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emf" ContentType="image/x-emf"/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</p:sldMasterIdLst>
  <p:sldIdLst>
    <p:sldId id="256" r:id="rId4"/>
    <p:sldId id="258" r:id="rId5"/>
    <p:sldId id="293" r:id="rId6"/>
    <p:sldId id="269" r:id="rId7"/>
    <p:sldId id="262" r:id="rId8"/>
    <p:sldId id="290" r:id="rId9"/>
    <p:sldId id="272" r:id="rId10"/>
    <p:sldId id="282" r:id="rId11"/>
    <p:sldId id="260" r:id="rId12"/>
    <p:sldId id="263" r:id="rId13"/>
    <p:sldId id="305" r:id="rId14"/>
    <p:sldId id="276" r:id="rId15"/>
    <p:sldId id="297" r:id="rId16"/>
    <p:sldId id="302" r:id="rId17"/>
    <p:sldId id="264" r:id="rId18"/>
    <p:sldId id="303" r:id="rId19"/>
    <p:sldId id="308" r:id="rId20"/>
    <p:sldId id="306" r:id="rId21"/>
    <p:sldId id="265" r:id="rId22"/>
    <p:sldId id="273" r:id="rId23"/>
    <p:sldId id="274" r:id="rId24"/>
    <p:sldId id="278" r:id="rId25"/>
    <p:sldId id="281" r:id="rId26"/>
    <p:sldId id="266" r:id="rId27"/>
    <p:sldId id="279" r:id="rId28"/>
    <p:sldId id="285" r:id="rId29"/>
    <p:sldId id="287" r:id="rId30"/>
    <p:sldId id="267" r:id="rId31"/>
    <p:sldId id="270" r:id="rId32"/>
    <p:sldId id="291" r:id="rId33"/>
    <p:sldId id="277" r:id="rId34"/>
    <p:sldId id="298" r:id="rId35"/>
    <p:sldId id="288" r:id="rId36"/>
    <p:sldId id="280" r:id="rId37"/>
    <p:sldId id="309" r:id="rId38"/>
    <p:sldId id="286" r:id="rId39"/>
    <p:sldId id="271" r:id="rId40"/>
    <p:sldId id="268" r:id="rId41"/>
    <p:sldId id="317" r:id="rId42"/>
    <p:sldId id="315" r:id="rId43"/>
    <p:sldId id="307" r:id="rId44"/>
    <p:sldId id="294" r:id="rId45"/>
    <p:sldId id="322" r:id="rId46"/>
    <p:sldId id="318" r:id="rId47"/>
    <p:sldId id="320" r:id="rId48"/>
    <p:sldId id="319" r:id="rId49"/>
    <p:sldId id="321" r:id="rId50"/>
    <p:sldId id="292" r:id="rId51"/>
    <p:sldId id="299" r:id="rId52"/>
    <p:sldId id="314" r:id="rId53"/>
    <p:sldId id="295" r:id="rId54"/>
    <p:sldId id="296" r:id="rId55"/>
    <p:sldId id="304" r:id="rId56"/>
    <p:sldId id="300" r:id="rId57"/>
    <p:sldId id="310" r:id="rId58"/>
    <p:sldId id="311" r:id="rId59"/>
    <p:sldId id="312" r:id="rId60"/>
    <p:sldId id="313" r:id="rId61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目录封底" id="{F7EB8661-8DC2-4EED-A36F-91365E500B7E}">
          <p14:sldIdLst>
            <p14:sldId id="256"/>
            <p14:sldId id="258"/>
            <p14:sldId id="293"/>
            <p14:sldId id="269"/>
          </p14:sldIdLst>
        </p14:section>
        <p14:section name="图片类页面" id="{28DD7E20-BED7-4AF7-B511-515AEC27268E}">
          <p14:sldIdLst>
            <p14:sldId id="262"/>
            <p14:sldId id="290"/>
            <p14:sldId id="272"/>
            <p14:sldId id="282"/>
            <p14:sldId id="260"/>
            <p14:sldId id="263"/>
            <p14:sldId id="305"/>
            <p14:sldId id="276"/>
            <p14:sldId id="297"/>
            <p14:sldId id="302"/>
            <p14:sldId id="264"/>
            <p14:sldId id="303"/>
            <p14:sldId id="308"/>
            <p14:sldId id="306"/>
          </p14:sldIdLst>
        </p14:section>
        <p14:section name="图表类页面" id="{42A29298-A397-470C-9B31-C898788540EC}">
          <p14:sldIdLst>
            <p14:sldId id="265"/>
            <p14:sldId id="273"/>
            <p14:sldId id="274"/>
            <p14:sldId id="278"/>
            <p14:sldId id="281"/>
            <p14:sldId id="266"/>
            <p14:sldId id="279"/>
            <p14:sldId id="285"/>
            <p14:sldId id="287"/>
          </p14:sldIdLst>
        </p14:section>
        <p14:section name="文字类页面" id="{38DE467C-B458-4C09-A134-3A02D151A438}">
          <p14:sldIdLst>
            <p14:sldId id="267"/>
            <p14:sldId id="270"/>
            <p14:sldId id="291"/>
            <p14:sldId id="277"/>
            <p14:sldId id="298"/>
            <p14:sldId id="288"/>
            <p14:sldId id="280"/>
            <p14:sldId id="309"/>
            <p14:sldId id="286"/>
            <p14:sldId id="271"/>
          </p14:sldIdLst>
        </p14:section>
        <p14:section name="特殊页面" id="{7A77159C-4FD4-478A-9B26-BED590132D13}">
          <p14:sldIdLst>
            <p14:sldId id="268"/>
            <p14:sldId id="317"/>
            <p14:sldId id="315"/>
            <p14:sldId id="307"/>
          </p14:sldIdLst>
        </p14:section>
        <p14:section name="使用手册" id="{7C5A83C6-2E03-48D1-82E7-C7F3BA0ABC18}">
          <p14:sldIdLst>
            <p14:sldId id="294"/>
            <p14:sldId id="322"/>
            <p14:sldId id="318"/>
            <p14:sldId id="319"/>
            <p14:sldId id="321"/>
            <p14:sldId id="292"/>
            <p14:sldId id="299"/>
            <p14:sldId id="314"/>
            <p14:sldId id="295"/>
            <p14:sldId id="296"/>
            <p14:sldId id="304"/>
            <p14:sldId id="300"/>
            <p14:sldId id="310"/>
            <p14:sldId id="311"/>
            <p14:sldId id="312"/>
            <p14:sldId id="313"/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14" y="12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1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第一列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3.2</c:v>
                </c:pt>
                <c:pt idx="2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第二列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1.5</c:v>
                </c:pt>
                <c:pt idx="2">
                  <c:v>2.9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第三列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3</c:v>
                </c:pt>
                <c:pt idx="1">
                  <c:v>2.5</c:v>
                </c:pt>
                <c:pt idx="2">
                  <c:v>4</c:v>
                </c:pt>
              </c:numCache>
            </c:numRef>
          </c:y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20466927"/>
        <c:axId val="1638921023"/>
      </c:scatterChart>
      <c:valAx>
        <c:axId val="1520466927"/>
        <c:scaling>
          <c:orientation val="minMax"/>
          <c:max val="1.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1638921023"/>
        <c:crosses val="autoZero"/>
        <c:crossBetween val="midCat"/>
      </c:valAx>
      <c:valAx>
        <c:axId val="163892102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204669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ltUpDiag">
      <a:fgClr>
        <a:schemeClr val="bg1">
          <a:lumMod val="85000"/>
        </a:schemeClr>
      </a:fgClr>
      <a:bgClr>
        <a:schemeClr val="bg1"/>
      </a:bgClr>
    </a:pattFill>
    <a:ln>
      <a:noFill/>
    </a:ln>
    <a:effectLst>
      <a:glow rad="254000">
        <a:schemeClr val="tx1">
          <a:lumMod val="95000"/>
          <a:lumOff val="5000"/>
          <a:alpha val="10000"/>
        </a:schemeClr>
      </a:glow>
    </a:effectLst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27108851398197"/>
          <c:y val="0.149252136752137"/>
          <c:w val="0.98728911486018"/>
          <c:h val="0.7014957264957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08600783"/>
        <c:axId val="691840447"/>
      </c:barChart>
      <c:catAx>
        <c:axId val="408600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91840447"/>
        <c:crosses val="autoZero"/>
        <c:auto val="1"/>
        <c:lblAlgn val="ctr"/>
        <c:lblOffset val="100"/>
        <c:noMultiLvlLbl val="0"/>
      </c:catAx>
      <c:valAx>
        <c:axId val="6918404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0860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"/>
          <c:y val="0.0141172436855272"/>
          <c:w val="0.775472380605608"/>
          <c:h val="0.9610138713104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45882445810324"/>
                  <c:y val="-0.275980893710817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9"/>
                      <c:h val="0.447658285686188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"/>
          <c:y val="0.0141172436855272"/>
          <c:w val="0.775472380605608"/>
          <c:h val="0.9610138713104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5882458162288"/>
                  <c:y val="-0.13343578366082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9"/>
                      <c:h val="0.447658285686188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"/>
          <c:y val="0.0141172436855272"/>
          <c:w val="0.775472380605608"/>
          <c:h val="0.9610138713104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73992464570121"/>
                  <c:y val="-0.275980791966597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9"/>
                      <c:h val="0.447658285686188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25719795701"/>
          <c:y val="0.0141172436855272"/>
          <c:w val="0.775472380605608"/>
          <c:h val="0.9610138713104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397978098647412"/>
                  <c:y val="-0.275980791966597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j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367664089159"/>
                      <c:h val="0.447658285686188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373694 w 12192000"/>
              <a:gd name="connsiteY0" fmla="*/ 254634 h 6857999"/>
              <a:gd name="connsiteX1" fmla="*/ 289383 w 12192000"/>
              <a:gd name="connsiteY1" fmla="*/ 338945 h 6857999"/>
              <a:gd name="connsiteX2" fmla="*/ 289383 w 12192000"/>
              <a:gd name="connsiteY2" fmla="*/ 6519056 h 6857999"/>
              <a:gd name="connsiteX3" fmla="*/ 373694 w 12192000"/>
              <a:gd name="connsiteY3" fmla="*/ 6603367 h 6857999"/>
              <a:gd name="connsiteX4" fmla="*/ 11818307 w 12192000"/>
              <a:gd name="connsiteY4" fmla="*/ 6603367 h 6857999"/>
              <a:gd name="connsiteX5" fmla="*/ 11902618 w 12192000"/>
              <a:gd name="connsiteY5" fmla="*/ 6519056 h 6857999"/>
              <a:gd name="connsiteX6" fmla="*/ 11902618 w 12192000"/>
              <a:gd name="connsiteY6" fmla="*/ 338945 h 6857999"/>
              <a:gd name="connsiteX7" fmla="*/ 11818307 w 12192000"/>
              <a:gd name="connsiteY7" fmla="*/ 254634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373694" y="254634"/>
                </a:moveTo>
                <a:cubicBezTo>
                  <a:pt x="327130" y="254634"/>
                  <a:pt x="289383" y="292381"/>
                  <a:pt x="289383" y="338945"/>
                </a:cubicBezTo>
                <a:lnTo>
                  <a:pt x="289383" y="6519056"/>
                </a:lnTo>
                <a:cubicBezTo>
                  <a:pt x="289383" y="6565620"/>
                  <a:pt x="327130" y="6603367"/>
                  <a:pt x="373694" y="6603367"/>
                </a:cubicBezTo>
                <a:lnTo>
                  <a:pt x="11818307" y="6603367"/>
                </a:lnTo>
                <a:cubicBezTo>
                  <a:pt x="11864871" y="6603367"/>
                  <a:pt x="11902618" y="6565620"/>
                  <a:pt x="11902618" y="6519056"/>
                </a:cubicBezTo>
                <a:lnTo>
                  <a:pt x="11902618" y="338945"/>
                </a:lnTo>
                <a:cubicBezTo>
                  <a:pt x="11902618" y="292381"/>
                  <a:pt x="11864871" y="254634"/>
                  <a:pt x="11818307" y="25463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 userDrawn="1"/>
        </p:nvSpPr>
        <p:spPr>
          <a:xfrm>
            <a:off x="289383" y="254634"/>
            <a:ext cx="11613235" cy="6348733"/>
          </a:xfrm>
          <a:prstGeom prst="roundRect">
            <a:avLst>
              <a:gd name="adj" fmla="val 132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76200" sx="101000" sy="101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2549" y="2332940"/>
            <a:ext cx="8186902" cy="833759"/>
          </a:xfrm>
        </p:spPr>
        <p:txBody>
          <a:bodyPr lIns="0" rIns="0" bIns="0" anchor="b" anchorCtr="0">
            <a:normAutofit/>
          </a:bodyPr>
          <a:lstStyle>
            <a:lvl1pPr algn="ctr">
              <a:defRPr lang="zh-CN" altLang="en-US" sz="4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02549" y="3234727"/>
            <a:ext cx="8186902" cy="472251"/>
          </a:xfrm>
        </p:spPr>
        <p:txBody>
          <a:bodyPr wrap="square" lIns="0" rIns="0"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659" y="1128211"/>
            <a:ext cx="3072682" cy="767856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5186680" y="3897585"/>
            <a:ext cx="18186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3520598" y="4207533"/>
            <a:ext cx="5150803" cy="4722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23" name="十字形 22"/>
          <p:cNvSpPr/>
          <p:nvPr userDrawn="1"/>
        </p:nvSpPr>
        <p:spPr>
          <a:xfrm rot="2700000">
            <a:off x="5951999" y="5523207"/>
            <a:ext cx="288000" cy="288000"/>
          </a:xfrm>
          <a:prstGeom prst="plus">
            <a:avLst>
              <a:gd name="adj" fmla="val 458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5" hasCustomPrompt="1"/>
          </p:nvPr>
        </p:nvSpPr>
        <p:spPr>
          <a:xfrm>
            <a:off x="3971639" y="5893688"/>
            <a:ext cx="4248721" cy="342012"/>
          </a:xfrm>
        </p:spPr>
        <p:txBody>
          <a:bodyPr wrap="square">
            <a:noAutofit/>
          </a:bodyPr>
          <a:lstStyle>
            <a:lvl1pPr marL="0" indent="0" algn="ctr">
              <a:buNone/>
              <a:defRPr lang="zh-CN" altLang="en-US" sz="1600" kern="12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/>
              <a:t>这里可以写你的学院或者专业名称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底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60400" y="1444625"/>
            <a:ext cx="10871200" cy="305911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张图片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4456140" y="1789140"/>
            <a:ext cx="3279720" cy="3279720"/>
          </a:xfrm>
          <a:custGeom>
            <a:avLst/>
            <a:gdLst>
              <a:gd name="connsiteX0" fmla="*/ 1849434 w 3698868"/>
              <a:gd name="connsiteY0" fmla="*/ 0 h 3698868"/>
              <a:gd name="connsiteX1" fmla="*/ 3698868 w 3698868"/>
              <a:gd name="connsiteY1" fmla="*/ 1849434 h 3698868"/>
              <a:gd name="connsiteX2" fmla="*/ 1849434 w 3698868"/>
              <a:gd name="connsiteY2" fmla="*/ 3698868 h 3698868"/>
              <a:gd name="connsiteX3" fmla="*/ 0 w 3698868"/>
              <a:gd name="connsiteY3" fmla="*/ 1849434 h 3698868"/>
              <a:gd name="connsiteX4" fmla="*/ 1849434 w 3698868"/>
              <a:gd name="connsiteY4" fmla="*/ 0 h 369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68" h="3698868">
                <a:moveTo>
                  <a:pt x="1849434" y="0"/>
                </a:moveTo>
                <a:cubicBezTo>
                  <a:pt x="2870848" y="0"/>
                  <a:pt x="3698868" y="828020"/>
                  <a:pt x="3698868" y="1849434"/>
                </a:cubicBezTo>
                <a:cubicBezTo>
                  <a:pt x="3698868" y="2870848"/>
                  <a:pt x="2870848" y="3698868"/>
                  <a:pt x="1849434" y="3698868"/>
                </a:cubicBezTo>
                <a:cubicBezTo>
                  <a:pt x="828020" y="3698868"/>
                  <a:pt x="0" y="2870848"/>
                  <a:pt x="0" y="1849434"/>
                </a:cubicBezTo>
                <a:cubicBezTo>
                  <a:pt x="0" y="828020"/>
                  <a:pt x="828020" y="0"/>
                  <a:pt x="1849434" y="0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glow rad="254000">
              <a:schemeClr val="tx1">
                <a:lumMod val="95000"/>
                <a:lumOff val="5000"/>
                <a:alpha val="15000"/>
              </a:schemeClr>
            </a:glo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片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73100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464854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256608" y="1729550"/>
            <a:ext cx="3262292" cy="169945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张图片展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9" name="图片占位符 5"/>
          <p:cNvSpPr>
            <a:spLocks noGrp="1" noChangeAspect="1"/>
          </p:cNvSpPr>
          <p:nvPr>
            <p:ph type="pic" sz="quarter" idx="11"/>
          </p:nvPr>
        </p:nvSpPr>
        <p:spPr>
          <a:xfrm>
            <a:off x="2950316" y="1733533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图片占位符 5"/>
          <p:cNvSpPr>
            <a:spLocks noGrp="1" noChangeAspect="1"/>
          </p:cNvSpPr>
          <p:nvPr>
            <p:ph type="pic" sz="quarter" idx="10"/>
          </p:nvPr>
        </p:nvSpPr>
        <p:spPr>
          <a:xfrm>
            <a:off x="5104910" y="1755639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图片占位符 5"/>
          <p:cNvSpPr>
            <a:spLocks noGrp="1" noChangeAspect="1"/>
          </p:cNvSpPr>
          <p:nvPr>
            <p:ph type="pic" sz="quarter" idx="12"/>
          </p:nvPr>
        </p:nvSpPr>
        <p:spPr>
          <a:xfrm>
            <a:off x="7259504" y="1733532"/>
            <a:ext cx="1978618" cy="2798331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Left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21" name="图片占位符 5"/>
          <p:cNvSpPr>
            <a:spLocks noGrp="1" noChangeAspect="1"/>
          </p:cNvSpPr>
          <p:nvPr>
            <p:ph type="pic" sz="quarter" idx="13"/>
          </p:nvPr>
        </p:nvSpPr>
        <p:spPr>
          <a:xfrm>
            <a:off x="669539" y="1555073"/>
            <a:ext cx="2104801" cy="2976790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 fov="3300000"/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5"/>
          <p:cNvSpPr>
            <a:spLocks noGrp="1" noChangeAspect="1"/>
          </p:cNvSpPr>
          <p:nvPr>
            <p:ph type="pic" sz="quarter" idx="14"/>
          </p:nvPr>
        </p:nvSpPr>
        <p:spPr>
          <a:xfrm>
            <a:off x="9414099" y="1555073"/>
            <a:ext cx="2104801" cy="2976790"/>
          </a:xfrm>
          <a:ln w="19050">
            <a:solidFill>
              <a:schemeClr val="accent1"/>
            </a:solidFill>
          </a:ln>
          <a:effectLst>
            <a:reflection blurRad="6350" stA="30000" endPos="34000" dist="50800" dir="5400000" sy="-100000" algn="bl" rotWithShape="0"/>
          </a:effectLst>
          <a:scene3d>
            <a:camera prst="perspectiveRight" fov="3300000">
              <a:rot lat="0" lon="1200000" rev="0"/>
            </a:camera>
            <a:lightRig rig="threePt" dir="t"/>
          </a:scene3d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言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5"/>
          <p:cNvSpPr>
            <a:spLocks noGrp="1" noChangeAspect="1"/>
          </p:cNvSpPr>
          <p:nvPr>
            <p:ph type="pic" sz="quarter" idx="10"/>
          </p:nvPr>
        </p:nvSpPr>
        <p:spPr>
          <a:xfrm>
            <a:off x="1499073" y="1825844"/>
            <a:ext cx="2751289" cy="3553289"/>
          </a:xfrm>
          <a:ln w="19050">
            <a:noFill/>
          </a:ln>
          <a:effectLst/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椭圆 2"/>
          <p:cNvSpPr/>
          <p:nvPr userDrawn="1"/>
        </p:nvSpPr>
        <p:spPr>
          <a:xfrm>
            <a:off x="1673503" y="5512260"/>
            <a:ext cx="2402429" cy="318692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  <a:alpha val="0"/>
                </a:schemeClr>
              </a:gs>
              <a:gs pos="0">
                <a:schemeClr val="tx1">
                  <a:lumMod val="95000"/>
                  <a:lumOff val="5000"/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-317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968964" y="4932365"/>
            <a:ext cx="4348599" cy="3416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1800" kern="1200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“这里可以写一句话”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2" hasCustomPrompt="1"/>
          </p:nvPr>
        </p:nvSpPr>
        <p:spPr>
          <a:xfrm>
            <a:off x="6013765" y="2436142"/>
            <a:ext cx="1151586" cy="522087"/>
          </a:xfrm>
        </p:spPr>
        <p:txBody>
          <a:bodyPr lIns="0" rIns="0" bIns="0" anchor="b" anchorCtr="0">
            <a:noAutofit/>
          </a:bodyPr>
          <a:lstStyle>
            <a:lvl1pPr marL="0" indent="0" algn="ctr">
              <a:buNone/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3pPr>
            <a:lvl4pPr>
              <a:defRPr lang="zh-CN" altLang="en-US" sz="2800" b="1" kern="1200" dirty="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4pPr>
            <a:lvl5pPr>
              <a:defRPr lang="zh-CN" altLang="en-US" sz="2800" b="1" kern="1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5pPr>
          </a:lstStyle>
          <a:p>
            <a:pPr lvl="0"/>
            <a:r>
              <a:rPr lang="zh-CN" altLang="en-US" dirty="0"/>
              <a:t>姓名</a:t>
            </a:r>
            <a:endParaRPr lang="zh-CN" altLang="en-US" dirty="0"/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184414" y="2599498"/>
            <a:ext cx="1324446" cy="342008"/>
          </a:xfrm>
        </p:spPr>
        <p:txBody>
          <a:bodyPr lIns="0" rIns="0" bIns="0" anchor="b" anchorCtr="0">
            <a:normAutofit/>
          </a:bodyPr>
          <a:lstStyle>
            <a:lvl1pPr marL="0" indent="0" algn="ctr">
              <a:buNone/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>
              <a:buNone/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2pPr>
            <a:lvl3pPr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3pPr>
            <a:lvl4pPr>
              <a:defRPr lang="zh-CN" alt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4pPr>
            <a:lvl5pPr>
              <a:defRPr lang="zh-CN" altLang="en-U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职称</a:t>
            </a:r>
            <a:r>
              <a:rPr lang="en-US" altLang="zh-CN" dirty="0"/>
              <a:t>&amp;</a:t>
            </a:r>
            <a:r>
              <a:rPr lang="zh-CN" altLang="en-US" dirty="0"/>
              <a:t>职位</a:t>
            </a:r>
            <a:endParaRPr lang="zh-CN" altLang="en-US" dirty="0"/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4312920" y="3225444"/>
            <a:ext cx="5660687" cy="1394934"/>
          </a:xfrm>
        </p:spPr>
        <p:txBody>
          <a:bodyPr wrap="square">
            <a:spAutoFit/>
          </a:bodyPr>
          <a:lstStyle>
            <a:lvl1pPr marL="0" indent="0" algn="ctr">
              <a:lnSpc>
                <a:spcPct val="130000"/>
              </a:lnSpc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请输入你的内容 请输入你的内容</a:t>
            </a:r>
            <a:endParaRPr lang="en-US" altLang="zh-CN" dirty="0"/>
          </a:p>
          <a:p>
            <a:pPr lvl="0"/>
            <a:r>
              <a:rPr lang="zh-CN" altLang="en-US" dirty="0"/>
              <a:t>请输入你的内容 请输入你的内容 </a:t>
            </a:r>
            <a:endParaRPr lang="en-US" altLang="zh-CN" dirty="0"/>
          </a:p>
          <a:p>
            <a:pPr lvl="0"/>
            <a:r>
              <a:rPr lang="zh-CN" altLang="en-US" dirty="0"/>
              <a:t>请输入你的内容 请输入你的内容</a:t>
            </a:r>
            <a:endParaRPr lang="zh-CN" altLang="en-US" dirty="0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2708535" y="1822324"/>
            <a:ext cx="7728532" cy="3693073"/>
            <a:chOff x="2665485" y="1700404"/>
            <a:chExt cx="7728532" cy="3693073"/>
          </a:xfrm>
        </p:grpSpPr>
        <p:sp>
          <p:nvSpPr>
            <p:cNvPr id="3" name="矩形 2"/>
            <p:cNvSpPr/>
            <p:nvPr userDrawn="1"/>
          </p:nvSpPr>
          <p:spPr>
            <a:xfrm>
              <a:off x="2665485" y="1712747"/>
              <a:ext cx="7718645" cy="3680730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等腰三角形 4"/>
            <p:cNvSpPr/>
            <p:nvPr userDrawn="1"/>
          </p:nvSpPr>
          <p:spPr>
            <a:xfrm rot="5400000" flipV="1">
              <a:off x="9518824" y="1700352"/>
              <a:ext cx="875141" cy="875245"/>
            </a:xfrm>
            <a:prstGeom prst="triangle">
              <a:avLst>
                <a:gd name="adj" fmla="val 0"/>
              </a:avLst>
            </a:prstGeom>
            <a:ln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图片占位符 16"/>
          <p:cNvSpPr>
            <a:spLocks noGrp="1"/>
          </p:cNvSpPr>
          <p:nvPr>
            <p:ph type="pic" sz="quarter" idx="16"/>
          </p:nvPr>
        </p:nvSpPr>
        <p:spPr>
          <a:xfrm>
            <a:off x="1318563" y="2109256"/>
            <a:ext cx="2364579" cy="3115317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6013765" y="3118681"/>
            <a:ext cx="24950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人介绍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8318763" y="2034369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片占位符 18"/>
          <p:cNvSpPr>
            <a:spLocks noGrp="1"/>
          </p:cNvSpPr>
          <p:nvPr>
            <p:ph type="pic" sz="quarter" idx="12"/>
          </p:nvPr>
        </p:nvSpPr>
        <p:spPr>
          <a:xfrm>
            <a:off x="4944317" y="2009982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578761" y="2009983"/>
            <a:ext cx="2294476" cy="2293731"/>
          </a:xfrm>
          <a:custGeom>
            <a:avLst/>
            <a:gdLst>
              <a:gd name="connsiteX0" fmla="*/ 1147238 w 2294476"/>
              <a:gd name="connsiteY0" fmla="*/ 0 h 2293731"/>
              <a:gd name="connsiteX1" fmla="*/ 2294476 w 2294476"/>
              <a:gd name="connsiteY1" fmla="*/ 0 h 2293731"/>
              <a:gd name="connsiteX2" fmla="*/ 2294476 w 2294476"/>
              <a:gd name="connsiteY2" fmla="*/ 1147238 h 2293731"/>
              <a:gd name="connsiteX3" fmla="*/ 1264537 w 2294476"/>
              <a:gd name="connsiteY3" fmla="*/ 2288553 h 2293731"/>
              <a:gd name="connsiteX4" fmla="*/ 1161991 w 2294476"/>
              <a:gd name="connsiteY4" fmla="*/ 2293731 h 2293731"/>
              <a:gd name="connsiteX5" fmla="*/ 1132485 w 2294476"/>
              <a:gd name="connsiteY5" fmla="*/ 2293731 h 2293731"/>
              <a:gd name="connsiteX6" fmla="*/ 1029940 w 2294476"/>
              <a:gd name="connsiteY6" fmla="*/ 2288553 h 2293731"/>
              <a:gd name="connsiteX7" fmla="*/ 0 w 2294476"/>
              <a:gd name="connsiteY7" fmla="*/ 1147238 h 2293731"/>
              <a:gd name="connsiteX8" fmla="*/ 1147238 w 2294476"/>
              <a:gd name="connsiteY8" fmla="*/ 0 h 229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4476" h="2293731">
                <a:moveTo>
                  <a:pt x="1147238" y="0"/>
                </a:moveTo>
                <a:lnTo>
                  <a:pt x="2294476" y="0"/>
                </a:lnTo>
                <a:lnTo>
                  <a:pt x="2294476" y="1147238"/>
                </a:lnTo>
                <a:cubicBezTo>
                  <a:pt x="2294476" y="1741240"/>
                  <a:pt x="1843038" y="2229803"/>
                  <a:pt x="1264537" y="2288553"/>
                </a:cubicBezTo>
                <a:lnTo>
                  <a:pt x="1161991" y="2293731"/>
                </a:lnTo>
                <a:lnTo>
                  <a:pt x="1132485" y="2293731"/>
                </a:lnTo>
                <a:lnTo>
                  <a:pt x="1029940" y="2288553"/>
                </a:lnTo>
                <a:cubicBezTo>
                  <a:pt x="451438" y="2229803"/>
                  <a:pt x="0" y="1741240"/>
                  <a:pt x="0" y="1147238"/>
                </a:cubicBezTo>
                <a:cubicBezTo>
                  <a:pt x="0" y="513636"/>
                  <a:pt x="513636" y="0"/>
                  <a:pt x="1147238" y="0"/>
                </a:cubicBezTo>
                <a:close/>
              </a:path>
            </a:pathLst>
          </a:cu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样机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45"/>
          <p:cNvSpPr/>
          <p:nvPr/>
        </p:nvSpPr>
        <p:spPr bwMode="auto">
          <a:xfrm>
            <a:off x="2891583" y="5252070"/>
            <a:ext cx="3004934" cy="132606"/>
          </a:xfrm>
          <a:custGeom>
            <a:avLst/>
            <a:gdLst>
              <a:gd name="T0" fmla="*/ 0 w 885"/>
              <a:gd name="T1" fmla="*/ 16 h 39"/>
              <a:gd name="T2" fmla="*/ 78 w 885"/>
              <a:gd name="T3" fmla="*/ 39 h 39"/>
              <a:gd name="T4" fmla="*/ 885 w 885"/>
              <a:gd name="T5" fmla="*/ 39 h 39"/>
              <a:gd name="T6" fmla="*/ 885 w 885"/>
              <a:gd name="T7" fmla="*/ 0 h 39"/>
              <a:gd name="T8" fmla="*/ 0 w 885"/>
              <a:gd name="T9" fmla="*/ 0 h 39"/>
              <a:gd name="T10" fmla="*/ 0 w 885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5" h="39">
                <a:moveTo>
                  <a:pt x="0" y="16"/>
                </a:moveTo>
                <a:cubicBezTo>
                  <a:pt x="0" y="23"/>
                  <a:pt x="30" y="39"/>
                  <a:pt x="78" y="39"/>
                </a:cubicBezTo>
                <a:cubicBezTo>
                  <a:pt x="126" y="39"/>
                  <a:pt x="885" y="39"/>
                  <a:pt x="885" y="39"/>
                </a:cubicBezTo>
                <a:cubicBezTo>
                  <a:pt x="885" y="0"/>
                  <a:pt x="885" y="0"/>
                  <a:pt x="885" y="0"/>
                </a:cubicBezTo>
                <a:cubicBezTo>
                  <a:pt x="0" y="0"/>
                  <a:pt x="0" y="0"/>
                  <a:pt x="0" y="0"/>
                </a:cubicBezTo>
                <a:lnTo>
                  <a:pt x="0" y="16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5" name="Freeform 46"/>
          <p:cNvSpPr/>
          <p:nvPr/>
        </p:nvSpPr>
        <p:spPr bwMode="auto">
          <a:xfrm>
            <a:off x="5852327" y="5252070"/>
            <a:ext cx="3004934" cy="132606"/>
          </a:xfrm>
          <a:custGeom>
            <a:avLst/>
            <a:gdLst>
              <a:gd name="T0" fmla="*/ 884 w 884"/>
              <a:gd name="T1" fmla="*/ 16 h 39"/>
              <a:gd name="T2" fmla="*/ 806 w 884"/>
              <a:gd name="T3" fmla="*/ 39 h 39"/>
              <a:gd name="T4" fmla="*/ 0 w 884"/>
              <a:gd name="T5" fmla="*/ 39 h 39"/>
              <a:gd name="T6" fmla="*/ 0 w 884"/>
              <a:gd name="T7" fmla="*/ 0 h 39"/>
              <a:gd name="T8" fmla="*/ 884 w 884"/>
              <a:gd name="T9" fmla="*/ 0 h 39"/>
              <a:gd name="T10" fmla="*/ 884 w 884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4" h="39">
                <a:moveTo>
                  <a:pt x="884" y="16"/>
                </a:moveTo>
                <a:cubicBezTo>
                  <a:pt x="884" y="23"/>
                  <a:pt x="854" y="39"/>
                  <a:pt x="806" y="39"/>
                </a:cubicBezTo>
                <a:cubicBezTo>
                  <a:pt x="758" y="39"/>
                  <a:pt x="0" y="39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884" y="0"/>
                  <a:pt x="884" y="0"/>
                  <a:pt x="884" y="0"/>
                </a:cubicBezTo>
                <a:lnTo>
                  <a:pt x="884" y="16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7" name="Freeform 47"/>
          <p:cNvSpPr/>
          <p:nvPr/>
        </p:nvSpPr>
        <p:spPr bwMode="auto">
          <a:xfrm>
            <a:off x="3479652" y="1950543"/>
            <a:ext cx="4833729" cy="3311728"/>
          </a:xfrm>
          <a:custGeom>
            <a:avLst/>
            <a:gdLst>
              <a:gd name="T0" fmla="*/ 1378 w 1423"/>
              <a:gd name="T1" fmla="*/ 0 h 974"/>
              <a:gd name="T2" fmla="*/ 45 w 1423"/>
              <a:gd name="T3" fmla="*/ 0 h 974"/>
              <a:gd name="T4" fmla="*/ 0 w 1423"/>
              <a:gd name="T5" fmla="*/ 45 h 974"/>
              <a:gd name="T6" fmla="*/ 0 w 1423"/>
              <a:gd name="T7" fmla="*/ 218 h 974"/>
              <a:gd name="T8" fmla="*/ 0 w 1423"/>
              <a:gd name="T9" fmla="*/ 929 h 974"/>
              <a:gd name="T10" fmla="*/ 45 w 1423"/>
              <a:gd name="T11" fmla="*/ 974 h 974"/>
              <a:gd name="T12" fmla="*/ 1378 w 1423"/>
              <a:gd name="T13" fmla="*/ 974 h 974"/>
              <a:gd name="T14" fmla="*/ 1423 w 1423"/>
              <a:gd name="T15" fmla="*/ 929 h 974"/>
              <a:gd name="T16" fmla="*/ 1423 w 1423"/>
              <a:gd name="T17" fmla="*/ 45 h 974"/>
              <a:gd name="T18" fmla="*/ 1378 w 1423"/>
              <a:gd name="T19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23" h="974">
                <a:moveTo>
                  <a:pt x="1378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218"/>
                  <a:pt x="0" y="218"/>
                  <a:pt x="0" y="218"/>
                </a:cubicBezTo>
                <a:cubicBezTo>
                  <a:pt x="0" y="929"/>
                  <a:pt x="0" y="929"/>
                  <a:pt x="0" y="929"/>
                </a:cubicBezTo>
                <a:cubicBezTo>
                  <a:pt x="0" y="954"/>
                  <a:pt x="20" y="974"/>
                  <a:pt x="45" y="974"/>
                </a:cubicBezTo>
                <a:cubicBezTo>
                  <a:pt x="1378" y="974"/>
                  <a:pt x="1378" y="974"/>
                  <a:pt x="1378" y="974"/>
                </a:cubicBezTo>
                <a:cubicBezTo>
                  <a:pt x="1403" y="974"/>
                  <a:pt x="1423" y="954"/>
                  <a:pt x="1423" y="929"/>
                </a:cubicBezTo>
                <a:cubicBezTo>
                  <a:pt x="1423" y="45"/>
                  <a:pt x="1423" y="45"/>
                  <a:pt x="1423" y="45"/>
                </a:cubicBezTo>
                <a:cubicBezTo>
                  <a:pt x="1423" y="20"/>
                  <a:pt x="1403" y="0"/>
                  <a:pt x="1378" y="0"/>
                </a:cubicBezTo>
                <a:close/>
              </a:path>
            </a:pathLst>
          </a:custGeom>
          <a:solidFill>
            <a:srgbClr val="D2D3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8" name="Freeform 48"/>
          <p:cNvSpPr/>
          <p:nvPr/>
        </p:nvSpPr>
        <p:spPr bwMode="auto">
          <a:xfrm>
            <a:off x="3496649" y="1967543"/>
            <a:ext cx="4803138" cy="3277727"/>
          </a:xfrm>
          <a:custGeom>
            <a:avLst/>
            <a:gdLst>
              <a:gd name="T0" fmla="*/ 40 w 1414"/>
              <a:gd name="T1" fmla="*/ 964 h 964"/>
              <a:gd name="T2" fmla="*/ 0 w 1414"/>
              <a:gd name="T3" fmla="*/ 924 h 964"/>
              <a:gd name="T4" fmla="*/ 0 w 1414"/>
              <a:gd name="T5" fmla="*/ 40 h 964"/>
              <a:gd name="T6" fmla="*/ 40 w 1414"/>
              <a:gd name="T7" fmla="*/ 0 h 964"/>
              <a:gd name="T8" fmla="*/ 1373 w 1414"/>
              <a:gd name="T9" fmla="*/ 0 h 964"/>
              <a:gd name="T10" fmla="*/ 1414 w 1414"/>
              <a:gd name="T11" fmla="*/ 40 h 964"/>
              <a:gd name="T12" fmla="*/ 1414 w 1414"/>
              <a:gd name="T13" fmla="*/ 924 h 964"/>
              <a:gd name="T14" fmla="*/ 1373 w 1414"/>
              <a:gd name="T15" fmla="*/ 964 h 964"/>
              <a:gd name="T16" fmla="*/ 40 w 1414"/>
              <a:gd name="T17" fmla="*/ 96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4" h="964">
                <a:moveTo>
                  <a:pt x="40" y="964"/>
                </a:moveTo>
                <a:cubicBezTo>
                  <a:pt x="18" y="964"/>
                  <a:pt x="0" y="946"/>
                  <a:pt x="0" y="92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373" y="0"/>
                  <a:pt x="1373" y="0"/>
                  <a:pt x="1373" y="0"/>
                </a:cubicBezTo>
                <a:cubicBezTo>
                  <a:pt x="1396" y="0"/>
                  <a:pt x="1414" y="18"/>
                  <a:pt x="1414" y="40"/>
                </a:cubicBezTo>
                <a:cubicBezTo>
                  <a:pt x="1414" y="924"/>
                  <a:pt x="1414" y="924"/>
                  <a:pt x="1414" y="924"/>
                </a:cubicBezTo>
                <a:cubicBezTo>
                  <a:pt x="1414" y="946"/>
                  <a:pt x="1396" y="964"/>
                  <a:pt x="1373" y="964"/>
                </a:cubicBezTo>
                <a:lnTo>
                  <a:pt x="40" y="964"/>
                </a:lnTo>
                <a:close/>
              </a:path>
            </a:pathLst>
          </a:custGeom>
          <a:solidFill>
            <a:srgbClr val="2E2E3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19" name="Rectangle 50"/>
          <p:cNvSpPr>
            <a:spLocks noChangeArrowheads="1"/>
          </p:cNvSpPr>
          <p:nvPr/>
        </p:nvSpPr>
        <p:spPr bwMode="auto">
          <a:xfrm>
            <a:off x="2891583" y="5197667"/>
            <a:ext cx="5965680" cy="10880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6414" y="2174950"/>
            <a:ext cx="4483608" cy="283231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51"/>
          <p:cNvSpPr/>
          <p:nvPr/>
        </p:nvSpPr>
        <p:spPr bwMode="auto">
          <a:xfrm>
            <a:off x="5444416" y="5197667"/>
            <a:ext cx="856610" cy="61202"/>
          </a:xfrm>
          <a:custGeom>
            <a:avLst/>
            <a:gdLst>
              <a:gd name="T0" fmla="*/ 0 w 252"/>
              <a:gd name="T1" fmla="*/ 0 h 18"/>
              <a:gd name="T2" fmla="*/ 22 w 252"/>
              <a:gd name="T3" fmla="*/ 18 h 18"/>
              <a:gd name="T4" fmla="*/ 230 w 252"/>
              <a:gd name="T5" fmla="*/ 18 h 18"/>
              <a:gd name="T6" fmla="*/ 252 w 252"/>
              <a:gd name="T7" fmla="*/ 0 h 18"/>
              <a:gd name="T8" fmla="*/ 0 w 252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8">
                <a:moveTo>
                  <a:pt x="0" y="0"/>
                </a:moveTo>
                <a:cubicBezTo>
                  <a:pt x="2" y="10"/>
                  <a:pt x="11" y="18"/>
                  <a:pt x="22" y="18"/>
                </a:cubicBezTo>
                <a:cubicBezTo>
                  <a:pt x="230" y="18"/>
                  <a:pt x="230" y="18"/>
                  <a:pt x="230" y="18"/>
                </a:cubicBezTo>
                <a:cubicBezTo>
                  <a:pt x="241" y="18"/>
                  <a:pt x="250" y="10"/>
                  <a:pt x="25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3B4B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2" name="Oval 54"/>
          <p:cNvSpPr>
            <a:spLocks noChangeArrowheads="1"/>
          </p:cNvSpPr>
          <p:nvPr/>
        </p:nvSpPr>
        <p:spPr bwMode="auto">
          <a:xfrm>
            <a:off x="5869324" y="2055946"/>
            <a:ext cx="50989" cy="51003"/>
          </a:xfrm>
          <a:prstGeom prst="ellipse">
            <a:avLst/>
          </a:prstGeom>
          <a:solidFill>
            <a:srgbClr val="2C2C2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3" name="Oval 55"/>
          <p:cNvSpPr>
            <a:spLocks noChangeArrowheads="1"/>
          </p:cNvSpPr>
          <p:nvPr/>
        </p:nvSpPr>
        <p:spPr bwMode="auto">
          <a:xfrm>
            <a:off x="5869324" y="2052547"/>
            <a:ext cx="50989" cy="4760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4" name="Oval 56"/>
          <p:cNvSpPr>
            <a:spLocks noChangeArrowheads="1"/>
          </p:cNvSpPr>
          <p:nvPr/>
        </p:nvSpPr>
        <p:spPr bwMode="auto">
          <a:xfrm>
            <a:off x="5879520" y="2059347"/>
            <a:ext cx="30595" cy="34001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5" name="Oval 57"/>
          <p:cNvSpPr>
            <a:spLocks noChangeArrowheads="1"/>
          </p:cNvSpPr>
          <p:nvPr/>
        </p:nvSpPr>
        <p:spPr bwMode="auto">
          <a:xfrm>
            <a:off x="5886318" y="2069547"/>
            <a:ext cx="16998" cy="17002"/>
          </a:xfrm>
          <a:prstGeom prst="ellipse">
            <a:avLst/>
          </a:prstGeom>
          <a:solidFill>
            <a:srgbClr val="2C99B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6" name="Freeform 58"/>
          <p:cNvSpPr/>
          <p:nvPr/>
        </p:nvSpPr>
        <p:spPr bwMode="auto">
          <a:xfrm>
            <a:off x="5893117" y="2072948"/>
            <a:ext cx="3400" cy="6801"/>
          </a:xfrm>
          <a:custGeom>
            <a:avLst/>
            <a:gdLst>
              <a:gd name="T0" fmla="*/ 1 w 1"/>
              <a:gd name="T1" fmla="*/ 1 h 2"/>
              <a:gd name="T2" fmla="*/ 1 w 1"/>
              <a:gd name="T3" fmla="*/ 2 h 2"/>
              <a:gd name="T4" fmla="*/ 0 w 1"/>
              <a:gd name="T5" fmla="*/ 1 h 2"/>
              <a:gd name="T6" fmla="*/ 1 w 1"/>
              <a:gd name="T7" fmla="*/ 0 h 2"/>
              <a:gd name="T8" fmla="*/ 1 w 1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2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0" name="Oval 61"/>
          <p:cNvSpPr>
            <a:spLocks noChangeArrowheads="1"/>
          </p:cNvSpPr>
          <p:nvPr/>
        </p:nvSpPr>
        <p:spPr bwMode="auto">
          <a:xfrm>
            <a:off x="8791476" y="3186115"/>
            <a:ext cx="36151" cy="3616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1" name="Oval 62"/>
          <p:cNvSpPr>
            <a:spLocks noChangeArrowheads="1"/>
          </p:cNvSpPr>
          <p:nvPr/>
        </p:nvSpPr>
        <p:spPr bwMode="auto">
          <a:xfrm>
            <a:off x="8803526" y="3198168"/>
            <a:ext cx="9039" cy="904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2" name="Oval 63"/>
          <p:cNvSpPr>
            <a:spLocks noChangeArrowheads="1"/>
          </p:cNvSpPr>
          <p:nvPr/>
        </p:nvSpPr>
        <p:spPr bwMode="auto">
          <a:xfrm>
            <a:off x="8791476" y="3183100"/>
            <a:ext cx="36151" cy="3616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3" name="Oval 64"/>
          <p:cNvSpPr>
            <a:spLocks noChangeArrowheads="1"/>
          </p:cNvSpPr>
          <p:nvPr/>
        </p:nvSpPr>
        <p:spPr bwMode="auto">
          <a:xfrm>
            <a:off x="8803526" y="3195154"/>
            <a:ext cx="9039" cy="9041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4" name="Oval 65"/>
          <p:cNvSpPr>
            <a:spLocks noChangeArrowheads="1"/>
          </p:cNvSpPr>
          <p:nvPr/>
        </p:nvSpPr>
        <p:spPr bwMode="auto">
          <a:xfrm>
            <a:off x="8797501" y="3189127"/>
            <a:ext cx="24101" cy="24107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5" name="Oval 66"/>
          <p:cNvSpPr>
            <a:spLocks noChangeArrowheads="1"/>
          </p:cNvSpPr>
          <p:nvPr/>
        </p:nvSpPr>
        <p:spPr bwMode="auto">
          <a:xfrm>
            <a:off x="8797501" y="3189127"/>
            <a:ext cx="24101" cy="24107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6" name="Oval 67"/>
          <p:cNvSpPr>
            <a:spLocks noChangeArrowheads="1"/>
          </p:cNvSpPr>
          <p:nvPr/>
        </p:nvSpPr>
        <p:spPr bwMode="auto">
          <a:xfrm>
            <a:off x="8803526" y="3195154"/>
            <a:ext cx="12050" cy="12054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7" name="Oval 68"/>
          <p:cNvSpPr>
            <a:spLocks noChangeArrowheads="1"/>
          </p:cNvSpPr>
          <p:nvPr/>
        </p:nvSpPr>
        <p:spPr bwMode="auto">
          <a:xfrm>
            <a:off x="8803526" y="3195154"/>
            <a:ext cx="12050" cy="12054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8" name="Freeform 69"/>
          <p:cNvSpPr/>
          <p:nvPr/>
        </p:nvSpPr>
        <p:spPr bwMode="auto">
          <a:xfrm>
            <a:off x="8806540" y="3198168"/>
            <a:ext cx="3013" cy="3014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0 h 1"/>
              <a:gd name="T8" fmla="*/ 1 w 1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9" name="Freeform 70"/>
          <p:cNvSpPr/>
          <p:nvPr/>
        </p:nvSpPr>
        <p:spPr bwMode="auto">
          <a:xfrm>
            <a:off x="8806540" y="3198168"/>
            <a:ext cx="3013" cy="3014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0 h 1"/>
              <a:gd name="T8" fmla="*/ 1 w 1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0" name="Oval 71"/>
          <p:cNvSpPr>
            <a:spLocks noChangeArrowheads="1"/>
          </p:cNvSpPr>
          <p:nvPr/>
        </p:nvSpPr>
        <p:spPr bwMode="auto">
          <a:xfrm>
            <a:off x="8710136" y="5361792"/>
            <a:ext cx="195821" cy="195872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1" name="Freeform 72"/>
          <p:cNvSpPr/>
          <p:nvPr/>
        </p:nvSpPr>
        <p:spPr bwMode="auto">
          <a:xfrm>
            <a:off x="8758338" y="5410006"/>
            <a:ext cx="99417" cy="99443"/>
          </a:xfrm>
          <a:custGeom>
            <a:avLst/>
            <a:gdLst>
              <a:gd name="T0" fmla="*/ 31 w 33"/>
              <a:gd name="T1" fmla="*/ 22 h 33"/>
              <a:gd name="T2" fmla="*/ 29 w 33"/>
              <a:gd name="T3" fmla="*/ 22 h 33"/>
              <a:gd name="T4" fmla="*/ 22 w 33"/>
              <a:gd name="T5" fmla="*/ 29 h 33"/>
              <a:gd name="T6" fmla="*/ 11 w 33"/>
              <a:gd name="T7" fmla="*/ 29 h 33"/>
              <a:gd name="T8" fmla="*/ 4 w 33"/>
              <a:gd name="T9" fmla="*/ 22 h 33"/>
              <a:gd name="T10" fmla="*/ 4 w 33"/>
              <a:gd name="T11" fmla="*/ 11 h 33"/>
              <a:gd name="T12" fmla="*/ 11 w 33"/>
              <a:gd name="T13" fmla="*/ 4 h 33"/>
              <a:gd name="T14" fmla="*/ 22 w 33"/>
              <a:gd name="T15" fmla="*/ 4 h 33"/>
              <a:gd name="T16" fmla="*/ 29 w 33"/>
              <a:gd name="T17" fmla="*/ 11 h 33"/>
              <a:gd name="T18" fmla="*/ 29 w 33"/>
              <a:gd name="T19" fmla="*/ 22 h 33"/>
              <a:gd name="T20" fmla="*/ 31 w 33"/>
              <a:gd name="T21" fmla="*/ 22 h 33"/>
              <a:gd name="T22" fmla="*/ 33 w 33"/>
              <a:gd name="T23" fmla="*/ 22 h 33"/>
              <a:gd name="T24" fmla="*/ 33 w 33"/>
              <a:gd name="T25" fmla="*/ 11 h 33"/>
              <a:gd name="T26" fmla="*/ 22 w 33"/>
              <a:gd name="T27" fmla="*/ 0 h 33"/>
              <a:gd name="T28" fmla="*/ 11 w 33"/>
              <a:gd name="T29" fmla="*/ 0 h 33"/>
              <a:gd name="T30" fmla="*/ 0 w 33"/>
              <a:gd name="T31" fmla="*/ 11 h 33"/>
              <a:gd name="T32" fmla="*/ 0 w 33"/>
              <a:gd name="T33" fmla="*/ 22 h 33"/>
              <a:gd name="T34" fmla="*/ 11 w 33"/>
              <a:gd name="T35" fmla="*/ 33 h 33"/>
              <a:gd name="T36" fmla="*/ 22 w 33"/>
              <a:gd name="T37" fmla="*/ 33 h 33"/>
              <a:gd name="T38" fmla="*/ 33 w 33"/>
              <a:gd name="T39" fmla="*/ 22 h 33"/>
              <a:gd name="T40" fmla="*/ 31 w 33"/>
              <a:gd name="T41" fmla="*/ 2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" h="33">
                <a:moveTo>
                  <a:pt x="31" y="22"/>
                </a:moveTo>
                <a:cubicBezTo>
                  <a:pt x="29" y="22"/>
                  <a:pt x="29" y="22"/>
                  <a:pt x="29" y="22"/>
                </a:cubicBezTo>
                <a:cubicBezTo>
                  <a:pt x="29" y="26"/>
                  <a:pt x="26" y="29"/>
                  <a:pt x="22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29"/>
                  <a:pt x="4" y="26"/>
                  <a:pt x="4" y="22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7"/>
                  <a:pt x="7" y="4"/>
                  <a:pt x="11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6" y="4"/>
                  <a:pt x="29" y="7"/>
                  <a:pt x="29" y="11"/>
                </a:cubicBezTo>
                <a:cubicBezTo>
                  <a:pt x="29" y="22"/>
                  <a:pt x="29" y="22"/>
                  <a:pt x="29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8"/>
                  <a:pt x="5" y="33"/>
                  <a:pt x="11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8" y="33"/>
                  <a:pt x="33" y="28"/>
                  <a:pt x="33" y="22"/>
                </a:cubicBezTo>
                <a:lnTo>
                  <a:pt x="31" y="22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3" name="Freeform 75"/>
          <p:cNvSpPr/>
          <p:nvPr/>
        </p:nvSpPr>
        <p:spPr bwMode="auto">
          <a:xfrm>
            <a:off x="8716162" y="3273502"/>
            <a:ext cx="219923" cy="51229"/>
          </a:xfrm>
          <a:custGeom>
            <a:avLst/>
            <a:gdLst>
              <a:gd name="T0" fmla="*/ 8 w 73"/>
              <a:gd name="T1" fmla="*/ 17 h 17"/>
              <a:gd name="T2" fmla="*/ 0 w 73"/>
              <a:gd name="T3" fmla="*/ 9 h 17"/>
              <a:gd name="T4" fmla="*/ 8 w 73"/>
              <a:gd name="T5" fmla="*/ 0 h 17"/>
              <a:gd name="T6" fmla="*/ 65 w 73"/>
              <a:gd name="T7" fmla="*/ 0 h 17"/>
              <a:gd name="T8" fmla="*/ 73 w 73"/>
              <a:gd name="T9" fmla="*/ 9 h 17"/>
              <a:gd name="T10" fmla="*/ 65 w 73"/>
              <a:gd name="T11" fmla="*/ 17 h 17"/>
              <a:gd name="T12" fmla="*/ 8 w 73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17">
                <a:moveTo>
                  <a:pt x="8" y="17"/>
                </a:moveTo>
                <a:cubicBezTo>
                  <a:pt x="3" y="17"/>
                  <a:pt x="0" y="13"/>
                  <a:pt x="0" y="9"/>
                </a:cubicBezTo>
                <a:cubicBezTo>
                  <a:pt x="0" y="4"/>
                  <a:pt x="3" y="0"/>
                  <a:pt x="8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70" y="0"/>
                  <a:pt x="73" y="4"/>
                  <a:pt x="73" y="9"/>
                </a:cubicBezTo>
                <a:cubicBezTo>
                  <a:pt x="73" y="13"/>
                  <a:pt x="70" y="17"/>
                  <a:pt x="65" y="17"/>
                </a:cubicBezTo>
                <a:lnTo>
                  <a:pt x="8" y="1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4" name="Freeform 76"/>
          <p:cNvSpPr/>
          <p:nvPr/>
        </p:nvSpPr>
        <p:spPr bwMode="auto">
          <a:xfrm>
            <a:off x="8728212" y="3288570"/>
            <a:ext cx="195821" cy="21095"/>
          </a:xfrm>
          <a:custGeom>
            <a:avLst/>
            <a:gdLst>
              <a:gd name="T0" fmla="*/ 65 w 65"/>
              <a:gd name="T1" fmla="*/ 4 h 7"/>
              <a:gd name="T2" fmla="*/ 61 w 65"/>
              <a:gd name="T3" fmla="*/ 7 h 7"/>
              <a:gd name="T4" fmla="*/ 4 w 65"/>
              <a:gd name="T5" fmla="*/ 7 h 7"/>
              <a:gd name="T6" fmla="*/ 0 w 65"/>
              <a:gd name="T7" fmla="*/ 4 h 7"/>
              <a:gd name="T8" fmla="*/ 4 w 65"/>
              <a:gd name="T9" fmla="*/ 0 h 7"/>
              <a:gd name="T10" fmla="*/ 61 w 65"/>
              <a:gd name="T11" fmla="*/ 0 h 7"/>
              <a:gd name="T12" fmla="*/ 65 w 65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" h="7">
                <a:moveTo>
                  <a:pt x="65" y="4"/>
                </a:moveTo>
                <a:cubicBezTo>
                  <a:pt x="65" y="6"/>
                  <a:pt x="63" y="7"/>
                  <a:pt x="61" y="7"/>
                </a:cubicBezTo>
                <a:cubicBezTo>
                  <a:pt x="4" y="7"/>
                  <a:pt x="4" y="7"/>
                  <a:pt x="4" y="7"/>
                </a:cubicBezTo>
                <a:cubicBezTo>
                  <a:pt x="2" y="7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3" y="0"/>
                  <a:pt x="65" y="2"/>
                  <a:pt x="65" y="4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5" name="Oval 77"/>
          <p:cNvSpPr>
            <a:spLocks noChangeArrowheads="1"/>
          </p:cNvSpPr>
          <p:nvPr/>
        </p:nvSpPr>
        <p:spPr bwMode="auto">
          <a:xfrm>
            <a:off x="8643859" y="3282543"/>
            <a:ext cx="33140" cy="33148"/>
          </a:xfrm>
          <a:prstGeom prst="ellipse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828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3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130300"/>
            <a:ext cx="12192000" cy="5365107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539511" y="307331"/>
            <a:ext cx="325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chemeClr val="bg1">
                    <a:alpha val="31000"/>
                  </a:schemeClr>
                </a:solidFill>
                <a:latin typeface="+mj-lt"/>
              </a:rPr>
              <a:t>Contents</a:t>
            </a:r>
            <a:endParaRPr lang="zh-CN" altLang="en-US" sz="5400" b="1" dirty="0">
              <a:solidFill>
                <a:schemeClr val="bg1">
                  <a:alpha val="31000"/>
                </a:schemeClr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501023" y="171621"/>
            <a:ext cx="150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zh-CN" altLang="en-US" sz="4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sz="quarter" idx="13" hasCustomPrompt="1"/>
          </p:nvPr>
        </p:nvSpPr>
        <p:spPr>
          <a:xfrm>
            <a:off x="2569759" y="2028114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4" hasCustomPrompt="1"/>
          </p:nvPr>
        </p:nvSpPr>
        <p:spPr>
          <a:xfrm>
            <a:off x="2569759" y="2519790"/>
            <a:ext cx="3250169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0" name="文本占位符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52979" y="2028114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1" name="文本占位符 21"/>
          <p:cNvSpPr>
            <a:spLocks noGrp="1"/>
          </p:cNvSpPr>
          <p:nvPr>
            <p:ph type="body" sz="quarter" idx="16" hasCustomPrompt="1"/>
          </p:nvPr>
        </p:nvSpPr>
        <p:spPr>
          <a:xfrm>
            <a:off x="7152979" y="2519790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17"/>
          <p:cNvSpPr>
            <a:spLocks noGrp="1"/>
          </p:cNvSpPr>
          <p:nvPr>
            <p:ph type="body" sz="quarter" idx="17" hasCustomPrompt="1"/>
          </p:nvPr>
        </p:nvSpPr>
        <p:spPr>
          <a:xfrm>
            <a:off x="2569759" y="3329661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69759" y="3821337"/>
            <a:ext cx="3250169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文本占位符 17"/>
          <p:cNvSpPr>
            <a:spLocks noGrp="1"/>
          </p:cNvSpPr>
          <p:nvPr>
            <p:ph type="body" sz="quarter" idx="19" hasCustomPrompt="1"/>
          </p:nvPr>
        </p:nvSpPr>
        <p:spPr>
          <a:xfrm>
            <a:off x="7152979" y="3329661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3" name="文本占位符 21"/>
          <p:cNvSpPr>
            <a:spLocks noGrp="1"/>
          </p:cNvSpPr>
          <p:nvPr>
            <p:ph type="body" sz="quarter" idx="20" hasCustomPrompt="1"/>
          </p:nvPr>
        </p:nvSpPr>
        <p:spPr>
          <a:xfrm>
            <a:off x="7152979" y="3821337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5" name="文本占位符 17"/>
          <p:cNvSpPr>
            <a:spLocks noGrp="1"/>
          </p:cNvSpPr>
          <p:nvPr>
            <p:ph type="body" sz="quarter" idx="21" hasCustomPrompt="1"/>
          </p:nvPr>
        </p:nvSpPr>
        <p:spPr>
          <a:xfrm>
            <a:off x="2569759" y="4712488"/>
            <a:ext cx="3250169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6" name="文本占位符 21"/>
          <p:cNvSpPr>
            <a:spLocks noGrp="1"/>
          </p:cNvSpPr>
          <p:nvPr>
            <p:ph type="body" sz="quarter" idx="22" hasCustomPrompt="1"/>
          </p:nvPr>
        </p:nvSpPr>
        <p:spPr>
          <a:xfrm>
            <a:off x="2569759" y="5204164"/>
            <a:ext cx="3250169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8" name="文本占位符 17"/>
          <p:cNvSpPr>
            <a:spLocks noGrp="1"/>
          </p:cNvSpPr>
          <p:nvPr>
            <p:ph type="body" sz="quarter" idx="23" hasCustomPrompt="1"/>
          </p:nvPr>
        </p:nvSpPr>
        <p:spPr>
          <a:xfrm>
            <a:off x="7152979" y="4712488"/>
            <a:ext cx="3250800" cy="361081"/>
          </a:xfrm>
        </p:spPr>
        <p:txBody>
          <a:bodyPr lIns="0" tIns="0" anchor="t" anchorCtr="0">
            <a:noAutofit/>
          </a:bodyPr>
          <a:lstStyle>
            <a:lvl1pPr marL="0" indent="0">
              <a:buNone/>
              <a:defRPr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9" name="文本占位符 21"/>
          <p:cNvSpPr>
            <a:spLocks noGrp="1"/>
          </p:cNvSpPr>
          <p:nvPr>
            <p:ph type="body" sz="quarter" idx="24" hasCustomPrompt="1"/>
          </p:nvPr>
        </p:nvSpPr>
        <p:spPr>
          <a:xfrm>
            <a:off x="7152979" y="5204164"/>
            <a:ext cx="3250800" cy="269018"/>
          </a:xfrm>
        </p:spPr>
        <p:txBody>
          <a:bodyPr vert="horz" lIns="0" tIns="45720" rIns="91440" bIns="0" rtlCol="0" anchor="b" anchorCtr="0">
            <a:noAutofit/>
          </a:bodyPr>
          <a:lstStyle>
            <a:lvl1pPr marL="0" indent="0">
              <a:buNone/>
              <a:defRPr lang="zh-CN" altLang="en-US" sz="1800" baseline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2" name="文本占位符 51"/>
          <p:cNvSpPr>
            <a:spLocks noGrp="1"/>
          </p:cNvSpPr>
          <p:nvPr>
            <p:ph type="body" sz="quarter" idx="25" hasCustomPrompt="1"/>
          </p:nvPr>
        </p:nvSpPr>
        <p:spPr>
          <a:xfrm>
            <a:off x="1708078" y="2023632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2" name="文本占位符 51"/>
          <p:cNvSpPr>
            <a:spLocks noGrp="1"/>
          </p:cNvSpPr>
          <p:nvPr>
            <p:ph type="body" sz="quarter" idx="26" hasCustomPrompt="1"/>
          </p:nvPr>
        </p:nvSpPr>
        <p:spPr>
          <a:xfrm>
            <a:off x="6283367" y="2023632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3" name="文本占位符 51"/>
          <p:cNvSpPr>
            <a:spLocks noGrp="1"/>
          </p:cNvSpPr>
          <p:nvPr>
            <p:ph type="body" sz="quarter" idx="27" hasCustomPrompt="1"/>
          </p:nvPr>
        </p:nvSpPr>
        <p:spPr>
          <a:xfrm>
            <a:off x="1708078" y="3332186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4" name="文本占位符 51"/>
          <p:cNvSpPr>
            <a:spLocks noGrp="1"/>
          </p:cNvSpPr>
          <p:nvPr>
            <p:ph type="body" sz="quarter" idx="28" hasCustomPrompt="1"/>
          </p:nvPr>
        </p:nvSpPr>
        <p:spPr>
          <a:xfrm>
            <a:off x="6283367" y="3328426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5" name="文本占位符 51"/>
          <p:cNvSpPr>
            <a:spLocks noGrp="1"/>
          </p:cNvSpPr>
          <p:nvPr>
            <p:ph type="body" sz="quarter" idx="29" hasCustomPrompt="1"/>
          </p:nvPr>
        </p:nvSpPr>
        <p:spPr>
          <a:xfrm>
            <a:off x="1708078" y="4711253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36" name="文本占位符 51"/>
          <p:cNvSpPr>
            <a:spLocks noGrp="1"/>
          </p:cNvSpPr>
          <p:nvPr>
            <p:ph type="body" sz="quarter" idx="30" hasCustomPrompt="1"/>
          </p:nvPr>
        </p:nvSpPr>
        <p:spPr>
          <a:xfrm>
            <a:off x="6283367" y="4711253"/>
            <a:ext cx="719242" cy="761929"/>
          </a:xfr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51847" y="550504"/>
            <a:ext cx="1967053" cy="469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 userDrawn="1"/>
        </p:nvGrpSpPr>
        <p:grpSpPr>
          <a:xfrm>
            <a:off x="670560" y="1959198"/>
            <a:ext cx="6136670" cy="3434133"/>
            <a:chOff x="2891583" y="1950543"/>
            <a:chExt cx="5965680" cy="3434133"/>
          </a:xfrm>
        </p:grpSpPr>
        <p:sp>
          <p:nvSpPr>
            <p:cNvPr id="14" name="Freeform 45"/>
            <p:cNvSpPr/>
            <p:nvPr/>
          </p:nvSpPr>
          <p:spPr bwMode="auto">
            <a:xfrm>
              <a:off x="2891583" y="5252070"/>
              <a:ext cx="3004934" cy="132606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5" name="Freeform 46"/>
            <p:cNvSpPr/>
            <p:nvPr/>
          </p:nvSpPr>
          <p:spPr bwMode="auto">
            <a:xfrm>
              <a:off x="5852327" y="5252070"/>
              <a:ext cx="3004934" cy="132606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7" name="Freeform 47"/>
            <p:cNvSpPr/>
            <p:nvPr/>
          </p:nvSpPr>
          <p:spPr bwMode="auto">
            <a:xfrm>
              <a:off x="3479652" y="1950543"/>
              <a:ext cx="4833729" cy="3311728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8" name="Freeform 48"/>
            <p:cNvSpPr/>
            <p:nvPr/>
          </p:nvSpPr>
          <p:spPr bwMode="auto">
            <a:xfrm>
              <a:off x="3496649" y="1967543"/>
              <a:ext cx="4803138" cy="3277727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2E2E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2891583" y="5197667"/>
              <a:ext cx="5965680" cy="10880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0" name="Freeform 51"/>
            <p:cNvSpPr/>
            <p:nvPr/>
          </p:nvSpPr>
          <p:spPr bwMode="auto">
            <a:xfrm>
              <a:off x="5444416" y="5197667"/>
              <a:ext cx="856610" cy="61202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2" name="Oval 54"/>
            <p:cNvSpPr>
              <a:spLocks noChangeArrowheads="1"/>
            </p:cNvSpPr>
            <p:nvPr/>
          </p:nvSpPr>
          <p:spPr bwMode="auto">
            <a:xfrm>
              <a:off x="5869324" y="2055946"/>
              <a:ext cx="50989" cy="5100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auto">
            <a:xfrm>
              <a:off x="5869324" y="2052547"/>
              <a:ext cx="50989" cy="47602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5879520" y="2059347"/>
              <a:ext cx="30595" cy="3400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auto">
            <a:xfrm>
              <a:off x="5886318" y="2069547"/>
              <a:ext cx="16998" cy="1700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5893117" y="2072948"/>
              <a:ext cx="3400" cy="6801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8281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3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 Light"/>
              </a:endParaRPr>
            </a:p>
          </p:txBody>
        </p:sp>
      </p:grpSp>
      <p:sp>
        <p:nvSpPr>
          <p:cNvPr id="3" name="矩形 2"/>
          <p:cNvSpPr>
            <a:spLocks noChangeAspect="1"/>
          </p:cNvSpPr>
          <p:nvPr userDrawn="1"/>
        </p:nvSpPr>
        <p:spPr>
          <a:xfrm>
            <a:off x="1469639" y="2349701"/>
            <a:ext cx="4592069" cy="258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1468873" y="2345176"/>
            <a:ext cx="4593600" cy="25920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 panose="020B0502040204020203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0" y="1130300"/>
            <a:ext cx="12192000" cy="53752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3000"/>
                </a:schemeClr>
              </a:gs>
              <a:gs pos="50000">
                <a:srgbClr val="F6FAFF">
                  <a:alpha val="9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1" y="611569"/>
            <a:ext cx="1747519" cy="417129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7330441" y="715440"/>
            <a:ext cx="4188460" cy="287835"/>
          </a:xfrm>
        </p:spPr>
        <p:txBody>
          <a:bodyPr rIns="0" bIns="0" anchor="b" anchorCtr="0">
            <a:norm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320160" y="2029876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50" name="文本占位符 17"/>
          <p:cNvSpPr>
            <a:spLocks noGrp="1"/>
          </p:cNvSpPr>
          <p:nvPr>
            <p:ph type="body" sz="quarter" idx="14" hasCustomPrompt="1"/>
          </p:nvPr>
        </p:nvSpPr>
        <p:spPr>
          <a:xfrm>
            <a:off x="1320160" y="2622561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3000" b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51" name="文本占位符 21"/>
          <p:cNvSpPr>
            <a:spLocks noGrp="1"/>
          </p:cNvSpPr>
          <p:nvPr>
            <p:ph type="body" sz="quarter" idx="15" hasCustomPrompt="1"/>
          </p:nvPr>
        </p:nvSpPr>
        <p:spPr>
          <a:xfrm>
            <a:off x="1320160" y="3114237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  <a:endParaRPr lang="zh-CN" altLang="en-US" dirty="0"/>
          </a:p>
        </p:txBody>
      </p:sp>
      <p:sp>
        <p:nvSpPr>
          <p:cNvPr id="5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4171321" y="2029876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59" name="文本占位符 17"/>
          <p:cNvSpPr>
            <a:spLocks noGrp="1"/>
          </p:cNvSpPr>
          <p:nvPr>
            <p:ph type="body" sz="quarter" idx="17" hasCustomPrompt="1"/>
          </p:nvPr>
        </p:nvSpPr>
        <p:spPr>
          <a:xfrm>
            <a:off x="4171321" y="2622561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60" name="文本占位符 21"/>
          <p:cNvSpPr>
            <a:spLocks noGrp="1"/>
          </p:cNvSpPr>
          <p:nvPr>
            <p:ph type="body" sz="quarter" idx="18" hasCustomPrompt="1"/>
          </p:nvPr>
        </p:nvSpPr>
        <p:spPr>
          <a:xfrm>
            <a:off x="4171321" y="3114237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  <a:endParaRPr lang="zh-CN" altLang="en-US" dirty="0"/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19" hasCustomPrompt="1"/>
          </p:nvPr>
        </p:nvSpPr>
        <p:spPr>
          <a:xfrm>
            <a:off x="1320160" y="3914761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62" name="文本占位符 17"/>
          <p:cNvSpPr>
            <a:spLocks noGrp="1"/>
          </p:cNvSpPr>
          <p:nvPr>
            <p:ph type="body" sz="quarter" idx="20" hasCustomPrompt="1"/>
          </p:nvPr>
        </p:nvSpPr>
        <p:spPr>
          <a:xfrm>
            <a:off x="1320160" y="4507446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63" name="文本占位符 21"/>
          <p:cNvSpPr>
            <a:spLocks noGrp="1"/>
          </p:cNvSpPr>
          <p:nvPr>
            <p:ph type="body" sz="quarter" idx="21" hasCustomPrompt="1"/>
          </p:nvPr>
        </p:nvSpPr>
        <p:spPr>
          <a:xfrm>
            <a:off x="1320160" y="4999122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  <a:endParaRPr lang="zh-CN" altLang="en-US" dirty="0"/>
          </a:p>
        </p:txBody>
      </p:sp>
      <p:sp>
        <p:nvSpPr>
          <p:cNvPr id="64" name="文本占位符 2"/>
          <p:cNvSpPr>
            <a:spLocks noGrp="1"/>
          </p:cNvSpPr>
          <p:nvPr>
            <p:ph type="body" sz="quarter" idx="22" hasCustomPrompt="1"/>
          </p:nvPr>
        </p:nvSpPr>
        <p:spPr>
          <a:xfrm>
            <a:off x="4171321" y="3914761"/>
            <a:ext cx="1107757" cy="909893"/>
          </a:xfrm>
        </p:spPr>
        <p:txBody>
          <a:bodyPr lIns="0">
            <a:noAutofit/>
          </a:bodyPr>
          <a:lstStyle>
            <a:lvl1pPr marL="0" indent="0" algn="l">
              <a:buNone/>
              <a:defRPr lang="zh-CN" altLang="en-US" sz="6000" kern="120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65" name="文本占位符 17"/>
          <p:cNvSpPr>
            <a:spLocks noGrp="1"/>
          </p:cNvSpPr>
          <p:nvPr>
            <p:ph type="body" sz="quarter" idx="23" hasCustomPrompt="1"/>
          </p:nvPr>
        </p:nvSpPr>
        <p:spPr>
          <a:xfrm>
            <a:off x="4171321" y="4507446"/>
            <a:ext cx="2376000" cy="361081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lang="zh-CN" altLang="en-US" sz="3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66" name="文本占位符 21"/>
          <p:cNvSpPr>
            <a:spLocks noGrp="1"/>
          </p:cNvSpPr>
          <p:nvPr>
            <p:ph type="body" sz="quarter" idx="24" hasCustomPrompt="1"/>
          </p:nvPr>
        </p:nvSpPr>
        <p:spPr>
          <a:xfrm>
            <a:off x="4171321" y="4999122"/>
            <a:ext cx="2376000" cy="269018"/>
          </a:xfrm>
        </p:spPr>
        <p:txBody>
          <a:bodyPr lIns="0" bIns="0" anchor="b" anchorCtr="0"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0" y="1130300"/>
            <a:ext cx="12192000" cy="5357038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29" name="组合 28"/>
          <p:cNvGrpSpPr/>
          <p:nvPr userDrawn="1"/>
        </p:nvGrpSpPr>
        <p:grpSpPr>
          <a:xfrm>
            <a:off x="6190092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70000"/>
            </a:schemeClr>
          </a:solidFill>
        </p:grpSpPr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53"/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4"/>
            <p:cNvSpPr/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5"/>
            <p:cNvSpPr/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6"/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7"/>
            <p:cNvSpPr/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8"/>
            <p:cNvSpPr/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9"/>
            <p:cNvSpPr/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0"/>
            <p:cNvSpPr/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61"/>
            <p:cNvSpPr/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62"/>
            <p:cNvSpPr/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63"/>
            <p:cNvSpPr/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64"/>
            <p:cNvSpPr/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65"/>
            <p:cNvSpPr/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66"/>
            <p:cNvSpPr/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67"/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8"/>
            <p:cNvSpPr/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9"/>
            <p:cNvSpPr/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0"/>
            <p:cNvSpPr/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矩形 20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0" y="0"/>
            <a:ext cx="12192000" cy="11404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53" name="文本占位符 52"/>
          <p:cNvSpPr>
            <a:spLocks noGrp="1"/>
          </p:cNvSpPr>
          <p:nvPr>
            <p:ph type="body" sz="quarter" idx="10" hasCustomPrompt="1"/>
          </p:nvPr>
        </p:nvSpPr>
        <p:spPr>
          <a:xfrm>
            <a:off x="1842552" y="2204791"/>
            <a:ext cx="2706708" cy="2336718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6800">
                <a:gradFill>
                  <a:gsLst>
                    <a:gs pos="0">
                      <a:schemeClr val="accent1">
                        <a:alpha val="9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27" name="标题 26"/>
          <p:cNvSpPr>
            <a:spLocks noGrp="1"/>
          </p:cNvSpPr>
          <p:nvPr>
            <p:ph type="title" hasCustomPrompt="1"/>
          </p:nvPr>
        </p:nvSpPr>
        <p:spPr>
          <a:xfrm>
            <a:off x="1842552" y="3689995"/>
            <a:ext cx="4012560" cy="552357"/>
          </a:xfrm>
        </p:spPr>
        <p:txBody>
          <a:bodyPr lIns="0">
            <a:no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章节题目</a:t>
            </a:r>
            <a:endParaRPr lang="zh-CN" altLang="en-US" dirty="0"/>
          </a:p>
        </p:txBody>
      </p:sp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1" y="611569"/>
            <a:ext cx="1747519" cy="417129"/>
          </a:xfrm>
          <a:prstGeom prst="rect">
            <a:avLst/>
          </a:prstGeom>
        </p:spPr>
      </p:pic>
      <p:sp>
        <p:nvSpPr>
          <p:cNvPr id="58" name="文本占位符 57"/>
          <p:cNvSpPr>
            <a:spLocks noGrp="1"/>
          </p:cNvSpPr>
          <p:nvPr>
            <p:ph type="body" sz="quarter" idx="11" hasCustomPrompt="1"/>
          </p:nvPr>
        </p:nvSpPr>
        <p:spPr>
          <a:xfrm>
            <a:off x="1842552" y="4305568"/>
            <a:ext cx="4012560" cy="471882"/>
          </a:xfrm>
        </p:spPr>
        <p:txBody>
          <a:bodyPr lIns="0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插入章节描述或者英文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7330441" y="715440"/>
            <a:ext cx="4188460" cy="287835"/>
          </a:xfrm>
        </p:spPr>
        <p:txBody>
          <a:bodyPr rIns="0" bIns="0" anchor="b" anchorCtr="0">
            <a:norm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373694 w 12192000"/>
              <a:gd name="connsiteY0" fmla="*/ 254634 h 6857999"/>
              <a:gd name="connsiteX1" fmla="*/ 289383 w 12192000"/>
              <a:gd name="connsiteY1" fmla="*/ 338945 h 6857999"/>
              <a:gd name="connsiteX2" fmla="*/ 289383 w 12192000"/>
              <a:gd name="connsiteY2" fmla="*/ 6519056 h 6857999"/>
              <a:gd name="connsiteX3" fmla="*/ 373694 w 12192000"/>
              <a:gd name="connsiteY3" fmla="*/ 6603367 h 6857999"/>
              <a:gd name="connsiteX4" fmla="*/ 11818307 w 12192000"/>
              <a:gd name="connsiteY4" fmla="*/ 6603367 h 6857999"/>
              <a:gd name="connsiteX5" fmla="*/ 11902618 w 12192000"/>
              <a:gd name="connsiteY5" fmla="*/ 6519056 h 6857999"/>
              <a:gd name="connsiteX6" fmla="*/ 11902618 w 12192000"/>
              <a:gd name="connsiteY6" fmla="*/ 338945 h 6857999"/>
              <a:gd name="connsiteX7" fmla="*/ 11818307 w 12192000"/>
              <a:gd name="connsiteY7" fmla="*/ 254634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373694" y="254634"/>
                </a:moveTo>
                <a:cubicBezTo>
                  <a:pt x="327130" y="254634"/>
                  <a:pt x="289383" y="292381"/>
                  <a:pt x="289383" y="338945"/>
                </a:cubicBezTo>
                <a:lnTo>
                  <a:pt x="289383" y="6519056"/>
                </a:lnTo>
                <a:cubicBezTo>
                  <a:pt x="289383" y="6565620"/>
                  <a:pt x="327130" y="6603367"/>
                  <a:pt x="373694" y="6603367"/>
                </a:cubicBezTo>
                <a:lnTo>
                  <a:pt x="11818307" y="6603367"/>
                </a:lnTo>
                <a:cubicBezTo>
                  <a:pt x="11864871" y="6603367"/>
                  <a:pt x="11902618" y="6565620"/>
                  <a:pt x="11902618" y="6519056"/>
                </a:cubicBezTo>
                <a:lnTo>
                  <a:pt x="11902618" y="338945"/>
                </a:lnTo>
                <a:cubicBezTo>
                  <a:pt x="11902618" y="292381"/>
                  <a:pt x="11864871" y="254634"/>
                  <a:pt x="11818307" y="25463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 userDrawn="1"/>
        </p:nvSpPr>
        <p:spPr>
          <a:xfrm>
            <a:off x="289383" y="254634"/>
            <a:ext cx="11613235" cy="6348733"/>
          </a:xfrm>
          <a:prstGeom prst="roundRect">
            <a:avLst>
              <a:gd name="adj" fmla="val 132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76200" sx="101000" sy="101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 userDrawn="1"/>
        </p:nvGrpSpPr>
        <p:grpSpPr>
          <a:xfrm>
            <a:off x="8817557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40000"/>
            </a:schemeClr>
          </a:solidFill>
        </p:grpSpPr>
        <p:sp>
          <p:nvSpPr>
            <p:cNvPr id="42" name="Rectangle 51"/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2"/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3"/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4"/>
            <p:cNvSpPr/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5"/>
            <p:cNvSpPr/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6"/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7"/>
            <p:cNvSpPr/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8"/>
            <p:cNvSpPr/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9"/>
            <p:cNvSpPr/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60"/>
            <p:cNvSpPr/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61"/>
            <p:cNvSpPr/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2"/>
            <p:cNvSpPr/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3"/>
            <p:cNvSpPr/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4"/>
            <p:cNvSpPr/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5"/>
            <p:cNvSpPr/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6"/>
            <p:cNvSpPr/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7"/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8"/>
            <p:cNvSpPr/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9"/>
            <p:cNvSpPr/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0"/>
            <p:cNvSpPr/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 userDrawn="1"/>
        </p:nvGrpSpPr>
        <p:grpSpPr>
          <a:xfrm>
            <a:off x="-3520096" y="0"/>
            <a:ext cx="6882359" cy="6858000"/>
            <a:chOff x="4804858" y="3977648"/>
            <a:chExt cx="1793875" cy="1787526"/>
          </a:xfrm>
          <a:solidFill>
            <a:schemeClr val="bg1">
              <a:lumMod val="85000"/>
              <a:alpha val="40000"/>
            </a:schemeClr>
          </a:solidFill>
        </p:grpSpPr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5957383" y="4693611"/>
              <a:ext cx="793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5217608" y="4339598"/>
              <a:ext cx="917575" cy="1074738"/>
            </a:xfrm>
            <a:custGeom>
              <a:avLst/>
              <a:gdLst>
                <a:gd name="T0" fmla="*/ 342 w 495"/>
                <a:gd name="T1" fmla="*/ 490 h 581"/>
                <a:gd name="T2" fmla="*/ 267 w 495"/>
                <a:gd name="T3" fmla="*/ 393 h 581"/>
                <a:gd name="T4" fmla="*/ 155 w 495"/>
                <a:gd name="T5" fmla="*/ 426 h 581"/>
                <a:gd name="T6" fmla="*/ 159 w 495"/>
                <a:gd name="T7" fmla="*/ 351 h 581"/>
                <a:gd name="T8" fmla="*/ 108 w 495"/>
                <a:gd name="T9" fmla="*/ 266 h 581"/>
                <a:gd name="T10" fmla="*/ 118 w 495"/>
                <a:gd name="T11" fmla="*/ 114 h 581"/>
                <a:gd name="T12" fmla="*/ 157 w 495"/>
                <a:gd name="T13" fmla="*/ 118 h 581"/>
                <a:gd name="T14" fmla="*/ 168 w 495"/>
                <a:gd name="T15" fmla="*/ 129 h 581"/>
                <a:gd name="T16" fmla="*/ 173 w 495"/>
                <a:gd name="T17" fmla="*/ 168 h 581"/>
                <a:gd name="T18" fmla="*/ 68 w 495"/>
                <a:gd name="T19" fmla="*/ 266 h 581"/>
                <a:gd name="T20" fmla="*/ 153 w 495"/>
                <a:gd name="T21" fmla="*/ 111 h 581"/>
                <a:gd name="T22" fmla="*/ 142 w 495"/>
                <a:gd name="T23" fmla="*/ 149 h 581"/>
                <a:gd name="T24" fmla="*/ 181 w 495"/>
                <a:gd name="T25" fmla="*/ 133 h 581"/>
                <a:gd name="T26" fmla="*/ 182 w 495"/>
                <a:gd name="T27" fmla="*/ 47 h 581"/>
                <a:gd name="T28" fmla="*/ 197 w 495"/>
                <a:gd name="T29" fmla="*/ 282 h 581"/>
                <a:gd name="T30" fmla="*/ 199 w 495"/>
                <a:gd name="T31" fmla="*/ 136 h 581"/>
                <a:gd name="T32" fmla="*/ 201 w 495"/>
                <a:gd name="T33" fmla="*/ 5 h 581"/>
                <a:gd name="T34" fmla="*/ 212 w 495"/>
                <a:gd name="T35" fmla="*/ 61 h 581"/>
                <a:gd name="T36" fmla="*/ 256 w 495"/>
                <a:gd name="T37" fmla="*/ 145 h 581"/>
                <a:gd name="T38" fmla="*/ 279 w 495"/>
                <a:gd name="T39" fmla="*/ 84 h 581"/>
                <a:gd name="T40" fmla="*/ 358 w 495"/>
                <a:gd name="T41" fmla="*/ 54 h 581"/>
                <a:gd name="T42" fmla="*/ 412 w 495"/>
                <a:gd name="T43" fmla="*/ 93 h 581"/>
                <a:gd name="T44" fmla="*/ 431 w 495"/>
                <a:gd name="T45" fmla="*/ 95 h 581"/>
                <a:gd name="T46" fmla="*/ 463 w 495"/>
                <a:gd name="T47" fmla="*/ 155 h 581"/>
                <a:gd name="T48" fmla="*/ 222 w 495"/>
                <a:gd name="T49" fmla="*/ 279 h 581"/>
                <a:gd name="T50" fmla="*/ 350 w 495"/>
                <a:gd name="T51" fmla="*/ 257 h 581"/>
                <a:gd name="T52" fmla="*/ 398 w 495"/>
                <a:gd name="T53" fmla="*/ 210 h 581"/>
                <a:gd name="T54" fmla="*/ 407 w 495"/>
                <a:gd name="T55" fmla="*/ 219 h 581"/>
                <a:gd name="T56" fmla="*/ 412 w 495"/>
                <a:gd name="T57" fmla="*/ 451 h 581"/>
                <a:gd name="T58" fmla="*/ 406 w 495"/>
                <a:gd name="T59" fmla="*/ 320 h 581"/>
                <a:gd name="T60" fmla="*/ 469 w 495"/>
                <a:gd name="T61" fmla="*/ 184 h 581"/>
                <a:gd name="T62" fmla="*/ 460 w 495"/>
                <a:gd name="T63" fmla="*/ 233 h 581"/>
                <a:gd name="T64" fmla="*/ 384 w 495"/>
                <a:gd name="T65" fmla="*/ 222 h 581"/>
                <a:gd name="T66" fmla="*/ 421 w 495"/>
                <a:gd name="T67" fmla="*/ 188 h 581"/>
                <a:gd name="T68" fmla="*/ 364 w 495"/>
                <a:gd name="T69" fmla="*/ 225 h 581"/>
                <a:gd name="T70" fmla="*/ 361 w 495"/>
                <a:gd name="T71" fmla="*/ 188 h 581"/>
                <a:gd name="T72" fmla="*/ 387 w 495"/>
                <a:gd name="T73" fmla="*/ 356 h 581"/>
                <a:gd name="T74" fmla="*/ 220 w 495"/>
                <a:gd name="T75" fmla="*/ 351 h 581"/>
                <a:gd name="T76" fmla="*/ 236 w 495"/>
                <a:gd name="T77" fmla="*/ 315 h 581"/>
                <a:gd name="T78" fmla="*/ 207 w 495"/>
                <a:gd name="T79" fmla="*/ 171 h 581"/>
                <a:gd name="T80" fmla="*/ 239 w 495"/>
                <a:gd name="T81" fmla="*/ 166 h 581"/>
                <a:gd name="T82" fmla="*/ 252 w 495"/>
                <a:gd name="T83" fmla="*/ 158 h 581"/>
                <a:gd name="T84" fmla="*/ 270 w 495"/>
                <a:gd name="T85" fmla="*/ 130 h 581"/>
                <a:gd name="T86" fmla="*/ 279 w 495"/>
                <a:gd name="T87" fmla="*/ 100 h 581"/>
                <a:gd name="T88" fmla="*/ 394 w 495"/>
                <a:gd name="T89" fmla="*/ 130 h 581"/>
                <a:gd name="T90" fmla="*/ 438 w 495"/>
                <a:gd name="T91" fmla="*/ 100 h 581"/>
                <a:gd name="T92" fmla="*/ 439 w 495"/>
                <a:gd name="T93" fmla="*/ 153 h 581"/>
                <a:gd name="T94" fmla="*/ 457 w 495"/>
                <a:gd name="T95" fmla="*/ 159 h 581"/>
                <a:gd name="T96" fmla="*/ 475 w 495"/>
                <a:gd name="T97" fmla="*/ 100 h 581"/>
                <a:gd name="T98" fmla="*/ 456 w 495"/>
                <a:gd name="T99" fmla="*/ 80 h 581"/>
                <a:gd name="T100" fmla="*/ 344 w 495"/>
                <a:gd name="T101" fmla="*/ 34 h 581"/>
                <a:gd name="T102" fmla="*/ 207 w 495"/>
                <a:gd name="T103" fmla="*/ 0 h 581"/>
                <a:gd name="T104" fmla="*/ 173 w 495"/>
                <a:gd name="T105" fmla="*/ 7 h 581"/>
                <a:gd name="T106" fmla="*/ 144 w 495"/>
                <a:gd name="T107" fmla="*/ 23 h 581"/>
                <a:gd name="T108" fmla="*/ 122 w 495"/>
                <a:gd name="T109" fmla="*/ 51 h 581"/>
                <a:gd name="T110" fmla="*/ 149 w 495"/>
                <a:gd name="T111" fmla="*/ 82 h 581"/>
                <a:gd name="T112" fmla="*/ 59 w 495"/>
                <a:gd name="T113" fmla="*/ 98 h 581"/>
                <a:gd name="T114" fmla="*/ 108 w 495"/>
                <a:gd name="T115" fmla="*/ 286 h 581"/>
                <a:gd name="T116" fmla="*/ 153 w 495"/>
                <a:gd name="T117" fmla="*/ 307 h 581"/>
                <a:gd name="T118" fmla="*/ 103 w 495"/>
                <a:gd name="T119" fmla="*/ 418 h 581"/>
                <a:gd name="T120" fmla="*/ 495 w 495"/>
                <a:gd name="T121" fmla="*/ 51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5" h="581">
                  <a:moveTo>
                    <a:pt x="370" y="368"/>
                  </a:moveTo>
                  <a:cubicBezTo>
                    <a:pt x="334" y="361"/>
                    <a:pt x="334" y="361"/>
                    <a:pt x="334" y="361"/>
                  </a:cubicBezTo>
                  <a:cubicBezTo>
                    <a:pt x="290" y="370"/>
                    <a:pt x="290" y="370"/>
                    <a:pt x="290" y="370"/>
                  </a:cubicBezTo>
                  <a:cubicBezTo>
                    <a:pt x="299" y="361"/>
                    <a:pt x="299" y="361"/>
                    <a:pt x="299" y="361"/>
                  </a:cubicBezTo>
                  <a:cubicBezTo>
                    <a:pt x="338" y="349"/>
                    <a:pt x="338" y="349"/>
                    <a:pt x="338" y="349"/>
                  </a:cubicBezTo>
                  <a:cubicBezTo>
                    <a:pt x="377" y="362"/>
                    <a:pt x="377" y="362"/>
                    <a:pt x="377" y="362"/>
                  </a:cubicBezTo>
                  <a:lnTo>
                    <a:pt x="370" y="368"/>
                  </a:lnTo>
                  <a:close/>
                  <a:moveTo>
                    <a:pt x="342" y="490"/>
                  </a:moveTo>
                  <a:cubicBezTo>
                    <a:pt x="338" y="469"/>
                    <a:pt x="338" y="469"/>
                    <a:pt x="338" y="469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50" y="422"/>
                    <a:pt x="350" y="422"/>
                    <a:pt x="350" y="422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76" y="493"/>
                    <a:pt x="376" y="493"/>
                    <a:pt x="376" y="493"/>
                  </a:cubicBezTo>
                  <a:cubicBezTo>
                    <a:pt x="365" y="492"/>
                    <a:pt x="354" y="491"/>
                    <a:pt x="342" y="490"/>
                  </a:cubicBezTo>
                  <a:close/>
                  <a:moveTo>
                    <a:pt x="267" y="393"/>
                  </a:moveTo>
                  <a:cubicBezTo>
                    <a:pt x="300" y="401"/>
                    <a:pt x="300" y="401"/>
                    <a:pt x="300" y="401"/>
                  </a:cubicBezTo>
                  <a:cubicBezTo>
                    <a:pt x="345" y="384"/>
                    <a:pt x="345" y="384"/>
                    <a:pt x="345" y="384"/>
                  </a:cubicBezTo>
                  <a:cubicBezTo>
                    <a:pt x="370" y="396"/>
                    <a:pt x="370" y="396"/>
                    <a:pt x="370" y="396"/>
                  </a:cubicBezTo>
                  <a:cubicBezTo>
                    <a:pt x="345" y="392"/>
                    <a:pt x="345" y="392"/>
                    <a:pt x="345" y="392"/>
                  </a:cubicBezTo>
                  <a:cubicBezTo>
                    <a:pt x="299" y="409"/>
                    <a:pt x="299" y="409"/>
                    <a:pt x="299" y="409"/>
                  </a:cubicBezTo>
                  <a:lnTo>
                    <a:pt x="267" y="393"/>
                  </a:lnTo>
                  <a:close/>
                  <a:moveTo>
                    <a:pt x="172" y="472"/>
                  </a:moveTo>
                  <a:cubicBezTo>
                    <a:pt x="155" y="426"/>
                    <a:pt x="155" y="426"/>
                    <a:pt x="155" y="426"/>
                  </a:cubicBezTo>
                  <a:cubicBezTo>
                    <a:pt x="132" y="419"/>
                    <a:pt x="132" y="419"/>
                    <a:pt x="132" y="419"/>
                  </a:cubicBezTo>
                  <a:cubicBezTo>
                    <a:pt x="171" y="407"/>
                    <a:pt x="171" y="407"/>
                    <a:pt x="171" y="407"/>
                  </a:cubicBezTo>
                  <a:cubicBezTo>
                    <a:pt x="186" y="457"/>
                    <a:pt x="186" y="457"/>
                    <a:pt x="186" y="457"/>
                  </a:cubicBezTo>
                  <a:cubicBezTo>
                    <a:pt x="278" y="443"/>
                    <a:pt x="278" y="443"/>
                    <a:pt x="278" y="443"/>
                  </a:cubicBezTo>
                  <a:lnTo>
                    <a:pt x="172" y="472"/>
                  </a:lnTo>
                  <a:close/>
                  <a:moveTo>
                    <a:pt x="155" y="326"/>
                  </a:moveTo>
                  <a:cubicBezTo>
                    <a:pt x="159" y="326"/>
                    <a:pt x="159" y="326"/>
                    <a:pt x="159" y="326"/>
                  </a:cubicBezTo>
                  <a:cubicBezTo>
                    <a:pt x="159" y="351"/>
                    <a:pt x="159" y="351"/>
                    <a:pt x="159" y="351"/>
                  </a:cubicBezTo>
                  <a:cubicBezTo>
                    <a:pt x="155" y="351"/>
                    <a:pt x="155" y="351"/>
                    <a:pt x="155" y="351"/>
                  </a:cubicBezTo>
                  <a:lnTo>
                    <a:pt x="155" y="326"/>
                  </a:lnTo>
                  <a:close/>
                  <a:moveTo>
                    <a:pt x="164" y="326"/>
                  </a:moveTo>
                  <a:cubicBezTo>
                    <a:pt x="187" y="326"/>
                    <a:pt x="187" y="326"/>
                    <a:pt x="187" y="326"/>
                  </a:cubicBezTo>
                  <a:cubicBezTo>
                    <a:pt x="187" y="351"/>
                    <a:pt x="187" y="351"/>
                    <a:pt x="187" y="351"/>
                  </a:cubicBezTo>
                  <a:cubicBezTo>
                    <a:pt x="164" y="351"/>
                    <a:pt x="164" y="351"/>
                    <a:pt x="164" y="351"/>
                  </a:cubicBezTo>
                  <a:lnTo>
                    <a:pt x="164" y="326"/>
                  </a:lnTo>
                  <a:close/>
                  <a:moveTo>
                    <a:pt x="108" y="266"/>
                  </a:moveTo>
                  <a:cubicBezTo>
                    <a:pt x="108" y="266"/>
                    <a:pt x="108" y="266"/>
                    <a:pt x="108" y="266"/>
                  </a:cubicBezTo>
                  <a:cubicBezTo>
                    <a:pt x="79" y="266"/>
                    <a:pt x="79" y="266"/>
                    <a:pt x="79" y="26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9" y="99"/>
                    <a:pt x="149" y="100"/>
                    <a:pt x="150" y="101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7" y="112"/>
                    <a:pt x="117" y="112"/>
                    <a:pt x="117" y="112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7" y="117"/>
                    <a:pt x="157" y="118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43" y="158"/>
                    <a:pt x="143" y="158"/>
                    <a:pt x="143" y="158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68" y="129"/>
                    <a:pt x="168" y="129"/>
                    <a:pt x="168" y="129"/>
                  </a:cubicBezTo>
                  <a:cubicBezTo>
                    <a:pt x="169" y="130"/>
                    <a:pt x="170" y="131"/>
                    <a:pt x="171" y="131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55" y="166"/>
                    <a:pt x="155" y="166"/>
                    <a:pt x="155" y="166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69"/>
                    <a:pt x="175" y="169"/>
                    <a:pt x="175" y="169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7"/>
                    <a:pt x="188" y="138"/>
                    <a:pt x="190" y="138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7" y="266"/>
                    <a:pt x="187" y="266"/>
                    <a:pt x="187" y="266"/>
                  </a:cubicBezTo>
                  <a:lnTo>
                    <a:pt x="108" y="266"/>
                  </a:lnTo>
                  <a:close/>
                  <a:moveTo>
                    <a:pt x="74" y="266"/>
                  </a:moveTo>
                  <a:cubicBezTo>
                    <a:pt x="68" y="266"/>
                    <a:pt x="68" y="266"/>
                    <a:pt x="68" y="266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4" y="100"/>
                    <a:pt x="74" y="100"/>
                    <a:pt x="74" y="100"/>
                  </a:cubicBezTo>
                  <a:lnTo>
                    <a:pt x="74" y="266"/>
                  </a:lnTo>
                  <a:close/>
                  <a:moveTo>
                    <a:pt x="153" y="111"/>
                  </a:moveTo>
                  <a:cubicBezTo>
                    <a:pt x="153" y="112"/>
                    <a:pt x="154" y="112"/>
                    <a:pt x="154" y="113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4" y="123"/>
                    <a:pt x="124" y="123"/>
                    <a:pt x="124" y="123"/>
                  </a:cubicBezTo>
                  <a:lnTo>
                    <a:pt x="153" y="111"/>
                  </a:lnTo>
                  <a:close/>
                  <a:moveTo>
                    <a:pt x="122" y="57"/>
                  </a:moveTo>
                  <a:cubicBezTo>
                    <a:pt x="123" y="55"/>
                    <a:pt x="123" y="55"/>
                    <a:pt x="123" y="5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5" y="70"/>
                    <a:pt x="155" y="70"/>
                    <a:pt x="155" y="70"/>
                  </a:cubicBezTo>
                  <a:lnTo>
                    <a:pt x="122" y="57"/>
                  </a:lnTo>
                  <a:close/>
                  <a:moveTo>
                    <a:pt x="166" y="124"/>
                  </a:moveTo>
                  <a:cubicBezTo>
                    <a:pt x="166" y="125"/>
                    <a:pt x="167" y="125"/>
                    <a:pt x="168" y="126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1" y="148"/>
                    <a:pt x="141" y="148"/>
                    <a:pt x="141" y="148"/>
                  </a:cubicBezTo>
                  <a:lnTo>
                    <a:pt x="166" y="124"/>
                  </a:lnTo>
                  <a:close/>
                  <a:moveTo>
                    <a:pt x="140" y="29"/>
                  </a:moveTo>
                  <a:cubicBezTo>
                    <a:pt x="144" y="30"/>
                    <a:pt x="144" y="30"/>
                    <a:pt x="144" y="30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6" y="56"/>
                    <a:pt x="166" y="56"/>
                    <a:pt x="166" y="56"/>
                  </a:cubicBezTo>
                  <a:lnTo>
                    <a:pt x="140" y="29"/>
                  </a:lnTo>
                  <a:close/>
                  <a:moveTo>
                    <a:pt x="181" y="133"/>
                  </a:moveTo>
                  <a:cubicBezTo>
                    <a:pt x="182" y="133"/>
                    <a:pt x="182" y="134"/>
                    <a:pt x="183" y="134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68" y="165"/>
                    <a:pt x="168" y="165"/>
                    <a:pt x="168" y="165"/>
                  </a:cubicBezTo>
                  <a:lnTo>
                    <a:pt x="181" y="133"/>
                  </a:lnTo>
                  <a:close/>
                  <a:moveTo>
                    <a:pt x="167" y="10"/>
                  </a:moveTo>
                  <a:cubicBezTo>
                    <a:pt x="171" y="17"/>
                    <a:pt x="171" y="17"/>
                    <a:pt x="171" y="17"/>
                  </a:cubicBezTo>
                  <a:cubicBezTo>
                    <a:pt x="185" y="46"/>
                    <a:pt x="185" y="46"/>
                    <a:pt x="185" y="46"/>
                  </a:cubicBezTo>
                  <a:cubicBezTo>
                    <a:pt x="184" y="46"/>
                    <a:pt x="183" y="47"/>
                    <a:pt x="182" y="47"/>
                  </a:cubicBezTo>
                  <a:lnTo>
                    <a:pt x="167" y="10"/>
                  </a:lnTo>
                  <a:close/>
                  <a:moveTo>
                    <a:pt x="197" y="323"/>
                  </a:moveTo>
                  <a:cubicBezTo>
                    <a:pt x="197" y="323"/>
                    <a:pt x="197" y="323"/>
                    <a:pt x="197" y="323"/>
                  </a:cubicBezTo>
                  <a:cubicBezTo>
                    <a:pt x="201" y="328"/>
                    <a:pt x="201" y="328"/>
                    <a:pt x="201" y="328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197" y="351"/>
                    <a:pt x="197" y="351"/>
                    <a:pt x="197" y="351"/>
                  </a:cubicBezTo>
                  <a:lnTo>
                    <a:pt x="197" y="323"/>
                  </a:lnTo>
                  <a:close/>
                  <a:moveTo>
                    <a:pt x="197" y="282"/>
                  </a:moveTo>
                  <a:cubicBezTo>
                    <a:pt x="197" y="282"/>
                    <a:pt x="197" y="282"/>
                    <a:pt x="197" y="282"/>
                  </a:cubicBezTo>
                  <a:cubicBezTo>
                    <a:pt x="201" y="287"/>
                    <a:pt x="201" y="287"/>
                    <a:pt x="201" y="28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197" y="307"/>
                    <a:pt x="197" y="307"/>
                    <a:pt x="197" y="307"/>
                  </a:cubicBezTo>
                  <a:lnTo>
                    <a:pt x="197" y="282"/>
                  </a:lnTo>
                  <a:close/>
                  <a:moveTo>
                    <a:pt x="197" y="171"/>
                  </a:moveTo>
                  <a:cubicBezTo>
                    <a:pt x="199" y="171"/>
                    <a:pt x="199" y="171"/>
                    <a:pt x="199" y="171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1" y="136"/>
                    <a:pt x="201" y="136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171"/>
                    <a:pt x="201" y="171"/>
                    <a:pt x="201" y="171"/>
                  </a:cubicBezTo>
                  <a:cubicBezTo>
                    <a:pt x="201" y="267"/>
                    <a:pt x="201" y="267"/>
                    <a:pt x="201" y="267"/>
                  </a:cubicBezTo>
                  <a:cubicBezTo>
                    <a:pt x="197" y="267"/>
                    <a:pt x="197" y="267"/>
                    <a:pt x="197" y="267"/>
                  </a:cubicBezTo>
                  <a:lnTo>
                    <a:pt x="197" y="171"/>
                  </a:lnTo>
                  <a:close/>
                  <a:moveTo>
                    <a:pt x="199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1" y="45"/>
                    <a:pt x="200" y="45"/>
                    <a:pt x="199" y="44"/>
                  </a:cubicBezTo>
                  <a:lnTo>
                    <a:pt x="199" y="5"/>
                  </a:lnTo>
                  <a:close/>
                  <a:moveTo>
                    <a:pt x="212" y="61"/>
                  </a:moveTo>
                  <a:cubicBezTo>
                    <a:pt x="217" y="61"/>
                    <a:pt x="222" y="66"/>
                    <a:pt x="222" y="71"/>
                  </a:cubicBezTo>
                  <a:cubicBezTo>
                    <a:pt x="222" y="77"/>
                    <a:pt x="217" y="81"/>
                    <a:pt x="212" y="81"/>
                  </a:cubicBezTo>
                  <a:cubicBezTo>
                    <a:pt x="206" y="81"/>
                    <a:pt x="202" y="77"/>
                    <a:pt x="202" y="71"/>
                  </a:cubicBezTo>
                  <a:cubicBezTo>
                    <a:pt x="202" y="66"/>
                    <a:pt x="206" y="61"/>
                    <a:pt x="212" y="61"/>
                  </a:cubicBezTo>
                  <a:close/>
                  <a:moveTo>
                    <a:pt x="231" y="164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20" y="130"/>
                    <a:pt x="220" y="130"/>
                    <a:pt x="220" y="130"/>
                  </a:cubicBezTo>
                  <a:lnTo>
                    <a:pt x="231" y="164"/>
                  </a:lnTo>
                  <a:close/>
                  <a:moveTo>
                    <a:pt x="233" y="119"/>
                  </a:moveTo>
                  <a:cubicBezTo>
                    <a:pt x="258" y="143"/>
                    <a:pt x="258" y="143"/>
                    <a:pt x="258" y="143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20"/>
                    <a:pt x="232" y="119"/>
                    <a:pt x="233" y="119"/>
                  </a:cubicBezTo>
                  <a:close/>
                  <a:moveTo>
                    <a:pt x="241" y="103"/>
                  </a:moveTo>
                  <a:cubicBezTo>
                    <a:pt x="273" y="116"/>
                    <a:pt x="273" y="116"/>
                    <a:pt x="273" y="116"/>
                  </a:cubicBezTo>
                  <a:cubicBezTo>
                    <a:pt x="272" y="118"/>
                    <a:pt x="272" y="118"/>
                    <a:pt x="272" y="118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240" y="104"/>
                    <a:pt x="241" y="103"/>
                    <a:pt x="241" y="103"/>
                  </a:cubicBezTo>
                  <a:close/>
                  <a:moveTo>
                    <a:pt x="279" y="84"/>
                  </a:moveTo>
                  <a:cubicBezTo>
                    <a:pt x="375" y="84"/>
                    <a:pt x="375" y="84"/>
                    <a:pt x="375" y="84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279" y="88"/>
                    <a:pt x="279" y="88"/>
                    <a:pt x="279" y="88"/>
                  </a:cubicBezTo>
                  <a:lnTo>
                    <a:pt x="279" y="84"/>
                  </a:lnTo>
                  <a:close/>
                  <a:moveTo>
                    <a:pt x="359" y="55"/>
                  </a:moveTo>
                  <a:cubicBezTo>
                    <a:pt x="362" y="80"/>
                    <a:pt x="362" y="80"/>
                    <a:pt x="362" y="80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58" y="54"/>
                    <a:pt x="358" y="54"/>
                    <a:pt x="358" y="54"/>
                  </a:cubicBezTo>
                  <a:lnTo>
                    <a:pt x="359" y="55"/>
                  </a:lnTo>
                  <a:close/>
                  <a:moveTo>
                    <a:pt x="370" y="67"/>
                  </a:moveTo>
                  <a:cubicBezTo>
                    <a:pt x="397" y="83"/>
                    <a:pt x="397" y="83"/>
                    <a:pt x="397" y="83"/>
                  </a:cubicBezTo>
                  <a:cubicBezTo>
                    <a:pt x="397" y="85"/>
                    <a:pt x="397" y="85"/>
                    <a:pt x="397" y="85"/>
                  </a:cubicBezTo>
                  <a:cubicBezTo>
                    <a:pt x="370" y="72"/>
                    <a:pt x="370" y="72"/>
                    <a:pt x="370" y="72"/>
                  </a:cubicBezTo>
                  <a:lnTo>
                    <a:pt x="370" y="67"/>
                  </a:lnTo>
                  <a:close/>
                  <a:moveTo>
                    <a:pt x="411" y="89"/>
                  </a:moveTo>
                  <a:cubicBezTo>
                    <a:pt x="412" y="93"/>
                    <a:pt x="412" y="93"/>
                    <a:pt x="412" y="93"/>
                  </a:cubicBezTo>
                  <a:cubicBezTo>
                    <a:pt x="382" y="99"/>
                    <a:pt x="382" y="99"/>
                    <a:pt x="382" y="99"/>
                  </a:cubicBezTo>
                  <a:cubicBezTo>
                    <a:pt x="378" y="97"/>
                    <a:pt x="378" y="97"/>
                    <a:pt x="378" y="97"/>
                  </a:cubicBezTo>
                  <a:lnTo>
                    <a:pt x="411" y="89"/>
                  </a:lnTo>
                  <a:close/>
                  <a:moveTo>
                    <a:pt x="431" y="95"/>
                  </a:moveTo>
                  <a:cubicBezTo>
                    <a:pt x="403" y="130"/>
                    <a:pt x="403" y="130"/>
                    <a:pt x="403" y="130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428" y="91"/>
                    <a:pt x="428" y="91"/>
                    <a:pt x="428" y="91"/>
                  </a:cubicBezTo>
                  <a:lnTo>
                    <a:pt x="431" y="95"/>
                  </a:lnTo>
                  <a:close/>
                  <a:moveTo>
                    <a:pt x="447" y="98"/>
                  </a:moveTo>
                  <a:cubicBezTo>
                    <a:pt x="432" y="144"/>
                    <a:pt x="432" y="144"/>
                    <a:pt x="432" y="144"/>
                  </a:cubicBezTo>
                  <a:cubicBezTo>
                    <a:pt x="430" y="143"/>
                    <a:pt x="430" y="143"/>
                    <a:pt x="430" y="143"/>
                  </a:cubicBezTo>
                  <a:cubicBezTo>
                    <a:pt x="445" y="96"/>
                    <a:pt x="445" y="96"/>
                    <a:pt x="445" y="96"/>
                  </a:cubicBezTo>
                  <a:lnTo>
                    <a:pt x="447" y="98"/>
                  </a:lnTo>
                  <a:close/>
                  <a:moveTo>
                    <a:pt x="461" y="95"/>
                  </a:moveTo>
                  <a:cubicBezTo>
                    <a:pt x="463" y="95"/>
                    <a:pt x="463" y="95"/>
                    <a:pt x="463" y="95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55"/>
                    <a:pt x="461" y="155"/>
                    <a:pt x="461" y="155"/>
                  </a:cubicBezTo>
                  <a:lnTo>
                    <a:pt x="461" y="95"/>
                  </a:lnTo>
                  <a:close/>
                  <a:moveTo>
                    <a:pt x="207" y="286"/>
                  </a:moveTo>
                  <a:cubicBezTo>
                    <a:pt x="217" y="286"/>
                    <a:pt x="217" y="286"/>
                    <a:pt x="217" y="286"/>
                  </a:cubicBezTo>
                  <a:cubicBezTo>
                    <a:pt x="217" y="307"/>
                    <a:pt x="217" y="307"/>
                    <a:pt x="217" y="307"/>
                  </a:cubicBezTo>
                  <a:cubicBezTo>
                    <a:pt x="207" y="307"/>
                    <a:pt x="207" y="307"/>
                    <a:pt x="207" y="307"/>
                  </a:cubicBezTo>
                  <a:lnTo>
                    <a:pt x="207" y="286"/>
                  </a:lnTo>
                  <a:close/>
                  <a:moveTo>
                    <a:pt x="222" y="279"/>
                  </a:moveTo>
                  <a:cubicBezTo>
                    <a:pt x="226" y="276"/>
                    <a:pt x="226" y="276"/>
                    <a:pt x="226" y="276"/>
                  </a:cubicBezTo>
                  <a:cubicBezTo>
                    <a:pt x="226" y="311"/>
                    <a:pt x="226" y="311"/>
                    <a:pt x="226" y="311"/>
                  </a:cubicBezTo>
                  <a:cubicBezTo>
                    <a:pt x="222" y="309"/>
                    <a:pt x="222" y="309"/>
                    <a:pt x="222" y="309"/>
                  </a:cubicBezTo>
                  <a:lnTo>
                    <a:pt x="222" y="279"/>
                  </a:lnTo>
                  <a:close/>
                  <a:moveTo>
                    <a:pt x="345" y="260"/>
                  </a:moveTo>
                  <a:cubicBezTo>
                    <a:pt x="345" y="236"/>
                    <a:pt x="345" y="236"/>
                    <a:pt x="345" y="236"/>
                  </a:cubicBezTo>
                  <a:cubicBezTo>
                    <a:pt x="348" y="236"/>
                    <a:pt x="348" y="236"/>
                    <a:pt x="348" y="236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65" y="285"/>
                    <a:pt x="365" y="285"/>
                    <a:pt x="365" y="285"/>
                  </a:cubicBezTo>
                  <a:lnTo>
                    <a:pt x="345" y="260"/>
                  </a:lnTo>
                  <a:close/>
                  <a:moveTo>
                    <a:pt x="397" y="192"/>
                  </a:moveTo>
                  <a:cubicBezTo>
                    <a:pt x="397" y="182"/>
                    <a:pt x="397" y="182"/>
                    <a:pt x="397" y="182"/>
                  </a:cubicBezTo>
                  <a:cubicBezTo>
                    <a:pt x="401" y="182"/>
                    <a:pt x="401" y="182"/>
                    <a:pt x="401" y="182"/>
                  </a:cubicBezTo>
                  <a:cubicBezTo>
                    <a:pt x="409" y="190"/>
                    <a:pt x="409" y="190"/>
                    <a:pt x="409" y="190"/>
                  </a:cubicBezTo>
                  <a:cubicBezTo>
                    <a:pt x="407" y="204"/>
                    <a:pt x="407" y="204"/>
                    <a:pt x="407" y="204"/>
                  </a:cubicBezTo>
                  <a:cubicBezTo>
                    <a:pt x="398" y="210"/>
                    <a:pt x="398" y="210"/>
                    <a:pt x="398" y="210"/>
                  </a:cubicBezTo>
                  <a:cubicBezTo>
                    <a:pt x="395" y="210"/>
                    <a:pt x="395" y="210"/>
                    <a:pt x="395" y="210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400" y="203"/>
                    <a:pt x="400" y="203"/>
                    <a:pt x="400" y="203"/>
                  </a:cubicBezTo>
                  <a:cubicBezTo>
                    <a:pt x="400" y="201"/>
                    <a:pt x="400" y="201"/>
                    <a:pt x="400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192"/>
                    <a:pt x="395" y="192"/>
                    <a:pt x="395" y="192"/>
                  </a:cubicBezTo>
                  <a:lnTo>
                    <a:pt x="397" y="192"/>
                  </a:lnTo>
                  <a:close/>
                  <a:moveTo>
                    <a:pt x="407" y="219"/>
                  </a:moveTo>
                  <a:cubicBezTo>
                    <a:pt x="401" y="219"/>
                    <a:pt x="401" y="219"/>
                    <a:pt x="401" y="219"/>
                  </a:cubicBezTo>
                  <a:cubicBezTo>
                    <a:pt x="401" y="212"/>
                    <a:pt x="401" y="212"/>
                    <a:pt x="401" y="212"/>
                  </a:cubicBezTo>
                  <a:cubicBezTo>
                    <a:pt x="412" y="206"/>
                    <a:pt x="412" y="206"/>
                    <a:pt x="412" y="206"/>
                  </a:cubicBezTo>
                  <a:lnTo>
                    <a:pt x="407" y="219"/>
                  </a:lnTo>
                  <a:close/>
                  <a:moveTo>
                    <a:pt x="413" y="497"/>
                  </a:moveTo>
                  <a:cubicBezTo>
                    <a:pt x="426" y="428"/>
                    <a:pt x="426" y="428"/>
                    <a:pt x="426" y="428"/>
                  </a:cubicBezTo>
                  <a:cubicBezTo>
                    <a:pt x="423" y="403"/>
                    <a:pt x="423" y="403"/>
                    <a:pt x="423" y="403"/>
                  </a:cubicBezTo>
                  <a:cubicBezTo>
                    <a:pt x="412" y="451"/>
                    <a:pt x="412" y="451"/>
                    <a:pt x="412" y="451"/>
                  </a:cubicBezTo>
                  <a:cubicBezTo>
                    <a:pt x="406" y="451"/>
                    <a:pt x="406" y="451"/>
                    <a:pt x="406" y="451"/>
                  </a:cubicBezTo>
                  <a:cubicBezTo>
                    <a:pt x="406" y="408"/>
                    <a:pt x="406" y="408"/>
                    <a:pt x="406" y="408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33" y="320"/>
                    <a:pt x="433" y="320"/>
                    <a:pt x="433" y="320"/>
                  </a:cubicBezTo>
                  <a:cubicBezTo>
                    <a:pt x="398" y="400"/>
                    <a:pt x="398" y="400"/>
                    <a:pt x="398" y="400"/>
                  </a:cubicBezTo>
                  <a:cubicBezTo>
                    <a:pt x="395" y="400"/>
                    <a:pt x="395" y="400"/>
                    <a:pt x="395" y="400"/>
                  </a:cubicBezTo>
                  <a:cubicBezTo>
                    <a:pt x="395" y="351"/>
                    <a:pt x="395" y="351"/>
                    <a:pt x="395" y="351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406" y="280"/>
                    <a:pt x="406" y="280"/>
                    <a:pt x="406" y="280"/>
                  </a:cubicBezTo>
                  <a:cubicBezTo>
                    <a:pt x="413" y="284"/>
                    <a:pt x="413" y="284"/>
                    <a:pt x="413" y="284"/>
                  </a:cubicBezTo>
                  <a:cubicBezTo>
                    <a:pt x="404" y="301"/>
                    <a:pt x="404" y="301"/>
                    <a:pt x="404" y="301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56" y="296"/>
                    <a:pt x="456" y="296"/>
                    <a:pt x="456" y="296"/>
                  </a:cubicBezTo>
                  <a:cubicBezTo>
                    <a:pt x="478" y="218"/>
                    <a:pt x="478" y="218"/>
                    <a:pt x="478" y="218"/>
                  </a:cubicBezTo>
                  <a:cubicBezTo>
                    <a:pt x="469" y="184"/>
                    <a:pt x="469" y="184"/>
                    <a:pt x="469" y="184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62" y="176"/>
                    <a:pt x="462" y="176"/>
                    <a:pt x="462" y="176"/>
                  </a:cubicBezTo>
                  <a:cubicBezTo>
                    <a:pt x="457" y="226"/>
                    <a:pt x="457" y="226"/>
                    <a:pt x="457" y="226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60" y="233"/>
                    <a:pt x="460" y="233"/>
                    <a:pt x="460" y="233"/>
                  </a:cubicBezTo>
                  <a:cubicBezTo>
                    <a:pt x="416" y="240"/>
                    <a:pt x="416" y="240"/>
                    <a:pt x="416" y="240"/>
                  </a:cubicBezTo>
                  <a:cubicBezTo>
                    <a:pt x="421" y="255"/>
                    <a:pt x="421" y="255"/>
                    <a:pt x="421" y="255"/>
                  </a:cubicBezTo>
                  <a:cubicBezTo>
                    <a:pt x="413" y="265"/>
                    <a:pt x="413" y="265"/>
                    <a:pt x="413" y="265"/>
                  </a:cubicBezTo>
                  <a:cubicBezTo>
                    <a:pt x="394" y="257"/>
                    <a:pt x="394" y="257"/>
                    <a:pt x="394" y="257"/>
                  </a:cubicBezTo>
                  <a:cubicBezTo>
                    <a:pt x="377" y="266"/>
                    <a:pt x="377" y="266"/>
                    <a:pt x="377" y="266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79" y="222"/>
                    <a:pt x="379" y="222"/>
                    <a:pt x="379" y="222"/>
                  </a:cubicBezTo>
                  <a:cubicBezTo>
                    <a:pt x="384" y="222"/>
                    <a:pt x="384" y="222"/>
                    <a:pt x="384" y="222"/>
                  </a:cubicBezTo>
                  <a:cubicBezTo>
                    <a:pt x="387" y="251"/>
                    <a:pt x="387" y="251"/>
                    <a:pt x="387" y="251"/>
                  </a:cubicBezTo>
                  <a:cubicBezTo>
                    <a:pt x="394" y="230"/>
                    <a:pt x="394" y="230"/>
                    <a:pt x="394" y="230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15" y="227"/>
                    <a:pt x="415" y="227"/>
                    <a:pt x="415" y="227"/>
                  </a:cubicBezTo>
                  <a:cubicBezTo>
                    <a:pt x="412" y="220"/>
                    <a:pt x="412" y="220"/>
                    <a:pt x="412" y="220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21" y="188"/>
                    <a:pt x="421" y="188"/>
                    <a:pt x="421" y="188"/>
                  </a:cubicBezTo>
                  <a:cubicBezTo>
                    <a:pt x="406" y="175"/>
                    <a:pt x="406" y="175"/>
                    <a:pt x="406" y="175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84" y="184"/>
                    <a:pt x="384" y="184"/>
                    <a:pt x="384" y="184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78" y="118"/>
                    <a:pt x="378" y="118"/>
                    <a:pt x="378" y="118"/>
                  </a:cubicBezTo>
                  <a:cubicBezTo>
                    <a:pt x="375" y="221"/>
                    <a:pt x="375" y="221"/>
                    <a:pt x="375" y="221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6" y="232"/>
                    <a:pt x="364" y="225"/>
                  </a:cubicBezTo>
                  <a:cubicBezTo>
                    <a:pt x="362" y="218"/>
                    <a:pt x="365" y="200"/>
                    <a:pt x="365" y="200"/>
                  </a:cubicBezTo>
                  <a:cubicBezTo>
                    <a:pt x="373" y="120"/>
                    <a:pt x="373" y="120"/>
                    <a:pt x="373" y="120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63" y="176"/>
                    <a:pt x="363" y="176"/>
                    <a:pt x="363" y="176"/>
                  </a:cubicBezTo>
                  <a:cubicBezTo>
                    <a:pt x="345" y="189"/>
                    <a:pt x="345" y="189"/>
                    <a:pt x="345" y="189"/>
                  </a:cubicBezTo>
                  <a:cubicBezTo>
                    <a:pt x="340" y="215"/>
                    <a:pt x="340" y="215"/>
                    <a:pt x="340" y="215"/>
                  </a:cubicBezTo>
                  <a:cubicBezTo>
                    <a:pt x="347" y="195"/>
                    <a:pt x="347" y="195"/>
                    <a:pt x="347" y="195"/>
                  </a:cubicBezTo>
                  <a:cubicBezTo>
                    <a:pt x="361" y="188"/>
                    <a:pt x="361" y="188"/>
                    <a:pt x="361" y="188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50" y="207"/>
                    <a:pt x="350" y="207"/>
                    <a:pt x="350" y="207"/>
                  </a:cubicBezTo>
                  <a:cubicBezTo>
                    <a:pt x="332" y="230"/>
                    <a:pt x="332" y="230"/>
                    <a:pt x="332" y="230"/>
                  </a:cubicBezTo>
                  <a:cubicBezTo>
                    <a:pt x="330" y="270"/>
                    <a:pt x="330" y="270"/>
                    <a:pt x="330" y="270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394" y="351"/>
                    <a:pt x="394" y="351"/>
                    <a:pt x="394" y="351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50" y="337"/>
                    <a:pt x="350" y="337"/>
                    <a:pt x="350" y="337"/>
                  </a:cubicBezTo>
                  <a:cubicBezTo>
                    <a:pt x="361" y="327"/>
                    <a:pt x="361" y="327"/>
                    <a:pt x="361" y="327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50"/>
                    <a:pt x="253" y="350"/>
                    <a:pt x="253" y="350"/>
                  </a:cubicBezTo>
                  <a:cubicBezTo>
                    <a:pt x="253" y="367"/>
                    <a:pt x="253" y="367"/>
                    <a:pt x="253" y="367"/>
                  </a:cubicBezTo>
                  <a:cubicBezTo>
                    <a:pt x="229" y="367"/>
                    <a:pt x="229" y="367"/>
                    <a:pt x="229" y="367"/>
                  </a:cubicBezTo>
                  <a:cubicBezTo>
                    <a:pt x="220" y="351"/>
                    <a:pt x="220" y="351"/>
                    <a:pt x="220" y="351"/>
                  </a:cubicBezTo>
                  <a:cubicBezTo>
                    <a:pt x="207" y="351"/>
                    <a:pt x="207" y="351"/>
                    <a:pt x="207" y="351"/>
                  </a:cubicBezTo>
                  <a:cubicBezTo>
                    <a:pt x="207" y="326"/>
                    <a:pt x="207" y="326"/>
                    <a:pt x="20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32" y="326"/>
                    <a:pt x="235" y="323"/>
                    <a:pt x="235" y="318"/>
                  </a:cubicBezTo>
                  <a:cubicBezTo>
                    <a:pt x="235" y="318"/>
                    <a:pt x="235" y="318"/>
                    <a:pt x="235" y="318"/>
                  </a:cubicBezTo>
                  <a:cubicBezTo>
                    <a:pt x="235" y="315"/>
                    <a:pt x="235" y="315"/>
                    <a:pt x="235" y="315"/>
                  </a:cubicBezTo>
                  <a:cubicBezTo>
                    <a:pt x="236" y="315"/>
                    <a:pt x="236" y="315"/>
                    <a:pt x="236" y="315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4"/>
                  </a:cubicBezTo>
                  <a:cubicBezTo>
                    <a:pt x="236" y="270"/>
                    <a:pt x="232" y="266"/>
                    <a:pt x="228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07" y="171"/>
                    <a:pt x="207" y="171"/>
                    <a:pt x="207" y="171"/>
                  </a:cubicBezTo>
                  <a:cubicBezTo>
                    <a:pt x="205" y="171"/>
                    <a:pt x="205" y="171"/>
                    <a:pt x="205" y="171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7"/>
                    <a:pt x="208" y="137"/>
                    <a:pt x="209" y="137"/>
                  </a:cubicBezTo>
                  <a:cubicBezTo>
                    <a:pt x="221" y="168"/>
                    <a:pt x="221" y="168"/>
                    <a:pt x="221" y="168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19" y="169"/>
                    <a:pt x="219" y="169"/>
                    <a:pt x="219" y="169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24" y="130"/>
                    <a:pt x="225" y="129"/>
                    <a:pt x="226" y="129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49" y="155"/>
                    <a:pt x="249" y="155"/>
                    <a:pt x="249" y="155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36" y="118"/>
                    <a:pt x="236" y="118"/>
                    <a:pt x="236" y="118"/>
                  </a:cubicBezTo>
                  <a:cubicBezTo>
                    <a:pt x="237" y="117"/>
                    <a:pt x="237" y="116"/>
                    <a:pt x="238" y="115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81" y="114"/>
                    <a:pt x="281" y="114"/>
                    <a:pt x="281" y="114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4"/>
                    <a:pt x="277" y="114"/>
                    <a:pt x="277" y="114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4" y="100"/>
                    <a:pt x="244" y="99"/>
                    <a:pt x="244" y="98"/>
                  </a:cubicBezTo>
                  <a:cubicBezTo>
                    <a:pt x="279" y="98"/>
                    <a:pt x="279" y="98"/>
                    <a:pt x="279" y="98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9" y="101"/>
                    <a:pt x="369" y="103"/>
                    <a:pt x="370" y="105"/>
                  </a:cubicBezTo>
                  <a:cubicBezTo>
                    <a:pt x="371" y="109"/>
                    <a:pt x="374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406" y="100"/>
                    <a:pt x="406" y="100"/>
                    <a:pt x="406" y="100"/>
                  </a:cubicBezTo>
                  <a:cubicBezTo>
                    <a:pt x="416" y="100"/>
                    <a:pt x="416" y="100"/>
                    <a:pt x="416" y="10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393" y="131"/>
                    <a:pt x="395" y="134"/>
                    <a:pt x="399" y="136"/>
                  </a:cubicBezTo>
                  <a:cubicBezTo>
                    <a:pt x="403" y="139"/>
                    <a:pt x="406" y="140"/>
                    <a:pt x="407" y="139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38" y="100"/>
                    <a:pt x="438" y="100"/>
                    <a:pt x="438" y="100"/>
                  </a:cubicBezTo>
                  <a:cubicBezTo>
                    <a:pt x="439" y="100"/>
                    <a:pt x="439" y="100"/>
                    <a:pt x="439" y="100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3" y="147"/>
                    <a:pt x="423" y="147"/>
                    <a:pt x="423" y="147"/>
                  </a:cubicBezTo>
                  <a:cubicBezTo>
                    <a:pt x="422" y="149"/>
                    <a:pt x="426" y="151"/>
                    <a:pt x="430" y="153"/>
                  </a:cubicBezTo>
                  <a:cubicBezTo>
                    <a:pt x="434" y="154"/>
                    <a:pt x="438" y="155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39" y="153"/>
                    <a:pt x="439" y="153"/>
                    <a:pt x="439" y="153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00"/>
                    <a:pt x="457" y="100"/>
                    <a:pt x="457" y="100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7" y="160"/>
                    <a:pt x="461" y="161"/>
                    <a:pt x="466" y="161"/>
                  </a:cubicBezTo>
                  <a:cubicBezTo>
                    <a:pt x="471" y="161"/>
                    <a:pt x="474" y="160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59"/>
                    <a:pt x="475" y="159"/>
                    <a:pt x="475" y="159"/>
                  </a:cubicBezTo>
                  <a:cubicBezTo>
                    <a:pt x="475" y="100"/>
                    <a:pt x="475" y="100"/>
                    <a:pt x="475" y="100"/>
                  </a:cubicBezTo>
                  <a:cubicBezTo>
                    <a:pt x="481" y="100"/>
                    <a:pt x="481" y="100"/>
                    <a:pt x="481" y="100"/>
                  </a:cubicBezTo>
                  <a:cubicBezTo>
                    <a:pt x="481" y="88"/>
                    <a:pt x="481" y="88"/>
                    <a:pt x="481" y="88"/>
                  </a:cubicBezTo>
                  <a:cubicBezTo>
                    <a:pt x="412" y="88"/>
                    <a:pt x="412" y="88"/>
                    <a:pt x="412" y="8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81" y="84"/>
                    <a:pt x="481" y="84"/>
                    <a:pt x="481" y="84"/>
                  </a:cubicBezTo>
                  <a:cubicBezTo>
                    <a:pt x="481" y="80"/>
                    <a:pt x="481" y="80"/>
                    <a:pt x="481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56" y="80"/>
                    <a:pt x="456" y="80"/>
                    <a:pt x="456" y="80"/>
                  </a:cubicBezTo>
                  <a:cubicBezTo>
                    <a:pt x="411" y="80"/>
                    <a:pt x="411" y="80"/>
                    <a:pt x="411" y="80"/>
                  </a:cubicBezTo>
                  <a:cubicBezTo>
                    <a:pt x="404" y="79"/>
                    <a:pt x="386" y="75"/>
                    <a:pt x="374" y="63"/>
                  </a:cubicBezTo>
                  <a:cubicBezTo>
                    <a:pt x="357" y="46"/>
                    <a:pt x="357" y="34"/>
                    <a:pt x="357" y="34"/>
                  </a:cubicBezTo>
                  <a:cubicBezTo>
                    <a:pt x="354" y="34"/>
                    <a:pt x="354" y="34"/>
                    <a:pt x="354" y="34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0" y="80"/>
                    <a:pt x="350" y="80"/>
                    <a:pt x="350" y="80"/>
                  </a:cubicBezTo>
                  <a:cubicBezTo>
                    <a:pt x="350" y="34"/>
                    <a:pt x="350" y="34"/>
                    <a:pt x="350" y="34"/>
                  </a:cubicBezTo>
                  <a:cubicBezTo>
                    <a:pt x="344" y="34"/>
                    <a:pt x="344" y="34"/>
                    <a:pt x="344" y="34"/>
                  </a:cubicBezTo>
                  <a:cubicBezTo>
                    <a:pt x="344" y="80"/>
                    <a:pt x="344" y="80"/>
                    <a:pt x="344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1" y="62"/>
                    <a:pt x="225" y="46"/>
                    <a:pt x="205" y="43"/>
                  </a:cubicBezTo>
                  <a:cubicBezTo>
                    <a:pt x="205" y="4"/>
                    <a:pt x="205" y="4"/>
                    <a:pt x="205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8" y="43"/>
                    <a:pt x="187" y="43"/>
                    <a:pt x="186" y="43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1" y="49"/>
                    <a:pt x="170" y="50"/>
                    <a:pt x="169" y="51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7" y="62"/>
                    <a:pt x="157" y="63"/>
                    <a:pt x="156" y="64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50" y="79"/>
                    <a:pt x="149" y="81"/>
                    <a:pt x="149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3" y="80"/>
                    <a:pt x="59" y="84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59" y="282"/>
                    <a:pt x="63" y="286"/>
                    <a:pt x="67" y="286"/>
                  </a:cubicBezTo>
                  <a:cubicBezTo>
                    <a:pt x="68" y="286"/>
                    <a:pt x="68" y="286"/>
                    <a:pt x="6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08" y="286"/>
                    <a:pt x="108" y="286"/>
                    <a:pt x="108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7" y="307"/>
                    <a:pt x="187" y="307"/>
                    <a:pt x="187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85" y="307"/>
                    <a:pt x="185" y="307"/>
                    <a:pt x="185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53" y="307"/>
                    <a:pt x="153" y="307"/>
                    <a:pt x="153" y="307"/>
                  </a:cubicBezTo>
                  <a:cubicBezTo>
                    <a:pt x="148" y="307"/>
                    <a:pt x="145" y="310"/>
                    <a:pt x="145" y="315"/>
                  </a:cubicBezTo>
                  <a:cubicBezTo>
                    <a:pt x="145" y="315"/>
                    <a:pt x="145" y="315"/>
                    <a:pt x="145" y="315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26"/>
                    <a:pt x="145" y="326"/>
                    <a:pt x="145" y="326"/>
                  </a:cubicBezTo>
                  <a:cubicBezTo>
                    <a:pt x="145" y="351"/>
                    <a:pt x="145" y="351"/>
                    <a:pt x="145" y="351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87" y="400"/>
                    <a:pt x="87" y="400"/>
                    <a:pt x="87" y="400"/>
                  </a:cubicBezTo>
                  <a:cubicBezTo>
                    <a:pt x="103" y="418"/>
                    <a:pt x="103" y="418"/>
                    <a:pt x="103" y="418"/>
                  </a:cubicBezTo>
                  <a:cubicBezTo>
                    <a:pt x="103" y="451"/>
                    <a:pt x="103" y="451"/>
                    <a:pt x="103" y="451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22" y="505"/>
                    <a:pt x="122" y="505"/>
                    <a:pt x="122" y="505"/>
                  </a:cubicBezTo>
                  <a:cubicBezTo>
                    <a:pt x="38" y="520"/>
                    <a:pt x="7" y="539"/>
                    <a:pt x="4" y="540"/>
                  </a:cubicBezTo>
                  <a:cubicBezTo>
                    <a:pt x="0" y="540"/>
                    <a:pt x="19" y="543"/>
                    <a:pt x="46" y="556"/>
                  </a:cubicBezTo>
                  <a:cubicBezTo>
                    <a:pt x="80" y="572"/>
                    <a:pt x="76" y="581"/>
                    <a:pt x="76" y="581"/>
                  </a:cubicBezTo>
                  <a:cubicBezTo>
                    <a:pt x="76" y="581"/>
                    <a:pt x="135" y="543"/>
                    <a:pt x="263" y="520"/>
                  </a:cubicBezTo>
                  <a:cubicBezTo>
                    <a:pt x="330" y="508"/>
                    <a:pt x="451" y="503"/>
                    <a:pt x="495" y="512"/>
                  </a:cubicBezTo>
                  <a:cubicBezTo>
                    <a:pt x="495" y="512"/>
                    <a:pt x="461" y="504"/>
                    <a:pt x="413" y="4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3"/>
            <p:cNvSpPr>
              <a:spLocks noEditPoints="1"/>
            </p:cNvSpPr>
            <p:nvPr/>
          </p:nvSpPr>
          <p:spPr bwMode="auto">
            <a:xfrm>
              <a:off x="4804858" y="3977648"/>
              <a:ext cx="1793875" cy="1787526"/>
            </a:xfrm>
            <a:custGeom>
              <a:avLst/>
              <a:gdLst>
                <a:gd name="T0" fmla="*/ 484 w 968"/>
                <a:gd name="T1" fmla="*/ 953 h 967"/>
                <a:gd name="T2" fmla="*/ 14 w 968"/>
                <a:gd name="T3" fmla="*/ 482 h 967"/>
                <a:gd name="T4" fmla="*/ 484 w 968"/>
                <a:gd name="T5" fmla="*/ 12 h 967"/>
                <a:gd name="T6" fmla="*/ 954 w 968"/>
                <a:gd name="T7" fmla="*/ 482 h 967"/>
                <a:gd name="T8" fmla="*/ 484 w 968"/>
                <a:gd name="T9" fmla="*/ 953 h 967"/>
                <a:gd name="T10" fmla="*/ 484 w 968"/>
                <a:gd name="T11" fmla="*/ 0 h 967"/>
                <a:gd name="T12" fmla="*/ 0 w 968"/>
                <a:gd name="T13" fmla="*/ 483 h 967"/>
                <a:gd name="T14" fmla="*/ 484 w 968"/>
                <a:gd name="T15" fmla="*/ 967 h 967"/>
                <a:gd name="T16" fmla="*/ 968 w 968"/>
                <a:gd name="T17" fmla="*/ 483 h 967"/>
                <a:gd name="T18" fmla="*/ 484 w 968"/>
                <a:gd name="T19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8" h="967">
                  <a:moveTo>
                    <a:pt x="484" y="953"/>
                  </a:moveTo>
                  <a:cubicBezTo>
                    <a:pt x="224" y="953"/>
                    <a:pt x="14" y="742"/>
                    <a:pt x="14" y="482"/>
                  </a:cubicBezTo>
                  <a:cubicBezTo>
                    <a:pt x="14" y="223"/>
                    <a:pt x="224" y="12"/>
                    <a:pt x="484" y="12"/>
                  </a:cubicBezTo>
                  <a:cubicBezTo>
                    <a:pt x="744" y="12"/>
                    <a:pt x="954" y="223"/>
                    <a:pt x="954" y="482"/>
                  </a:cubicBezTo>
                  <a:cubicBezTo>
                    <a:pt x="954" y="742"/>
                    <a:pt x="744" y="953"/>
                    <a:pt x="484" y="953"/>
                  </a:cubicBezTo>
                  <a:close/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7"/>
                    <a:pt x="484" y="967"/>
                  </a:cubicBezTo>
                  <a:cubicBezTo>
                    <a:pt x="751" y="967"/>
                    <a:pt x="968" y="750"/>
                    <a:pt x="968" y="483"/>
                  </a:cubicBezTo>
                  <a:cubicBezTo>
                    <a:pt x="968" y="216"/>
                    <a:pt x="751" y="0"/>
                    <a:pt x="4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4"/>
            <p:cNvSpPr/>
            <p:nvPr/>
          </p:nvSpPr>
          <p:spPr bwMode="auto">
            <a:xfrm>
              <a:off x="5008058" y="4552323"/>
              <a:ext cx="65088" cy="60325"/>
            </a:xfrm>
            <a:custGeom>
              <a:avLst/>
              <a:gdLst>
                <a:gd name="T0" fmla="*/ 23 w 35"/>
                <a:gd name="T1" fmla="*/ 3 h 32"/>
                <a:gd name="T2" fmla="*/ 10 w 35"/>
                <a:gd name="T3" fmla="*/ 1 h 32"/>
                <a:gd name="T4" fmla="*/ 2 w 35"/>
                <a:gd name="T5" fmla="*/ 9 h 32"/>
                <a:gd name="T6" fmla="*/ 1 w 35"/>
                <a:gd name="T7" fmla="*/ 20 h 32"/>
                <a:gd name="T8" fmla="*/ 11 w 35"/>
                <a:gd name="T9" fmla="*/ 29 h 32"/>
                <a:gd name="T10" fmla="*/ 25 w 35"/>
                <a:gd name="T11" fmla="*/ 31 h 32"/>
                <a:gd name="T12" fmla="*/ 33 w 35"/>
                <a:gd name="T13" fmla="*/ 23 h 32"/>
                <a:gd name="T14" fmla="*/ 33 w 35"/>
                <a:gd name="T15" fmla="*/ 12 h 32"/>
                <a:gd name="T16" fmla="*/ 23 w 35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2">
                  <a:moveTo>
                    <a:pt x="23" y="3"/>
                  </a:moveTo>
                  <a:cubicBezTo>
                    <a:pt x="18" y="0"/>
                    <a:pt x="13" y="0"/>
                    <a:pt x="10" y="1"/>
                  </a:cubicBezTo>
                  <a:cubicBezTo>
                    <a:pt x="6" y="2"/>
                    <a:pt x="3" y="5"/>
                    <a:pt x="2" y="9"/>
                  </a:cubicBezTo>
                  <a:cubicBezTo>
                    <a:pt x="0" y="13"/>
                    <a:pt x="0" y="17"/>
                    <a:pt x="1" y="20"/>
                  </a:cubicBezTo>
                  <a:cubicBezTo>
                    <a:pt x="3" y="24"/>
                    <a:pt x="6" y="27"/>
                    <a:pt x="11" y="29"/>
                  </a:cubicBezTo>
                  <a:cubicBezTo>
                    <a:pt x="16" y="31"/>
                    <a:pt x="21" y="32"/>
                    <a:pt x="25" y="31"/>
                  </a:cubicBezTo>
                  <a:cubicBezTo>
                    <a:pt x="28" y="29"/>
                    <a:pt x="31" y="27"/>
                    <a:pt x="33" y="23"/>
                  </a:cubicBezTo>
                  <a:cubicBezTo>
                    <a:pt x="35" y="19"/>
                    <a:pt x="35" y="15"/>
                    <a:pt x="33" y="12"/>
                  </a:cubicBezTo>
                  <a:cubicBezTo>
                    <a:pt x="32" y="8"/>
                    <a:pt x="28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5"/>
            <p:cNvSpPr/>
            <p:nvPr/>
          </p:nvSpPr>
          <p:spPr bwMode="auto">
            <a:xfrm>
              <a:off x="5581145" y="5347661"/>
              <a:ext cx="41275" cy="74613"/>
            </a:xfrm>
            <a:custGeom>
              <a:avLst/>
              <a:gdLst>
                <a:gd name="T0" fmla="*/ 22 w 22"/>
                <a:gd name="T1" fmla="*/ 0 h 40"/>
                <a:gd name="T2" fmla="*/ 22 w 22"/>
                <a:gd name="T3" fmla="*/ 40 h 40"/>
                <a:gd name="T4" fmla="*/ 11 w 22"/>
                <a:gd name="T5" fmla="*/ 40 h 40"/>
                <a:gd name="T6" fmla="*/ 11 w 22"/>
                <a:gd name="T7" fmla="*/ 14 h 40"/>
                <a:gd name="T8" fmla="*/ 6 w 22"/>
                <a:gd name="T9" fmla="*/ 17 h 40"/>
                <a:gd name="T10" fmla="*/ 0 w 22"/>
                <a:gd name="T11" fmla="*/ 19 h 40"/>
                <a:gd name="T12" fmla="*/ 0 w 22"/>
                <a:gd name="T13" fmla="*/ 11 h 40"/>
                <a:gd name="T14" fmla="*/ 8 w 22"/>
                <a:gd name="T15" fmla="*/ 6 h 40"/>
                <a:gd name="T16" fmla="*/ 13 w 22"/>
                <a:gd name="T17" fmla="*/ 0 h 40"/>
                <a:gd name="T18" fmla="*/ 22 w 22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0">
                  <a:moveTo>
                    <a:pt x="22" y="0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5"/>
                    <a:pt x="8" y="16"/>
                    <a:pt x="6" y="17"/>
                  </a:cubicBezTo>
                  <a:cubicBezTo>
                    <a:pt x="4" y="18"/>
                    <a:pt x="2" y="19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6" y="8"/>
                    <a:pt x="8" y="6"/>
                  </a:cubicBezTo>
                  <a:cubicBezTo>
                    <a:pt x="10" y="5"/>
                    <a:pt x="12" y="3"/>
                    <a:pt x="13" y="0"/>
                  </a:cubicBez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6"/>
            <p:cNvSpPr>
              <a:spLocks noEditPoints="1"/>
            </p:cNvSpPr>
            <p:nvPr/>
          </p:nvSpPr>
          <p:spPr bwMode="auto">
            <a:xfrm>
              <a:off x="5639883" y="5347661"/>
              <a:ext cx="60325" cy="74613"/>
            </a:xfrm>
            <a:custGeom>
              <a:avLst/>
              <a:gdLst>
                <a:gd name="T0" fmla="*/ 21 w 32"/>
                <a:gd name="T1" fmla="*/ 14 h 40"/>
                <a:gd name="T2" fmla="*/ 19 w 32"/>
                <a:gd name="T3" fmla="*/ 9 h 40"/>
                <a:gd name="T4" fmla="*/ 15 w 32"/>
                <a:gd name="T5" fmla="*/ 7 h 40"/>
                <a:gd name="T6" fmla="*/ 12 w 32"/>
                <a:gd name="T7" fmla="*/ 9 h 40"/>
                <a:gd name="T8" fmla="*/ 10 w 32"/>
                <a:gd name="T9" fmla="*/ 13 h 40"/>
                <a:gd name="T10" fmla="*/ 12 w 32"/>
                <a:gd name="T11" fmla="*/ 18 h 40"/>
                <a:gd name="T12" fmla="*/ 15 w 32"/>
                <a:gd name="T13" fmla="*/ 20 h 40"/>
                <a:gd name="T14" fmla="*/ 19 w 32"/>
                <a:gd name="T15" fmla="*/ 18 h 40"/>
                <a:gd name="T16" fmla="*/ 21 w 32"/>
                <a:gd name="T17" fmla="*/ 14 h 40"/>
                <a:gd name="T18" fmla="*/ 1 w 32"/>
                <a:gd name="T19" fmla="*/ 31 h 40"/>
                <a:gd name="T20" fmla="*/ 12 w 32"/>
                <a:gd name="T21" fmla="*/ 30 h 40"/>
                <a:gd name="T22" fmla="*/ 13 w 32"/>
                <a:gd name="T23" fmla="*/ 33 h 40"/>
                <a:gd name="T24" fmla="*/ 15 w 32"/>
                <a:gd name="T25" fmla="*/ 34 h 40"/>
                <a:gd name="T26" fmla="*/ 20 w 32"/>
                <a:gd name="T27" fmla="*/ 31 h 40"/>
                <a:gd name="T28" fmla="*/ 21 w 32"/>
                <a:gd name="T29" fmla="*/ 23 h 40"/>
                <a:gd name="T30" fmla="*/ 17 w 32"/>
                <a:gd name="T31" fmla="*/ 26 h 40"/>
                <a:gd name="T32" fmla="*/ 13 w 32"/>
                <a:gd name="T33" fmla="*/ 27 h 40"/>
                <a:gd name="T34" fmla="*/ 4 w 32"/>
                <a:gd name="T35" fmla="*/ 23 h 40"/>
                <a:gd name="T36" fmla="*/ 0 w 32"/>
                <a:gd name="T37" fmla="*/ 14 h 40"/>
                <a:gd name="T38" fmla="*/ 2 w 32"/>
                <a:gd name="T39" fmla="*/ 7 h 40"/>
                <a:gd name="T40" fmla="*/ 7 w 32"/>
                <a:gd name="T41" fmla="*/ 2 h 40"/>
                <a:gd name="T42" fmla="*/ 15 w 32"/>
                <a:gd name="T43" fmla="*/ 0 h 40"/>
                <a:gd name="T44" fmla="*/ 24 w 32"/>
                <a:gd name="T45" fmla="*/ 2 h 40"/>
                <a:gd name="T46" fmla="*/ 30 w 32"/>
                <a:gd name="T47" fmla="*/ 9 h 40"/>
                <a:gd name="T48" fmla="*/ 32 w 32"/>
                <a:gd name="T49" fmla="*/ 20 h 40"/>
                <a:gd name="T50" fmla="*/ 28 w 32"/>
                <a:gd name="T51" fmla="*/ 35 h 40"/>
                <a:gd name="T52" fmla="*/ 15 w 32"/>
                <a:gd name="T53" fmla="*/ 40 h 40"/>
                <a:gd name="T54" fmla="*/ 8 w 32"/>
                <a:gd name="T55" fmla="*/ 39 h 40"/>
                <a:gd name="T56" fmla="*/ 4 w 32"/>
                <a:gd name="T57" fmla="*/ 36 h 40"/>
                <a:gd name="T58" fmla="*/ 1 w 32"/>
                <a:gd name="T5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0">
                  <a:moveTo>
                    <a:pt x="21" y="14"/>
                  </a:moveTo>
                  <a:cubicBezTo>
                    <a:pt x="21" y="12"/>
                    <a:pt x="20" y="10"/>
                    <a:pt x="19" y="9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1" y="10"/>
                    <a:pt x="10" y="11"/>
                    <a:pt x="10" y="13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4" y="20"/>
                    <a:pt x="15" y="20"/>
                  </a:cubicBezTo>
                  <a:cubicBezTo>
                    <a:pt x="17" y="20"/>
                    <a:pt x="18" y="20"/>
                    <a:pt x="19" y="18"/>
                  </a:cubicBezTo>
                  <a:cubicBezTo>
                    <a:pt x="20" y="17"/>
                    <a:pt x="21" y="16"/>
                    <a:pt x="21" y="14"/>
                  </a:cubicBezTo>
                  <a:close/>
                  <a:moveTo>
                    <a:pt x="1" y="31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2"/>
                    <a:pt x="13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7" y="34"/>
                    <a:pt x="19" y="33"/>
                    <a:pt x="20" y="31"/>
                  </a:cubicBezTo>
                  <a:cubicBezTo>
                    <a:pt x="20" y="30"/>
                    <a:pt x="21" y="27"/>
                    <a:pt x="21" y="23"/>
                  </a:cubicBezTo>
                  <a:cubicBezTo>
                    <a:pt x="20" y="24"/>
                    <a:pt x="19" y="25"/>
                    <a:pt x="17" y="26"/>
                  </a:cubicBezTo>
                  <a:cubicBezTo>
                    <a:pt x="16" y="26"/>
                    <a:pt x="14" y="27"/>
                    <a:pt x="13" y="27"/>
                  </a:cubicBezTo>
                  <a:cubicBezTo>
                    <a:pt x="9" y="27"/>
                    <a:pt x="6" y="26"/>
                    <a:pt x="4" y="23"/>
                  </a:cubicBezTo>
                  <a:cubicBezTo>
                    <a:pt x="1" y="21"/>
                    <a:pt x="0" y="17"/>
                    <a:pt x="0" y="14"/>
                  </a:cubicBezTo>
                  <a:cubicBezTo>
                    <a:pt x="0" y="11"/>
                    <a:pt x="1" y="9"/>
                    <a:pt x="2" y="7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7" y="4"/>
                    <a:pt x="29" y="6"/>
                    <a:pt x="30" y="9"/>
                  </a:cubicBezTo>
                  <a:cubicBezTo>
                    <a:pt x="31" y="11"/>
                    <a:pt x="32" y="15"/>
                    <a:pt x="32" y="20"/>
                  </a:cubicBezTo>
                  <a:cubicBezTo>
                    <a:pt x="32" y="27"/>
                    <a:pt x="31" y="32"/>
                    <a:pt x="28" y="35"/>
                  </a:cubicBezTo>
                  <a:cubicBezTo>
                    <a:pt x="25" y="39"/>
                    <a:pt x="21" y="40"/>
                    <a:pt x="15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5" y="37"/>
                    <a:pt x="4" y="36"/>
                  </a:cubicBezTo>
                  <a:cubicBezTo>
                    <a:pt x="2" y="35"/>
                    <a:pt x="2" y="33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7"/>
            <p:cNvSpPr/>
            <p:nvPr/>
          </p:nvSpPr>
          <p:spPr bwMode="auto">
            <a:xfrm>
              <a:off x="5704970" y="5349248"/>
              <a:ext cx="60325" cy="73025"/>
            </a:xfrm>
            <a:custGeom>
              <a:avLst/>
              <a:gdLst>
                <a:gd name="T0" fmla="*/ 4 w 32"/>
                <a:gd name="T1" fmla="*/ 0 h 39"/>
                <a:gd name="T2" fmla="*/ 30 w 32"/>
                <a:gd name="T3" fmla="*/ 0 h 39"/>
                <a:gd name="T4" fmla="*/ 30 w 32"/>
                <a:gd name="T5" fmla="*/ 8 h 39"/>
                <a:gd name="T6" fmla="*/ 13 w 32"/>
                <a:gd name="T7" fmla="*/ 8 h 39"/>
                <a:gd name="T8" fmla="*/ 12 w 32"/>
                <a:gd name="T9" fmla="*/ 14 h 39"/>
                <a:gd name="T10" fmla="*/ 15 w 32"/>
                <a:gd name="T11" fmla="*/ 13 h 39"/>
                <a:gd name="T12" fmla="*/ 19 w 32"/>
                <a:gd name="T13" fmla="*/ 13 h 39"/>
                <a:gd name="T14" fmla="*/ 28 w 32"/>
                <a:gd name="T15" fmla="*/ 16 h 39"/>
                <a:gd name="T16" fmla="*/ 32 w 32"/>
                <a:gd name="T17" fmla="*/ 25 h 39"/>
                <a:gd name="T18" fmla="*/ 30 w 32"/>
                <a:gd name="T19" fmla="*/ 32 h 39"/>
                <a:gd name="T20" fmla="*/ 25 w 32"/>
                <a:gd name="T21" fmla="*/ 37 h 39"/>
                <a:gd name="T22" fmla="*/ 16 w 32"/>
                <a:gd name="T23" fmla="*/ 39 h 39"/>
                <a:gd name="T24" fmla="*/ 9 w 32"/>
                <a:gd name="T25" fmla="*/ 39 h 39"/>
                <a:gd name="T26" fmla="*/ 5 w 32"/>
                <a:gd name="T27" fmla="*/ 36 h 39"/>
                <a:gd name="T28" fmla="*/ 2 w 32"/>
                <a:gd name="T29" fmla="*/ 33 h 39"/>
                <a:gd name="T30" fmla="*/ 0 w 32"/>
                <a:gd name="T31" fmla="*/ 29 h 39"/>
                <a:gd name="T32" fmla="*/ 11 w 32"/>
                <a:gd name="T33" fmla="*/ 27 h 39"/>
                <a:gd name="T34" fmla="*/ 12 w 32"/>
                <a:gd name="T35" fmla="*/ 31 h 39"/>
                <a:gd name="T36" fmla="*/ 16 w 32"/>
                <a:gd name="T37" fmla="*/ 33 h 39"/>
                <a:gd name="T38" fmla="*/ 20 w 32"/>
                <a:gd name="T39" fmla="*/ 31 h 39"/>
                <a:gd name="T40" fmla="*/ 21 w 32"/>
                <a:gd name="T41" fmla="*/ 26 h 39"/>
                <a:gd name="T42" fmla="*/ 20 w 32"/>
                <a:gd name="T43" fmla="*/ 21 h 39"/>
                <a:gd name="T44" fmla="*/ 16 w 32"/>
                <a:gd name="T45" fmla="*/ 19 h 39"/>
                <a:gd name="T46" fmla="*/ 13 w 32"/>
                <a:gd name="T47" fmla="*/ 20 h 39"/>
                <a:gd name="T48" fmla="*/ 10 w 32"/>
                <a:gd name="T49" fmla="*/ 22 h 39"/>
                <a:gd name="T50" fmla="*/ 1 w 32"/>
                <a:gd name="T51" fmla="*/ 21 h 39"/>
                <a:gd name="T52" fmla="*/ 4 w 32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9">
                  <a:moveTo>
                    <a:pt x="4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23" y="13"/>
                    <a:pt x="26" y="14"/>
                    <a:pt x="28" y="16"/>
                  </a:cubicBezTo>
                  <a:cubicBezTo>
                    <a:pt x="31" y="18"/>
                    <a:pt x="32" y="21"/>
                    <a:pt x="32" y="25"/>
                  </a:cubicBezTo>
                  <a:cubicBezTo>
                    <a:pt x="32" y="27"/>
                    <a:pt x="31" y="30"/>
                    <a:pt x="30" y="32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9"/>
                    <a:pt x="20" y="39"/>
                    <a:pt x="16" y="39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8" y="38"/>
                    <a:pt x="6" y="37"/>
                    <a:pt x="5" y="36"/>
                  </a:cubicBezTo>
                  <a:cubicBezTo>
                    <a:pt x="4" y="35"/>
                    <a:pt x="2" y="34"/>
                    <a:pt x="2" y="33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9" y="32"/>
                    <a:pt x="20" y="31"/>
                  </a:cubicBezTo>
                  <a:cubicBezTo>
                    <a:pt x="21" y="30"/>
                    <a:pt x="21" y="28"/>
                    <a:pt x="21" y="26"/>
                  </a:cubicBezTo>
                  <a:cubicBezTo>
                    <a:pt x="21" y="24"/>
                    <a:pt x="21" y="22"/>
                    <a:pt x="20" y="21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15" y="19"/>
                    <a:pt x="14" y="20"/>
                    <a:pt x="13" y="20"/>
                  </a:cubicBezTo>
                  <a:cubicBezTo>
                    <a:pt x="12" y="20"/>
                    <a:pt x="11" y="21"/>
                    <a:pt x="10" y="22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8"/>
            <p:cNvSpPr/>
            <p:nvPr/>
          </p:nvSpPr>
          <p:spPr bwMode="auto">
            <a:xfrm>
              <a:off x="5770058" y="5347661"/>
              <a:ext cx="57150" cy="74613"/>
            </a:xfrm>
            <a:custGeom>
              <a:avLst/>
              <a:gdLst>
                <a:gd name="T0" fmla="*/ 10 w 31"/>
                <a:gd name="T1" fmla="*/ 12 h 40"/>
                <a:gd name="T2" fmla="*/ 0 w 31"/>
                <a:gd name="T3" fmla="*/ 10 h 40"/>
                <a:gd name="T4" fmla="*/ 5 w 31"/>
                <a:gd name="T5" fmla="*/ 3 h 40"/>
                <a:gd name="T6" fmla="*/ 15 w 31"/>
                <a:gd name="T7" fmla="*/ 0 h 40"/>
                <a:gd name="T8" fmla="*/ 26 w 31"/>
                <a:gd name="T9" fmla="*/ 3 h 40"/>
                <a:gd name="T10" fmla="*/ 30 w 31"/>
                <a:gd name="T11" fmla="*/ 10 h 40"/>
                <a:gd name="T12" fmla="*/ 28 w 31"/>
                <a:gd name="T13" fmla="*/ 15 h 40"/>
                <a:gd name="T14" fmla="*/ 24 w 31"/>
                <a:gd name="T15" fmla="*/ 18 h 40"/>
                <a:gd name="T16" fmla="*/ 27 w 31"/>
                <a:gd name="T17" fmla="*/ 20 h 40"/>
                <a:gd name="T18" fmla="*/ 30 w 31"/>
                <a:gd name="T19" fmla="*/ 23 h 40"/>
                <a:gd name="T20" fmla="*/ 31 w 31"/>
                <a:gd name="T21" fmla="*/ 27 h 40"/>
                <a:gd name="T22" fmla="*/ 30 w 31"/>
                <a:gd name="T23" fmla="*/ 34 h 40"/>
                <a:gd name="T24" fmla="*/ 25 w 31"/>
                <a:gd name="T25" fmla="*/ 39 h 40"/>
                <a:gd name="T26" fmla="*/ 16 w 31"/>
                <a:gd name="T27" fmla="*/ 40 h 40"/>
                <a:gd name="T28" fmla="*/ 8 w 31"/>
                <a:gd name="T29" fmla="*/ 39 h 40"/>
                <a:gd name="T30" fmla="*/ 3 w 31"/>
                <a:gd name="T31" fmla="*/ 35 h 40"/>
                <a:gd name="T32" fmla="*/ 0 w 31"/>
                <a:gd name="T33" fmla="*/ 29 h 40"/>
                <a:gd name="T34" fmla="*/ 10 w 31"/>
                <a:gd name="T35" fmla="*/ 28 h 40"/>
                <a:gd name="T36" fmla="*/ 12 w 31"/>
                <a:gd name="T37" fmla="*/ 32 h 40"/>
                <a:gd name="T38" fmla="*/ 16 w 31"/>
                <a:gd name="T39" fmla="*/ 34 h 40"/>
                <a:gd name="T40" fmla="*/ 19 w 31"/>
                <a:gd name="T41" fmla="*/ 32 h 40"/>
                <a:gd name="T42" fmla="*/ 21 w 31"/>
                <a:gd name="T43" fmla="*/ 28 h 40"/>
                <a:gd name="T44" fmla="*/ 19 w 31"/>
                <a:gd name="T45" fmla="*/ 24 h 40"/>
                <a:gd name="T46" fmla="*/ 15 w 31"/>
                <a:gd name="T47" fmla="*/ 22 h 40"/>
                <a:gd name="T48" fmla="*/ 12 w 31"/>
                <a:gd name="T49" fmla="*/ 23 h 40"/>
                <a:gd name="T50" fmla="*/ 13 w 31"/>
                <a:gd name="T51" fmla="*/ 15 h 40"/>
                <a:gd name="T52" fmla="*/ 14 w 31"/>
                <a:gd name="T53" fmla="*/ 15 h 40"/>
                <a:gd name="T54" fmla="*/ 17 w 31"/>
                <a:gd name="T55" fmla="*/ 14 h 40"/>
                <a:gd name="T56" fmla="*/ 19 w 31"/>
                <a:gd name="T57" fmla="*/ 11 h 40"/>
                <a:gd name="T58" fmla="*/ 18 w 31"/>
                <a:gd name="T59" fmla="*/ 8 h 40"/>
                <a:gd name="T60" fmla="*/ 15 w 31"/>
                <a:gd name="T61" fmla="*/ 7 h 40"/>
                <a:gd name="T62" fmla="*/ 12 w 31"/>
                <a:gd name="T63" fmla="*/ 8 h 40"/>
                <a:gd name="T64" fmla="*/ 10 w 31"/>
                <a:gd name="T65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40">
                  <a:moveTo>
                    <a:pt x="10" y="1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20" y="0"/>
                    <a:pt x="24" y="1"/>
                    <a:pt x="26" y="3"/>
                  </a:cubicBezTo>
                  <a:cubicBezTo>
                    <a:pt x="28" y="5"/>
                    <a:pt x="30" y="7"/>
                    <a:pt x="30" y="10"/>
                  </a:cubicBezTo>
                  <a:cubicBezTo>
                    <a:pt x="30" y="12"/>
                    <a:pt x="29" y="13"/>
                    <a:pt x="28" y="15"/>
                  </a:cubicBezTo>
                  <a:cubicBezTo>
                    <a:pt x="27" y="16"/>
                    <a:pt x="26" y="17"/>
                    <a:pt x="24" y="18"/>
                  </a:cubicBezTo>
                  <a:cubicBezTo>
                    <a:pt x="25" y="19"/>
                    <a:pt x="27" y="19"/>
                    <a:pt x="27" y="20"/>
                  </a:cubicBezTo>
                  <a:cubicBezTo>
                    <a:pt x="29" y="20"/>
                    <a:pt x="30" y="21"/>
                    <a:pt x="30" y="23"/>
                  </a:cubicBezTo>
                  <a:cubicBezTo>
                    <a:pt x="31" y="24"/>
                    <a:pt x="31" y="26"/>
                    <a:pt x="31" y="27"/>
                  </a:cubicBezTo>
                  <a:cubicBezTo>
                    <a:pt x="31" y="30"/>
                    <a:pt x="31" y="32"/>
                    <a:pt x="30" y="34"/>
                  </a:cubicBezTo>
                  <a:cubicBezTo>
                    <a:pt x="29" y="36"/>
                    <a:pt x="27" y="38"/>
                    <a:pt x="25" y="39"/>
                  </a:cubicBezTo>
                  <a:cubicBezTo>
                    <a:pt x="22" y="40"/>
                    <a:pt x="19" y="40"/>
                    <a:pt x="16" y="40"/>
                  </a:cubicBezTo>
                  <a:cubicBezTo>
                    <a:pt x="12" y="40"/>
                    <a:pt x="10" y="40"/>
                    <a:pt x="8" y="39"/>
                  </a:cubicBezTo>
                  <a:cubicBezTo>
                    <a:pt x="6" y="38"/>
                    <a:pt x="4" y="37"/>
                    <a:pt x="3" y="35"/>
                  </a:cubicBezTo>
                  <a:cubicBezTo>
                    <a:pt x="1" y="34"/>
                    <a:pt x="0" y="32"/>
                    <a:pt x="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0"/>
                    <a:pt x="11" y="32"/>
                    <a:pt x="12" y="32"/>
                  </a:cubicBezTo>
                  <a:cubicBezTo>
                    <a:pt x="13" y="33"/>
                    <a:pt x="14" y="34"/>
                    <a:pt x="16" y="34"/>
                  </a:cubicBezTo>
                  <a:cubicBezTo>
                    <a:pt x="17" y="34"/>
                    <a:pt x="18" y="33"/>
                    <a:pt x="19" y="32"/>
                  </a:cubicBezTo>
                  <a:cubicBezTo>
                    <a:pt x="20" y="31"/>
                    <a:pt x="21" y="30"/>
                    <a:pt x="21" y="28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18" y="23"/>
                    <a:pt x="17" y="22"/>
                    <a:pt x="15" y="22"/>
                  </a:cubicBezTo>
                  <a:cubicBezTo>
                    <a:pt x="15" y="22"/>
                    <a:pt x="14" y="23"/>
                    <a:pt x="12" y="2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5"/>
                    <a:pt x="17" y="15"/>
                    <a:pt x="17" y="14"/>
                  </a:cubicBezTo>
                  <a:cubicBezTo>
                    <a:pt x="18" y="13"/>
                    <a:pt x="19" y="12"/>
                    <a:pt x="19" y="11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cubicBezTo>
                    <a:pt x="11" y="9"/>
                    <a:pt x="11" y="10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5277933" y="5415923"/>
              <a:ext cx="17463" cy="952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5 h 6"/>
                <a:gd name="T4" fmla="*/ 11 w 11"/>
                <a:gd name="T5" fmla="*/ 2 h 6"/>
                <a:gd name="T6" fmla="*/ 8 w 11"/>
                <a:gd name="T7" fmla="*/ 1 h 6"/>
                <a:gd name="T8" fmla="*/ 4 w 11"/>
                <a:gd name="T9" fmla="*/ 0 h 6"/>
                <a:gd name="T10" fmla="*/ 0 w 1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5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0"/>
            <p:cNvSpPr/>
            <p:nvPr/>
          </p:nvSpPr>
          <p:spPr bwMode="auto">
            <a:xfrm>
              <a:off x="5377945" y="4187198"/>
              <a:ext cx="44450" cy="34925"/>
            </a:xfrm>
            <a:custGeom>
              <a:avLst/>
              <a:gdLst>
                <a:gd name="T0" fmla="*/ 22 w 24"/>
                <a:gd name="T1" fmla="*/ 11 h 19"/>
                <a:gd name="T2" fmla="*/ 24 w 24"/>
                <a:gd name="T3" fmla="*/ 8 h 19"/>
                <a:gd name="T4" fmla="*/ 24 w 24"/>
                <a:gd name="T5" fmla="*/ 4 h 19"/>
                <a:gd name="T6" fmla="*/ 21 w 24"/>
                <a:gd name="T7" fmla="*/ 0 h 19"/>
                <a:gd name="T8" fmla="*/ 16 w 24"/>
                <a:gd name="T9" fmla="*/ 0 h 19"/>
                <a:gd name="T10" fmla="*/ 8 w 24"/>
                <a:gd name="T11" fmla="*/ 4 h 19"/>
                <a:gd name="T12" fmla="*/ 0 w 24"/>
                <a:gd name="T13" fmla="*/ 7 h 19"/>
                <a:gd name="T14" fmla="*/ 5 w 24"/>
                <a:gd name="T15" fmla="*/ 19 h 19"/>
                <a:gd name="T16" fmla="*/ 13 w 24"/>
                <a:gd name="T17" fmla="*/ 16 h 19"/>
                <a:gd name="T18" fmla="*/ 22 w 24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22" y="11"/>
                  </a:moveTo>
                  <a:cubicBezTo>
                    <a:pt x="23" y="10"/>
                    <a:pt x="24" y="9"/>
                    <a:pt x="24" y="8"/>
                  </a:cubicBezTo>
                  <a:cubicBezTo>
                    <a:pt x="24" y="6"/>
                    <a:pt x="24" y="5"/>
                    <a:pt x="24" y="4"/>
                  </a:cubicBezTo>
                  <a:cubicBezTo>
                    <a:pt x="23" y="2"/>
                    <a:pt x="22" y="1"/>
                    <a:pt x="21" y="0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5" y="1"/>
                    <a:pt x="12" y="2"/>
                    <a:pt x="8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8" y="13"/>
                    <a:pt x="21" y="12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1"/>
            <p:cNvSpPr/>
            <p:nvPr/>
          </p:nvSpPr>
          <p:spPr bwMode="auto">
            <a:xfrm>
              <a:off x="6297108" y="4461836"/>
              <a:ext cx="36513" cy="46038"/>
            </a:xfrm>
            <a:custGeom>
              <a:avLst/>
              <a:gdLst>
                <a:gd name="T0" fmla="*/ 10 w 20"/>
                <a:gd name="T1" fmla="*/ 23 h 25"/>
                <a:gd name="T2" fmla="*/ 13 w 20"/>
                <a:gd name="T3" fmla="*/ 25 h 25"/>
                <a:gd name="T4" fmla="*/ 17 w 20"/>
                <a:gd name="T5" fmla="*/ 24 h 25"/>
                <a:gd name="T6" fmla="*/ 20 w 20"/>
                <a:gd name="T7" fmla="*/ 20 h 25"/>
                <a:gd name="T8" fmla="*/ 20 w 20"/>
                <a:gd name="T9" fmla="*/ 15 h 25"/>
                <a:gd name="T10" fmla="*/ 15 w 20"/>
                <a:gd name="T11" fmla="*/ 8 h 25"/>
                <a:gd name="T12" fmla="*/ 11 w 20"/>
                <a:gd name="T13" fmla="*/ 0 h 25"/>
                <a:gd name="T14" fmla="*/ 0 w 20"/>
                <a:gd name="T15" fmla="*/ 7 h 25"/>
                <a:gd name="T16" fmla="*/ 4 w 20"/>
                <a:gd name="T17" fmla="*/ 14 h 25"/>
                <a:gd name="T18" fmla="*/ 10 w 20"/>
                <a:gd name="T1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5">
                  <a:moveTo>
                    <a:pt x="10" y="23"/>
                  </a:moveTo>
                  <a:cubicBezTo>
                    <a:pt x="11" y="24"/>
                    <a:pt x="12" y="24"/>
                    <a:pt x="13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9" y="23"/>
                    <a:pt x="20" y="21"/>
                    <a:pt x="20" y="20"/>
                  </a:cubicBezTo>
                  <a:cubicBezTo>
                    <a:pt x="20" y="19"/>
                    <a:pt x="20" y="17"/>
                    <a:pt x="20" y="15"/>
                  </a:cubicBezTo>
                  <a:cubicBezTo>
                    <a:pt x="19" y="14"/>
                    <a:pt x="18" y="12"/>
                    <a:pt x="15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9"/>
                    <a:pt x="9" y="22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2"/>
            <p:cNvSpPr/>
            <p:nvPr/>
          </p:nvSpPr>
          <p:spPr bwMode="auto">
            <a:xfrm>
              <a:off x="4995358" y="4642811"/>
              <a:ext cx="39688" cy="28575"/>
            </a:xfrm>
            <a:custGeom>
              <a:avLst/>
              <a:gdLst>
                <a:gd name="T0" fmla="*/ 25 w 25"/>
                <a:gd name="T1" fmla="*/ 0 h 18"/>
                <a:gd name="T2" fmla="*/ 0 w 25"/>
                <a:gd name="T3" fmla="*/ 3 h 18"/>
                <a:gd name="T4" fmla="*/ 19 w 25"/>
                <a:gd name="T5" fmla="*/ 18 h 18"/>
                <a:gd name="T6" fmla="*/ 25 w 2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8">
                  <a:moveTo>
                    <a:pt x="25" y="0"/>
                  </a:moveTo>
                  <a:lnTo>
                    <a:pt x="0" y="3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3"/>
            <p:cNvSpPr/>
            <p:nvPr/>
          </p:nvSpPr>
          <p:spPr bwMode="auto">
            <a:xfrm>
              <a:off x="5774820" y="5565148"/>
              <a:ext cx="38100" cy="61913"/>
            </a:xfrm>
            <a:custGeom>
              <a:avLst/>
              <a:gdLst>
                <a:gd name="T0" fmla="*/ 7 w 21"/>
                <a:gd name="T1" fmla="*/ 10 h 33"/>
                <a:gd name="T2" fmla="*/ 4 w 21"/>
                <a:gd name="T3" fmla="*/ 12 h 33"/>
                <a:gd name="T4" fmla="*/ 2 w 21"/>
                <a:gd name="T5" fmla="*/ 15 h 33"/>
                <a:gd name="T6" fmla="*/ 1 w 21"/>
                <a:gd name="T7" fmla="*/ 19 h 33"/>
                <a:gd name="T8" fmla="*/ 0 w 21"/>
                <a:gd name="T9" fmla="*/ 23 h 33"/>
                <a:gd name="T10" fmla="*/ 2 w 21"/>
                <a:gd name="T11" fmla="*/ 26 h 33"/>
                <a:gd name="T12" fmla="*/ 9 w 21"/>
                <a:gd name="T13" fmla="*/ 32 h 33"/>
                <a:gd name="T14" fmla="*/ 12 w 21"/>
                <a:gd name="T15" fmla="*/ 33 h 33"/>
                <a:gd name="T16" fmla="*/ 15 w 21"/>
                <a:gd name="T17" fmla="*/ 33 h 33"/>
                <a:gd name="T18" fmla="*/ 19 w 21"/>
                <a:gd name="T19" fmla="*/ 29 h 33"/>
                <a:gd name="T20" fmla="*/ 20 w 21"/>
                <a:gd name="T21" fmla="*/ 26 h 33"/>
                <a:gd name="T22" fmla="*/ 21 w 21"/>
                <a:gd name="T23" fmla="*/ 24 h 33"/>
                <a:gd name="T24" fmla="*/ 20 w 21"/>
                <a:gd name="T25" fmla="*/ 20 h 33"/>
                <a:gd name="T26" fmla="*/ 14 w 21"/>
                <a:gd name="T27" fmla="*/ 16 h 33"/>
                <a:gd name="T28" fmla="*/ 14 w 21"/>
                <a:gd name="T29" fmla="*/ 11 h 33"/>
                <a:gd name="T30" fmla="*/ 17 w 21"/>
                <a:gd name="T31" fmla="*/ 11 h 33"/>
                <a:gd name="T32" fmla="*/ 18 w 21"/>
                <a:gd name="T33" fmla="*/ 8 h 33"/>
                <a:gd name="T34" fmla="*/ 18 w 21"/>
                <a:gd name="T35" fmla="*/ 5 h 33"/>
                <a:gd name="T36" fmla="*/ 18 w 21"/>
                <a:gd name="T37" fmla="*/ 2 h 33"/>
                <a:gd name="T38" fmla="*/ 15 w 21"/>
                <a:gd name="T39" fmla="*/ 2 h 33"/>
                <a:gd name="T40" fmla="*/ 10 w 21"/>
                <a:gd name="T41" fmla="*/ 8 h 33"/>
                <a:gd name="T42" fmla="*/ 9 w 21"/>
                <a:gd name="T43" fmla="*/ 9 h 33"/>
                <a:gd name="T44" fmla="*/ 7 w 21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33">
                  <a:moveTo>
                    <a:pt x="7" y="10"/>
                  </a:moveTo>
                  <a:cubicBezTo>
                    <a:pt x="5" y="10"/>
                    <a:pt x="4" y="12"/>
                    <a:pt x="4" y="12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6"/>
                    <a:pt x="1" y="19"/>
                    <a:pt x="1" y="19"/>
                  </a:cubicBezTo>
                  <a:cubicBezTo>
                    <a:pt x="0" y="20"/>
                    <a:pt x="0" y="23"/>
                    <a:pt x="0" y="23"/>
                  </a:cubicBezTo>
                  <a:cubicBezTo>
                    <a:pt x="0" y="24"/>
                    <a:pt x="2" y="26"/>
                    <a:pt x="2" y="26"/>
                  </a:cubicBezTo>
                  <a:cubicBezTo>
                    <a:pt x="3" y="29"/>
                    <a:pt x="9" y="32"/>
                    <a:pt x="9" y="32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9" y="33"/>
                    <a:pt x="19" y="29"/>
                    <a:pt x="19" y="29"/>
                  </a:cubicBezTo>
                  <a:cubicBezTo>
                    <a:pt x="18" y="28"/>
                    <a:pt x="20" y="26"/>
                    <a:pt x="20" y="26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3"/>
                    <a:pt x="20" y="20"/>
                    <a:pt x="20" y="20"/>
                  </a:cubicBezTo>
                  <a:cubicBezTo>
                    <a:pt x="18" y="19"/>
                    <a:pt x="14" y="16"/>
                    <a:pt x="14" y="16"/>
                  </a:cubicBezTo>
                  <a:cubicBezTo>
                    <a:pt x="11" y="12"/>
                    <a:pt x="14" y="11"/>
                    <a:pt x="14" y="11"/>
                  </a:cubicBezTo>
                  <a:cubicBezTo>
                    <a:pt x="16" y="12"/>
                    <a:pt x="17" y="11"/>
                    <a:pt x="17" y="11"/>
                  </a:cubicBezTo>
                  <a:cubicBezTo>
                    <a:pt x="19" y="11"/>
                    <a:pt x="18" y="8"/>
                    <a:pt x="18" y="8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0"/>
                    <a:pt x="15" y="2"/>
                    <a:pt x="15" y="2"/>
                  </a:cubicBezTo>
                  <a:cubicBezTo>
                    <a:pt x="14" y="4"/>
                    <a:pt x="10" y="8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7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4"/>
            <p:cNvSpPr/>
            <p:nvPr/>
          </p:nvSpPr>
          <p:spPr bwMode="auto">
            <a:xfrm>
              <a:off x="5417633" y="5504823"/>
              <a:ext cx="7938" cy="20638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5 h 11"/>
                <a:gd name="T4" fmla="*/ 2 w 4"/>
                <a:gd name="T5" fmla="*/ 7 h 11"/>
                <a:gd name="T6" fmla="*/ 3 w 4"/>
                <a:gd name="T7" fmla="*/ 10 h 11"/>
                <a:gd name="T8" fmla="*/ 4 w 4"/>
                <a:gd name="T9" fmla="*/ 9 h 11"/>
                <a:gd name="T10" fmla="*/ 3 w 4"/>
                <a:gd name="T11" fmla="*/ 3 h 11"/>
                <a:gd name="T12" fmla="*/ 3 w 4"/>
                <a:gd name="T13" fmla="*/ 0 h 11"/>
                <a:gd name="T14" fmla="*/ 0 w 4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1" y="3"/>
                    <a:pt x="2" y="4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4" y="9"/>
                    <a:pt x="3" y="8"/>
                    <a:pt x="3" y="10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4" y="8"/>
                    <a:pt x="4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5"/>
            <p:cNvSpPr/>
            <p:nvPr/>
          </p:nvSpPr>
          <p:spPr bwMode="auto">
            <a:xfrm>
              <a:off x="5384295" y="5517523"/>
              <a:ext cx="33338" cy="12700"/>
            </a:xfrm>
            <a:custGeom>
              <a:avLst/>
              <a:gdLst>
                <a:gd name="T0" fmla="*/ 0 w 18"/>
                <a:gd name="T1" fmla="*/ 7 h 7"/>
                <a:gd name="T2" fmla="*/ 5 w 18"/>
                <a:gd name="T3" fmla="*/ 6 h 7"/>
                <a:gd name="T4" fmla="*/ 17 w 18"/>
                <a:gd name="T5" fmla="*/ 3 h 7"/>
                <a:gd name="T6" fmla="*/ 18 w 18"/>
                <a:gd name="T7" fmla="*/ 2 h 7"/>
                <a:gd name="T8" fmla="*/ 18 w 18"/>
                <a:gd name="T9" fmla="*/ 2 h 7"/>
                <a:gd name="T10" fmla="*/ 17 w 18"/>
                <a:gd name="T11" fmla="*/ 0 h 7"/>
                <a:gd name="T12" fmla="*/ 0 w 1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0" y="7"/>
                  </a:moveTo>
                  <a:cubicBezTo>
                    <a:pt x="1" y="7"/>
                    <a:pt x="3" y="6"/>
                    <a:pt x="5" y="6"/>
                  </a:cubicBezTo>
                  <a:cubicBezTo>
                    <a:pt x="9" y="6"/>
                    <a:pt x="15" y="5"/>
                    <a:pt x="17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1"/>
                    <a:pt x="17" y="0"/>
                  </a:cubicBezTo>
                  <a:cubicBezTo>
                    <a:pt x="12" y="4"/>
                    <a:pt x="3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66"/>
            <p:cNvSpPr/>
            <p:nvPr/>
          </p:nvSpPr>
          <p:spPr bwMode="auto">
            <a:xfrm>
              <a:off x="5849433" y="4149098"/>
              <a:ext cx="63500" cy="68263"/>
            </a:xfrm>
            <a:custGeom>
              <a:avLst/>
              <a:gdLst>
                <a:gd name="T0" fmla="*/ 12 w 34"/>
                <a:gd name="T1" fmla="*/ 36 h 37"/>
                <a:gd name="T2" fmla="*/ 24 w 34"/>
                <a:gd name="T3" fmla="*/ 35 h 37"/>
                <a:gd name="T4" fmla="*/ 32 w 34"/>
                <a:gd name="T5" fmla="*/ 23 h 37"/>
                <a:gd name="T6" fmla="*/ 32 w 34"/>
                <a:gd name="T7" fmla="*/ 9 h 37"/>
                <a:gd name="T8" fmla="*/ 22 w 34"/>
                <a:gd name="T9" fmla="*/ 2 h 37"/>
                <a:gd name="T10" fmla="*/ 10 w 34"/>
                <a:gd name="T11" fmla="*/ 3 h 37"/>
                <a:gd name="T12" fmla="*/ 2 w 34"/>
                <a:gd name="T13" fmla="*/ 15 h 37"/>
                <a:gd name="T14" fmla="*/ 3 w 34"/>
                <a:gd name="T15" fmla="*/ 29 h 37"/>
                <a:gd name="T16" fmla="*/ 12 w 34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7">
                  <a:moveTo>
                    <a:pt x="12" y="36"/>
                  </a:moveTo>
                  <a:cubicBezTo>
                    <a:pt x="17" y="37"/>
                    <a:pt x="21" y="37"/>
                    <a:pt x="24" y="35"/>
                  </a:cubicBezTo>
                  <a:cubicBezTo>
                    <a:pt x="28" y="33"/>
                    <a:pt x="31" y="29"/>
                    <a:pt x="32" y="23"/>
                  </a:cubicBezTo>
                  <a:cubicBezTo>
                    <a:pt x="34" y="17"/>
                    <a:pt x="34" y="12"/>
                    <a:pt x="32" y="9"/>
                  </a:cubicBezTo>
                  <a:cubicBezTo>
                    <a:pt x="30" y="5"/>
                    <a:pt x="26" y="3"/>
                    <a:pt x="22" y="2"/>
                  </a:cubicBezTo>
                  <a:cubicBezTo>
                    <a:pt x="17" y="0"/>
                    <a:pt x="13" y="1"/>
                    <a:pt x="10" y="3"/>
                  </a:cubicBezTo>
                  <a:cubicBezTo>
                    <a:pt x="6" y="5"/>
                    <a:pt x="3" y="9"/>
                    <a:pt x="2" y="15"/>
                  </a:cubicBezTo>
                  <a:cubicBezTo>
                    <a:pt x="0" y="20"/>
                    <a:pt x="1" y="25"/>
                    <a:pt x="3" y="29"/>
                  </a:cubicBezTo>
                  <a:cubicBezTo>
                    <a:pt x="5" y="33"/>
                    <a:pt x="8" y="35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7"/>
            <p:cNvSpPr>
              <a:spLocks noEditPoints="1"/>
            </p:cNvSpPr>
            <p:nvPr/>
          </p:nvSpPr>
          <p:spPr bwMode="auto">
            <a:xfrm>
              <a:off x="4862008" y="4030036"/>
              <a:ext cx="1677988" cy="1673225"/>
            </a:xfrm>
            <a:custGeom>
              <a:avLst/>
              <a:gdLst>
                <a:gd name="T0" fmla="*/ 812 w 905"/>
                <a:gd name="T1" fmla="*/ 404 h 905"/>
                <a:gd name="T2" fmla="*/ 774 w 905"/>
                <a:gd name="T3" fmla="*/ 279 h 905"/>
                <a:gd name="T4" fmla="*/ 779 w 905"/>
                <a:gd name="T5" fmla="*/ 210 h 905"/>
                <a:gd name="T6" fmla="*/ 721 w 905"/>
                <a:gd name="T7" fmla="*/ 187 h 905"/>
                <a:gd name="T8" fmla="*/ 685 w 905"/>
                <a:gd name="T9" fmla="*/ 149 h 905"/>
                <a:gd name="T10" fmla="*/ 617 w 905"/>
                <a:gd name="T11" fmla="*/ 113 h 905"/>
                <a:gd name="T12" fmla="*/ 564 w 905"/>
                <a:gd name="T13" fmla="*/ 108 h 905"/>
                <a:gd name="T14" fmla="*/ 460 w 905"/>
                <a:gd name="T15" fmla="*/ 45 h 905"/>
                <a:gd name="T16" fmla="*/ 375 w 905"/>
                <a:gd name="T17" fmla="*/ 52 h 905"/>
                <a:gd name="T18" fmla="*/ 348 w 905"/>
                <a:gd name="T19" fmla="*/ 78 h 905"/>
                <a:gd name="T20" fmla="*/ 362 w 905"/>
                <a:gd name="T21" fmla="*/ 92 h 905"/>
                <a:gd name="T22" fmla="*/ 312 w 905"/>
                <a:gd name="T23" fmla="*/ 104 h 905"/>
                <a:gd name="T24" fmla="*/ 250 w 905"/>
                <a:gd name="T25" fmla="*/ 96 h 905"/>
                <a:gd name="T26" fmla="*/ 175 w 905"/>
                <a:gd name="T27" fmla="*/ 151 h 905"/>
                <a:gd name="T28" fmla="*/ 121 w 905"/>
                <a:gd name="T29" fmla="*/ 211 h 905"/>
                <a:gd name="T30" fmla="*/ 120 w 905"/>
                <a:gd name="T31" fmla="*/ 281 h 905"/>
                <a:gd name="T32" fmla="*/ 132 w 905"/>
                <a:gd name="T33" fmla="*/ 289 h 905"/>
                <a:gd name="T34" fmla="*/ 95 w 905"/>
                <a:gd name="T35" fmla="*/ 410 h 905"/>
                <a:gd name="T36" fmla="*/ 41 w 905"/>
                <a:gd name="T37" fmla="*/ 453 h 905"/>
                <a:gd name="T38" fmla="*/ 51 w 905"/>
                <a:gd name="T39" fmla="*/ 518 h 905"/>
                <a:gd name="T40" fmla="*/ 101 w 905"/>
                <a:gd name="T41" fmla="*/ 526 h 905"/>
                <a:gd name="T42" fmla="*/ 238 w 905"/>
                <a:gd name="T43" fmla="*/ 764 h 905"/>
                <a:gd name="T44" fmla="*/ 218 w 905"/>
                <a:gd name="T45" fmla="*/ 741 h 905"/>
                <a:gd name="T46" fmla="*/ 196 w 905"/>
                <a:gd name="T47" fmla="*/ 742 h 905"/>
                <a:gd name="T48" fmla="*/ 289 w 905"/>
                <a:gd name="T49" fmla="*/ 829 h 905"/>
                <a:gd name="T50" fmla="*/ 284 w 905"/>
                <a:gd name="T51" fmla="*/ 801 h 905"/>
                <a:gd name="T52" fmla="*/ 309 w 905"/>
                <a:gd name="T53" fmla="*/ 811 h 905"/>
                <a:gd name="T54" fmla="*/ 317 w 905"/>
                <a:gd name="T55" fmla="*/ 787 h 905"/>
                <a:gd name="T56" fmla="*/ 310 w 905"/>
                <a:gd name="T57" fmla="*/ 842 h 905"/>
                <a:gd name="T58" fmla="*/ 352 w 905"/>
                <a:gd name="T59" fmla="*/ 858 h 905"/>
                <a:gd name="T60" fmla="*/ 420 w 905"/>
                <a:gd name="T61" fmla="*/ 807 h 905"/>
                <a:gd name="T62" fmla="*/ 413 w 905"/>
                <a:gd name="T63" fmla="*/ 875 h 905"/>
                <a:gd name="T64" fmla="*/ 399 w 905"/>
                <a:gd name="T65" fmla="*/ 866 h 905"/>
                <a:gd name="T66" fmla="*/ 430 w 905"/>
                <a:gd name="T67" fmla="*/ 858 h 905"/>
                <a:gd name="T68" fmla="*/ 479 w 905"/>
                <a:gd name="T69" fmla="*/ 856 h 905"/>
                <a:gd name="T70" fmla="*/ 477 w 905"/>
                <a:gd name="T71" fmla="*/ 831 h 905"/>
                <a:gd name="T72" fmla="*/ 529 w 905"/>
                <a:gd name="T73" fmla="*/ 866 h 905"/>
                <a:gd name="T74" fmla="*/ 486 w 905"/>
                <a:gd name="T75" fmla="*/ 850 h 905"/>
                <a:gd name="T76" fmla="*/ 516 w 905"/>
                <a:gd name="T77" fmla="*/ 820 h 905"/>
                <a:gd name="T78" fmla="*/ 599 w 905"/>
                <a:gd name="T79" fmla="*/ 840 h 905"/>
                <a:gd name="T80" fmla="*/ 588 w 905"/>
                <a:gd name="T81" fmla="*/ 834 h 905"/>
                <a:gd name="T82" fmla="*/ 584 w 905"/>
                <a:gd name="T83" fmla="*/ 805 h 905"/>
                <a:gd name="T84" fmla="*/ 599 w 905"/>
                <a:gd name="T85" fmla="*/ 796 h 905"/>
                <a:gd name="T86" fmla="*/ 616 w 905"/>
                <a:gd name="T87" fmla="*/ 825 h 905"/>
                <a:gd name="T88" fmla="*/ 655 w 905"/>
                <a:gd name="T89" fmla="*/ 793 h 905"/>
                <a:gd name="T90" fmla="*/ 654 w 905"/>
                <a:gd name="T91" fmla="*/ 760 h 905"/>
                <a:gd name="T92" fmla="*/ 663 w 905"/>
                <a:gd name="T93" fmla="*/ 752 h 905"/>
                <a:gd name="T94" fmla="*/ 668 w 905"/>
                <a:gd name="T95" fmla="*/ 737 h 905"/>
                <a:gd name="T96" fmla="*/ 676 w 905"/>
                <a:gd name="T97" fmla="*/ 737 h 905"/>
                <a:gd name="T98" fmla="*/ 677 w 905"/>
                <a:gd name="T99" fmla="*/ 721 h 905"/>
                <a:gd name="T100" fmla="*/ 691 w 905"/>
                <a:gd name="T101" fmla="*/ 738 h 905"/>
                <a:gd name="T102" fmla="*/ 665 w 905"/>
                <a:gd name="T103" fmla="*/ 771 h 905"/>
                <a:gd name="T104" fmla="*/ 688 w 905"/>
                <a:gd name="T105" fmla="*/ 807 h 905"/>
                <a:gd name="T106" fmla="*/ 679 w 905"/>
                <a:gd name="T107" fmla="*/ 769 h 905"/>
                <a:gd name="T108" fmla="*/ 705 w 905"/>
                <a:gd name="T109" fmla="*/ 766 h 905"/>
                <a:gd name="T110" fmla="*/ 778 w 905"/>
                <a:gd name="T111" fmla="*/ 296 h 905"/>
                <a:gd name="T112" fmla="*/ 810 w 905"/>
                <a:gd name="T113" fmla="*/ 386 h 905"/>
                <a:gd name="T114" fmla="*/ 843 w 905"/>
                <a:gd name="T115" fmla="*/ 516 h 905"/>
                <a:gd name="T116" fmla="*/ 807 w 905"/>
                <a:gd name="T117" fmla="*/ 47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5" h="905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ubicBezTo>
                    <a:pt x="703" y="905"/>
                    <a:pt x="905" y="702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  <a:moveTo>
                    <a:pt x="858" y="430"/>
                  </a:moveTo>
                  <a:cubicBezTo>
                    <a:pt x="849" y="431"/>
                    <a:pt x="849" y="431"/>
                    <a:pt x="849" y="431"/>
                  </a:cubicBezTo>
                  <a:cubicBezTo>
                    <a:pt x="846" y="400"/>
                    <a:pt x="846" y="400"/>
                    <a:pt x="846" y="400"/>
                  </a:cubicBezTo>
                  <a:cubicBezTo>
                    <a:pt x="835" y="401"/>
                    <a:pt x="835" y="401"/>
                    <a:pt x="835" y="401"/>
                  </a:cubicBezTo>
                  <a:cubicBezTo>
                    <a:pt x="838" y="430"/>
                    <a:pt x="838" y="430"/>
                    <a:pt x="838" y="430"/>
                  </a:cubicBezTo>
                  <a:cubicBezTo>
                    <a:pt x="829" y="431"/>
                    <a:pt x="829" y="431"/>
                    <a:pt x="829" y="431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12" y="404"/>
                    <a:pt x="812" y="404"/>
                    <a:pt x="812" y="404"/>
                  </a:cubicBezTo>
                  <a:cubicBezTo>
                    <a:pt x="816" y="435"/>
                    <a:pt x="816" y="435"/>
                    <a:pt x="816" y="435"/>
                  </a:cubicBezTo>
                  <a:cubicBezTo>
                    <a:pt x="807" y="436"/>
                    <a:pt x="807" y="436"/>
                    <a:pt x="807" y="436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54" y="388"/>
                    <a:pt x="854" y="388"/>
                    <a:pt x="854" y="388"/>
                  </a:cubicBezTo>
                  <a:lnTo>
                    <a:pt x="858" y="430"/>
                  </a:lnTo>
                  <a:close/>
                  <a:moveTo>
                    <a:pt x="799" y="241"/>
                  </a:moveTo>
                  <a:cubicBezTo>
                    <a:pt x="802" y="246"/>
                    <a:pt x="804" y="250"/>
                    <a:pt x="804" y="253"/>
                  </a:cubicBezTo>
                  <a:cubicBezTo>
                    <a:pt x="805" y="256"/>
                    <a:pt x="805" y="258"/>
                    <a:pt x="804" y="261"/>
                  </a:cubicBezTo>
                  <a:cubicBezTo>
                    <a:pt x="803" y="264"/>
                    <a:pt x="801" y="266"/>
                    <a:pt x="798" y="267"/>
                  </a:cubicBezTo>
                  <a:cubicBezTo>
                    <a:pt x="795" y="269"/>
                    <a:pt x="791" y="270"/>
                    <a:pt x="788" y="269"/>
                  </a:cubicBezTo>
                  <a:cubicBezTo>
                    <a:pt x="784" y="268"/>
                    <a:pt x="781" y="266"/>
                    <a:pt x="778" y="262"/>
                  </a:cubicBezTo>
                  <a:cubicBezTo>
                    <a:pt x="778" y="265"/>
                    <a:pt x="778" y="267"/>
                    <a:pt x="778" y="269"/>
                  </a:cubicBezTo>
                  <a:cubicBezTo>
                    <a:pt x="777" y="272"/>
                    <a:pt x="776" y="275"/>
                    <a:pt x="774" y="279"/>
                  </a:cubicBezTo>
                  <a:cubicBezTo>
                    <a:pt x="769" y="291"/>
                    <a:pt x="769" y="291"/>
                    <a:pt x="769" y="291"/>
                  </a:cubicBezTo>
                  <a:cubicBezTo>
                    <a:pt x="762" y="279"/>
                    <a:pt x="762" y="279"/>
                    <a:pt x="762" y="279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769" y="261"/>
                    <a:pt x="770" y="258"/>
                    <a:pt x="770" y="257"/>
                  </a:cubicBezTo>
                  <a:cubicBezTo>
                    <a:pt x="771" y="255"/>
                    <a:pt x="771" y="254"/>
                    <a:pt x="770" y="253"/>
                  </a:cubicBezTo>
                  <a:cubicBezTo>
                    <a:pt x="770" y="252"/>
                    <a:pt x="769" y="250"/>
                    <a:pt x="768" y="248"/>
                  </a:cubicBezTo>
                  <a:cubicBezTo>
                    <a:pt x="766" y="246"/>
                    <a:pt x="766" y="246"/>
                    <a:pt x="766" y="246"/>
                  </a:cubicBezTo>
                  <a:cubicBezTo>
                    <a:pt x="748" y="257"/>
                    <a:pt x="748" y="257"/>
                    <a:pt x="748" y="257"/>
                  </a:cubicBezTo>
                  <a:cubicBezTo>
                    <a:pt x="742" y="247"/>
                    <a:pt x="742" y="247"/>
                    <a:pt x="742" y="247"/>
                  </a:cubicBezTo>
                  <a:cubicBezTo>
                    <a:pt x="786" y="220"/>
                    <a:pt x="786" y="220"/>
                    <a:pt x="786" y="220"/>
                  </a:cubicBezTo>
                  <a:lnTo>
                    <a:pt x="799" y="241"/>
                  </a:lnTo>
                  <a:close/>
                  <a:moveTo>
                    <a:pt x="750" y="176"/>
                  </a:moveTo>
                  <a:cubicBezTo>
                    <a:pt x="779" y="210"/>
                    <a:pt x="779" y="210"/>
                    <a:pt x="779" y="210"/>
                  </a:cubicBezTo>
                  <a:cubicBezTo>
                    <a:pt x="772" y="216"/>
                    <a:pt x="772" y="216"/>
                    <a:pt x="772" y="216"/>
                  </a:cubicBezTo>
                  <a:cubicBezTo>
                    <a:pt x="761" y="203"/>
                    <a:pt x="761" y="203"/>
                    <a:pt x="761" y="203"/>
                  </a:cubicBezTo>
                  <a:cubicBezTo>
                    <a:pt x="728" y="230"/>
                    <a:pt x="728" y="230"/>
                    <a:pt x="728" y="230"/>
                  </a:cubicBezTo>
                  <a:cubicBezTo>
                    <a:pt x="721" y="221"/>
                    <a:pt x="721" y="221"/>
                    <a:pt x="721" y="221"/>
                  </a:cubicBezTo>
                  <a:cubicBezTo>
                    <a:pt x="754" y="194"/>
                    <a:pt x="754" y="194"/>
                    <a:pt x="754" y="194"/>
                  </a:cubicBezTo>
                  <a:cubicBezTo>
                    <a:pt x="744" y="181"/>
                    <a:pt x="744" y="181"/>
                    <a:pt x="744" y="181"/>
                  </a:cubicBezTo>
                  <a:lnTo>
                    <a:pt x="750" y="176"/>
                  </a:lnTo>
                  <a:close/>
                  <a:moveTo>
                    <a:pt x="742" y="167"/>
                  </a:moveTo>
                  <a:cubicBezTo>
                    <a:pt x="736" y="174"/>
                    <a:pt x="736" y="174"/>
                    <a:pt x="736" y="174"/>
                  </a:cubicBezTo>
                  <a:cubicBezTo>
                    <a:pt x="714" y="153"/>
                    <a:pt x="714" y="153"/>
                    <a:pt x="714" y="153"/>
                  </a:cubicBezTo>
                  <a:cubicBezTo>
                    <a:pt x="706" y="162"/>
                    <a:pt x="706" y="162"/>
                    <a:pt x="706" y="162"/>
                  </a:cubicBezTo>
                  <a:cubicBezTo>
                    <a:pt x="727" y="181"/>
                    <a:pt x="727" y="181"/>
                    <a:pt x="727" y="181"/>
                  </a:cubicBezTo>
                  <a:cubicBezTo>
                    <a:pt x="721" y="187"/>
                    <a:pt x="721" y="187"/>
                    <a:pt x="721" y="187"/>
                  </a:cubicBezTo>
                  <a:cubicBezTo>
                    <a:pt x="700" y="168"/>
                    <a:pt x="700" y="168"/>
                    <a:pt x="700" y="168"/>
                  </a:cubicBezTo>
                  <a:cubicBezTo>
                    <a:pt x="691" y="178"/>
                    <a:pt x="691" y="178"/>
                    <a:pt x="691" y="178"/>
                  </a:cubicBezTo>
                  <a:cubicBezTo>
                    <a:pt x="714" y="200"/>
                    <a:pt x="714" y="200"/>
                    <a:pt x="714" y="200"/>
                  </a:cubicBezTo>
                  <a:cubicBezTo>
                    <a:pt x="708" y="206"/>
                    <a:pt x="708" y="206"/>
                    <a:pt x="708" y="206"/>
                  </a:cubicBezTo>
                  <a:cubicBezTo>
                    <a:pt x="677" y="177"/>
                    <a:pt x="677" y="177"/>
                    <a:pt x="677" y="177"/>
                  </a:cubicBezTo>
                  <a:cubicBezTo>
                    <a:pt x="711" y="139"/>
                    <a:pt x="711" y="139"/>
                    <a:pt x="711" y="139"/>
                  </a:cubicBezTo>
                  <a:lnTo>
                    <a:pt x="742" y="167"/>
                  </a:lnTo>
                  <a:close/>
                  <a:moveTo>
                    <a:pt x="665" y="105"/>
                  </a:moveTo>
                  <a:cubicBezTo>
                    <a:pt x="680" y="116"/>
                    <a:pt x="680" y="116"/>
                    <a:pt x="680" y="116"/>
                  </a:cubicBezTo>
                  <a:cubicBezTo>
                    <a:pt x="686" y="120"/>
                    <a:pt x="689" y="122"/>
                    <a:pt x="691" y="124"/>
                  </a:cubicBezTo>
                  <a:cubicBezTo>
                    <a:pt x="693" y="127"/>
                    <a:pt x="694" y="130"/>
                    <a:pt x="695" y="133"/>
                  </a:cubicBezTo>
                  <a:cubicBezTo>
                    <a:pt x="695" y="136"/>
                    <a:pt x="694" y="140"/>
                    <a:pt x="692" y="143"/>
                  </a:cubicBezTo>
                  <a:cubicBezTo>
                    <a:pt x="690" y="146"/>
                    <a:pt x="688" y="148"/>
                    <a:pt x="685" y="149"/>
                  </a:cubicBezTo>
                  <a:cubicBezTo>
                    <a:pt x="683" y="150"/>
                    <a:pt x="681" y="150"/>
                    <a:pt x="679" y="150"/>
                  </a:cubicBezTo>
                  <a:cubicBezTo>
                    <a:pt x="676" y="150"/>
                    <a:pt x="674" y="149"/>
                    <a:pt x="672" y="149"/>
                  </a:cubicBezTo>
                  <a:cubicBezTo>
                    <a:pt x="670" y="148"/>
                    <a:pt x="666" y="145"/>
                    <a:pt x="662" y="143"/>
                  </a:cubicBezTo>
                  <a:cubicBezTo>
                    <a:pt x="656" y="138"/>
                    <a:pt x="656" y="138"/>
                    <a:pt x="656" y="138"/>
                  </a:cubicBezTo>
                  <a:cubicBezTo>
                    <a:pt x="645" y="154"/>
                    <a:pt x="645" y="154"/>
                    <a:pt x="645" y="154"/>
                  </a:cubicBezTo>
                  <a:cubicBezTo>
                    <a:pt x="635" y="148"/>
                    <a:pt x="635" y="148"/>
                    <a:pt x="635" y="148"/>
                  </a:cubicBezTo>
                  <a:lnTo>
                    <a:pt x="665" y="105"/>
                  </a:lnTo>
                  <a:close/>
                  <a:moveTo>
                    <a:pt x="632" y="87"/>
                  </a:moveTo>
                  <a:cubicBezTo>
                    <a:pt x="629" y="95"/>
                    <a:pt x="629" y="95"/>
                    <a:pt x="629" y="95"/>
                  </a:cubicBezTo>
                  <a:cubicBezTo>
                    <a:pt x="603" y="84"/>
                    <a:pt x="603" y="84"/>
                    <a:pt x="603" y="84"/>
                  </a:cubicBezTo>
                  <a:cubicBezTo>
                    <a:pt x="598" y="95"/>
                    <a:pt x="598" y="95"/>
                    <a:pt x="598" y="95"/>
                  </a:cubicBezTo>
                  <a:cubicBezTo>
                    <a:pt x="620" y="105"/>
                    <a:pt x="620" y="105"/>
                    <a:pt x="620" y="105"/>
                  </a:cubicBezTo>
                  <a:cubicBezTo>
                    <a:pt x="617" y="113"/>
                    <a:pt x="617" y="113"/>
                    <a:pt x="617" y="113"/>
                  </a:cubicBezTo>
                  <a:cubicBezTo>
                    <a:pt x="595" y="103"/>
                    <a:pt x="595" y="103"/>
                    <a:pt x="595" y="103"/>
                  </a:cubicBezTo>
                  <a:cubicBezTo>
                    <a:pt x="586" y="123"/>
                    <a:pt x="586" y="123"/>
                    <a:pt x="586" y="123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96" y="71"/>
                    <a:pt x="596" y="71"/>
                    <a:pt x="596" y="71"/>
                  </a:cubicBezTo>
                  <a:lnTo>
                    <a:pt x="632" y="87"/>
                  </a:lnTo>
                  <a:close/>
                  <a:moveTo>
                    <a:pt x="523" y="77"/>
                  </a:moveTo>
                  <a:cubicBezTo>
                    <a:pt x="525" y="72"/>
                    <a:pt x="527" y="68"/>
                    <a:pt x="529" y="65"/>
                  </a:cubicBezTo>
                  <a:cubicBezTo>
                    <a:pt x="531" y="63"/>
                    <a:pt x="534" y="61"/>
                    <a:pt x="536" y="59"/>
                  </a:cubicBezTo>
                  <a:cubicBezTo>
                    <a:pt x="539" y="58"/>
                    <a:pt x="542" y="57"/>
                    <a:pt x="545" y="57"/>
                  </a:cubicBezTo>
                  <a:cubicBezTo>
                    <a:pt x="548" y="56"/>
                    <a:pt x="553" y="57"/>
                    <a:pt x="557" y="58"/>
                  </a:cubicBezTo>
                  <a:cubicBezTo>
                    <a:pt x="565" y="60"/>
                    <a:pt x="571" y="64"/>
                    <a:pt x="575" y="70"/>
                  </a:cubicBezTo>
                  <a:cubicBezTo>
                    <a:pt x="578" y="76"/>
                    <a:pt x="579" y="83"/>
                    <a:pt x="577" y="91"/>
                  </a:cubicBezTo>
                  <a:cubicBezTo>
                    <a:pt x="575" y="99"/>
                    <a:pt x="570" y="105"/>
                    <a:pt x="564" y="108"/>
                  </a:cubicBezTo>
                  <a:cubicBezTo>
                    <a:pt x="558" y="111"/>
                    <a:pt x="551" y="112"/>
                    <a:pt x="543" y="110"/>
                  </a:cubicBezTo>
                  <a:cubicBezTo>
                    <a:pt x="535" y="108"/>
                    <a:pt x="529" y="104"/>
                    <a:pt x="526" y="98"/>
                  </a:cubicBezTo>
                  <a:cubicBezTo>
                    <a:pt x="522" y="92"/>
                    <a:pt x="521" y="85"/>
                    <a:pt x="523" y="77"/>
                  </a:cubicBezTo>
                  <a:close/>
                  <a:moveTo>
                    <a:pt x="460" y="45"/>
                  </a:moveTo>
                  <a:cubicBezTo>
                    <a:pt x="473" y="66"/>
                    <a:pt x="473" y="66"/>
                    <a:pt x="473" y="66"/>
                  </a:cubicBezTo>
                  <a:cubicBezTo>
                    <a:pt x="487" y="46"/>
                    <a:pt x="487" y="46"/>
                    <a:pt x="487" y="46"/>
                  </a:cubicBezTo>
                  <a:cubicBezTo>
                    <a:pt x="500" y="47"/>
                    <a:pt x="500" y="47"/>
                    <a:pt x="500" y="47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7"/>
                    <a:pt x="476" y="97"/>
                    <a:pt x="476" y="97"/>
                  </a:cubicBezTo>
                  <a:cubicBezTo>
                    <a:pt x="465" y="97"/>
                    <a:pt x="465" y="97"/>
                    <a:pt x="465" y="97"/>
                  </a:cubicBezTo>
                  <a:cubicBezTo>
                    <a:pt x="466" y="75"/>
                    <a:pt x="466" y="75"/>
                    <a:pt x="466" y="75"/>
                  </a:cubicBezTo>
                  <a:cubicBezTo>
                    <a:pt x="447" y="44"/>
                    <a:pt x="447" y="44"/>
                    <a:pt x="447" y="44"/>
                  </a:cubicBezTo>
                  <a:lnTo>
                    <a:pt x="460" y="45"/>
                  </a:lnTo>
                  <a:close/>
                  <a:moveTo>
                    <a:pt x="441" y="44"/>
                  </a:moveTo>
                  <a:cubicBezTo>
                    <a:pt x="442" y="53"/>
                    <a:pt x="442" y="53"/>
                    <a:pt x="442" y="53"/>
                  </a:cubicBezTo>
                  <a:cubicBezTo>
                    <a:pt x="425" y="54"/>
                    <a:pt x="425" y="54"/>
                    <a:pt x="425" y="54"/>
                  </a:cubicBezTo>
                  <a:cubicBezTo>
                    <a:pt x="428" y="97"/>
                    <a:pt x="428" y="97"/>
                    <a:pt x="428" y="97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55"/>
                    <a:pt x="413" y="55"/>
                    <a:pt x="413" y="55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6" y="48"/>
                    <a:pt x="396" y="48"/>
                    <a:pt x="396" y="48"/>
                  </a:cubicBezTo>
                  <a:lnTo>
                    <a:pt x="441" y="44"/>
                  </a:lnTo>
                  <a:close/>
                  <a:moveTo>
                    <a:pt x="386" y="50"/>
                  </a:moveTo>
                  <a:cubicBezTo>
                    <a:pt x="395" y="101"/>
                    <a:pt x="395" y="101"/>
                    <a:pt x="395" y="101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375" y="52"/>
                    <a:pt x="375" y="52"/>
                    <a:pt x="375" y="52"/>
                  </a:cubicBezTo>
                  <a:lnTo>
                    <a:pt x="386" y="50"/>
                  </a:lnTo>
                  <a:close/>
                  <a:moveTo>
                    <a:pt x="324" y="70"/>
                  </a:moveTo>
                  <a:cubicBezTo>
                    <a:pt x="325" y="68"/>
                    <a:pt x="327" y="65"/>
                    <a:pt x="330" y="63"/>
                  </a:cubicBezTo>
                  <a:cubicBezTo>
                    <a:pt x="333" y="61"/>
                    <a:pt x="336" y="60"/>
                    <a:pt x="340" y="59"/>
                  </a:cubicBezTo>
                  <a:cubicBezTo>
                    <a:pt x="347" y="57"/>
                    <a:pt x="353" y="57"/>
                    <a:pt x="357" y="59"/>
                  </a:cubicBezTo>
                  <a:cubicBezTo>
                    <a:pt x="361" y="60"/>
                    <a:pt x="364" y="63"/>
                    <a:pt x="365" y="68"/>
                  </a:cubicBezTo>
                  <a:cubicBezTo>
                    <a:pt x="354" y="71"/>
                    <a:pt x="354" y="71"/>
                    <a:pt x="354" y="71"/>
                  </a:cubicBezTo>
                  <a:cubicBezTo>
                    <a:pt x="353" y="69"/>
                    <a:pt x="352" y="67"/>
                    <a:pt x="350" y="67"/>
                  </a:cubicBezTo>
                  <a:cubicBezTo>
                    <a:pt x="348" y="66"/>
                    <a:pt x="345" y="66"/>
                    <a:pt x="342" y="67"/>
                  </a:cubicBezTo>
                  <a:cubicBezTo>
                    <a:pt x="339" y="68"/>
                    <a:pt x="337" y="69"/>
                    <a:pt x="335" y="71"/>
                  </a:cubicBezTo>
                  <a:cubicBezTo>
                    <a:pt x="334" y="72"/>
                    <a:pt x="334" y="73"/>
                    <a:pt x="334" y="74"/>
                  </a:cubicBezTo>
                  <a:cubicBezTo>
                    <a:pt x="335" y="76"/>
                    <a:pt x="336" y="76"/>
                    <a:pt x="337" y="77"/>
                  </a:cubicBezTo>
                  <a:cubicBezTo>
                    <a:pt x="339" y="78"/>
                    <a:pt x="342" y="78"/>
                    <a:pt x="348" y="78"/>
                  </a:cubicBezTo>
                  <a:cubicBezTo>
                    <a:pt x="354" y="77"/>
                    <a:pt x="358" y="77"/>
                    <a:pt x="361" y="78"/>
                  </a:cubicBezTo>
                  <a:cubicBezTo>
                    <a:pt x="364" y="79"/>
                    <a:pt x="366" y="80"/>
                    <a:pt x="368" y="81"/>
                  </a:cubicBezTo>
                  <a:cubicBezTo>
                    <a:pt x="370" y="83"/>
                    <a:pt x="372" y="86"/>
                    <a:pt x="373" y="89"/>
                  </a:cubicBezTo>
                  <a:cubicBezTo>
                    <a:pt x="373" y="92"/>
                    <a:pt x="373" y="95"/>
                    <a:pt x="372" y="98"/>
                  </a:cubicBezTo>
                  <a:cubicBezTo>
                    <a:pt x="371" y="101"/>
                    <a:pt x="369" y="103"/>
                    <a:pt x="366" y="105"/>
                  </a:cubicBezTo>
                  <a:cubicBezTo>
                    <a:pt x="364" y="107"/>
                    <a:pt x="360" y="109"/>
                    <a:pt x="355" y="110"/>
                  </a:cubicBezTo>
                  <a:cubicBezTo>
                    <a:pt x="348" y="112"/>
                    <a:pt x="342" y="112"/>
                    <a:pt x="338" y="110"/>
                  </a:cubicBezTo>
                  <a:cubicBezTo>
                    <a:pt x="333" y="108"/>
                    <a:pt x="330" y="105"/>
                    <a:pt x="328" y="100"/>
                  </a:cubicBezTo>
                  <a:cubicBezTo>
                    <a:pt x="338" y="96"/>
                    <a:pt x="338" y="96"/>
                    <a:pt x="338" y="96"/>
                  </a:cubicBezTo>
                  <a:cubicBezTo>
                    <a:pt x="340" y="99"/>
                    <a:pt x="342" y="101"/>
                    <a:pt x="344" y="102"/>
                  </a:cubicBezTo>
                  <a:cubicBezTo>
                    <a:pt x="346" y="103"/>
                    <a:pt x="349" y="103"/>
                    <a:pt x="353" y="102"/>
                  </a:cubicBezTo>
                  <a:cubicBezTo>
                    <a:pt x="356" y="101"/>
                    <a:pt x="359" y="99"/>
                    <a:pt x="360" y="97"/>
                  </a:cubicBezTo>
                  <a:cubicBezTo>
                    <a:pt x="362" y="96"/>
                    <a:pt x="362" y="94"/>
                    <a:pt x="362" y="92"/>
                  </a:cubicBezTo>
                  <a:cubicBezTo>
                    <a:pt x="361" y="91"/>
                    <a:pt x="361" y="90"/>
                    <a:pt x="360" y="89"/>
                  </a:cubicBezTo>
                  <a:cubicBezTo>
                    <a:pt x="359" y="89"/>
                    <a:pt x="357" y="88"/>
                    <a:pt x="355" y="88"/>
                  </a:cubicBezTo>
                  <a:cubicBezTo>
                    <a:pt x="354" y="88"/>
                    <a:pt x="351" y="88"/>
                    <a:pt x="346" y="88"/>
                  </a:cubicBezTo>
                  <a:cubicBezTo>
                    <a:pt x="339" y="89"/>
                    <a:pt x="335" y="88"/>
                    <a:pt x="332" y="87"/>
                  </a:cubicBezTo>
                  <a:cubicBezTo>
                    <a:pt x="328" y="85"/>
                    <a:pt x="325" y="82"/>
                    <a:pt x="324" y="78"/>
                  </a:cubicBezTo>
                  <a:cubicBezTo>
                    <a:pt x="323" y="76"/>
                    <a:pt x="323" y="73"/>
                    <a:pt x="324" y="70"/>
                  </a:cubicBezTo>
                  <a:close/>
                  <a:moveTo>
                    <a:pt x="286" y="79"/>
                  </a:moveTo>
                  <a:cubicBezTo>
                    <a:pt x="292" y="77"/>
                    <a:pt x="296" y="75"/>
                    <a:pt x="299" y="75"/>
                  </a:cubicBezTo>
                  <a:cubicBezTo>
                    <a:pt x="302" y="75"/>
                    <a:pt x="304" y="75"/>
                    <a:pt x="307" y="77"/>
                  </a:cubicBezTo>
                  <a:cubicBezTo>
                    <a:pt x="309" y="78"/>
                    <a:pt x="311" y="80"/>
                    <a:pt x="312" y="83"/>
                  </a:cubicBezTo>
                  <a:cubicBezTo>
                    <a:pt x="314" y="87"/>
                    <a:pt x="314" y="90"/>
                    <a:pt x="313" y="94"/>
                  </a:cubicBezTo>
                  <a:cubicBezTo>
                    <a:pt x="311" y="97"/>
                    <a:pt x="309" y="100"/>
                    <a:pt x="304" y="102"/>
                  </a:cubicBezTo>
                  <a:cubicBezTo>
                    <a:pt x="307" y="103"/>
                    <a:pt x="310" y="103"/>
                    <a:pt x="312" y="104"/>
                  </a:cubicBezTo>
                  <a:cubicBezTo>
                    <a:pt x="314" y="105"/>
                    <a:pt x="317" y="106"/>
                    <a:pt x="321" y="109"/>
                  </a:cubicBezTo>
                  <a:cubicBezTo>
                    <a:pt x="331" y="115"/>
                    <a:pt x="331" y="115"/>
                    <a:pt x="331" y="115"/>
                  </a:cubicBezTo>
                  <a:cubicBezTo>
                    <a:pt x="319" y="121"/>
                    <a:pt x="319" y="121"/>
                    <a:pt x="319" y="121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2" y="112"/>
                    <a:pt x="300" y="110"/>
                    <a:pt x="298" y="109"/>
                  </a:cubicBezTo>
                  <a:cubicBezTo>
                    <a:pt x="297" y="109"/>
                    <a:pt x="295" y="109"/>
                    <a:pt x="294" y="109"/>
                  </a:cubicBezTo>
                  <a:cubicBezTo>
                    <a:pt x="293" y="109"/>
                    <a:pt x="291" y="110"/>
                    <a:pt x="289" y="111"/>
                  </a:cubicBezTo>
                  <a:cubicBezTo>
                    <a:pt x="286" y="112"/>
                    <a:pt x="286" y="112"/>
                    <a:pt x="286" y="112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85" y="136"/>
                    <a:pt x="285" y="136"/>
                    <a:pt x="285" y="136"/>
                  </a:cubicBezTo>
                  <a:cubicBezTo>
                    <a:pt x="264" y="89"/>
                    <a:pt x="264" y="89"/>
                    <a:pt x="264" y="89"/>
                  </a:cubicBezTo>
                  <a:lnTo>
                    <a:pt x="286" y="79"/>
                  </a:lnTo>
                  <a:close/>
                  <a:moveTo>
                    <a:pt x="250" y="96"/>
                  </a:moveTo>
                  <a:cubicBezTo>
                    <a:pt x="255" y="104"/>
                    <a:pt x="255" y="104"/>
                    <a:pt x="255" y="104"/>
                  </a:cubicBezTo>
                  <a:cubicBezTo>
                    <a:pt x="229" y="120"/>
                    <a:pt x="229" y="120"/>
                    <a:pt x="229" y="120"/>
                  </a:cubicBezTo>
                  <a:cubicBezTo>
                    <a:pt x="235" y="130"/>
                    <a:pt x="235" y="130"/>
                    <a:pt x="235" y="130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7" y="149"/>
                    <a:pt x="247" y="149"/>
                    <a:pt x="247" y="149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8" y="139"/>
                    <a:pt x="278" y="139"/>
                    <a:pt x="278" y="139"/>
                  </a:cubicBezTo>
                  <a:cubicBezTo>
                    <a:pt x="242" y="162"/>
                    <a:pt x="242" y="162"/>
                    <a:pt x="242" y="162"/>
                  </a:cubicBezTo>
                  <a:cubicBezTo>
                    <a:pt x="214" y="119"/>
                    <a:pt x="214" y="119"/>
                    <a:pt x="214" y="119"/>
                  </a:cubicBezTo>
                  <a:lnTo>
                    <a:pt x="250" y="96"/>
                  </a:lnTo>
                  <a:close/>
                  <a:moveTo>
                    <a:pt x="175" y="151"/>
                  </a:moveTo>
                  <a:cubicBezTo>
                    <a:pt x="210" y="171"/>
                    <a:pt x="210" y="171"/>
                    <a:pt x="210" y="171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23" y="177"/>
                    <a:pt x="223" y="177"/>
                    <a:pt x="223" y="177"/>
                  </a:cubicBezTo>
                  <a:cubicBezTo>
                    <a:pt x="214" y="185"/>
                    <a:pt x="214" y="185"/>
                    <a:pt x="214" y="185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5" y="151"/>
                  </a:lnTo>
                  <a:close/>
                  <a:moveTo>
                    <a:pt x="160" y="165"/>
                  </a:moveTo>
                  <a:cubicBezTo>
                    <a:pt x="197" y="201"/>
                    <a:pt x="197" y="201"/>
                    <a:pt x="197" y="201"/>
                  </a:cubicBezTo>
                  <a:cubicBezTo>
                    <a:pt x="189" y="209"/>
                    <a:pt x="189" y="209"/>
                    <a:pt x="189" y="209"/>
                  </a:cubicBezTo>
                  <a:cubicBezTo>
                    <a:pt x="152" y="174"/>
                    <a:pt x="152" y="174"/>
                    <a:pt x="152" y="174"/>
                  </a:cubicBezTo>
                  <a:lnTo>
                    <a:pt x="160" y="165"/>
                  </a:lnTo>
                  <a:close/>
                  <a:moveTo>
                    <a:pt x="121" y="211"/>
                  </a:moveTo>
                  <a:cubicBezTo>
                    <a:pt x="163" y="214"/>
                    <a:pt x="163" y="214"/>
                    <a:pt x="163" y="214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75" y="225"/>
                    <a:pt x="175" y="225"/>
                    <a:pt x="175" y="225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5" y="252"/>
                    <a:pt x="155" y="252"/>
                    <a:pt x="155" y="252"/>
                  </a:cubicBezTo>
                  <a:cubicBezTo>
                    <a:pt x="114" y="220"/>
                    <a:pt x="114" y="220"/>
                    <a:pt x="114" y="220"/>
                  </a:cubicBezTo>
                  <a:lnTo>
                    <a:pt x="121" y="211"/>
                  </a:lnTo>
                  <a:close/>
                  <a:moveTo>
                    <a:pt x="88" y="264"/>
                  </a:moveTo>
                  <a:cubicBezTo>
                    <a:pt x="112" y="278"/>
                    <a:pt x="112" y="278"/>
                    <a:pt x="112" y="278"/>
                  </a:cubicBezTo>
                  <a:cubicBezTo>
                    <a:pt x="116" y="280"/>
                    <a:pt x="119" y="281"/>
                    <a:pt x="120" y="281"/>
                  </a:cubicBezTo>
                  <a:cubicBezTo>
                    <a:pt x="122" y="282"/>
                    <a:pt x="124" y="282"/>
                    <a:pt x="126" y="281"/>
                  </a:cubicBezTo>
                  <a:cubicBezTo>
                    <a:pt x="128" y="280"/>
                    <a:pt x="130" y="278"/>
                    <a:pt x="132" y="275"/>
                  </a:cubicBezTo>
                  <a:cubicBezTo>
                    <a:pt x="133" y="272"/>
                    <a:pt x="134" y="270"/>
                    <a:pt x="134" y="268"/>
                  </a:cubicBezTo>
                  <a:cubicBezTo>
                    <a:pt x="134" y="266"/>
                    <a:pt x="133" y="264"/>
                    <a:pt x="131" y="263"/>
                  </a:cubicBezTo>
                  <a:cubicBezTo>
                    <a:pt x="130" y="262"/>
                    <a:pt x="127" y="260"/>
                    <a:pt x="124" y="258"/>
                  </a:cubicBezTo>
                  <a:cubicBezTo>
                    <a:pt x="99" y="244"/>
                    <a:pt x="99" y="244"/>
                    <a:pt x="99" y="244"/>
                  </a:cubicBezTo>
                  <a:cubicBezTo>
                    <a:pt x="104" y="234"/>
                    <a:pt x="104" y="234"/>
                    <a:pt x="104" y="234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34" y="251"/>
                    <a:pt x="137" y="253"/>
                    <a:pt x="139" y="255"/>
                  </a:cubicBezTo>
                  <a:cubicBezTo>
                    <a:pt x="141" y="257"/>
                    <a:pt x="142" y="259"/>
                    <a:pt x="143" y="261"/>
                  </a:cubicBezTo>
                  <a:cubicBezTo>
                    <a:pt x="144" y="263"/>
                    <a:pt x="144" y="266"/>
                    <a:pt x="144" y="269"/>
                  </a:cubicBezTo>
                  <a:cubicBezTo>
                    <a:pt x="143" y="272"/>
                    <a:pt x="142" y="275"/>
                    <a:pt x="140" y="279"/>
                  </a:cubicBezTo>
                  <a:cubicBezTo>
                    <a:pt x="137" y="284"/>
                    <a:pt x="134" y="287"/>
                    <a:pt x="132" y="289"/>
                  </a:cubicBezTo>
                  <a:cubicBezTo>
                    <a:pt x="130" y="291"/>
                    <a:pt x="127" y="292"/>
                    <a:pt x="125" y="293"/>
                  </a:cubicBezTo>
                  <a:cubicBezTo>
                    <a:pt x="123" y="293"/>
                    <a:pt x="120" y="293"/>
                    <a:pt x="118" y="293"/>
                  </a:cubicBezTo>
                  <a:cubicBezTo>
                    <a:pt x="115" y="292"/>
                    <a:pt x="111" y="290"/>
                    <a:pt x="106" y="287"/>
                  </a:cubicBezTo>
                  <a:cubicBezTo>
                    <a:pt x="82" y="274"/>
                    <a:pt x="82" y="274"/>
                    <a:pt x="82" y="274"/>
                  </a:cubicBezTo>
                  <a:lnTo>
                    <a:pt x="88" y="264"/>
                  </a:lnTo>
                  <a:close/>
                  <a:moveTo>
                    <a:pt x="45" y="402"/>
                  </a:moveTo>
                  <a:cubicBezTo>
                    <a:pt x="82" y="384"/>
                    <a:pt x="82" y="384"/>
                    <a:pt x="82" y="384"/>
                  </a:cubicBezTo>
                  <a:cubicBezTo>
                    <a:pt x="48" y="379"/>
                    <a:pt x="48" y="379"/>
                    <a:pt x="48" y="379"/>
                  </a:cubicBezTo>
                  <a:cubicBezTo>
                    <a:pt x="50" y="368"/>
                    <a:pt x="50" y="368"/>
                    <a:pt x="50" y="368"/>
                  </a:cubicBezTo>
                  <a:cubicBezTo>
                    <a:pt x="101" y="376"/>
                    <a:pt x="101" y="376"/>
                    <a:pt x="101" y="376"/>
                  </a:cubicBezTo>
                  <a:cubicBezTo>
                    <a:pt x="99" y="387"/>
                    <a:pt x="99" y="387"/>
                    <a:pt x="99" y="387"/>
                  </a:cubicBezTo>
                  <a:cubicBezTo>
                    <a:pt x="62" y="405"/>
                    <a:pt x="62" y="405"/>
                    <a:pt x="62" y="405"/>
                  </a:cubicBezTo>
                  <a:cubicBezTo>
                    <a:pt x="95" y="410"/>
                    <a:pt x="95" y="410"/>
                    <a:pt x="95" y="410"/>
                  </a:cubicBezTo>
                  <a:cubicBezTo>
                    <a:pt x="94" y="421"/>
                    <a:pt x="94" y="421"/>
                    <a:pt x="94" y="421"/>
                  </a:cubicBezTo>
                  <a:cubicBezTo>
                    <a:pt x="43" y="413"/>
                    <a:pt x="43" y="413"/>
                    <a:pt x="43" y="413"/>
                  </a:cubicBezTo>
                  <a:lnTo>
                    <a:pt x="45" y="402"/>
                  </a:lnTo>
                  <a:close/>
                  <a:moveTo>
                    <a:pt x="42" y="427"/>
                  </a:moveTo>
                  <a:cubicBezTo>
                    <a:pt x="94" y="430"/>
                    <a:pt x="94" y="430"/>
                    <a:pt x="94" y="430"/>
                  </a:cubicBezTo>
                  <a:cubicBezTo>
                    <a:pt x="93" y="441"/>
                    <a:pt x="93" y="441"/>
                    <a:pt x="93" y="441"/>
                  </a:cubicBezTo>
                  <a:cubicBezTo>
                    <a:pt x="42" y="439"/>
                    <a:pt x="42" y="439"/>
                    <a:pt x="42" y="439"/>
                  </a:cubicBezTo>
                  <a:lnTo>
                    <a:pt x="42" y="427"/>
                  </a:lnTo>
                  <a:close/>
                  <a:moveTo>
                    <a:pt x="43" y="487"/>
                  </a:moveTo>
                  <a:cubicBezTo>
                    <a:pt x="63" y="486"/>
                    <a:pt x="63" y="486"/>
                    <a:pt x="63" y="486"/>
                  </a:cubicBezTo>
                  <a:cubicBezTo>
                    <a:pt x="62" y="464"/>
                    <a:pt x="62" y="464"/>
                    <a:pt x="62" y="464"/>
                  </a:cubicBezTo>
                  <a:cubicBezTo>
                    <a:pt x="42" y="465"/>
                    <a:pt x="42" y="465"/>
                    <a:pt x="42" y="465"/>
                  </a:cubicBezTo>
                  <a:cubicBezTo>
                    <a:pt x="41" y="453"/>
                    <a:pt x="41" y="453"/>
                    <a:pt x="41" y="453"/>
                  </a:cubicBezTo>
                  <a:cubicBezTo>
                    <a:pt x="92" y="450"/>
                    <a:pt x="92" y="450"/>
                    <a:pt x="92" y="450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71" y="463"/>
                    <a:pt x="71" y="463"/>
                    <a:pt x="71" y="463"/>
                  </a:cubicBezTo>
                  <a:cubicBezTo>
                    <a:pt x="72" y="486"/>
                    <a:pt x="72" y="486"/>
                    <a:pt x="72" y="486"/>
                  </a:cubicBezTo>
                  <a:cubicBezTo>
                    <a:pt x="94" y="484"/>
                    <a:pt x="94" y="484"/>
                    <a:pt x="94" y="484"/>
                  </a:cubicBezTo>
                  <a:cubicBezTo>
                    <a:pt x="95" y="496"/>
                    <a:pt x="95" y="496"/>
                    <a:pt x="95" y="496"/>
                  </a:cubicBezTo>
                  <a:cubicBezTo>
                    <a:pt x="43" y="499"/>
                    <a:pt x="43" y="499"/>
                    <a:pt x="43" y="499"/>
                  </a:cubicBezTo>
                  <a:lnTo>
                    <a:pt x="43" y="487"/>
                  </a:lnTo>
                  <a:close/>
                  <a:moveTo>
                    <a:pt x="98" y="546"/>
                  </a:moveTo>
                  <a:cubicBezTo>
                    <a:pt x="95" y="551"/>
                    <a:pt x="89" y="555"/>
                    <a:pt x="81" y="557"/>
                  </a:cubicBezTo>
                  <a:cubicBezTo>
                    <a:pt x="73" y="559"/>
                    <a:pt x="66" y="558"/>
                    <a:pt x="60" y="554"/>
                  </a:cubicBezTo>
                  <a:cubicBezTo>
                    <a:pt x="54" y="550"/>
                    <a:pt x="51" y="544"/>
                    <a:pt x="49" y="536"/>
                  </a:cubicBezTo>
                  <a:cubicBezTo>
                    <a:pt x="48" y="529"/>
                    <a:pt x="48" y="523"/>
                    <a:pt x="51" y="518"/>
                  </a:cubicBezTo>
                  <a:cubicBezTo>
                    <a:pt x="53" y="515"/>
                    <a:pt x="55" y="513"/>
                    <a:pt x="59" y="511"/>
                  </a:cubicBezTo>
                  <a:cubicBezTo>
                    <a:pt x="64" y="521"/>
                    <a:pt x="64" y="521"/>
                    <a:pt x="64" y="521"/>
                  </a:cubicBezTo>
                  <a:cubicBezTo>
                    <a:pt x="61" y="523"/>
                    <a:pt x="60" y="524"/>
                    <a:pt x="58" y="527"/>
                  </a:cubicBezTo>
                  <a:cubicBezTo>
                    <a:pt x="57" y="529"/>
                    <a:pt x="57" y="532"/>
                    <a:pt x="58" y="535"/>
                  </a:cubicBezTo>
                  <a:cubicBezTo>
                    <a:pt x="59" y="539"/>
                    <a:pt x="61" y="542"/>
                    <a:pt x="64" y="544"/>
                  </a:cubicBezTo>
                  <a:cubicBezTo>
                    <a:pt x="67" y="546"/>
                    <a:pt x="72" y="547"/>
                    <a:pt x="78" y="545"/>
                  </a:cubicBezTo>
                  <a:cubicBezTo>
                    <a:pt x="84" y="544"/>
                    <a:pt x="89" y="542"/>
                    <a:pt x="91" y="539"/>
                  </a:cubicBezTo>
                  <a:cubicBezTo>
                    <a:pt x="93" y="536"/>
                    <a:pt x="94" y="532"/>
                    <a:pt x="93" y="528"/>
                  </a:cubicBezTo>
                  <a:cubicBezTo>
                    <a:pt x="92" y="525"/>
                    <a:pt x="91" y="522"/>
                    <a:pt x="89" y="521"/>
                  </a:cubicBezTo>
                  <a:cubicBezTo>
                    <a:pt x="86" y="519"/>
                    <a:pt x="83" y="518"/>
                    <a:pt x="79" y="518"/>
                  </a:cubicBezTo>
                  <a:cubicBezTo>
                    <a:pt x="80" y="506"/>
                    <a:pt x="80" y="506"/>
                    <a:pt x="80" y="506"/>
                  </a:cubicBezTo>
                  <a:cubicBezTo>
                    <a:pt x="86" y="507"/>
                    <a:pt x="91" y="509"/>
                    <a:pt x="94" y="512"/>
                  </a:cubicBezTo>
                  <a:cubicBezTo>
                    <a:pt x="98" y="515"/>
                    <a:pt x="100" y="520"/>
                    <a:pt x="101" y="526"/>
                  </a:cubicBezTo>
                  <a:cubicBezTo>
                    <a:pt x="103" y="533"/>
                    <a:pt x="102" y="540"/>
                    <a:pt x="98" y="546"/>
                  </a:cubicBezTo>
                  <a:close/>
                  <a:moveTo>
                    <a:pt x="115" y="330"/>
                  </a:moveTo>
                  <a:cubicBezTo>
                    <a:pt x="102" y="331"/>
                    <a:pt x="102" y="331"/>
                    <a:pt x="102" y="331"/>
                  </a:cubicBezTo>
                  <a:cubicBezTo>
                    <a:pt x="95" y="353"/>
                    <a:pt x="95" y="353"/>
                    <a:pt x="95" y="353"/>
                  </a:cubicBezTo>
                  <a:cubicBezTo>
                    <a:pt x="105" y="361"/>
                    <a:pt x="105" y="361"/>
                    <a:pt x="105" y="361"/>
                  </a:cubicBezTo>
                  <a:cubicBezTo>
                    <a:pt x="101" y="373"/>
                    <a:pt x="101" y="373"/>
                    <a:pt x="101" y="373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62" y="324"/>
                    <a:pt x="62" y="324"/>
                    <a:pt x="62" y="324"/>
                  </a:cubicBezTo>
                  <a:cubicBezTo>
                    <a:pt x="118" y="318"/>
                    <a:pt x="118" y="318"/>
                    <a:pt x="118" y="318"/>
                  </a:cubicBezTo>
                  <a:lnTo>
                    <a:pt x="115" y="330"/>
                  </a:lnTo>
                  <a:close/>
                  <a:moveTo>
                    <a:pt x="252" y="762"/>
                  </a:moveTo>
                  <a:cubicBezTo>
                    <a:pt x="252" y="763"/>
                    <a:pt x="251" y="764"/>
                    <a:pt x="250" y="764"/>
                  </a:cubicBezTo>
                  <a:cubicBezTo>
                    <a:pt x="248" y="765"/>
                    <a:pt x="239" y="763"/>
                    <a:pt x="238" y="764"/>
                  </a:cubicBezTo>
                  <a:cubicBezTo>
                    <a:pt x="233" y="764"/>
                    <a:pt x="232" y="764"/>
                    <a:pt x="231" y="766"/>
                  </a:cubicBezTo>
                  <a:cubicBezTo>
                    <a:pt x="231" y="767"/>
                    <a:pt x="231" y="770"/>
                    <a:pt x="229" y="770"/>
                  </a:cubicBezTo>
                  <a:cubicBezTo>
                    <a:pt x="227" y="769"/>
                    <a:pt x="222" y="768"/>
                    <a:pt x="219" y="768"/>
                  </a:cubicBezTo>
                  <a:cubicBezTo>
                    <a:pt x="218" y="768"/>
                    <a:pt x="217" y="768"/>
                    <a:pt x="216" y="768"/>
                  </a:cubicBezTo>
                  <a:cubicBezTo>
                    <a:pt x="205" y="781"/>
                    <a:pt x="197" y="792"/>
                    <a:pt x="185" y="804"/>
                  </a:cubicBezTo>
                  <a:cubicBezTo>
                    <a:pt x="185" y="804"/>
                    <a:pt x="183" y="805"/>
                    <a:pt x="183" y="805"/>
                  </a:cubicBezTo>
                  <a:cubicBezTo>
                    <a:pt x="191" y="792"/>
                    <a:pt x="199" y="779"/>
                    <a:pt x="208" y="766"/>
                  </a:cubicBezTo>
                  <a:cubicBezTo>
                    <a:pt x="209" y="764"/>
                    <a:pt x="208" y="763"/>
                    <a:pt x="208" y="763"/>
                  </a:cubicBezTo>
                  <a:cubicBezTo>
                    <a:pt x="207" y="761"/>
                    <a:pt x="210" y="758"/>
                    <a:pt x="212" y="758"/>
                  </a:cubicBezTo>
                  <a:cubicBezTo>
                    <a:pt x="212" y="758"/>
                    <a:pt x="213" y="758"/>
                    <a:pt x="214" y="758"/>
                  </a:cubicBezTo>
                  <a:cubicBezTo>
                    <a:pt x="219" y="750"/>
                    <a:pt x="219" y="750"/>
                    <a:pt x="221" y="747"/>
                  </a:cubicBezTo>
                  <a:cubicBezTo>
                    <a:pt x="219" y="746"/>
                    <a:pt x="211" y="743"/>
                    <a:pt x="213" y="741"/>
                  </a:cubicBezTo>
                  <a:cubicBezTo>
                    <a:pt x="214" y="741"/>
                    <a:pt x="216" y="741"/>
                    <a:pt x="218" y="741"/>
                  </a:cubicBezTo>
                  <a:cubicBezTo>
                    <a:pt x="220" y="742"/>
                    <a:pt x="222" y="742"/>
                    <a:pt x="223" y="743"/>
                  </a:cubicBezTo>
                  <a:cubicBezTo>
                    <a:pt x="227" y="739"/>
                    <a:pt x="229" y="736"/>
                    <a:pt x="231" y="731"/>
                  </a:cubicBezTo>
                  <a:cubicBezTo>
                    <a:pt x="231" y="730"/>
                    <a:pt x="234" y="726"/>
                    <a:pt x="233" y="726"/>
                  </a:cubicBezTo>
                  <a:cubicBezTo>
                    <a:pt x="233" y="724"/>
                    <a:pt x="233" y="724"/>
                    <a:pt x="233" y="723"/>
                  </a:cubicBezTo>
                  <a:cubicBezTo>
                    <a:pt x="237" y="725"/>
                    <a:pt x="239" y="727"/>
                    <a:pt x="239" y="731"/>
                  </a:cubicBezTo>
                  <a:cubicBezTo>
                    <a:pt x="239" y="731"/>
                    <a:pt x="239" y="734"/>
                    <a:pt x="239" y="735"/>
                  </a:cubicBezTo>
                  <a:cubicBezTo>
                    <a:pt x="236" y="738"/>
                    <a:pt x="234" y="742"/>
                    <a:pt x="231" y="745"/>
                  </a:cubicBezTo>
                  <a:cubicBezTo>
                    <a:pt x="232" y="746"/>
                    <a:pt x="233" y="746"/>
                    <a:pt x="234" y="746"/>
                  </a:cubicBezTo>
                  <a:cubicBezTo>
                    <a:pt x="237" y="748"/>
                    <a:pt x="239" y="748"/>
                    <a:pt x="242" y="750"/>
                  </a:cubicBezTo>
                  <a:cubicBezTo>
                    <a:pt x="243" y="749"/>
                    <a:pt x="244" y="750"/>
                    <a:pt x="244" y="749"/>
                  </a:cubicBezTo>
                  <a:cubicBezTo>
                    <a:pt x="252" y="753"/>
                    <a:pt x="253" y="761"/>
                    <a:pt x="252" y="762"/>
                  </a:cubicBezTo>
                  <a:close/>
                  <a:moveTo>
                    <a:pt x="189" y="735"/>
                  </a:moveTo>
                  <a:cubicBezTo>
                    <a:pt x="192" y="737"/>
                    <a:pt x="195" y="739"/>
                    <a:pt x="196" y="742"/>
                  </a:cubicBezTo>
                  <a:cubicBezTo>
                    <a:pt x="197" y="743"/>
                    <a:pt x="201" y="748"/>
                    <a:pt x="203" y="754"/>
                  </a:cubicBezTo>
                  <a:cubicBezTo>
                    <a:pt x="204" y="757"/>
                    <a:pt x="205" y="758"/>
                    <a:pt x="204" y="761"/>
                  </a:cubicBezTo>
                  <a:cubicBezTo>
                    <a:pt x="199" y="758"/>
                    <a:pt x="200" y="757"/>
                    <a:pt x="198" y="752"/>
                  </a:cubicBezTo>
                  <a:cubicBezTo>
                    <a:pt x="198" y="750"/>
                    <a:pt x="197" y="748"/>
                    <a:pt x="193" y="744"/>
                  </a:cubicBezTo>
                  <a:cubicBezTo>
                    <a:pt x="193" y="742"/>
                    <a:pt x="189" y="738"/>
                    <a:pt x="189" y="735"/>
                  </a:cubicBezTo>
                  <a:close/>
                  <a:moveTo>
                    <a:pt x="262" y="820"/>
                  </a:moveTo>
                  <a:cubicBezTo>
                    <a:pt x="262" y="818"/>
                    <a:pt x="260" y="817"/>
                    <a:pt x="260" y="815"/>
                  </a:cubicBezTo>
                  <a:cubicBezTo>
                    <a:pt x="266" y="807"/>
                    <a:pt x="274" y="789"/>
                    <a:pt x="281" y="779"/>
                  </a:cubicBezTo>
                  <a:cubicBezTo>
                    <a:pt x="282" y="777"/>
                    <a:pt x="283" y="776"/>
                    <a:pt x="284" y="776"/>
                  </a:cubicBezTo>
                  <a:cubicBezTo>
                    <a:pt x="284" y="777"/>
                    <a:pt x="285" y="777"/>
                    <a:pt x="283" y="781"/>
                  </a:cubicBezTo>
                  <a:cubicBezTo>
                    <a:pt x="283" y="782"/>
                    <a:pt x="263" y="819"/>
                    <a:pt x="265" y="821"/>
                  </a:cubicBezTo>
                  <a:cubicBezTo>
                    <a:pt x="263" y="821"/>
                    <a:pt x="263" y="821"/>
                    <a:pt x="262" y="820"/>
                  </a:cubicBezTo>
                  <a:close/>
                  <a:moveTo>
                    <a:pt x="289" y="829"/>
                  </a:moveTo>
                  <a:cubicBezTo>
                    <a:pt x="288" y="830"/>
                    <a:pt x="288" y="830"/>
                    <a:pt x="287" y="830"/>
                  </a:cubicBezTo>
                  <a:cubicBezTo>
                    <a:pt x="286" y="830"/>
                    <a:pt x="284" y="829"/>
                    <a:pt x="282" y="828"/>
                  </a:cubicBezTo>
                  <a:cubicBezTo>
                    <a:pt x="280" y="826"/>
                    <a:pt x="275" y="818"/>
                    <a:pt x="276" y="816"/>
                  </a:cubicBezTo>
                  <a:cubicBezTo>
                    <a:pt x="276" y="816"/>
                    <a:pt x="276" y="816"/>
                    <a:pt x="276" y="816"/>
                  </a:cubicBezTo>
                  <a:cubicBezTo>
                    <a:pt x="278" y="822"/>
                    <a:pt x="286" y="820"/>
                    <a:pt x="294" y="818"/>
                  </a:cubicBezTo>
                  <a:cubicBezTo>
                    <a:pt x="300" y="816"/>
                    <a:pt x="305" y="813"/>
                    <a:pt x="305" y="812"/>
                  </a:cubicBezTo>
                  <a:cubicBezTo>
                    <a:pt x="305" y="811"/>
                    <a:pt x="305" y="810"/>
                    <a:pt x="304" y="809"/>
                  </a:cubicBezTo>
                  <a:cubicBezTo>
                    <a:pt x="304" y="810"/>
                    <a:pt x="301" y="811"/>
                    <a:pt x="297" y="812"/>
                  </a:cubicBezTo>
                  <a:cubicBezTo>
                    <a:pt x="288" y="814"/>
                    <a:pt x="275" y="816"/>
                    <a:pt x="273" y="815"/>
                  </a:cubicBezTo>
                  <a:cubicBezTo>
                    <a:pt x="270" y="814"/>
                    <a:pt x="270" y="813"/>
                    <a:pt x="273" y="809"/>
                  </a:cubicBezTo>
                  <a:cubicBezTo>
                    <a:pt x="279" y="807"/>
                    <a:pt x="290" y="805"/>
                    <a:pt x="297" y="802"/>
                  </a:cubicBezTo>
                  <a:cubicBezTo>
                    <a:pt x="297" y="801"/>
                    <a:pt x="299" y="801"/>
                    <a:pt x="298" y="799"/>
                  </a:cubicBezTo>
                  <a:cubicBezTo>
                    <a:pt x="295" y="800"/>
                    <a:pt x="286" y="801"/>
                    <a:pt x="284" y="801"/>
                  </a:cubicBezTo>
                  <a:cubicBezTo>
                    <a:pt x="281" y="798"/>
                    <a:pt x="283" y="795"/>
                    <a:pt x="284" y="792"/>
                  </a:cubicBezTo>
                  <a:cubicBezTo>
                    <a:pt x="285" y="792"/>
                    <a:pt x="284" y="792"/>
                    <a:pt x="285" y="792"/>
                  </a:cubicBezTo>
                  <a:cubicBezTo>
                    <a:pt x="287" y="794"/>
                    <a:pt x="294" y="792"/>
                    <a:pt x="295" y="791"/>
                  </a:cubicBezTo>
                  <a:cubicBezTo>
                    <a:pt x="294" y="789"/>
                    <a:pt x="292" y="784"/>
                    <a:pt x="293" y="785"/>
                  </a:cubicBezTo>
                  <a:cubicBezTo>
                    <a:pt x="295" y="786"/>
                    <a:pt x="295" y="787"/>
                    <a:pt x="298" y="787"/>
                  </a:cubicBezTo>
                  <a:cubicBezTo>
                    <a:pt x="298" y="787"/>
                    <a:pt x="299" y="787"/>
                    <a:pt x="298" y="787"/>
                  </a:cubicBezTo>
                  <a:cubicBezTo>
                    <a:pt x="297" y="786"/>
                    <a:pt x="295" y="785"/>
                    <a:pt x="295" y="784"/>
                  </a:cubicBezTo>
                  <a:cubicBezTo>
                    <a:pt x="296" y="782"/>
                    <a:pt x="298" y="782"/>
                    <a:pt x="299" y="783"/>
                  </a:cubicBezTo>
                  <a:cubicBezTo>
                    <a:pt x="301" y="784"/>
                    <a:pt x="308" y="789"/>
                    <a:pt x="308" y="789"/>
                  </a:cubicBezTo>
                  <a:cubicBezTo>
                    <a:pt x="309" y="790"/>
                    <a:pt x="309" y="790"/>
                    <a:pt x="309" y="790"/>
                  </a:cubicBezTo>
                  <a:cubicBezTo>
                    <a:pt x="310" y="791"/>
                    <a:pt x="310" y="792"/>
                    <a:pt x="310" y="793"/>
                  </a:cubicBezTo>
                  <a:cubicBezTo>
                    <a:pt x="310" y="796"/>
                    <a:pt x="308" y="797"/>
                    <a:pt x="305" y="797"/>
                  </a:cubicBezTo>
                  <a:cubicBezTo>
                    <a:pt x="306" y="802"/>
                    <a:pt x="306" y="806"/>
                    <a:pt x="309" y="811"/>
                  </a:cubicBezTo>
                  <a:cubicBezTo>
                    <a:pt x="311" y="809"/>
                    <a:pt x="313" y="809"/>
                    <a:pt x="313" y="808"/>
                  </a:cubicBezTo>
                  <a:cubicBezTo>
                    <a:pt x="316" y="810"/>
                    <a:pt x="317" y="811"/>
                    <a:pt x="317" y="814"/>
                  </a:cubicBezTo>
                  <a:cubicBezTo>
                    <a:pt x="315" y="818"/>
                    <a:pt x="310" y="817"/>
                    <a:pt x="309" y="819"/>
                  </a:cubicBezTo>
                  <a:cubicBezTo>
                    <a:pt x="308" y="823"/>
                    <a:pt x="309" y="831"/>
                    <a:pt x="307" y="834"/>
                  </a:cubicBezTo>
                  <a:cubicBezTo>
                    <a:pt x="307" y="835"/>
                    <a:pt x="306" y="835"/>
                    <a:pt x="305" y="834"/>
                  </a:cubicBezTo>
                  <a:cubicBezTo>
                    <a:pt x="304" y="831"/>
                    <a:pt x="305" y="824"/>
                    <a:pt x="305" y="820"/>
                  </a:cubicBezTo>
                  <a:cubicBezTo>
                    <a:pt x="303" y="821"/>
                    <a:pt x="299" y="823"/>
                    <a:pt x="295" y="823"/>
                  </a:cubicBezTo>
                  <a:cubicBezTo>
                    <a:pt x="295" y="824"/>
                    <a:pt x="295" y="824"/>
                    <a:pt x="295" y="825"/>
                  </a:cubicBezTo>
                  <a:cubicBezTo>
                    <a:pt x="297" y="826"/>
                    <a:pt x="297" y="827"/>
                    <a:pt x="298" y="828"/>
                  </a:cubicBezTo>
                  <a:cubicBezTo>
                    <a:pt x="298" y="829"/>
                    <a:pt x="296" y="830"/>
                    <a:pt x="296" y="831"/>
                  </a:cubicBezTo>
                  <a:cubicBezTo>
                    <a:pt x="295" y="831"/>
                    <a:pt x="293" y="830"/>
                    <a:pt x="291" y="829"/>
                  </a:cubicBezTo>
                  <a:cubicBezTo>
                    <a:pt x="290" y="829"/>
                    <a:pt x="289" y="829"/>
                    <a:pt x="289" y="829"/>
                  </a:cubicBezTo>
                  <a:close/>
                  <a:moveTo>
                    <a:pt x="317" y="787"/>
                  </a:moveTo>
                  <a:cubicBezTo>
                    <a:pt x="317" y="785"/>
                    <a:pt x="319" y="786"/>
                    <a:pt x="320" y="786"/>
                  </a:cubicBezTo>
                  <a:cubicBezTo>
                    <a:pt x="323" y="788"/>
                    <a:pt x="325" y="789"/>
                    <a:pt x="326" y="794"/>
                  </a:cubicBezTo>
                  <a:cubicBezTo>
                    <a:pt x="326" y="795"/>
                    <a:pt x="326" y="796"/>
                    <a:pt x="325" y="798"/>
                  </a:cubicBezTo>
                  <a:cubicBezTo>
                    <a:pt x="323" y="798"/>
                    <a:pt x="319" y="798"/>
                    <a:pt x="319" y="795"/>
                  </a:cubicBezTo>
                  <a:cubicBezTo>
                    <a:pt x="318" y="793"/>
                    <a:pt x="316" y="788"/>
                    <a:pt x="317" y="787"/>
                  </a:cubicBezTo>
                  <a:close/>
                  <a:moveTo>
                    <a:pt x="341" y="802"/>
                  </a:moveTo>
                  <a:cubicBezTo>
                    <a:pt x="334" y="803"/>
                    <a:pt x="319" y="845"/>
                    <a:pt x="312" y="854"/>
                  </a:cubicBezTo>
                  <a:cubicBezTo>
                    <a:pt x="308" y="861"/>
                    <a:pt x="306" y="861"/>
                    <a:pt x="303" y="858"/>
                  </a:cubicBezTo>
                  <a:cubicBezTo>
                    <a:pt x="299" y="854"/>
                    <a:pt x="294" y="836"/>
                    <a:pt x="295" y="832"/>
                  </a:cubicBezTo>
                  <a:cubicBezTo>
                    <a:pt x="296" y="833"/>
                    <a:pt x="297" y="836"/>
                    <a:pt x="297" y="837"/>
                  </a:cubicBezTo>
                  <a:cubicBezTo>
                    <a:pt x="298" y="836"/>
                    <a:pt x="297" y="836"/>
                    <a:pt x="298" y="835"/>
                  </a:cubicBezTo>
                  <a:cubicBezTo>
                    <a:pt x="299" y="838"/>
                    <a:pt x="303" y="846"/>
                    <a:pt x="304" y="847"/>
                  </a:cubicBezTo>
                  <a:cubicBezTo>
                    <a:pt x="307" y="849"/>
                    <a:pt x="308" y="844"/>
                    <a:pt x="310" y="842"/>
                  </a:cubicBezTo>
                  <a:cubicBezTo>
                    <a:pt x="314" y="834"/>
                    <a:pt x="325" y="807"/>
                    <a:pt x="329" y="799"/>
                  </a:cubicBezTo>
                  <a:cubicBezTo>
                    <a:pt x="332" y="794"/>
                    <a:pt x="334" y="789"/>
                    <a:pt x="331" y="786"/>
                  </a:cubicBezTo>
                  <a:cubicBezTo>
                    <a:pt x="320" y="780"/>
                    <a:pt x="306" y="784"/>
                    <a:pt x="296" y="778"/>
                  </a:cubicBezTo>
                  <a:cubicBezTo>
                    <a:pt x="296" y="778"/>
                    <a:pt x="296" y="778"/>
                    <a:pt x="296" y="778"/>
                  </a:cubicBezTo>
                  <a:cubicBezTo>
                    <a:pt x="302" y="776"/>
                    <a:pt x="328" y="782"/>
                    <a:pt x="328" y="782"/>
                  </a:cubicBezTo>
                  <a:cubicBezTo>
                    <a:pt x="336" y="784"/>
                    <a:pt x="346" y="792"/>
                    <a:pt x="341" y="802"/>
                  </a:cubicBezTo>
                  <a:close/>
                  <a:moveTo>
                    <a:pt x="365" y="858"/>
                  </a:moveTo>
                  <a:cubicBezTo>
                    <a:pt x="365" y="858"/>
                    <a:pt x="363" y="859"/>
                    <a:pt x="362" y="859"/>
                  </a:cubicBezTo>
                  <a:cubicBezTo>
                    <a:pt x="362" y="859"/>
                    <a:pt x="362" y="860"/>
                    <a:pt x="360" y="861"/>
                  </a:cubicBezTo>
                  <a:cubicBezTo>
                    <a:pt x="360" y="861"/>
                    <a:pt x="358" y="862"/>
                    <a:pt x="356" y="861"/>
                  </a:cubicBezTo>
                  <a:cubicBezTo>
                    <a:pt x="356" y="861"/>
                    <a:pt x="355" y="860"/>
                    <a:pt x="354" y="860"/>
                  </a:cubicBezTo>
                  <a:cubicBezTo>
                    <a:pt x="354" y="860"/>
                    <a:pt x="352" y="859"/>
                    <a:pt x="351" y="859"/>
                  </a:cubicBezTo>
                  <a:cubicBezTo>
                    <a:pt x="351" y="859"/>
                    <a:pt x="349" y="859"/>
                    <a:pt x="352" y="858"/>
                  </a:cubicBezTo>
                  <a:cubicBezTo>
                    <a:pt x="352" y="858"/>
                    <a:pt x="352" y="857"/>
                    <a:pt x="353" y="857"/>
                  </a:cubicBezTo>
                  <a:cubicBezTo>
                    <a:pt x="353" y="857"/>
                    <a:pt x="354" y="857"/>
                    <a:pt x="354" y="857"/>
                  </a:cubicBezTo>
                  <a:cubicBezTo>
                    <a:pt x="354" y="857"/>
                    <a:pt x="354" y="856"/>
                    <a:pt x="355" y="857"/>
                  </a:cubicBezTo>
                  <a:cubicBezTo>
                    <a:pt x="355" y="857"/>
                    <a:pt x="356" y="858"/>
                    <a:pt x="357" y="855"/>
                  </a:cubicBezTo>
                  <a:cubicBezTo>
                    <a:pt x="357" y="855"/>
                    <a:pt x="357" y="855"/>
                    <a:pt x="358" y="855"/>
                  </a:cubicBezTo>
                  <a:cubicBezTo>
                    <a:pt x="358" y="855"/>
                    <a:pt x="362" y="853"/>
                    <a:pt x="371" y="847"/>
                  </a:cubicBezTo>
                  <a:cubicBezTo>
                    <a:pt x="371" y="847"/>
                    <a:pt x="379" y="842"/>
                    <a:pt x="384" y="837"/>
                  </a:cubicBezTo>
                  <a:cubicBezTo>
                    <a:pt x="384" y="837"/>
                    <a:pt x="388" y="834"/>
                    <a:pt x="393" y="830"/>
                  </a:cubicBezTo>
                  <a:cubicBezTo>
                    <a:pt x="393" y="830"/>
                    <a:pt x="406" y="820"/>
                    <a:pt x="408" y="817"/>
                  </a:cubicBezTo>
                  <a:cubicBezTo>
                    <a:pt x="408" y="817"/>
                    <a:pt x="399" y="812"/>
                    <a:pt x="400" y="808"/>
                  </a:cubicBezTo>
                  <a:cubicBezTo>
                    <a:pt x="400" y="808"/>
                    <a:pt x="401" y="806"/>
                    <a:pt x="402" y="808"/>
                  </a:cubicBezTo>
                  <a:cubicBezTo>
                    <a:pt x="402" y="808"/>
                    <a:pt x="406" y="811"/>
                    <a:pt x="413" y="810"/>
                  </a:cubicBezTo>
                  <a:cubicBezTo>
                    <a:pt x="413" y="810"/>
                    <a:pt x="416" y="810"/>
                    <a:pt x="420" y="807"/>
                  </a:cubicBezTo>
                  <a:cubicBezTo>
                    <a:pt x="420" y="807"/>
                    <a:pt x="425" y="806"/>
                    <a:pt x="427" y="815"/>
                  </a:cubicBezTo>
                  <a:cubicBezTo>
                    <a:pt x="427" y="815"/>
                    <a:pt x="427" y="819"/>
                    <a:pt x="425" y="818"/>
                  </a:cubicBezTo>
                  <a:cubicBezTo>
                    <a:pt x="425" y="818"/>
                    <a:pt x="422" y="818"/>
                    <a:pt x="419" y="819"/>
                  </a:cubicBezTo>
                  <a:cubicBezTo>
                    <a:pt x="419" y="819"/>
                    <a:pt x="418" y="818"/>
                    <a:pt x="416" y="820"/>
                  </a:cubicBezTo>
                  <a:cubicBezTo>
                    <a:pt x="416" y="820"/>
                    <a:pt x="410" y="826"/>
                    <a:pt x="397" y="834"/>
                  </a:cubicBezTo>
                  <a:cubicBezTo>
                    <a:pt x="397" y="834"/>
                    <a:pt x="390" y="839"/>
                    <a:pt x="381" y="848"/>
                  </a:cubicBezTo>
                  <a:cubicBezTo>
                    <a:pt x="381" y="848"/>
                    <a:pt x="374" y="854"/>
                    <a:pt x="365" y="858"/>
                  </a:cubicBezTo>
                  <a:close/>
                  <a:moveTo>
                    <a:pt x="430" y="858"/>
                  </a:moveTo>
                  <a:cubicBezTo>
                    <a:pt x="430" y="858"/>
                    <a:pt x="430" y="859"/>
                    <a:pt x="430" y="860"/>
                  </a:cubicBezTo>
                  <a:cubicBezTo>
                    <a:pt x="430" y="860"/>
                    <a:pt x="430" y="862"/>
                    <a:pt x="427" y="862"/>
                  </a:cubicBezTo>
                  <a:cubicBezTo>
                    <a:pt x="427" y="862"/>
                    <a:pt x="420" y="864"/>
                    <a:pt x="419" y="866"/>
                  </a:cubicBezTo>
                  <a:cubicBezTo>
                    <a:pt x="419" y="866"/>
                    <a:pt x="415" y="869"/>
                    <a:pt x="416" y="872"/>
                  </a:cubicBezTo>
                  <a:cubicBezTo>
                    <a:pt x="416" y="872"/>
                    <a:pt x="416" y="874"/>
                    <a:pt x="413" y="875"/>
                  </a:cubicBezTo>
                  <a:cubicBezTo>
                    <a:pt x="413" y="875"/>
                    <a:pt x="411" y="875"/>
                    <a:pt x="409" y="875"/>
                  </a:cubicBezTo>
                  <a:cubicBezTo>
                    <a:pt x="409" y="875"/>
                    <a:pt x="407" y="873"/>
                    <a:pt x="404" y="875"/>
                  </a:cubicBezTo>
                  <a:cubicBezTo>
                    <a:pt x="404" y="875"/>
                    <a:pt x="404" y="876"/>
                    <a:pt x="402" y="875"/>
                  </a:cubicBezTo>
                  <a:cubicBezTo>
                    <a:pt x="402" y="875"/>
                    <a:pt x="402" y="874"/>
                    <a:pt x="401" y="874"/>
                  </a:cubicBezTo>
                  <a:cubicBezTo>
                    <a:pt x="401" y="874"/>
                    <a:pt x="400" y="873"/>
                    <a:pt x="400" y="872"/>
                  </a:cubicBezTo>
                  <a:cubicBezTo>
                    <a:pt x="400" y="872"/>
                    <a:pt x="400" y="870"/>
                    <a:pt x="398" y="869"/>
                  </a:cubicBezTo>
                  <a:cubicBezTo>
                    <a:pt x="398" y="869"/>
                    <a:pt x="397" y="869"/>
                    <a:pt x="397" y="867"/>
                  </a:cubicBezTo>
                  <a:cubicBezTo>
                    <a:pt x="397" y="867"/>
                    <a:pt x="396" y="861"/>
                    <a:pt x="395" y="858"/>
                  </a:cubicBezTo>
                  <a:cubicBezTo>
                    <a:pt x="395" y="858"/>
                    <a:pt x="394" y="855"/>
                    <a:pt x="391" y="854"/>
                  </a:cubicBezTo>
                  <a:cubicBezTo>
                    <a:pt x="391" y="854"/>
                    <a:pt x="387" y="848"/>
                    <a:pt x="389" y="848"/>
                  </a:cubicBezTo>
                  <a:cubicBezTo>
                    <a:pt x="389" y="848"/>
                    <a:pt x="393" y="848"/>
                    <a:pt x="396" y="854"/>
                  </a:cubicBezTo>
                  <a:cubicBezTo>
                    <a:pt x="396" y="854"/>
                    <a:pt x="396" y="856"/>
                    <a:pt x="396" y="858"/>
                  </a:cubicBezTo>
                  <a:cubicBezTo>
                    <a:pt x="396" y="858"/>
                    <a:pt x="397" y="859"/>
                    <a:pt x="399" y="866"/>
                  </a:cubicBezTo>
                  <a:cubicBezTo>
                    <a:pt x="399" y="866"/>
                    <a:pt x="400" y="867"/>
                    <a:pt x="400" y="865"/>
                  </a:cubicBezTo>
                  <a:cubicBezTo>
                    <a:pt x="402" y="863"/>
                    <a:pt x="402" y="863"/>
                    <a:pt x="402" y="863"/>
                  </a:cubicBezTo>
                  <a:cubicBezTo>
                    <a:pt x="402" y="863"/>
                    <a:pt x="403" y="861"/>
                    <a:pt x="404" y="862"/>
                  </a:cubicBezTo>
                  <a:cubicBezTo>
                    <a:pt x="404" y="862"/>
                    <a:pt x="404" y="863"/>
                    <a:pt x="405" y="862"/>
                  </a:cubicBezTo>
                  <a:cubicBezTo>
                    <a:pt x="405" y="862"/>
                    <a:pt x="408" y="860"/>
                    <a:pt x="410" y="858"/>
                  </a:cubicBezTo>
                  <a:cubicBezTo>
                    <a:pt x="410" y="858"/>
                    <a:pt x="413" y="856"/>
                    <a:pt x="412" y="855"/>
                  </a:cubicBezTo>
                  <a:cubicBezTo>
                    <a:pt x="412" y="855"/>
                    <a:pt x="409" y="851"/>
                    <a:pt x="408" y="850"/>
                  </a:cubicBezTo>
                  <a:cubicBezTo>
                    <a:pt x="408" y="850"/>
                    <a:pt x="405" y="848"/>
                    <a:pt x="407" y="848"/>
                  </a:cubicBezTo>
                  <a:cubicBezTo>
                    <a:pt x="407" y="848"/>
                    <a:pt x="408" y="848"/>
                    <a:pt x="411" y="849"/>
                  </a:cubicBezTo>
                  <a:cubicBezTo>
                    <a:pt x="411" y="849"/>
                    <a:pt x="417" y="850"/>
                    <a:pt x="419" y="848"/>
                  </a:cubicBezTo>
                  <a:cubicBezTo>
                    <a:pt x="419" y="848"/>
                    <a:pt x="419" y="846"/>
                    <a:pt x="421" y="847"/>
                  </a:cubicBezTo>
                  <a:cubicBezTo>
                    <a:pt x="421" y="847"/>
                    <a:pt x="424" y="850"/>
                    <a:pt x="425" y="850"/>
                  </a:cubicBezTo>
                  <a:cubicBezTo>
                    <a:pt x="425" y="850"/>
                    <a:pt x="431" y="852"/>
                    <a:pt x="430" y="858"/>
                  </a:cubicBezTo>
                  <a:close/>
                  <a:moveTo>
                    <a:pt x="485" y="876"/>
                  </a:moveTo>
                  <a:cubicBezTo>
                    <a:pt x="485" y="876"/>
                    <a:pt x="485" y="878"/>
                    <a:pt x="483" y="877"/>
                  </a:cubicBezTo>
                  <a:cubicBezTo>
                    <a:pt x="483" y="877"/>
                    <a:pt x="477" y="874"/>
                    <a:pt x="475" y="866"/>
                  </a:cubicBezTo>
                  <a:cubicBezTo>
                    <a:pt x="475" y="866"/>
                    <a:pt x="473" y="857"/>
                    <a:pt x="473" y="856"/>
                  </a:cubicBezTo>
                  <a:cubicBezTo>
                    <a:pt x="473" y="856"/>
                    <a:pt x="473" y="856"/>
                    <a:pt x="473" y="854"/>
                  </a:cubicBezTo>
                  <a:cubicBezTo>
                    <a:pt x="472" y="848"/>
                    <a:pt x="472" y="848"/>
                    <a:pt x="472" y="848"/>
                  </a:cubicBezTo>
                  <a:cubicBezTo>
                    <a:pt x="472" y="848"/>
                    <a:pt x="472" y="848"/>
                    <a:pt x="473" y="847"/>
                  </a:cubicBezTo>
                  <a:cubicBezTo>
                    <a:pt x="473" y="847"/>
                    <a:pt x="472" y="846"/>
                    <a:pt x="473" y="845"/>
                  </a:cubicBezTo>
                  <a:cubicBezTo>
                    <a:pt x="473" y="845"/>
                    <a:pt x="473" y="845"/>
                    <a:pt x="473" y="845"/>
                  </a:cubicBezTo>
                  <a:cubicBezTo>
                    <a:pt x="473" y="845"/>
                    <a:pt x="473" y="842"/>
                    <a:pt x="474" y="843"/>
                  </a:cubicBezTo>
                  <a:cubicBezTo>
                    <a:pt x="474" y="843"/>
                    <a:pt x="475" y="844"/>
                    <a:pt x="474" y="846"/>
                  </a:cubicBezTo>
                  <a:cubicBezTo>
                    <a:pt x="474" y="846"/>
                    <a:pt x="473" y="848"/>
                    <a:pt x="477" y="855"/>
                  </a:cubicBezTo>
                  <a:cubicBezTo>
                    <a:pt x="477" y="855"/>
                    <a:pt x="478" y="856"/>
                    <a:pt x="479" y="856"/>
                  </a:cubicBezTo>
                  <a:cubicBezTo>
                    <a:pt x="479" y="856"/>
                    <a:pt x="480" y="857"/>
                    <a:pt x="481" y="860"/>
                  </a:cubicBezTo>
                  <a:cubicBezTo>
                    <a:pt x="481" y="860"/>
                    <a:pt x="481" y="862"/>
                    <a:pt x="481" y="862"/>
                  </a:cubicBezTo>
                  <a:cubicBezTo>
                    <a:pt x="481" y="862"/>
                    <a:pt x="480" y="864"/>
                    <a:pt x="482" y="863"/>
                  </a:cubicBezTo>
                  <a:cubicBezTo>
                    <a:pt x="482" y="863"/>
                    <a:pt x="483" y="863"/>
                    <a:pt x="483" y="864"/>
                  </a:cubicBezTo>
                  <a:cubicBezTo>
                    <a:pt x="483" y="864"/>
                    <a:pt x="483" y="867"/>
                    <a:pt x="483" y="868"/>
                  </a:cubicBezTo>
                  <a:cubicBezTo>
                    <a:pt x="483" y="868"/>
                    <a:pt x="484" y="869"/>
                    <a:pt x="484" y="870"/>
                  </a:cubicBezTo>
                  <a:cubicBezTo>
                    <a:pt x="484" y="870"/>
                    <a:pt x="484" y="871"/>
                    <a:pt x="484" y="871"/>
                  </a:cubicBezTo>
                  <a:cubicBezTo>
                    <a:pt x="484" y="871"/>
                    <a:pt x="485" y="871"/>
                    <a:pt x="485" y="871"/>
                  </a:cubicBezTo>
                  <a:cubicBezTo>
                    <a:pt x="485" y="871"/>
                    <a:pt x="486" y="876"/>
                    <a:pt x="485" y="876"/>
                  </a:cubicBezTo>
                  <a:close/>
                  <a:moveTo>
                    <a:pt x="482" y="834"/>
                  </a:moveTo>
                  <a:cubicBezTo>
                    <a:pt x="482" y="834"/>
                    <a:pt x="481" y="833"/>
                    <a:pt x="480" y="833"/>
                  </a:cubicBezTo>
                  <a:cubicBezTo>
                    <a:pt x="480" y="833"/>
                    <a:pt x="479" y="833"/>
                    <a:pt x="478" y="833"/>
                  </a:cubicBezTo>
                  <a:cubicBezTo>
                    <a:pt x="478" y="833"/>
                    <a:pt x="476" y="833"/>
                    <a:pt x="477" y="831"/>
                  </a:cubicBezTo>
                  <a:cubicBezTo>
                    <a:pt x="477" y="831"/>
                    <a:pt x="479" y="827"/>
                    <a:pt x="478" y="823"/>
                  </a:cubicBezTo>
                  <a:cubicBezTo>
                    <a:pt x="478" y="823"/>
                    <a:pt x="478" y="822"/>
                    <a:pt x="479" y="821"/>
                  </a:cubicBezTo>
                  <a:cubicBezTo>
                    <a:pt x="479" y="821"/>
                    <a:pt x="479" y="820"/>
                    <a:pt x="480" y="821"/>
                  </a:cubicBezTo>
                  <a:cubicBezTo>
                    <a:pt x="480" y="821"/>
                    <a:pt x="485" y="828"/>
                    <a:pt x="485" y="832"/>
                  </a:cubicBezTo>
                  <a:cubicBezTo>
                    <a:pt x="485" y="832"/>
                    <a:pt x="486" y="835"/>
                    <a:pt x="482" y="834"/>
                  </a:cubicBezTo>
                  <a:close/>
                  <a:moveTo>
                    <a:pt x="540" y="838"/>
                  </a:moveTo>
                  <a:cubicBezTo>
                    <a:pt x="540" y="838"/>
                    <a:pt x="539" y="842"/>
                    <a:pt x="537" y="843"/>
                  </a:cubicBezTo>
                  <a:cubicBezTo>
                    <a:pt x="537" y="843"/>
                    <a:pt x="536" y="844"/>
                    <a:pt x="536" y="846"/>
                  </a:cubicBezTo>
                  <a:cubicBezTo>
                    <a:pt x="536" y="846"/>
                    <a:pt x="533" y="852"/>
                    <a:pt x="531" y="853"/>
                  </a:cubicBezTo>
                  <a:cubicBezTo>
                    <a:pt x="531" y="853"/>
                    <a:pt x="528" y="855"/>
                    <a:pt x="529" y="857"/>
                  </a:cubicBezTo>
                  <a:cubicBezTo>
                    <a:pt x="529" y="857"/>
                    <a:pt x="533" y="860"/>
                    <a:pt x="532" y="864"/>
                  </a:cubicBezTo>
                  <a:cubicBezTo>
                    <a:pt x="532" y="864"/>
                    <a:pt x="532" y="865"/>
                    <a:pt x="531" y="865"/>
                  </a:cubicBezTo>
                  <a:cubicBezTo>
                    <a:pt x="531" y="865"/>
                    <a:pt x="530" y="866"/>
                    <a:pt x="529" y="866"/>
                  </a:cubicBezTo>
                  <a:cubicBezTo>
                    <a:pt x="529" y="866"/>
                    <a:pt x="528" y="866"/>
                    <a:pt x="528" y="866"/>
                  </a:cubicBezTo>
                  <a:cubicBezTo>
                    <a:pt x="528" y="866"/>
                    <a:pt x="524" y="868"/>
                    <a:pt x="522" y="868"/>
                  </a:cubicBezTo>
                  <a:cubicBezTo>
                    <a:pt x="522" y="868"/>
                    <a:pt x="520" y="868"/>
                    <a:pt x="517" y="868"/>
                  </a:cubicBezTo>
                  <a:cubicBezTo>
                    <a:pt x="517" y="868"/>
                    <a:pt x="517" y="867"/>
                    <a:pt x="516" y="868"/>
                  </a:cubicBezTo>
                  <a:cubicBezTo>
                    <a:pt x="516" y="868"/>
                    <a:pt x="512" y="873"/>
                    <a:pt x="507" y="869"/>
                  </a:cubicBezTo>
                  <a:cubicBezTo>
                    <a:pt x="507" y="869"/>
                    <a:pt x="506" y="868"/>
                    <a:pt x="505" y="867"/>
                  </a:cubicBezTo>
                  <a:cubicBezTo>
                    <a:pt x="504" y="867"/>
                    <a:pt x="503" y="866"/>
                    <a:pt x="502" y="866"/>
                  </a:cubicBezTo>
                  <a:cubicBezTo>
                    <a:pt x="502" y="866"/>
                    <a:pt x="496" y="862"/>
                    <a:pt x="494" y="861"/>
                  </a:cubicBezTo>
                  <a:cubicBezTo>
                    <a:pt x="494" y="861"/>
                    <a:pt x="490" y="858"/>
                    <a:pt x="490" y="856"/>
                  </a:cubicBezTo>
                  <a:cubicBezTo>
                    <a:pt x="490" y="856"/>
                    <a:pt x="489" y="853"/>
                    <a:pt x="487" y="853"/>
                  </a:cubicBezTo>
                  <a:cubicBezTo>
                    <a:pt x="487" y="853"/>
                    <a:pt x="486" y="853"/>
                    <a:pt x="486" y="851"/>
                  </a:cubicBezTo>
                  <a:cubicBezTo>
                    <a:pt x="486" y="851"/>
                    <a:pt x="486" y="851"/>
                    <a:pt x="486" y="851"/>
                  </a:cubicBezTo>
                  <a:cubicBezTo>
                    <a:pt x="486" y="851"/>
                    <a:pt x="486" y="851"/>
                    <a:pt x="486" y="850"/>
                  </a:cubicBezTo>
                  <a:cubicBezTo>
                    <a:pt x="486" y="850"/>
                    <a:pt x="485" y="849"/>
                    <a:pt x="487" y="846"/>
                  </a:cubicBezTo>
                  <a:cubicBezTo>
                    <a:pt x="487" y="846"/>
                    <a:pt x="489" y="844"/>
                    <a:pt x="491" y="843"/>
                  </a:cubicBezTo>
                  <a:cubicBezTo>
                    <a:pt x="491" y="843"/>
                    <a:pt x="495" y="839"/>
                    <a:pt x="498" y="837"/>
                  </a:cubicBezTo>
                  <a:cubicBezTo>
                    <a:pt x="498" y="837"/>
                    <a:pt x="499" y="836"/>
                    <a:pt x="500" y="835"/>
                  </a:cubicBezTo>
                  <a:cubicBezTo>
                    <a:pt x="501" y="834"/>
                    <a:pt x="502" y="833"/>
                    <a:pt x="502" y="833"/>
                  </a:cubicBezTo>
                  <a:cubicBezTo>
                    <a:pt x="502" y="833"/>
                    <a:pt x="504" y="831"/>
                    <a:pt x="506" y="830"/>
                  </a:cubicBezTo>
                  <a:cubicBezTo>
                    <a:pt x="506" y="830"/>
                    <a:pt x="509" y="829"/>
                    <a:pt x="509" y="828"/>
                  </a:cubicBezTo>
                  <a:cubicBezTo>
                    <a:pt x="509" y="828"/>
                    <a:pt x="509" y="825"/>
                    <a:pt x="509" y="824"/>
                  </a:cubicBezTo>
                  <a:cubicBezTo>
                    <a:pt x="507" y="809"/>
                    <a:pt x="507" y="809"/>
                    <a:pt x="507" y="809"/>
                  </a:cubicBezTo>
                  <a:cubicBezTo>
                    <a:pt x="507" y="809"/>
                    <a:pt x="507" y="808"/>
                    <a:pt x="508" y="809"/>
                  </a:cubicBezTo>
                  <a:cubicBezTo>
                    <a:pt x="508" y="809"/>
                    <a:pt x="509" y="809"/>
                    <a:pt x="510" y="809"/>
                  </a:cubicBezTo>
                  <a:cubicBezTo>
                    <a:pt x="510" y="809"/>
                    <a:pt x="512" y="808"/>
                    <a:pt x="513" y="812"/>
                  </a:cubicBezTo>
                  <a:cubicBezTo>
                    <a:pt x="513" y="812"/>
                    <a:pt x="515" y="816"/>
                    <a:pt x="516" y="820"/>
                  </a:cubicBezTo>
                  <a:cubicBezTo>
                    <a:pt x="516" y="820"/>
                    <a:pt x="516" y="825"/>
                    <a:pt x="516" y="826"/>
                  </a:cubicBezTo>
                  <a:cubicBezTo>
                    <a:pt x="516" y="826"/>
                    <a:pt x="516" y="828"/>
                    <a:pt x="518" y="828"/>
                  </a:cubicBezTo>
                  <a:cubicBezTo>
                    <a:pt x="518" y="828"/>
                    <a:pt x="520" y="828"/>
                    <a:pt x="523" y="828"/>
                  </a:cubicBezTo>
                  <a:cubicBezTo>
                    <a:pt x="527" y="829"/>
                    <a:pt x="531" y="829"/>
                    <a:pt x="533" y="829"/>
                  </a:cubicBezTo>
                  <a:cubicBezTo>
                    <a:pt x="533" y="829"/>
                    <a:pt x="537" y="830"/>
                    <a:pt x="541" y="835"/>
                  </a:cubicBezTo>
                  <a:cubicBezTo>
                    <a:pt x="541" y="835"/>
                    <a:pt x="542" y="835"/>
                    <a:pt x="540" y="838"/>
                  </a:cubicBezTo>
                  <a:close/>
                  <a:moveTo>
                    <a:pt x="604" y="809"/>
                  </a:moveTo>
                  <a:cubicBezTo>
                    <a:pt x="604" y="809"/>
                    <a:pt x="603" y="809"/>
                    <a:pt x="603" y="811"/>
                  </a:cubicBezTo>
                  <a:cubicBezTo>
                    <a:pt x="603" y="811"/>
                    <a:pt x="602" y="814"/>
                    <a:pt x="603" y="816"/>
                  </a:cubicBezTo>
                  <a:cubicBezTo>
                    <a:pt x="603" y="816"/>
                    <a:pt x="603" y="818"/>
                    <a:pt x="602" y="821"/>
                  </a:cubicBezTo>
                  <a:cubicBezTo>
                    <a:pt x="602" y="821"/>
                    <a:pt x="598" y="826"/>
                    <a:pt x="601" y="831"/>
                  </a:cubicBezTo>
                  <a:cubicBezTo>
                    <a:pt x="601" y="831"/>
                    <a:pt x="604" y="834"/>
                    <a:pt x="601" y="836"/>
                  </a:cubicBezTo>
                  <a:cubicBezTo>
                    <a:pt x="601" y="836"/>
                    <a:pt x="600" y="837"/>
                    <a:pt x="599" y="840"/>
                  </a:cubicBezTo>
                  <a:cubicBezTo>
                    <a:pt x="599" y="840"/>
                    <a:pt x="599" y="842"/>
                    <a:pt x="599" y="842"/>
                  </a:cubicBezTo>
                  <a:cubicBezTo>
                    <a:pt x="599" y="842"/>
                    <a:pt x="598" y="844"/>
                    <a:pt x="598" y="845"/>
                  </a:cubicBezTo>
                  <a:cubicBezTo>
                    <a:pt x="598" y="845"/>
                    <a:pt x="598" y="847"/>
                    <a:pt x="595" y="848"/>
                  </a:cubicBezTo>
                  <a:cubicBezTo>
                    <a:pt x="595" y="848"/>
                    <a:pt x="593" y="850"/>
                    <a:pt x="592" y="851"/>
                  </a:cubicBezTo>
                  <a:cubicBezTo>
                    <a:pt x="592" y="851"/>
                    <a:pt x="591" y="853"/>
                    <a:pt x="590" y="853"/>
                  </a:cubicBezTo>
                  <a:cubicBezTo>
                    <a:pt x="590" y="853"/>
                    <a:pt x="590" y="853"/>
                    <a:pt x="590" y="854"/>
                  </a:cubicBezTo>
                  <a:cubicBezTo>
                    <a:pt x="590" y="854"/>
                    <a:pt x="589" y="856"/>
                    <a:pt x="586" y="857"/>
                  </a:cubicBezTo>
                  <a:cubicBezTo>
                    <a:pt x="586" y="857"/>
                    <a:pt x="586" y="850"/>
                    <a:pt x="586" y="848"/>
                  </a:cubicBezTo>
                  <a:cubicBezTo>
                    <a:pt x="586" y="848"/>
                    <a:pt x="586" y="845"/>
                    <a:pt x="586" y="843"/>
                  </a:cubicBezTo>
                  <a:cubicBezTo>
                    <a:pt x="586" y="843"/>
                    <a:pt x="586" y="840"/>
                    <a:pt x="588" y="840"/>
                  </a:cubicBezTo>
                  <a:cubicBezTo>
                    <a:pt x="588" y="840"/>
                    <a:pt x="588" y="841"/>
                    <a:pt x="588" y="840"/>
                  </a:cubicBezTo>
                  <a:cubicBezTo>
                    <a:pt x="588" y="840"/>
                    <a:pt x="590" y="836"/>
                    <a:pt x="590" y="835"/>
                  </a:cubicBezTo>
                  <a:cubicBezTo>
                    <a:pt x="590" y="835"/>
                    <a:pt x="588" y="834"/>
                    <a:pt x="588" y="834"/>
                  </a:cubicBezTo>
                  <a:cubicBezTo>
                    <a:pt x="588" y="834"/>
                    <a:pt x="587" y="833"/>
                    <a:pt x="587" y="832"/>
                  </a:cubicBezTo>
                  <a:cubicBezTo>
                    <a:pt x="587" y="832"/>
                    <a:pt x="587" y="832"/>
                    <a:pt x="586" y="831"/>
                  </a:cubicBezTo>
                  <a:cubicBezTo>
                    <a:pt x="586" y="831"/>
                    <a:pt x="584" y="830"/>
                    <a:pt x="584" y="831"/>
                  </a:cubicBezTo>
                  <a:cubicBezTo>
                    <a:pt x="584" y="831"/>
                    <a:pt x="584" y="831"/>
                    <a:pt x="582" y="831"/>
                  </a:cubicBezTo>
                  <a:cubicBezTo>
                    <a:pt x="582" y="831"/>
                    <a:pt x="573" y="829"/>
                    <a:pt x="577" y="827"/>
                  </a:cubicBezTo>
                  <a:cubicBezTo>
                    <a:pt x="577" y="827"/>
                    <a:pt x="582" y="827"/>
                    <a:pt x="585" y="822"/>
                  </a:cubicBezTo>
                  <a:cubicBezTo>
                    <a:pt x="585" y="822"/>
                    <a:pt x="586" y="822"/>
                    <a:pt x="587" y="814"/>
                  </a:cubicBezTo>
                  <a:cubicBezTo>
                    <a:pt x="587" y="814"/>
                    <a:pt x="587" y="813"/>
                    <a:pt x="586" y="813"/>
                  </a:cubicBezTo>
                  <a:cubicBezTo>
                    <a:pt x="586" y="813"/>
                    <a:pt x="585" y="812"/>
                    <a:pt x="586" y="812"/>
                  </a:cubicBezTo>
                  <a:cubicBezTo>
                    <a:pt x="586" y="812"/>
                    <a:pt x="586" y="811"/>
                    <a:pt x="585" y="810"/>
                  </a:cubicBezTo>
                  <a:cubicBezTo>
                    <a:pt x="585" y="810"/>
                    <a:pt x="584" y="809"/>
                    <a:pt x="585" y="808"/>
                  </a:cubicBezTo>
                  <a:cubicBezTo>
                    <a:pt x="585" y="808"/>
                    <a:pt x="585" y="807"/>
                    <a:pt x="584" y="806"/>
                  </a:cubicBezTo>
                  <a:cubicBezTo>
                    <a:pt x="584" y="806"/>
                    <a:pt x="584" y="806"/>
                    <a:pt x="584" y="805"/>
                  </a:cubicBezTo>
                  <a:cubicBezTo>
                    <a:pt x="584" y="805"/>
                    <a:pt x="584" y="805"/>
                    <a:pt x="583" y="803"/>
                  </a:cubicBezTo>
                  <a:cubicBezTo>
                    <a:pt x="583" y="803"/>
                    <a:pt x="583" y="803"/>
                    <a:pt x="584" y="802"/>
                  </a:cubicBezTo>
                  <a:cubicBezTo>
                    <a:pt x="584" y="802"/>
                    <a:pt x="585" y="803"/>
                    <a:pt x="584" y="801"/>
                  </a:cubicBezTo>
                  <a:cubicBezTo>
                    <a:pt x="584" y="801"/>
                    <a:pt x="583" y="800"/>
                    <a:pt x="582" y="799"/>
                  </a:cubicBezTo>
                  <a:cubicBezTo>
                    <a:pt x="581" y="798"/>
                    <a:pt x="581" y="798"/>
                    <a:pt x="581" y="798"/>
                  </a:cubicBezTo>
                  <a:cubicBezTo>
                    <a:pt x="577" y="791"/>
                    <a:pt x="577" y="791"/>
                    <a:pt x="577" y="791"/>
                  </a:cubicBezTo>
                  <a:cubicBezTo>
                    <a:pt x="577" y="791"/>
                    <a:pt x="574" y="788"/>
                    <a:pt x="578" y="789"/>
                  </a:cubicBezTo>
                  <a:cubicBezTo>
                    <a:pt x="578" y="789"/>
                    <a:pt x="581" y="788"/>
                    <a:pt x="584" y="789"/>
                  </a:cubicBezTo>
                  <a:cubicBezTo>
                    <a:pt x="584" y="789"/>
                    <a:pt x="587" y="789"/>
                    <a:pt x="589" y="789"/>
                  </a:cubicBezTo>
                  <a:cubicBezTo>
                    <a:pt x="589" y="789"/>
                    <a:pt x="590" y="788"/>
                    <a:pt x="591" y="792"/>
                  </a:cubicBezTo>
                  <a:cubicBezTo>
                    <a:pt x="591" y="792"/>
                    <a:pt x="593" y="795"/>
                    <a:pt x="593" y="795"/>
                  </a:cubicBezTo>
                  <a:cubicBezTo>
                    <a:pt x="593" y="795"/>
                    <a:pt x="598" y="796"/>
                    <a:pt x="599" y="797"/>
                  </a:cubicBezTo>
                  <a:cubicBezTo>
                    <a:pt x="599" y="797"/>
                    <a:pt x="599" y="797"/>
                    <a:pt x="599" y="796"/>
                  </a:cubicBezTo>
                  <a:cubicBezTo>
                    <a:pt x="599" y="796"/>
                    <a:pt x="601" y="796"/>
                    <a:pt x="603" y="798"/>
                  </a:cubicBezTo>
                  <a:cubicBezTo>
                    <a:pt x="603" y="798"/>
                    <a:pt x="602" y="800"/>
                    <a:pt x="604" y="799"/>
                  </a:cubicBezTo>
                  <a:cubicBezTo>
                    <a:pt x="604" y="799"/>
                    <a:pt x="606" y="799"/>
                    <a:pt x="606" y="802"/>
                  </a:cubicBezTo>
                  <a:cubicBezTo>
                    <a:pt x="606" y="802"/>
                    <a:pt x="607" y="806"/>
                    <a:pt x="604" y="809"/>
                  </a:cubicBezTo>
                  <a:close/>
                  <a:moveTo>
                    <a:pt x="632" y="834"/>
                  </a:moveTo>
                  <a:cubicBezTo>
                    <a:pt x="632" y="834"/>
                    <a:pt x="631" y="837"/>
                    <a:pt x="628" y="838"/>
                  </a:cubicBezTo>
                  <a:cubicBezTo>
                    <a:pt x="628" y="838"/>
                    <a:pt x="626" y="839"/>
                    <a:pt x="624" y="839"/>
                  </a:cubicBezTo>
                  <a:cubicBezTo>
                    <a:pt x="624" y="839"/>
                    <a:pt x="622" y="839"/>
                    <a:pt x="622" y="838"/>
                  </a:cubicBezTo>
                  <a:cubicBezTo>
                    <a:pt x="622" y="838"/>
                    <a:pt x="621" y="838"/>
                    <a:pt x="620" y="839"/>
                  </a:cubicBezTo>
                  <a:cubicBezTo>
                    <a:pt x="620" y="839"/>
                    <a:pt x="619" y="839"/>
                    <a:pt x="618" y="837"/>
                  </a:cubicBezTo>
                  <a:cubicBezTo>
                    <a:pt x="618" y="837"/>
                    <a:pt x="616" y="836"/>
                    <a:pt x="616" y="834"/>
                  </a:cubicBezTo>
                  <a:cubicBezTo>
                    <a:pt x="616" y="834"/>
                    <a:pt x="616" y="831"/>
                    <a:pt x="615" y="829"/>
                  </a:cubicBezTo>
                  <a:cubicBezTo>
                    <a:pt x="615" y="829"/>
                    <a:pt x="613" y="824"/>
                    <a:pt x="616" y="825"/>
                  </a:cubicBezTo>
                  <a:cubicBezTo>
                    <a:pt x="616" y="825"/>
                    <a:pt x="617" y="825"/>
                    <a:pt x="619" y="824"/>
                  </a:cubicBezTo>
                  <a:cubicBezTo>
                    <a:pt x="619" y="824"/>
                    <a:pt x="622" y="825"/>
                    <a:pt x="626" y="826"/>
                  </a:cubicBezTo>
                  <a:cubicBezTo>
                    <a:pt x="626" y="826"/>
                    <a:pt x="629" y="828"/>
                    <a:pt x="630" y="828"/>
                  </a:cubicBezTo>
                  <a:cubicBezTo>
                    <a:pt x="630" y="828"/>
                    <a:pt x="632" y="828"/>
                    <a:pt x="632" y="831"/>
                  </a:cubicBezTo>
                  <a:cubicBezTo>
                    <a:pt x="632" y="831"/>
                    <a:pt x="632" y="832"/>
                    <a:pt x="632" y="833"/>
                  </a:cubicBezTo>
                  <a:cubicBezTo>
                    <a:pt x="632" y="833"/>
                    <a:pt x="632" y="834"/>
                    <a:pt x="632" y="834"/>
                  </a:cubicBezTo>
                  <a:close/>
                  <a:moveTo>
                    <a:pt x="667" y="773"/>
                  </a:moveTo>
                  <a:cubicBezTo>
                    <a:pt x="667" y="773"/>
                    <a:pt x="665" y="772"/>
                    <a:pt x="664" y="772"/>
                  </a:cubicBezTo>
                  <a:cubicBezTo>
                    <a:pt x="664" y="772"/>
                    <a:pt x="662" y="770"/>
                    <a:pt x="662" y="773"/>
                  </a:cubicBezTo>
                  <a:cubicBezTo>
                    <a:pt x="662" y="773"/>
                    <a:pt x="656" y="778"/>
                    <a:pt x="656" y="783"/>
                  </a:cubicBezTo>
                  <a:cubicBezTo>
                    <a:pt x="656" y="783"/>
                    <a:pt x="656" y="784"/>
                    <a:pt x="657" y="785"/>
                  </a:cubicBezTo>
                  <a:cubicBezTo>
                    <a:pt x="657" y="785"/>
                    <a:pt x="657" y="788"/>
                    <a:pt x="656" y="789"/>
                  </a:cubicBezTo>
                  <a:cubicBezTo>
                    <a:pt x="656" y="789"/>
                    <a:pt x="656" y="792"/>
                    <a:pt x="655" y="793"/>
                  </a:cubicBezTo>
                  <a:cubicBezTo>
                    <a:pt x="655" y="793"/>
                    <a:pt x="654" y="793"/>
                    <a:pt x="653" y="794"/>
                  </a:cubicBezTo>
                  <a:cubicBezTo>
                    <a:pt x="653" y="794"/>
                    <a:pt x="653" y="794"/>
                    <a:pt x="652" y="794"/>
                  </a:cubicBezTo>
                  <a:cubicBezTo>
                    <a:pt x="652" y="794"/>
                    <a:pt x="647" y="794"/>
                    <a:pt x="648" y="791"/>
                  </a:cubicBezTo>
                  <a:cubicBezTo>
                    <a:pt x="648" y="791"/>
                    <a:pt x="648" y="787"/>
                    <a:pt x="648" y="785"/>
                  </a:cubicBezTo>
                  <a:cubicBezTo>
                    <a:pt x="648" y="785"/>
                    <a:pt x="646" y="782"/>
                    <a:pt x="649" y="781"/>
                  </a:cubicBezTo>
                  <a:cubicBezTo>
                    <a:pt x="649" y="781"/>
                    <a:pt x="651" y="780"/>
                    <a:pt x="652" y="780"/>
                  </a:cubicBezTo>
                  <a:cubicBezTo>
                    <a:pt x="652" y="780"/>
                    <a:pt x="653" y="780"/>
                    <a:pt x="654" y="779"/>
                  </a:cubicBezTo>
                  <a:cubicBezTo>
                    <a:pt x="654" y="779"/>
                    <a:pt x="659" y="773"/>
                    <a:pt x="661" y="770"/>
                  </a:cubicBezTo>
                  <a:cubicBezTo>
                    <a:pt x="661" y="770"/>
                    <a:pt x="662" y="769"/>
                    <a:pt x="660" y="767"/>
                  </a:cubicBezTo>
                  <a:cubicBezTo>
                    <a:pt x="660" y="767"/>
                    <a:pt x="654" y="762"/>
                    <a:pt x="650" y="760"/>
                  </a:cubicBezTo>
                  <a:cubicBezTo>
                    <a:pt x="650" y="760"/>
                    <a:pt x="645" y="758"/>
                    <a:pt x="642" y="759"/>
                  </a:cubicBezTo>
                  <a:cubicBezTo>
                    <a:pt x="642" y="759"/>
                    <a:pt x="634" y="758"/>
                    <a:pt x="640" y="756"/>
                  </a:cubicBezTo>
                  <a:cubicBezTo>
                    <a:pt x="640" y="756"/>
                    <a:pt x="645" y="754"/>
                    <a:pt x="654" y="760"/>
                  </a:cubicBezTo>
                  <a:cubicBezTo>
                    <a:pt x="654" y="760"/>
                    <a:pt x="660" y="764"/>
                    <a:pt x="661" y="767"/>
                  </a:cubicBezTo>
                  <a:cubicBezTo>
                    <a:pt x="661" y="767"/>
                    <a:pt x="662" y="768"/>
                    <a:pt x="663" y="767"/>
                  </a:cubicBezTo>
                  <a:cubicBezTo>
                    <a:pt x="663" y="767"/>
                    <a:pt x="666" y="765"/>
                    <a:pt x="664" y="763"/>
                  </a:cubicBezTo>
                  <a:cubicBezTo>
                    <a:pt x="664" y="763"/>
                    <a:pt x="661" y="757"/>
                    <a:pt x="650" y="750"/>
                  </a:cubicBezTo>
                  <a:cubicBezTo>
                    <a:pt x="650" y="750"/>
                    <a:pt x="646" y="747"/>
                    <a:pt x="644" y="748"/>
                  </a:cubicBezTo>
                  <a:cubicBezTo>
                    <a:pt x="644" y="748"/>
                    <a:pt x="642" y="747"/>
                    <a:pt x="644" y="747"/>
                  </a:cubicBezTo>
                  <a:cubicBezTo>
                    <a:pt x="644" y="747"/>
                    <a:pt x="649" y="745"/>
                    <a:pt x="656" y="750"/>
                  </a:cubicBezTo>
                  <a:cubicBezTo>
                    <a:pt x="656" y="750"/>
                    <a:pt x="661" y="754"/>
                    <a:pt x="664" y="758"/>
                  </a:cubicBezTo>
                  <a:cubicBezTo>
                    <a:pt x="664" y="758"/>
                    <a:pt x="666" y="760"/>
                    <a:pt x="665" y="758"/>
                  </a:cubicBezTo>
                  <a:cubicBezTo>
                    <a:pt x="665" y="758"/>
                    <a:pt x="664" y="756"/>
                    <a:pt x="665" y="755"/>
                  </a:cubicBezTo>
                  <a:cubicBezTo>
                    <a:pt x="665" y="755"/>
                    <a:pt x="665" y="755"/>
                    <a:pt x="665" y="754"/>
                  </a:cubicBezTo>
                  <a:cubicBezTo>
                    <a:pt x="665" y="754"/>
                    <a:pt x="664" y="753"/>
                    <a:pt x="664" y="752"/>
                  </a:cubicBezTo>
                  <a:cubicBezTo>
                    <a:pt x="664" y="752"/>
                    <a:pt x="665" y="752"/>
                    <a:pt x="663" y="752"/>
                  </a:cubicBezTo>
                  <a:cubicBezTo>
                    <a:pt x="663" y="752"/>
                    <a:pt x="662" y="751"/>
                    <a:pt x="661" y="751"/>
                  </a:cubicBezTo>
                  <a:cubicBezTo>
                    <a:pt x="661" y="751"/>
                    <a:pt x="656" y="751"/>
                    <a:pt x="660" y="750"/>
                  </a:cubicBezTo>
                  <a:cubicBezTo>
                    <a:pt x="660" y="750"/>
                    <a:pt x="661" y="750"/>
                    <a:pt x="663" y="750"/>
                  </a:cubicBezTo>
                  <a:cubicBezTo>
                    <a:pt x="663" y="750"/>
                    <a:pt x="664" y="750"/>
                    <a:pt x="663" y="749"/>
                  </a:cubicBezTo>
                  <a:cubicBezTo>
                    <a:pt x="663" y="749"/>
                    <a:pt x="661" y="745"/>
                    <a:pt x="661" y="744"/>
                  </a:cubicBezTo>
                  <a:cubicBezTo>
                    <a:pt x="661" y="744"/>
                    <a:pt x="660" y="742"/>
                    <a:pt x="660" y="744"/>
                  </a:cubicBezTo>
                  <a:cubicBezTo>
                    <a:pt x="660" y="744"/>
                    <a:pt x="659" y="746"/>
                    <a:pt x="656" y="744"/>
                  </a:cubicBezTo>
                  <a:cubicBezTo>
                    <a:pt x="656" y="744"/>
                    <a:pt x="651" y="744"/>
                    <a:pt x="651" y="741"/>
                  </a:cubicBezTo>
                  <a:cubicBezTo>
                    <a:pt x="651" y="741"/>
                    <a:pt x="652" y="737"/>
                    <a:pt x="649" y="737"/>
                  </a:cubicBezTo>
                  <a:cubicBezTo>
                    <a:pt x="649" y="737"/>
                    <a:pt x="646" y="736"/>
                    <a:pt x="649" y="735"/>
                  </a:cubicBezTo>
                  <a:cubicBezTo>
                    <a:pt x="649" y="735"/>
                    <a:pt x="652" y="734"/>
                    <a:pt x="656" y="735"/>
                  </a:cubicBezTo>
                  <a:cubicBezTo>
                    <a:pt x="656" y="735"/>
                    <a:pt x="656" y="736"/>
                    <a:pt x="658" y="735"/>
                  </a:cubicBezTo>
                  <a:cubicBezTo>
                    <a:pt x="658" y="735"/>
                    <a:pt x="667" y="731"/>
                    <a:pt x="668" y="737"/>
                  </a:cubicBezTo>
                  <a:cubicBezTo>
                    <a:pt x="668" y="737"/>
                    <a:pt x="667" y="741"/>
                    <a:pt x="669" y="744"/>
                  </a:cubicBezTo>
                  <a:cubicBezTo>
                    <a:pt x="669" y="744"/>
                    <a:pt x="669" y="746"/>
                    <a:pt x="669" y="747"/>
                  </a:cubicBezTo>
                  <a:cubicBezTo>
                    <a:pt x="669" y="747"/>
                    <a:pt x="669" y="748"/>
                    <a:pt x="670" y="750"/>
                  </a:cubicBezTo>
                  <a:cubicBezTo>
                    <a:pt x="670" y="750"/>
                    <a:pt x="671" y="750"/>
                    <a:pt x="670" y="751"/>
                  </a:cubicBezTo>
                  <a:cubicBezTo>
                    <a:pt x="670" y="751"/>
                    <a:pt x="670" y="753"/>
                    <a:pt x="670" y="755"/>
                  </a:cubicBezTo>
                  <a:cubicBezTo>
                    <a:pt x="670" y="755"/>
                    <a:pt x="669" y="758"/>
                    <a:pt x="671" y="756"/>
                  </a:cubicBezTo>
                  <a:cubicBezTo>
                    <a:pt x="671" y="756"/>
                    <a:pt x="676" y="749"/>
                    <a:pt x="678" y="746"/>
                  </a:cubicBezTo>
                  <a:cubicBezTo>
                    <a:pt x="678" y="746"/>
                    <a:pt x="680" y="744"/>
                    <a:pt x="677" y="744"/>
                  </a:cubicBezTo>
                  <a:cubicBezTo>
                    <a:pt x="677" y="744"/>
                    <a:pt x="674" y="743"/>
                    <a:pt x="672" y="742"/>
                  </a:cubicBezTo>
                  <a:cubicBezTo>
                    <a:pt x="672" y="742"/>
                    <a:pt x="670" y="741"/>
                    <a:pt x="672" y="740"/>
                  </a:cubicBezTo>
                  <a:cubicBezTo>
                    <a:pt x="672" y="740"/>
                    <a:pt x="674" y="741"/>
                    <a:pt x="674" y="740"/>
                  </a:cubicBezTo>
                  <a:cubicBezTo>
                    <a:pt x="674" y="740"/>
                    <a:pt x="673" y="739"/>
                    <a:pt x="674" y="739"/>
                  </a:cubicBezTo>
                  <a:cubicBezTo>
                    <a:pt x="674" y="739"/>
                    <a:pt x="676" y="739"/>
                    <a:pt x="676" y="737"/>
                  </a:cubicBezTo>
                  <a:cubicBezTo>
                    <a:pt x="676" y="737"/>
                    <a:pt x="675" y="734"/>
                    <a:pt x="674" y="735"/>
                  </a:cubicBezTo>
                  <a:cubicBezTo>
                    <a:pt x="674" y="735"/>
                    <a:pt x="670" y="735"/>
                    <a:pt x="669" y="733"/>
                  </a:cubicBezTo>
                  <a:cubicBezTo>
                    <a:pt x="669" y="733"/>
                    <a:pt x="667" y="732"/>
                    <a:pt x="667" y="731"/>
                  </a:cubicBezTo>
                  <a:cubicBezTo>
                    <a:pt x="667" y="731"/>
                    <a:pt x="667" y="730"/>
                    <a:pt x="669" y="731"/>
                  </a:cubicBezTo>
                  <a:cubicBezTo>
                    <a:pt x="669" y="731"/>
                    <a:pt x="673" y="733"/>
                    <a:pt x="671" y="730"/>
                  </a:cubicBezTo>
                  <a:cubicBezTo>
                    <a:pt x="669" y="728"/>
                    <a:pt x="669" y="728"/>
                    <a:pt x="669" y="728"/>
                  </a:cubicBezTo>
                  <a:cubicBezTo>
                    <a:pt x="669" y="728"/>
                    <a:pt x="669" y="726"/>
                    <a:pt x="666" y="728"/>
                  </a:cubicBezTo>
                  <a:cubicBezTo>
                    <a:pt x="666" y="728"/>
                    <a:pt x="660" y="729"/>
                    <a:pt x="662" y="727"/>
                  </a:cubicBezTo>
                  <a:cubicBezTo>
                    <a:pt x="662" y="727"/>
                    <a:pt x="664" y="726"/>
                    <a:pt x="663" y="725"/>
                  </a:cubicBezTo>
                  <a:cubicBezTo>
                    <a:pt x="663" y="725"/>
                    <a:pt x="663" y="724"/>
                    <a:pt x="665" y="723"/>
                  </a:cubicBezTo>
                  <a:cubicBezTo>
                    <a:pt x="665" y="723"/>
                    <a:pt x="666" y="722"/>
                    <a:pt x="665" y="721"/>
                  </a:cubicBezTo>
                  <a:cubicBezTo>
                    <a:pt x="665" y="721"/>
                    <a:pt x="665" y="721"/>
                    <a:pt x="668" y="720"/>
                  </a:cubicBezTo>
                  <a:cubicBezTo>
                    <a:pt x="668" y="720"/>
                    <a:pt x="676" y="717"/>
                    <a:pt x="677" y="721"/>
                  </a:cubicBezTo>
                  <a:cubicBezTo>
                    <a:pt x="677" y="721"/>
                    <a:pt x="678" y="723"/>
                    <a:pt x="677" y="725"/>
                  </a:cubicBezTo>
                  <a:cubicBezTo>
                    <a:pt x="677" y="725"/>
                    <a:pt x="676" y="725"/>
                    <a:pt x="677" y="729"/>
                  </a:cubicBezTo>
                  <a:cubicBezTo>
                    <a:pt x="677" y="729"/>
                    <a:pt x="677" y="731"/>
                    <a:pt x="679" y="732"/>
                  </a:cubicBezTo>
                  <a:cubicBezTo>
                    <a:pt x="679" y="732"/>
                    <a:pt x="680" y="734"/>
                    <a:pt x="681" y="736"/>
                  </a:cubicBezTo>
                  <a:cubicBezTo>
                    <a:pt x="681" y="736"/>
                    <a:pt x="683" y="739"/>
                    <a:pt x="683" y="740"/>
                  </a:cubicBezTo>
                  <a:cubicBezTo>
                    <a:pt x="683" y="740"/>
                    <a:pt x="683" y="742"/>
                    <a:pt x="684" y="741"/>
                  </a:cubicBezTo>
                  <a:cubicBezTo>
                    <a:pt x="684" y="741"/>
                    <a:pt x="692" y="731"/>
                    <a:pt x="698" y="734"/>
                  </a:cubicBezTo>
                  <a:cubicBezTo>
                    <a:pt x="698" y="734"/>
                    <a:pt x="701" y="733"/>
                    <a:pt x="697" y="738"/>
                  </a:cubicBezTo>
                  <a:cubicBezTo>
                    <a:pt x="697" y="738"/>
                    <a:pt x="696" y="740"/>
                    <a:pt x="695" y="740"/>
                  </a:cubicBezTo>
                  <a:cubicBezTo>
                    <a:pt x="688" y="743"/>
                    <a:pt x="688" y="743"/>
                    <a:pt x="688" y="743"/>
                  </a:cubicBezTo>
                  <a:cubicBezTo>
                    <a:pt x="688" y="743"/>
                    <a:pt x="686" y="744"/>
                    <a:pt x="689" y="742"/>
                  </a:cubicBezTo>
                  <a:cubicBezTo>
                    <a:pt x="689" y="742"/>
                    <a:pt x="692" y="739"/>
                    <a:pt x="692" y="738"/>
                  </a:cubicBezTo>
                  <a:cubicBezTo>
                    <a:pt x="692" y="738"/>
                    <a:pt x="692" y="736"/>
                    <a:pt x="691" y="738"/>
                  </a:cubicBezTo>
                  <a:cubicBezTo>
                    <a:pt x="691" y="738"/>
                    <a:pt x="687" y="741"/>
                    <a:pt x="686" y="742"/>
                  </a:cubicBezTo>
                  <a:cubicBezTo>
                    <a:pt x="686" y="742"/>
                    <a:pt x="684" y="743"/>
                    <a:pt x="685" y="745"/>
                  </a:cubicBezTo>
                  <a:cubicBezTo>
                    <a:pt x="685" y="745"/>
                    <a:pt x="685" y="746"/>
                    <a:pt x="685" y="746"/>
                  </a:cubicBezTo>
                  <a:cubicBezTo>
                    <a:pt x="685" y="746"/>
                    <a:pt x="685" y="747"/>
                    <a:pt x="685" y="747"/>
                  </a:cubicBezTo>
                  <a:cubicBezTo>
                    <a:pt x="685" y="747"/>
                    <a:pt x="687" y="751"/>
                    <a:pt x="684" y="751"/>
                  </a:cubicBezTo>
                  <a:cubicBezTo>
                    <a:pt x="684" y="751"/>
                    <a:pt x="681" y="751"/>
                    <a:pt x="680" y="749"/>
                  </a:cubicBezTo>
                  <a:cubicBezTo>
                    <a:pt x="680" y="749"/>
                    <a:pt x="679" y="747"/>
                    <a:pt x="678" y="750"/>
                  </a:cubicBezTo>
                  <a:cubicBezTo>
                    <a:pt x="678" y="750"/>
                    <a:pt x="675" y="755"/>
                    <a:pt x="673" y="757"/>
                  </a:cubicBezTo>
                  <a:cubicBezTo>
                    <a:pt x="673" y="757"/>
                    <a:pt x="668" y="762"/>
                    <a:pt x="669" y="763"/>
                  </a:cubicBezTo>
                  <a:cubicBezTo>
                    <a:pt x="669" y="763"/>
                    <a:pt x="671" y="765"/>
                    <a:pt x="670" y="765"/>
                  </a:cubicBezTo>
                  <a:cubicBezTo>
                    <a:pt x="670" y="765"/>
                    <a:pt x="669" y="766"/>
                    <a:pt x="667" y="765"/>
                  </a:cubicBezTo>
                  <a:cubicBezTo>
                    <a:pt x="667" y="765"/>
                    <a:pt x="667" y="765"/>
                    <a:pt x="666" y="767"/>
                  </a:cubicBezTo>
                  <a:cubicBezTo>
                    <a:pt x="666" y="767"/>
                    <a:pt x="663" y="770"/>
                    <a:pt x="665" y="771"/>
                  </a:cubicBezTo>
                  <a:cubicBezTo>
                    <a:pt x="665" y="771"/>
                    <a:pt x="666" y="771"/>
                    <a:pt x="667" y="772"/>
                  </a:cubicBezTo>
                  <a:cubicBezTo>
                    <a:pt x="667" y="772"/>
                    <a:pt x="669" y="772"/>
                    <a:pt x="667" y="773"/>
                  </a:cubicBezTo>
                  <a:close/>
                  <a:moveTo>
                    <a:pt x="706" y="796"/>
                  </a:moveTo>
                  <a:cubicBezTo>
                    <a:pt x="706" y="796"/>
                    <a:pt x="706" y="797"/>
                    <a:pt x="706" y="799"/>
                  </a:cubicBezTo>
                  <a:cubicBezTo>
                    <a:pt x="706" y="799"/>
                    <a:pt x="706" y="800"/>
                    <a:pt x="705" y="801"/>
                  </a:cubicBezTo>
                  <a:cubicBezTo>
                    <a:pt x="695" y="808"/>
                    <a:pt x="695" y="808"/>
                    <a:pt x="695" y="808"/>
                  </a:cubicBezTo>
                  <a:cubicBezTo>
                    <a:pt x="695" y="808"/>
                    <a:pt x="694" y="807"/>
                    <a:pt x="693" y="809"/>
                  </a:cubicBezTo>
                  <a:cubicBezTo>
                    <a:pt x="693" y="809"/>
                    <a:pt x="693" y="808"/>
                    <a:pt x="692" y="808"/>
                  </a:cubicBezTo>
                  <a:cubicBezTo>
                    <a:pt x="692" y="808"/>
                    <a:pt x="692" y="808"/>
                    <a:pt x="692" y="809"/>
                  </a:cubicBezTo>
                  <a:cubicBezTo>
                    <a:pt x="692" y="809"/>
                    <a:pt x="690" y="808"/>
                    <a:pt x="690" y="809"/>
                  </a:cubicBezTo>
                  <a:cubicBezTo>
                    <a:pt x="684" y="810"/>
                    <a:pt x="684" y="810"/>
                    <a:pt x="684" y="810"/>
                  </a:cubicBezTo>
                  <a:cubicBezTo>
                    <a:pt x="684" y="810"/>
                    <a:pt x="682" y="810"/>
                    <a:pt x="685" y="809"/>
                  </a:cubicBezTo>
                  <a:cubicBezTo>
                    <a:pt x="685" y="809"/>
                    <a:pt x="692" y="807"/>
                    <a:pt x="688" y="807"/>
                  </a:cubicBezTo>
                  <a:cubicBezTo>
                    <a:pt x="688" y="807"/>
                    <a:pt x="686" y="806"/>
                    <a:pt x="688" y="806"/>
                  </a:cubicBezTo>
                  <a:cubicBezTo>
                    <a:pt x="688" y="806"/>
                    <a:pt x="695" y="801"/>
                    <a:pt x="697" y="796"/>
                  </a:cubicBezTo>
                  <a:cubicBezTo>
                    <a:pt x="697" y="796"/>
                    <a:pt x="704" y="785"/>
                    <a:pt x="695" y="779"/>
                  </a:cubicBezTo>
                  <a:cubicBezTo>
                    <a:pt x="695" y="779"/>
                    <a:pt x="691" y="779"/>
                    <a:pt x="688" y="784"/>
                  </a:cubicBezTo>
                  <a:cubicBezTo>
                    <a:pt x="688" y="784"/>
                    <a:pt x="686" y="789"/>
                    <a:pt x="683" y="790"/>
                  </a:cubicBezTo>
                  <a:cubicBezTo>
                    <a:pt x="683" y="790"/>
                    <a:pt x="678" y="789"/>
                    <a:pt x="675" y="787"/>
                  </a:cubicBezTo>
                  <a:cubicBezTo>
                    <a:pt x="675" y="787"/>
                    <a:pt x="672" y="786"/>
                    <a:pt x="675" y="786"/>
                  </a:cubicBezTo>
                  <a:cubicBezTo>
                    <a:pt x="675" y="786"/>
                    <a:pt x="676" y="786"/>
                    <a:pt x="678" y="784"/>
                  </a:cubicBezTo>
                  <a:cubicBezTo>
                    <a:pt x="678" y="784"/>
                    <a:pt x="681" y="783"/>
                    <a:pt x="681" y="782"/>
                  </a:cubicBezTo>
                  <a:cubicBezTo>
                    <a:pt x="681" y="782"/>
                    <a:pt x="683" y="779"/>
                    <a:pt x="685" y="777"/>
                  </a:cubicBezTo>
                  <a:cubicBezTo>
                    <a:pt x="685" y="777"/>
                    <a:pt x="688" y="775"/>
                    <a:pt x="689" y="773"/>
                  </a:cubicBezTo>
                  <a:cubicBezTo>
                    <a:pt x="689" y="773"/>
                    <a:pt x="689" y="771"/>
                    <a:pt x="687" y="772"/>
                  </a:cubicBezTo>
                  <a:cubicBezTo>
                    <a:pt x="687" y="772"/>
                    <a:pt x="683" y="776"/>
                    <a:pt x="679" y="769"/>
                  </a:cubicBezTo>
                  <a:cubicBezTo>
                    <a:pt x="679" y="769"/>
                    <a:pt x="679" y="761"/>
                    <a:pt x="678" y="764"/>
                  </a:cubicBezTo>
                  <a:cubicBezTo>
                    <a:pt x="678" y="764"/>
                    <a:pt x="676" y="769"/>
                    <a:pt x="673" y="770"/>
                  </a:cubicBezTo>
                  <a:cubicBezTo>
                    <a:pt x="673" y="770"/>
                    <a:pt x="671" y="771"/>
                    <a:pt x="669" y="770"/>
                  </a:cubicBezTo>
                  <a:cubicBezTo>
                    <a:pt x="669" y="770"/>
                    <a:pt x="666" y="769"/>
                    <a:pt x="669" y="769"/>
                  </a:cubicBezTo>
                  <a:cubicBezTo>
                    <a:pt x="669" y="769"/>
                    <a:pt x="672" y="768"/>
                    <a:pt x="674" y="764"/>
                  </a:cubicBezTo>
                  <a:cubicBezTo>
                    <a:pt x="674" y="764"/>
                    <a:pt x="676" y="761"/>
                    <a:pt x="676" y="759"/>
                  </a:cubicBezTo>
                  <a:cubicBezTo>
                    <a:pt x="676" y="759"/>
                    <a:pt x="675" y="758"/>
                    <a:pt x="678" y="757"/>
                  </a:cubicBezTo>
                  <a:cubicBezTo>
                    <a:pt x="678" y="757"/>
                    <a:pt x="684" y="752"/>
                    <a:pt x="688" y="755"/>
                  </a:cubicBezTo>
                  <a:cubicBezTo>
                    <a:pt x="688" y="755"/>
                    <a:pt x="689" y="757"/>
                    <a:pt x="688" y="760"/>
                  </a:cubicBezTo>
                  <a:cubicBezTo>
                    <a:pt x="688" y="760"/>
                    <a:pt x="687" y="762"/>
                    <a:pt x="690" y="765"/>
                  </a:cubicBezTo>
                  <a:cubicBezTo>
                    <a:pt x="690" y="765"/>
                    <a:pt x="694" y="767"/>
                    <a:pt x="695" y="766"/>
                  </a:cubicBezTo>
                  <a:cubicBezTo>
                    <a:pt x="695" y="766"/>
                    <a:pt x="700" y="762"/>
                    <a:pt x="702" y="763"/>
                  </a:cubicBezTo>
                  <a:cubicBezTo>
                    <a:pt x="702" y="763"/>
                    <a:pt x="706" y="763"/>
                    <a:pt x="705" y="766"/>
                  </a:cubicBezTo>
                  <a:cubicBezTo>
                    <a:pt x="705" y="766"/>
                    <a:pt x="704" y="768"/>
                    <a:pt x="704" y="769"/>
                  </a:cubicBezTo>
                  <a:cubicBezTo>
                    <a:pt x="704" y="769"/>
                    <a:pt x="704" y="769"/>
                    <a:pt x="702" y="770"/>
                  </a:cubicBezTo>
                  <a:cubicBezTo>
                    <a:pt x="702" y="770"/>
                    <a:pt x="699" y="772"/>
                    <a:pt x="702" y="775"/>
                  </a:cubicBezTo>
                  <a:cubicBezTo>
                    <a:pt x="707" y="782"/>
                    <a:pt x="707" y="782"/>
                    <a:pt x="707" y="782"/>
                  </a:cubicBezTo>
                  <a:cubicBezTo>
                    <a:pt x="707" y="782"/>
                    <a:pt x="709" y="788"/>
                    <a:pt x="708" y="793"/>
                  </a:cubicBezTo>
                  <a:cubicBezTo>
                    <a:pt x="708" y="793"/>
                    <a:pt x="707" y="795"/>
                    <a:pt x="706" y="796"/>
                  </a:cubicBezTo>
                  <a:close/>
                  <a:moveTo>
                    <a:pt x="452" y="787"/>
                  </a:moveTo>
                  <a:cubicBezTo>
                    <a:pt x="268" y="787"/>
                    <a:pt x="119" y="638"/>
                    <a:pt x="119" y="454"/>
                  </a:cubicBezTo>
                  <a:cubicBezTo>
                    <a:pt x="119" y="270"/>
                    <a:pt x="268" y="121"/>
                    <a:pt x="452" y="121"/>
                  </a:cubicBezTo>
                  <a:cubicBezTo>
                    <a:pt x="636" y="121"/>
                    <a:pt x="785" y="270"/>
                    <a:pt x="785" y="454"/>
                  </a:cubicBezTo>
                  <a:cubicBezTo>
                    <a:pt x="785" y="638"/>
                    <a:pt x="636" y="787"/>
                    <a:pt x="452" y="787"/>
                  </a:cubicBezTo>
                  <a:close/>
                  <a:moveTo>
                    <a:pt x="779" y="318"/>
                  </a:moveTo>
                  <a:cubicBezTo>
                    <a:pt x="776" y="310"/>
                    <a:pt x="775" y="303"/>
                    <a:pt x="778" y="296"/>
                  </a:cubicBezTo>
                  <a:cubicBezTo>
                    <a:pt x="780" y="290"/>
                    <a:pt x="785" y="285"/>
                    <a:pt x="793" y="282"/>
                  </a:cubicBezTo>
                  <a:cubicBezTo>
                    <a:pt x="798" y="280"/>
                    <a:pt x="802" y="279"/>
                    <a:pt x="806" y="279"/>
                  </a:cubicBezTo>
                  <a:cubicBezTo>
                    <a:pt x="809" y="279"/>
                    <a:pt x="812" y="280"/>
                    <a:pt x="815" y="281"/>
                  </a:cubicBezTo>
                  <a:cubicBezTo>
                    <a:pt x="817" y="283"/>
                    <a:pt x="820" y="284"/>
                    <a:pt x="822" y="286"/>
                  </a:cubicBezTo>
                  <a:cubicBezTo>
                    <a:pt x="824" y="289"/>
                    <a:pt x="827" y="293"/>
                    <a:pt x="828" y="297"/>
                  </a:cubicBezTo>
                  <a:cubicBezTo>
                    <a:pt x="832" y="305"/>
                    <a:pt x="832" y="312"/>
                    <a:pt x="829" y="318"/>
                  </a:cubicBezTo>
                  <a:cubicBezTo>
                    <a:pt x="827" y="325"/>
                    <a:pt x="822" y="330"/>
                    <a:pt x="814" y="333"/>
                  </a:cubicBezTo>
                  <a:cubicBezTo>
                    <a:pt x="806" y="336"/>
                    <a:pt x="799" y="336"/>
                    <a:pt x="793" y="333"/>
                  </a:cubicBezTo>
                  <a:cubicBezTo>
                    <a:pt x="787" y="331"/>
                    <a:pt x="782" y="325"/>
                    <a:pt x="779" y="318"/>
                  </a:cubicBezTo>
                  <a:close/>
                  <a:moveTo>
                    <a:pt x="841" y="337"/>
                  </a:moveTo>
                  <a:cubicBezTo>
                    <a:pt x="844" y="348"/>
                    <a:pt x="844" y="348"/>
                    <a:pt x="844" y="348"/>
                  </a:cubicBezTo>
                  <a:cubicBezTo>
                    <a:pt x="803" y="358"/>
                    <a:pt x="803" y="358"/>
                    <a:pt x="803" y="358"/>
                  </a:cubicBezTo>
                  <a:cubicBezTo>
                    <a:pt x="810" y="386"/>
                    <a:pt x="810" y="386"/>
                    <a:pt x="810" y="386"/>
                  </a:cubicBezTo>
                  <a:cubicBezTo>
                    <a:pt x="801" y="388"/>
                    <a:pt x="801" y="388"/>
                    <a:pt x="801" y="388"/>
                  </a:cubicBezTo>
                  <a:cubicBezTo>
                    <a:pt x="792" y="349"/>
                    <a:pt x="792" y="349"/>
                    <a:pt x="792" y="349"/>
                  </a:cubicBezTo>
                  <a:lnTo>
                    <a:pt x="841" y="337"/>
                  </a:lnTo>
                  <a:close/>
                  <a:moveTo>
                    <a:pt x="852" y="525"/>
                  </a:moveTo>
                  <a:cubicBezTo>
                    <a:pt x="816" y="528"/>
                    <a:pt x="816" y="528"/>
                    <a:pt x="816" y="528"/>
                  </a:cubicBezTo>
                  <a:cubicBezTo>
                    <a:pt x="848" y="545"/>
                    <a:pt x="848" y="545"/>
                    <a:pt x="848" y="545"/>
                  </a:cubicBezTo>
                  <a:cubicBezTo>
                    <a:pt x="845" y="562"/>
                    <a:pt x="845" y="562"/>
                    <a:pt x="845" y="562"/>
                  </a:cubicBezTo>
                  <a:cubicBezTo>
                    <a:pt x="794" y="552"/>
                    <a:pt x="794" y="552"/>
                    <a:pt x="794" y="552"/>
                  </a:cubicBezTo>
                  <a:cubicBezTo>
                    <a:pt x="796" y="541"/>
                    <a:pt x="796" y="541"/>
                    <a:pt x="796" y="541"/>
                  </a:cubicBezTo>
                  <a:cubicBezTo>
                    <a:pt x="836" y="549"/>
                    <a:pt x="836" y="549"/>
                    <a:pt x="836" y="549"/>
                  </a:cubicBezTo>
                  <a:cubicBezTo>
                    <a:pt x="798" y="530"/>
                    <a:pt x="798" y="530"/>
                    <a:pt x="798" y="530"/>
                  </a:cubicBezTo>
                  <a:cubicBezTo>
                    <a:pt x="801" y="519"/>
                    <a:pt x="801" y="519"/>
                    <a:pt x="801" y="519"/>
                  </a:cubicBezTo>
                  <a:cubicBezTo>
                    <a:pt x="843" y="516"/>
                    <a:pt x="843" y="516"/>
                    <a:pt x="843" y="516"/>
                  </a:cubicBezTo>
                  <a:cubicBezTo>
                    <a:pt x="803" y="508"/>
                    <a:pt x="803" y="508"/>
                    <a:pt x="803" y="508"/>
                  </a:cubicBezTo>
                  <a:cubicBezTo>
                    <a:pt x="805" y="498"/>
                    <a:pt x="805" y="498"/>
                    <a:pt x="805" y="498"/>
                  </a:cubicBezTo>
                  <a:cubicBezTo>
                    <a:pt x="856" y="508"/>
                    <a:pt x="856" y="508"/>
                    <a:pt x="856" y="508"/>
                  </a:cubicBezTo>
                  <a:lnTo>
                    <a:pt x="852" y="525"/>
                  </a:lnTo>
                  <a:close/>
                  <a:moveTo>
                    <a:pt x="816" y="474"/>
                  </a:moveTo>
                  <a:cubicBezTo>
                    <a:pt x="817" y="476"/>
                    <a:pt x="818" y="477"/>
                    <a:pt x="820" y="477"/>
                  </a:cubicBezTo>
                  <a:cubicBezTo>
                    <a:pt x="822" y="478"/>
                    <a:pt x="825" y="478"/>
                    <a:pt x="829" y="478"/>
                  </a:cubicBezTo>
                  <a:cubicBezTo>
                    <a:pt x="858" y="479"/>
                    <a:pt x="858" y="479"/>
                    <a:pt x="858" y="479"/>
                  </a:cubicBezTo>
                  <a:cubicBezTo>
                    <a:pt x="857" y="491"/>
                    <a:pt x="857" y="491"/>
                    <a:pt x="857" y="491"/>
                  </a:cubicBezTo>
                  <a:cubicBezTo>
                    <a:pt x="830" y="490"/>
                    <a:pt x="830" y="490"/>
                    <a:pt x="830" y="490"/>
                  </a:cubicBezTo>
                  <a:cubicBezTo>
                    <a:pt x="824" y="490"/>
                    <a:pt x="819" y="489"/>
                    <a:pt x="817" y="488"/>
                  </a:cubicBezTo>
                  <a:cubicBezTo>
                    <a:pt x="814" y="488"/>
                    <a:pt x="812" y="486"/>
                    <a:pt x="811" y="485"/>
                  </a:cubicBezTo>
                  <a:cubicBezTo>
                    <a:pt x="809" y="483"/>
                    <a:pt x="808" y="481"/>
                    <a:pt x="807" y="478"/>
                  </a:cubicBezTo>
                  <a:cubicBezTo>
                    <a:pt x="806" y="475"/>
                    <a:pt x="805" y="471"/>
                    <a:pt x="805" y="467"/>
                  </a:cubicBezTo>
                  <a:cubicBezTo>
                    <a:pt x="806" y="461"/>
                    <a:pt x="806" y="457"/>
                    <a:pt x="808" y="455"/>
                  </a:cubicBezTo>
                  <a:cubicBezTo>
                    <a:pt x="809" y="452"/>
                    <a:pt x="810" y="450"/>
                    <a:pt x="812" y="448"/>
                  </a:cubicBezTo>
                  <a:cubicBezTo>
                    <a:pt x="814" y="447"/>
                    <a:pt x="816" y="446"/>
                    <a:pt x="818" y="445"/>
                  </a:cubicBezTo>
                  <a:cubicBezTo>
                    <a:pt x="821" y="444"/>
                    <a:pt x="825" y="444"/>
                    <a:pt x="831" y="444"/>
                  </a:cubicBezTo>
                  <a:cubicBezTo>
                    <a:pt x="859" y="445"/>
                    <a:pt x="859" y="445"/>
                    <a:pt x="859" y="445"/>
                  </a:cubicBezTo>
                  <a:cubicBezTo>
                    <a:pt x="858" y="457"/>
                    <a:pt x="858" y="457"/>
                    <a:pt x="858" y="457"/>
                  </a:cubicBezTo>
                  <a:cubicBezTo>
                    <a:pt x="830" y="456"/>
                    <a:pt x="830" y="456"/>
                    <a:pt x="830" y="456"/>
                  </a:cubicBezTo>
                  <a:cubicBezTo>
                    <a:pt x="826" y="456"/>
                    <a:pt x="823" y="456"/>
                    <a:pt x="822" y="456"/>
                  </a:cubicBezTo>
                  <a:cubicBezTo>
                    <a:pt x="819" y="456"/>
                    <a:pt x="818" y="457"/>
                    <a:pt x="816" y="459"/>
                  </a:cubicBezTo>
                  <a:cubicBezTo>
                    <a:pt x="815" y="461"/>
                    <a:pt x="814" y="464"/>
                    <a:pt x="814" y="467"/>
                  </a:cubicBezTo>
                  <a:cubicBezTo>
                    <a:pt x="814" y="470"/>
                    <a:pt x="815" y="473"/>
                    <a:pt x="816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8"/>
            <p:cNvSpPr/>
            <p:nvPr/>
          </p:nvSpPr>
          <p:spPr bwMode="auto">
            <a:xfrm>
              <a:off x="6087558" y="4249111"/>
              <a:ext cx="41275" cy="39688"/>
            </a:xfrm>
            <a:custGeom>
              <a:avLst/>
              <a:gdLst>
                <a:gd name="T0" fmla="*/ 13 w 22"/>
                <a:gd name="T1" fmla="*/ 20 h 21"/>
                <a:gd name="T2" fmla="*/ 17 w 22"/>
                <a:gd name="T3" fmla="*/ 20 h 21"/>
                <a:gd name="T4" fmla="*/ 21 w 22"/>
                <a:gd name="T5" fmla="*/ 17 h 21"/>
                <a:gd name="T6" fmla="*/ 22 w 22"/>
                <a:gd name="T7" fmla="*/ 13 h 21"/>
                <a:gd name="T8" fmla="*/ 19 w 22"/>
                <a:gd name="T9" fmla="*/ 8 h 21"/>
                <a:gd name="T10" fmla="*/ 13 w 22"/>
                <a:gd name="T11" fmla="*/ 3 h 21"/>
                <a:gd name="T12" fmla="*/ 8 w 22"/>
                <a:gd name="T13" fmla="*/ 0 h 21"/>
                <a:gd name="T14" fmla="*/ 0 w 22"/>
                <a:gd name="T15" fmla="*/ 12 h 21"/>
                <a:gd name="T16" fmla="*/ 5 w 22"/>
                <a:gd name="T17" fmla="*/ 16 h 21"/>
                <a:gd name="T18" fmla="*/ 13 w 22"/>
                <a:gd name="T1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3" y="20"/>
                  </a:moveTo>
                  <a:cubicBezTo>
                    <a:pt x="14" y="21"/>
                    <a:pt x="16" y="21"/>
                    <a:pt x="17" y="20"/>
                  </a:cubicBezTo>
                  <a:cubicBezTo>
                    <a:pt x="19" y="20"/>
                    <a:pt x="20" y="19"/>
                    <a:pt x="21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2" y="11"/>
                    <a:pt x="21" y="9"/>
                    <a:pt x="19" y="8"/>
                  </a:cubicBezTo>
                  <a:cubicBezTo>
                    <a:pt x="18" y="7"/>
                    <a:pt x="16" y="5"/>
                    <a:pt x="13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18"/>
                    <a:pt x="11" y="20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9"/>
            <p:cNvSpPr/>
            <p:nvPr/>
          </p:nvSpPr>
          <p:spPr bwMode="auto">
            <a:xfrm>
              <a:off x="5819270" y="5563561"/>
              <a:ext cx="33338" cy="52388"/>
            </a:xfrm>
            <a:custGeom>
              <a:avLst/>
              <a:gdLst>
                <a:gd name="T0" fmla="*/ 3 w 18"/>
                <a:gd name="T1" fmla="*/ 3 h 28"/>
                <a:gd name="T2" fmla="*/ 5 w 18"/>
                <a:gd name="T3" fmla="*/ 6 h 28"/>
                <a:gd name="T4" fmla="*/ 7 w 18"/>
                <a:gd name="T5" fmla="*/ 8 h 28"/>
                <a:gd name="T6" fmla="*/ 7 w 18"/>
                <a:gd name="T7" fmla="*/ 11 h 28"/>
                <a:gd name="T8" fmla="*/ 6 w 18"/>
                <a:gd name="T9" fmla="*/ 13 h 28"/>
                <a:gd name="T10" fmla="*/ 2 w 18"/>
                <a:gd name="T11" fmla="*/ 19 h 28"/>
                <a:gd name="T12" fmla="*/ 3 w 18"/>
                <a:gd name="T13" fmla="*/ 25 h 28"/>
                <a:gd name="T14" fmla="*/ 8 w 18"/>
                <a:gd name="T15" fmla="*/ 22 h 28"/>
                <a:gd name="T16" fmla="*/ 9 w 18"/>
                <a:gd name="T17" fmla="*/ 21 h 28"/>
                <a:gd name="T18" fmla="*/ 10 w 18"/>
                <a:gd name="T19" fmla="*/ 19 h 28"/>
                <a:gd name="T20" fmla="*/ 14 w 18"/>
                <a:gd name="T21" fmla="*/ 13 h 28"/>
                <a:gd name="T22" fmla="*/ 17 w 18"/>
                <a:gd name="T23" fmla="*/ 6 h 28"/>
                <a:gd name="T24" fmla="*/ 17 w 18"/>
                <a:gd name="T25" fmla="*/ 4 h 28"/>
                <a:gd name="T26" fmla="*/ 12 w 18"/>
                <a:gd name="T27" fmla="*/ 1 h 28"/>
                <a:gd name="T28" fmla="*/ 7 w 18"/>
                <a:gd name="T29" fmla="*/ 0 h 28"/>
                <a:gd name="T30" fmla="*/ 4 w 18"/>
                <a:gd name="T31" fmla="*/ 0 h 28"/>
                <a:gd name="T32" fmla="*/ 3 w 18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3" y="3"/>
                  </a:moveTo>
                  <a:cubicBezTo>
                    <a:pt x="4" y="4"/>
                    <a:pt x="5" y="6"/>
                    <a:pt x="5" y="6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8" y="9"/>
                    <a:pt x="7" y="11"/>
                    <a:pt x="7" y="11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5" y="16"/>
                    <a:pt x="2" y="19"/>
                    <a:pt x="2" y="19"/>
                  </a:cubicBezTo>
                  <a:cubicBezTo>
                    <a:pt x="0" y="21"/>
                    <a:pt x="3" y="25"/>
                    <a:pt x="3" y="25"/>
                  </a:cubicBezTo>
                  <a:cubicBezTo>
                    <a:pt x="4" y="28"/>
                    <a:pt x="8" y="22"/>
                    <a:pt x="8" y="22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2" y="16"/>
                    <a:pt x="14" y="13"/>
                    <a:pt x="14" y="13"/>
                  </a:cubicBezTo>
                  <a:cubicBezTo>
                    <a:pt x="15" y="12"/>
                    <a:pt x="17" y="6"/>
                    <a:pt x="17" y="6"/>
                  </a:cubicBezTo>
                  <a:cubicBezTo>
                    <a:pt x="18" y="6"/>
                    <a:pt x="17" y="4"/>
                    <a:pt x="17" y="4"/>
                  </a:cubicBezTo>
                  <a:cubicBezTo>
                    <a:pt x="17" y="3"/>
                    <a:pt x="12" y="1"/>
                    <a:pt x="12" y="1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1" y="1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0"/>
            <p:cNvSpPr/>
            <p:nvPr/>
          </p:nvSpPr>
          <p:spPr bwMode="auto">
            <a:xfrm>
              <a:off x="6317745" y="4565023"/>
              <a:ext cx="68263" cy="63500"/>
            </a:xfrm>
            <a:custGeom>
              <a:avLst/>
              <a:gdLst>
                <a:gd name="T0" fmla="*/ 25 w 37"/>
                <a:gd name="T1" fmla="*/ 32 h 34"/>
                <a:gd name="T2" fmla="*/ 35 w 37"/>
                <a:gd name="T3" fmla="*/ 23 h 34"/>
                <a:gd name="T4" fmla="*/ 35 w 37"/>
                <a:gd name="T5" fmla="*/ 10 h 34"/>
                <a:gd name="T6" fmla="*/ 27 w 37"/>
                <a:gd name="T7" fmla="*/ 2 h 34"/>
                <a:gd name="T8" fmla="*/ 13 w 37"/>
                <a:gd name="T9" fmla="*/ 3 h 34"/>
                <a:gd name="T10" fmla="*/ 2 w 37"/>
                <a:gd name="T11" fmla="*/ 12 h 34"/>
                <a:gd name="T12" fmla="*/ 2 w 37"/>
                <a:gd name="T13" fmla="*/ 24 h 34"/>
                <a:gd name="T14" fmla="*/ 11 w 37"/>
                <a:gd name="T15" fmla="*/ 33 h 34"/>
                <a:gd name="T16" fmla="*/ 25 w 37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4">
                  <a:moveTo>
                    <a:pt x="25" y="32"/>
                  </a:moveTo>
                  <a:cubicBezTo>
                    <a:pt x="30" y="29"/>
                    <a:pt x="34" y="26"/>
                    <a:pt x="35" y="23"/>
                  </a:cubicBezTo>
                  <a:cubicBezTo>
                    <a:pt x="37" y="19"/>
                    <a:pt x="37" y="15"/>
                    <a:pt x="35" y="10"/>
                  </a:cubicBezTo>
                  <a:cubicBezTo>
                    <a:pt x="33" y="6"/>
                    <a:pt x="31" y="3"/>
                    <a:pt x="27" y="2"/>
                  </a:cubicBezTo>
                  <a:cubicBezTo>
                    <a:pt x="23" y="0"/>
                    <a:pt x="18" y="0"/>
                    <a:pt x="13" y="3"/>
                  </a:cubicBezTo>
                  <a:cubicBezTo>
                    <a:pt x="7" y="5"/>
                    <a:pt x="4" y="8"/>
                    <a:pt x="2" y="12"/>
                  </a:cubicBezTo>
                  <a:cubicBezTo>
                    <a:pt x="0" y="16"/>
                    <a:pt x="0" y="20"/>
                    <a:pt x="2" y="24"/>
                  </a:cubicBezTo>
                  <a:cubicBezTo>
                    <a:pt x="4" y="28"/>
                    <a:pt x="7" y="31"/>
                    <a:pt x="11" y="33"/>
                  </a:cubicBezTo>
                  <a:cubicBezTo>
                    <a:pt x="14" y="34"/>
                    <a:pt x="19" y="34"/>
                    <a:pt x="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文本框 3"/>
          <p:cNvSpPr txBox="1"/>
          <p:nvPr userDrawn="1"/>
        </p:nvSpPr>
        <p:spPr>
          <a:xfrm>
            <a:off x="1043939" y="1761846"/>
            <a:ext cx="9758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gradFill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THANKS FOR LISTENING</a:t>
            </a:r>
            <a:endParaRPr lang="zh-CN" altLang="en-US" sz="8000" dirty="0">
              <a:gradFill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02549" y="2332940"/>
            <a:ext cx="8186902" cy="833759"/>
          </a:xfrm>
        </p:spPr>
        <p:txBody>
          <a:bodyPr lIns="0" rIns="0" bIns="0" anchor="b" anchorCtr="0">
            <a:normAutofit/>
          </a:bodyPr>
          <a:lstStyle>
            <a:lvl1pPr algn="ctr">
              <a:defRPr lang="zh-CN" altLang="en-US" sz="4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02549" y="4013895"/>
            <a:ext cx="8186902" cy="472251"/>
          </a:xfrm>
        </p:spPr>
        <p:txBody>
          <a:bodyPr wrap="square" lIns="0" rIns="0"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pic>
        <p:nvPicPr>
          <p:cNvPr id="84" name="图片 8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0338" y="5571410"/>
            <a:ext cx="1991324" cy="475325"/>
          </a:xfrm>
          <a:prstGeom prst="rect">
            <a:avLst/>
          </a:prstGeom>
        </p:spPr>
      </p:pic>
      <p:cxnSp>
        <p:nvCxnSpPr>
          <p:cNvPr id="85" name="直接连接符 84"/>
          <p:cNvCxnSpPr/>
          <p:nvPr userDrawn="1"/>
        </p:nvCxnSpPr>
        <p:spPr>
          <a:xfrm>
            <a:off x="5186680" y="3632200"/>
            <a:ext cx="18186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60400" y="1165224"/>
            <a:ext cx="10858500" cy="473773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特别说明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chemeClr val="bg1">
              <a:alpha val="9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 lIns="0" tIns="0" rIns="0" bIns="0">
            <a:noAutofit/>
          </a:bodyPr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" y="6580054"/>
            <a:ext cx="1330959" cy="203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440" y="530517"/>
            <a:ext cx="1521460" cy="380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6626002"/>
            <a:ext cx="2908300" cy="111568"/>
          </a:xfrm>
          <a:prstGeom prst="rect">
            <a:avLst/>
          </a:prstGeom>
        </p:spPr>
      </p:pic>
      <p:sp>
        <p:nvSpPr>
          <p:cNvPr id="13" name="Freeform 52"/>
          <p:cNvSpPr>
            <a:spLocks noEditPoints="1"/>
          </p:cNvSpPr>
          <p:nvPr userDrawn="1"/>
        </p:nvSpPr>
        <p:spPr bwMode="auto">
          <a:xfrm>
            <a:off x="114520" y="450603"/>
            <a:ext cx="563441" cy="659948"/>
          </a:xfrm>
          <a:custGeom>
            <a:avLst/>
            <a:gdLst>
              <a:gd name="T0" fmla="*/ 342 w 495"/>
              <a:gd name="T1" fmla="*/ 490 h 581"/>
              <a:gd name="T2" fmla="*/ 267 w 495"/>
              <a:gd name="T3" fmla="*/ 393 h 581"/>
              <a:gd name="T4" fmla="*/ 155 w 495"/>
              <a:gd name="T5" fmla="*/ 426 h 581"/>
              <a:gd name="T6" fmla="*/ 159 w 495"/>
              <a:gd name="T7" fmla="*/ 351 h 581"/>
              <a:gd name="T8" fmla="*/ 108 w 495"/>
              <a:gd name="T9" fmla="*/ 266 h 581"/>
              <a:gd name="T10" fmla="*/ 118 w 495"/>
              <a:gd name="T11" fmla="*/ 114 h 581"/>
              <a:gd name="T12" fmla="*/ 157 w 495"/>
              <a:gd name="T13" fmla="*/ 118 h 581"/>
              <a:gd name="T14" fmla="*/ 168 w 495"/>
              <a:gd name="T15" fmla="*/ 129 h 581"/>
              <a:gd name="T16" fmla="*/ 173 w 495"/>
              <a:gd name="T17" fmla="*/ 168 h 581"/>
              <a:gd name="T18" fmla="*/ 68 w 495"/>
              <a:gd name="T19" fmla="*/ 266 h 581"/>
              <a:gd name="T20" fmla="*/ 153 w 495"/>
              <a:gd name="T21" fmla="*/ 111 h 581"/>
              <a:gd name="T22" fmla="*/ 142 w 495"/>
              <a:gd name="T23" fmla="*/ 149 h 581"/>
              <a:gd name="T24" fmla="*/ 181 w 495"/>
              <a:gd name="T25" fmla="*/ 133 h 581"/>
              <a:gd name="T26" fmla="*/ 182 w 495"/>
              <a:gd name="T27" fmla="*/ 47 h 581"/>
              <a:gd name="T28" fmla="*/ 197 w 495"/>
              <a:gd name="T29" fmla="*/ 282 h 581"/>
              <a:gd name="T30" fmla="*/ 199 w 495"/>
              <a:gd name="T31" fmla="*/ 136 h 581"/>
              <a:gd name="T32" fmla="*/ 201 w 495"/>
              <a:gd name="T33" fmla="*/ 5 h 581"/>
              <a:gd name="T34" fmla="*/ 212 w 495"/>
              <a:gd name="T35" fmla="*/ 61 h 581"/>
              <a:gd name="T36" fmla="*/ 256 w 495"/>
              <a:gd name="T37" fmla="*/ 145 h 581"/>
              <a:gd name="T38" fmla="*/ 279 w 495"/>
              <a:gd name="T39" fmla="*/ 84 h 581"/>
              <a:gd name="T40" fmla="*/ 358 w 495"/>
              <a:gd name="T41" fmla="*/ 54 h 581"/>
              <a:gd name="T42" fmla="*/ 412 w 495"/>
              <a:gd name="T43" fmla="*/ 93 h 581"/>
              <a:gd name="T44" fmla="*/ 431 w 495"/>
              <a:gd name="T45" fmla="*/ 95 h 581"/>
              <a:gd name="T46" fmla="*/ 463 w 495"/>
              <a:gd name="T47" fmla="*/ 155 h 581"/>
              <a:gd name="T48" fmla="*/ 222 w 495"/>
              <a:gd name="T49" fmla="*/ 279 h 581"/>
              <a:gd name="T50" fmla="*/ 350 w 495"/>
              <a:gd name="T51" fmla="*/ 257 h 581"/>
              <a:gd name="T52" fmla="*/ 398 w 495"/>
              <a:gd name="T53" fmla="*/ 210 h 581"/>
              <a:gd name="T54" fmla="*/ 407 w 495"/>
              <a:gd name="T55" fmla="*/ 219 h 581"/>
              <a:gd name="T56" fmla="*/ 412 w 495"/>
              <a:gd name="T57" fmla="*/ 451 h 581"/>
              <a:gd name="T58" fmla="*/ 406 w 495"/>
              <a:gd name="T59" fmla="*/ 320 h 581"/>
              <a:gd name="T60" fmla="*/ 469 w 495"/>
              <a:gd name="T61" fmla="*/ 184 h 581"/>
              <a:gd name="T62" fmla="*/ 460 w 495"/>
              <a:gd name="T63" fmla="*/ 233 h 581"/>
              <a:gd name="T64" fmla="*/ 384 w 495"/>
              <a:gd name="T65" fmla="*/ 222 h 581"/>
              <a:gd name="T66" fmla="*/ 421 w 495"/>
              <a:gd name="T67" fmla="*/ 188 h 581"/>
              <a:gd name="T68" fmla="*/ 364 w 495"/>
              <a:gd name="T69" fmla="*/ 225 h 581"/>
              <a:gd name="T70" fmla="*/ 361 w 495"/>
              <a:gd name="T71" fmla="*/ 188 h 581"/>
              <a:gd name="T72" fmla="*/ 387 w 495"/>
              <a:gd name="T73" fmla="*/ 356 h 581"/>
              <a:gd name="T74" fmla="*/ 220 w 495"/>
              <a:gd name="T75" fmla="*/ 351 h 581"/>
              <a:gd name="T76" fmla="*/ 236 w 495"/>
              <a:gd name="T77" fmla="*/ 315 h 581"/>
              <a:gd name="T78" fmla="*/ 207 w 495"/>
              <a:gd name="T79" fmla="*/ 171 h 581"/>
              <a:gd name="T80" fmla="*/ 239 w 495"/>
              <a:gd name="T81" fmla="*/ 166 h 581"/>
              <a:gd name="T82" fmla="*/ 252 w 495"/>
              <a:gd name="T83" fmla="*/ 158 h 581"/>
              <a:gd name="T84" fmla="*/ 270 w 495"/>
              <a:gd name="T85" fmla="*/ 130 h 581"/>
              <a:gd name="T86" fmla="*/ 279 w 495"/>
              <a:gd name="T87" fmla="*/ 100 h 581"/>
              <a:gd name="T88" fmla="*/ 394 w 495"/>
              <a:gd name="T89" fmla="*/ 130 h 581"/>
              <a:gd name="T90" fmla="*/ 438 w 495"/>
              <a:gd name="T91" fmla="*/ 100 h 581"/>
              <a:gd name="T92" fmla="*/ 439 w 495"/>
              <a:gd name="T93" fmla="*/ 153 h 581"/>
              <a:gd name="T94" fmla="*/ 457 w 495"/>
              <a:gd name="T95" fmla="*/ 159 h 581"/>
              <a:gd name="T96" fmla="*/ 475 w 495"/>
              <a:gd name="T97" fmla="*/ 100 h 581"/>
              <a:gd name="T98" fmla="*/ 456 w 495"/>
              <a:gd name="T99" fmla="*/ 80 h 581"/>
              <a:gd name="T100" fmla="*/ 344 w 495"/>
              <a:gd name="T101" fmla="*/ 34 h 581"/>
              <a:gd name="T102" fmla="*/ 207 w 495"/>
              <a:gd name="T103" fmla="*/ 0 h 581"/>
              <a:gd name="T104" fmla="*/ 173 w 495"/>
              <a:gd name="T105" fmla="*/ 7 h 581"/>
              <a:gd name="T106" fmla="*/ 144 w 495"/>
              <a:gd name="T107" fmla="*/ 23 h 581"/>
              <a:gd name="T108" fmla="*/ 122 w 495"/>
              <a:gd name="T109" fmla="*/ 51 h 581"/>
              <a:gd name="T110" fmla="*/ 149 w 495"/>
              <a:gd name="T111" fmla="*/ 82 h 581"/>
              <a:gd name="T112" fmla="*/ 59 w 495"/>
              <a:gd name="T113" fmla="*/ 98 h 581"/>
              <a:gd name="T114" fmla="*/ 108 w 495"/>
              <a:gd name="T115" fmla="*/ 286 h 581"/>
              <a:gd name="T116" fmla="*/ 153 w 495"/>
              <a:gd name="T117" fmla="*/ 307 h 581"/>
              <a:gd name="T118" fmla="*/ 103 w 495"/>
              <a:gd name="T119" fmla="*/ 418 h 581"/>
              <a:gd name="T120" fmla="*/ 495 w 495"/>
              <a:gd name="T121" fmla="*/ 512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95" h="581">
                <a:moveTo>
                  <a:pt x="370" y="368"/>
                </a:moveTo>
                <a:cubicBezTo>
                  <a:pt x="334" y="361"/>
                  <a:pt x="334" y="361"/>
                  <a:pt x="334" y="361"/>
                </a:cubicBezTo>
                <a:cubicBezTo>
                  <a:pt x="290" y="370"/>
                  <a:pt x="290" y="370"/>
                  <a:pt x="290" y="370"/>
                </a:cubicBezTo>
                <a:cubicBezTo>
                  <a:pt x="299" y="361"/>
                  <a:pt x="299" y="361"/>
                  <a:pt x="299" y="361"/>
                </a:cubicBezTo>
                <a:cubicBezTo>
                  <a:pt x="338" y="349"/>
                  <a:pt x="338" y="349"/>
                  <a:pt x="338" y="349"/>
                </a:cubicBezTo>
                <a:cubicBezTo>
                  <a:pt x="377" y="362"/>
                  <a:pt x="377" y="362"/>
                  <a:pt x="377" y="362"/>
                </a:cubicBezTo>
                <a:lnTo>
                  <a:pt x="370" y="368"/>
                </a:lnTo>
                <a:close/>
                <a:moveTo>
                  <a:pt x="342" y="490"/>
                </a:moveTo>
                <a:cubicBezTo>
                  <a:pt x="338" y="469"/>
                  <a:pt x="338" y="469"/>
                  <a:pt x="338" y="469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65" y="420"/>
                  <a:pt x="365" y="420"/>
                  <a:pt x="365" y="420"/>
                </a:cubicBezTo>
                <a:cubicBezTo>
                  <a:pt x="376" y="493"/>
                  <a:pt x="376" y="493"/>
                  <a:pt x="376" y="493"/>
                </a:cubicBezTo>
                <a:cubicBezTo>
                  <a:pt x="365" y="492"/>
                  <a:pt x="354" y="491"/>
                  <a:pt x="342" y="490"/>
                </a:cubicBezTo>
                <a:close/>
                <a:moveTo>
                  <a:pt x="267" y="393"/>
                </a:moveTo>
                <a:cubicBezTo>
                  <a:pt x="300" y="401"/>
                  <a:pt x="300" y="401"/>
                  <a:pt x="300" y="401"/>
                </a:cubicBezTo>
                <a:cubicBezTo>
                  <a:pt x="345" y="384"/>
                  <a:pt x="345" y="384"/>
                  <a:pt x="345" y="384"/>
                </a:cubicBezTo>
                <a:cubicBezTo>
                  <a:pt x="370" y="396"/>
                  <a:pt x="370" y="396"/>
                  <a:pt x="370" y="396"/>
                </a:cubicBezTo>
                <a:cubicBezTo>
                  <a:pt x="345" y="392"/>
                  <a:pt x="345" y="392"/>
                  <a:pt x="345" y="392"/>
                </a:cubicBezTo>
                <a:cubicBezTo>
                  <a:pt x="299" y="409"/>
                  <a:pt x="299" y="409"/>
                  <a:pt x="299" y="409"/>
                </a:cubicBezTo>
                <a:lnTo>
                  <a:pt x="267" y="393"/>
                </a:lnTo>
                <a:close/>
                <a:moveTo>
                  <a:pt x="172" y="472"/>
                </a:moveTo>
                <a:cubicBezTo>
                  <a:pt x="155" y="426"/>
                  <a:pt x="155" y="426"/>
                  <a:pt x="155" y="426"/>
                </a:cubicBezTo>
                <a:cubicBezTo>
                  <a:pt x="132" y="419"/>
                  <a:pt x="132" y="419"/>
                  <a:pt x="132" y="419"/>
                </a:cubicBezTo>
                <a:cubicBezTo>
                  <a:pt x="171" y="407"/>
                  <a:pt x="171" y="407"/>
                  <a:pt x="171" y="407"/>
                </a:cubicBezTo>
                <a:cubicBezTo>
                  <a:pt x="186" y="457"/>
                  <a:pt x="186" y="457"/>
                  <a:pt x="186" y="457"/>
                </a:cubicBezTo>
                <a:cubicBezTo>
                  <a:pt x="278" y="443"/>
                  <a:pt x="278" y="443"/>
                  <a:pt x="278" y="443"/>
                </a:cubicBezTo>
                <a:lnTo>
                  <a:pt x="172" y="472"/>
                </a:lnTo>
                <a:close/>
                <a:moveTo>
                  <a:pt x="155" y="326"/>
                </a:moveTo>
                <a:cubicBezTo>
                  <a:pt x="159" y="326"/>
                  <a:pt x="159" y="326"/>
                  <a:pt x="159" y="326"/>
                </a:cubicBezTo>
                <a:cubicBezTo>
                  <a:pt x="159" y="351"/>
                  <a:pt x="159" y="351"/>
                  <a:pt x="159" y="351"/>
                </a:cubicBezTo>
                <a:cubicBezTo>
                  <a:pt x="155" y="351"/>
                  <a:pt x="155" y="351"/>
                  <a:pt x="155" y="351"/>
                </a:cubicBezTo>
                <a:lnTo>
                  <a:pt x="155" y="326"/>
                </a:lnTo>
                <a:close/>
                <a:moveTo>
                  <a:pt x="164" y="326"/>
                </a:moveTo>
                <a:cubicBezTo>
                  <a:pt x="187" y="326"/>
                  <a:pt x="187" y="326"/>
                  <a:pt x="187" y="326"/>
                </a:cubicBezTo>
                <a:cubicBezTo>
                  <a:pt x="187" y="351"/>
                  <a:pt x="187" y="351"/>
                  <a:pt x="187" y="351"/>
                </a:cubicBezTo>
                <a:cubicBezTo>
                  <a:pt x="164" y="351"/>
                  <a:pt x="164" y="351"/>
                  <a:pt x="164" y="351"/>
                </a:cubicBezTo>
                <a:lnTo>
                  <a:pt x="164" y="326"/>
                </a:lnTo>
                <a:close/>
                <a:moveTo>
                  <a:pt x="108" y="266"/>
                </a:moveTo>
                <a:cubicBezTo>
                  <a:pt x="108" y="266"/>
                  <a:pt x="108" y="266"/>
                  <a:pt x="108" y="266"/>
                </a:cubicBezTo>
                <a:cubicBezTo>
                  <a:pt x="79" y="266"/>
                  <a:pt x="79" y="266"/>
                  <a:pt x="79" y="26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49" y="99"/>
                  <a:pt x="149" y="100"/>
                  <a:pt x="150" y="101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124" y="130"/>
                  <a:pt x="124" y="130"/>
                  <a:pt x="124" y="130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6" y="116"/>
                  <a:pt x="157" y="117"/>
                  <a:pt x="157" y="118"/>
                </a:cubicBezTo>
                <a:cubicBezTo>
                  <a:pt x="134" y="142"/>
                  <a:pt x="134" y="142"/>
                  <a:pt x="134" y="142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32" y="141"/>
                  <a:pt x="132" y="141"/>
                  <a:pt x="132" y="141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6" y="155"/>
                  <a:pt x="146" y="155"/>
                  <a:pt x="146" y="155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59" y="163"/>
                  <a:pt x="159" y="163"/>
                  <a:pt x="159" y="163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55" y="166"/>
                  <a:pt x="155" y="166"/>
                  <a:pt x="155" y="166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5" y="169"/>
                  <a:pt x="175" y="169"/>
                  <a:pt x="175" y="169"/>
                </a:cubicBezTo>
                <a:cubicBezTo>
                  <a:pt x="173" y="168"/>
                  <a:pt x="173" y="168"/>
                  <a:pt x="173" y="168"/>
                </a:cubicBezTo>
                <a:cubicBezTo>
                  <a:pt x="185" y="137"/>
                  <a:pt x="185" y="137"/>
                  <a:pt x="185" y="137"/>
                </a:cubicBezTo>
                <a:cubicBezTo>
                  <a:pt x="187" y="137"/>
                  <a:pt x="188" y="138"/>
                  <a:pt x="190" y="138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7" y="266"/>
                  <a:pt x="187" y="266"/>
                  <a:pt x="187" y="266"/>
                </a:cubicBezTo>
                <a:lnTo>
                  <a:pt x="108" y="266"/>
                </a:lnTo>
                <a:close/>
                <a:moveTo>
                  <a:pt x="74" y="266"/>
                </a:moveTo>
                <a:cubicBezTo>
                  <a:pt x="68" y="266"/>
                  <a:pt x="68" y="266"/>
                  <a:pt x="68" y="26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4" y="100"/>
                  <a:pt x="74" y="100"/>
                  <a:pt x="74" y="100"/>
                </a:cubicBezTo>
                <a:lnTo>
                  <a:pt x="74" y="266"/>
                </a:lnTo>
                <a:close/>
                <a:moveTo>
                  <a:pt x="153" y="111"/>
                </a:moveTo>
                <a:cubicBezTo>
                  <a:pt x="153" y="112"/>
                  <a:pt x="154" y="112"/>
                  <a:pt x="154" y="113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4" y="123"/>
                  <a:pt x="124" y="123"/>
                  <a:pt x="124" y="123"/>
                </a:cubicBezTo>
                <a:lnTo>
                  <a:pt x="153" y="111"/>
                </a:lnTo>
                <a:close/>
                <a:moveTo>
                  <a:pt x="122" y="57"/>
                </a:moveTo>
                <a:cubicBezTo>
                  <a:pt x="123" y="55"/>
                  <a:pt x="123" y="55"/>
                  <a:pt x="123" y="55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5" y="70"/>
                  <a:pt x="155" y="70"/>
                  <a:pt x="155" y="70"/>
                </a:cubicBezTo>
                <a:lnTo>
                  <a:pt x="122" y="57"/>
                </a:lnTo>
                <a:close/>
                <a:moveTo>
                  <a:pt x="166" y="124"/>
                </a:moveTo>
                <a:cubicBezTo>
                  <a:pt x="166" y="125"/>
                  <a:pt x="167" y="125"/>
                  <a:pt x="168" y="126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41" y="148"/>
                  <a:pt x="141" y="148"/>
                  <a:pt x="141" y="148"/>
                </a:cubicBezTo>
                <a:lnTo>
                  <a:pt x="166" y="124"/>
                </a:lnTo>
                <a:close/>
                <a:moveTo>
                  <a:pt x="140" y="29"/>
                </a:moveTo>
                <a:cubicBezTo>
                  <a:pt x="144" y="30"/>
                  <a:pt x="144" y="30"/>
                  <a:pt x="144" y="30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6" y="56"/>
                  <a:pt x="166" y="56"/>
                  <a:pt x="166" y="56"/>
                </a:cubicBezTo>
                <a:lnTo>
                  <a:pt x="140" y="29"/>
                </a:lnTo>
                <a:close/>
                <a:moveTo>
                  <a:pt x="181" y="133"/>
                </a:moveTo>
                <a:cubicBezTo>
                  <a:pt x="182" y="133"/>
                  <a:pt x="182" y="134"/>
                  <a:pt x="183" y="134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68" y="165"/>
                  <a:pt x="168" y="165"/>
                  <a:pt x="168" y="165"/>
                </a:cubicBezTo>
                <a:lnTo>
                  <a:pt x="181" y="133"/>
                </a:lnTo>
                <a:close/>
                <a:moveTo>
                  <a:pt x="167" y="10"/>
                </a:moveTo>
                <a:cubicBezTo>
                  <a:pt x="171" y="17"/>
                  <a:pt x="171" y="17"/>
                  <a:pt x="171" y="17"/>
                </a:cubicBezTo>
                <a:cubicBezTo>
                  <a:pt x="185" y="46"/>
                  <a:pt x="185" y="46"/>
                  <a:pt x="185" y="46"/>
                </a:cubicBezTo>
                <a:cubicBezTo>
                  <a:pt x="184" y="46"/>
                  <a:pt x="183" y="47"/>
                  <a:pt x="182" y="47"/>
                </a:cubicBezTo>
                <a:lnTo>
                  <a:pt x="167" y="10"/>
                </a:lnTo>
                <a:close/>
                <a:moveTo>
                  <a:pt x="197" y="323"/>
                </a:moveTo>
                <a:cubicBezTo>
                  <a:pt x="197" y="323"/>
                  <a:pt x="197" y="323"/>
                  <a:pt x="197" y="323"/>
                </a:cubicBezTo>
                <a:cubicBezTo>
                  <a:pt x="201" y="328"/>
                  <a:pt x="201" y="328"/>
                  <a:pt x="201" y="328"/>
                </a:cubicBezTo>
                <a:cubicBezTo>
                  <a:pt x="201" y="351"/>
                  <a:pt x="201" y="351"/>
                  <a:pt x="201" y="351"/>
                </a:cubicBezTo>
                <a:cubicBezTo>
                  <a:pt x="197" y="351"/>
                  <a:pt x="197" y="351"/>
                  <a:pt x="197" y="351"/>
                </a:cubicBezTo>
                <a:lnTo>
                  <a:pt x="197" y="323"/>
                </a:lnTo>
                <a:close/>
                <a:moveTo>
                  <a:pt x="197" y="282"/>
                </a:moveTo>
                <a:cubicBezTo>
                  <a:pt x="197" y="282"/>
                  <a:pt x="197" y="282"/>
                  <a:pt x="197" y="282"/>
                </a:cubicBezTo>
                <a:cubicBezTo>
                  <a:pt x="201" y="287"/>
                  <a:pt x="201" y="287"/>
                  <a:pt x="201" y="287"/>
                </a:cubicBezTo>
                <a:cubicBezTo>
                  <a:pt x="201" y="307"/>
                  <a:pt x="201" y="307"/>
                  <a:pt x="201" y="307"/>
                </a:cubicBezTo>
                <a:cubicBezTo>
                  <a:pt x="197" y="307"/>
                  <a:pt x="197" y="307"/>
                  <a:pt x="197" y="307"/>
                </a:cubicBezTo>
                <a:lnTo>
                  <a:pt x="197" y="282"/>
                </a:lnTo>
                <a:close/>
                <a:moveTo>
                  <a:pt x="197" y="171"/>
                </a:moveTo>
                <a:cubicBezTo>
                  <a:pt x="199" y="171"/>
                  <a:pt x="199" y="171"/>
                  <a:pt x="199" y="171"/>
                </a:cubicBezTo>
                <a:cubicBezTo>
                  <a:pt x="199" y="136"/>
                  <a:pt x="199" y="136"/>
                  <a:pt x="199" y="136"/>
                </a:cubicBezTo>
                <a:cubicBezTo>
                  <a:pt x="200" y="136"/>
                  <a:pt x="201" y="136"/>
                  <a:pt x="201" y="136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171"/>
                  <a:pt x="201" y="171"/>
                  <a:pt x="201" y="171"/>
                </a:cubicBezTo>
                <a:cubicBezTo>
                  <a:pt x="201" y="267"/>
                  <a:pt x="201" y="267"/>
                  <a:pt x="201" y="267"/>
                </a:cubicBezTo>
                <a:cubicBezTo>
                  <a:pt x="197" y="267"/>
                  <a:pt x="197" y="267"/>
                  <a:pt x="197" y="267"/>
                </a:cubicBezTo>
                <a:lnTo>
                  <a:pt x="197" y="171"/>
                </a:lnTo>
                <a:close/>
                <a:moveTo>
                  <a:pt x="199" y="5"/>
                </a:moveTo>
                <a:cubicBezTo>
                  <a:pt x="201" y="5"/>
                  <a:pt x="201" y="5"/>
                  <a:pt x="201" y="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1" y="45"/>
                  <a:pt x="200" y="45"/>
                  <a:pt x="199" y="44"/>
                </a:cubicBezTo>
                <a:lnTo>
                  <a:pt x="199" y="5"/>
                </a:lnTo>
                <a:close/>
                <a:moveTo>
                  <a:pt x="212" y="61"/>
                </a:moveTo>
                <a:cubicBezTo>
                  <a:pt x="217" y="61"/>
                  <a:pt x="222" y="66"/>
                  <a:pt x="222" y="71"/>
                </a:cubicBezTo>
                <a:cubicBezTo>
                  <a:pt x="222" y="77"/>
                  <a:pt x="217" y="81"/>
                  <a:pt x="212" y="81"/>
                </a:cubicBezTo>
                <a:cubicBezTo>
                  <a:pt x="206" y="81"/>
                  <a:pt x="202" y="77"/>
                  <a:pt x="202" y="71"/>
                </a:cubicBezTo>
                <a:cubicBezTo>
                  <a:pt x="202" y="66"/>
                  <a:pt x="206" y="61"/>
                  <a:pt x="212" y="61"/>
                </a:cubicBezTo>
                <a:close/>
                <a:moveTo>
                  <a:pt x="231" y="164"/>
                </a:moveTo>
                <a:cubicBezTo>
                  <a:pt x="230" y="164"/>
                  <a:pt x="230" y="164"/>
                  <a:pt x="230" y="164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20" y="130"/>
                  <a:pt x="220" y="130"/>
                  <a:pt x="220" y="130"/>
                </a:cubicBezTo>
                <a:lnTo>
                  <a:pt x="231" y="164"/>
                </a:lnTo>
                <a:close/>
                <a:moveTo>
                  <a:pt x="233" y="119"/>
                </a:moveTo>
                <a:cubicBezTo>
                  <a:pt x="258" y="143"/>
                  <a:pt x="258" y="143"/>
                  <a:pt x="258" y="143"/>
                </a:cubicBezTo>
                <a:cubicBezTo>
                  <a:pt x="256" y="145"/>
                  <a:pt x="256" y="145"/>
                  <a:pt x="256" y="145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2" y="120"/>
                  <a:pt x="232" y="119"/>
                  <a:pt x="233" y="119"/>
                </a:cubicBezTo>
                <a:close/>
                <a:moveTo>
                  <a:pt x="241" y="103"/>
                </a:moveTo>
                <a:cubicBezTo>
                  <a:pt x="273" y="116"/>
                  <a:pt x="273" y="116"/>
                  <a:pt x="273" y="116"/>
                </a:cubicBezTo>
                <a:cubicBezTo>
                  <a:pt x="272" y="118"/>
                  <a:pt x="272" y="118"/>
                  <a:pt x="272" y="118"/>
                </a:cubicBezTo>
                <a:cubicBezTo>
                  <a:pt x="240" y="104"/>
                  <a:pt x="240" y="104"/>
                  <a:pt x="240" y="104"/>
                </a:cubicBezTo>
                <a:cubicBezTo>
                  <a:pt x="240" y="104"/>
                  <a:pt x="241" y="103"/>
                  <a:pt x="241" y="103"/>
                </a:cubicBezTo>
                <a:close/>
                <a:moveTo>
                  <a:pt x="279" y="84"/>
                </a:moveTo>
                <a:cubicBezTo>
                  <a:pt x="375" y="84"/>
                  <a:pt x="375" y="84"/>
                  <a:pt x="375" y="84"/>
                </a:cubicBezTo>
                <a:cubicBezTo>
                  <a:pt x="375" y="88"/>
                  <a:pt x="375" y="88"/>
                  <a:pt x="375" y="88"/>
                </a:cubicBezTo>
                <a:cubicBezTo>
                  <a:pt x="279" y="88"/>
                  <a:pt x="279" y="88"/>
                  <a:pt x="279" y="88"/>
                </a:cubicBezTo>
                <a:lnTo>
                  <a:pt x="279" y="84"/>
                </a:lnTo>
                <a:close/>
                <a:moveTo>
                  <a:pt x="359" y="55"/>
                </a:moveTo>
                <a:cubicBezTo>
                  <a:pt x="362" y="80"/>
                  <a:pt x="362" y="80"/>
                  <a:pt x="362" y="80"/>
                </a:cubicBezTo>
                <a:cubicBezTo>
                  <a:pt x="360" y="80"/>
                  <a:pt x="360" y="80"/>
                  <a:pt x="360" y="80"/>
                </a:cubicBezTo>
                <a:cubicBezTo>
                  <a:pt x="358" y="54"/>
                  <a:pt x="358" y="54"/>
                  <a:pt x="358" y="54"/>
                </a:cubicBezTo>
                <a:lnTo>
                  <a:pt x="359" y="55"/>
                </a:lnTo>
                <a:close/>
                <a:moveTo>
                  <a:pt x="370" y="67"/>
                </a:moveTo>
                <a:cubicBezTo>
                  <a:pt x="397" y="83"/>
                  <a:pt x="397" y="83"/>
                  <a:pt x="397" y="83"/>
                </a:cubicBezTo>
                <a:cubicBezTo>
                  <a:pt x="397" y="85"/>
                  <a:pt x="397" y="85"/>
                  <a:pt x="397" y="85"/>
                </a:cubicBezTo>
                <a:cubicBezTo>
                  <a:pt x="370" y="72"/>
                  <a:pt x="370" y="72"/>
                  <a:pt x="370" y="72"/>
                </a:cubicBezTo>
                <a:lnTo>
                  <a:pt x="370" y="67"/>
                </a:lnTo>
                <a:close/>
                <a:moveTo>
                  <a:pt x="411" y="89"/>
                </a:moveTo>
                <a:cubicBezTo>
                  <a:pt x="412" y="93"/>
                  <a:pt x="412" y="93"/>
                  <a:pt x="412" y="93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78" y="97"/>
                  <a:pt x="378" y="97"/>
                  <a:pt x="378" y="97"/>
                </a:cubicBezTo>
                <a:lnTo>
                  <a:pt x="411" y="89"/>
                </a:lnTo>
                <a:close/>
                <a:moveTo>
                  <a:pt x="431" y="95"/>
                </a:moveTo>
                <a:cubicBezTo>
                  <a:pt x="403" y="130"/>
                  <a:pt x="403" y="130"/>
                  <a:pt x="403" y="130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428" y="91"/>
                  <a:pt x="428" y="91"/>
                  <a:pt x="428" y="91"/>
                </a:cubicBezTo>
                <a:lnTo>
                  <a:pt x="431" y="95"/>
                </a:lnTo>
                <a:close/>
                <a:moveTo>
                  <a:pt x="447" y="98"/>
                </a:moveTo>
                <a:cubicBezTo>
                  <a:pt x="432" y="144"/>
                  <a:pt x="432" y="144"/>
                  <a:pt x="432" y="144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45" y="96"/>
                  <a:pt x="445" y="96"/>
                  <a:pt x="445" y="96"/>
                </a:cubicBezTo>
                <a:lnTo>
                  <a:pt x="447" y="98"/>
                </a:lnTo>
                <a:close/>
                <a:moveTo>
                  <a:pt x="461" y="95"/>
                </a:moveTo>
                <a:cubicBezTo>
                  <a:pt x="463" y="95"/>
                  <a:pt x="463" y="95"/>
                  <a:pt x="463" y="95"/>
                </a:cubicBezTo>
                <a:cubicBezTo>
                  <a:pt x="463" y="155"/>
                  <a:pt x="463" y="155"/>
                  <a:pt x="463" y="155"/>
                </a:cubicBezTo>
                <a:cubicBezTo>
                  <a:pt x="461" y="155"/>
                  <a:pt x="461" y="155"/>
                  <a:pt x="461" y="155"/>
                </a:cubicBezTo>
                <a:lnTo>
                  <a:pt x="461" y="95"/>
                </a:lnTo>
                <a:close/>
                <a:moveTo>
                  <a:pt x="207" y="286"/>
                </a:moveTo>
                <a:cubicBezTo>
                  <a:pt x="217" y="286"/>
                  <a:pt x="217" y="286"/>
                  <a:pt x="217" y="286"/>
                </a:cubicBezTo>
                <a:cubicBezTo>
                  <a:pt x="217" y="307"/>
                  <a:pt x="217" y="307"/>
                  <a:pt x="217" y="307"/>
                </a:cubicBezTo>
                <a:cubicBezTo>
                  <a:pt x="207" y="307"/>
                  <a:pt x="207" y="307"/>
                  <a:pt x="207" y="307"/>
                </a:cubicBezTo>
                <a:lnTo>
                  <a:pt x="207" y="286"/>
                </a:lnTo>
                <a:close/>
                <a:moveTo>
                  <a:pt x="222" y="279"/>
                </a:moveTo>
                <a:cubicBezTo>
                  <a:pt x="226" y="276"/>
                  <a:pt x="226" y="276"/>
                  <a:pt x="226" y="276"/>
                </a:cubicBezTo>
                <a:cubicBezTo>
                  <a:pt x="226" y="311"/>
                  <a:pt x="226" y="311"/>
                  <a:pt x="226" y="311"/>
                </a:cubicBezTo>
                <a:cubicBezTo>
                  <a:pt x="222" y="309"/>
                  <a:pt x="222" y="309"/>
                  <a:pt x="222" y="309"/>
                </a:cubicBezTo>
                <a:lnTo>
                  <a:pt x="222" y="279"/>
                </a:lnTo>
                <a:close/>
                <a:moveTo>
                  <a:pt x="345" y="260"/>
                </a:moveTo>
                <a:cubicBezTo>
                  <a:pt x="345" y="236"/>
                  <a:pt x="345" y="236"/>
                  <a:pt x="345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65" y="285"/>
                  <a:pt x="365" y="285"/>
                  <a:pt x="365" y="285"/>
                </a:cubicBezTo>
                <a:lnTo>
                  <a:pt x="345" y="260"/>
                </a:lnTo>
                <a:close/>
                <a:moveTo>
                  <a:pt x="397" y="192"/>
                </a:moveTo>
                <a:cubicBezTo>
                  <a:pt x="397" y="182"/>
                  <a:pt x="397" y="182"/>
                  <a:pt x="397" y="182"/>
                </a:cubicBezTo>
                <a:cubicBezTo>
                  <a:pt x="401" y="182"/>
                  <a:pt x="401" y="182"/>
                  <a:pt x="401" y="182"/>
                </a:cubicBezTo>
                <a:cubicBezTo>
                  <a:pt x="409" y="190"/>
                  <a:pt x="409" y="190"/>
                  <a:pt x="409" y="190"/>
                </a:cubicBezTo>
                <a:cubicBezTo>
                  <a:pt x="407" y="204"/>
                  <a:pt x="407" y="204"/>
                  <a:pt x="407" y="204"/>
                </a:cubicBezTo>
                <a:cubicBezTo>
                  <a:pt x="398" y="210"/>
                  <a:pt x="398" y="210"/>
                  <a:pt x="398" y="210"/>
                </a:cubicBezTo>
                <a:cubicBezTo>
                  <a:pt x="395" y="210"/>
                  <a:pt x="395" y="210"/>
                  <a:pt x="395" y="210"/>
                </a:cubicBezTo>
                <a:cubicBezTo>
                  <a:pt x="395" y="203"/>
                  <a:pt x="395" y="203"/>
                  <a:pt x="395" y="203"/>
                </a:cubicBezTo>
                <a:cubicBezTo>
                  <a:pt x="400" y="203"/>
                  <a:pt x="400" y="203"/>
                  <a:pt x="400" y="203"/>
                </a:cubicBezTo>
                <a:cubicBezTo>
                  <a:pt x="400" y="201"/>
                  <a:pt x="400" y="201"/>
                  <a:pt x="400" y="201"/>
                </a:cubicBezTo>
                <a:cubicBezTo>
                  <a:pt x="395" y="201"/>
                  <a:pt x="395" y="201"/>
                  <a:pt x="395" y="201"/>
                </a:cubicBezTo>
                <a:cubicBezTo>
                  <a:pt x="395" y="192"/>
                  <a:pt x="395" y="192"/>
                  <a:pt x="395" y="192"/>
                </a:cubicBezTo>
                <a:lnTo>
                  <a:pt x="397" y="192"/>
                </a:lnTo>
                <a:close/>
                <a:moveTo>
                  <a:pt x="407" y="219"/>
                </a:moveTo>
                <a:cubicBezTo>
                  <a:pt x="401" y="219"/>
                  <a:pt x="401" y="219"/>
                  <a:pt x="401" y="219"/>
                </a:cubicBezTo>
                <a:cubicBezTo>
                  <a:pt x="401" y="212"/>
                  <a:pt x="401" y="212"/>
                  <a:pt x="401" y="212"/>
                </a:cubicBezTo>
                <a:cubicBezTo>
                  <a:pt x="412" y="206"/>
                  <a:pt x="412" y="206"/>
                  <a:pt x="412" y="206"/>
                </a:cubicBezTo>
                <a:lnTo>
                  <a:pt x="407" y="219"/>
                </a:lnTo>
                <a:close/>
                <a:moveTo>
                  <a:pt x="413" y="497"/>
                </a:moveTo>
                <a:cubicBezTo>
                  <a:pt x="426" y="428"/>
                  <a:pt x="426" y="428"/>
                  <a:pt x="426" y="428"/>
                </a:cubicBezTo>
                <a:cubicBezTo>
                  <a:pt x="423" y="403"/>
                  <a:pt x="423" y="403"/>
                  <a:pt x="423" y="403"/>
                </a:cubicBezTo>
                <a:cubicBezTo>
                  <a:pt x="412" y="451"/>
                  <a:pt x="412" y="451"/>
                  <a:pt x="412" y="451"/>
                </a:cubicBezTo>
                <a:cubicBezTo>
                  <a:pt x="406" y="451"/>
                  <a:pt x="406" y="451"/>
                  <a:pt x="406" y="451"/>
                </a:cubicBezTo>
                <a:cubicBezTo>
                  <a:pt x="406" y="408"/>
                  <a:pt x="406" y="408"/>
                  <a:pt x="406" y="408"/>
                </a:cubicBezTo>
                <a:cubicBezTo>
                  <a:pt x="424" y="395"/>
                  <a:pt x="424" y="395"/>
                  <a:pt x="424" y="395"/>
                </a:cubicBezTo>
                <a:cubicBezTo>
                  <a:pt x="433" y="320"/>
                  <a:pt x="433" y="320"/>
                  <a:pt x="433" y="320"/>
                </a:cubicBezTo>
                <a:cubicBezTo>
                  <a:pt x="398" y="400"/>
                  <a:pt x="398" y="400"/>
                  <a:pt x="398" y="400"/>
                </a:cubicBezTo>
                <a:cubicBezTo>
                  <a:pt x="395" y="400"/>
                  <a:pt x="395" y="400"/>
                  <a:pt x="395" y="400"/>
                </a:cubicBezTo>
                <a:cubicBezTo>
                  <a:pt x="395" y="351"/>
                  <a:pt x="395" y="351"/>
                  <a:pt x="395" y="351"/>
                </a:cubicBezTo>
                <a:cubicBezTo>
                  <a:pt x="406" y="320"/>
                  <a:pt x="406" y="320"/>
                  <a:pt x="406" y="320"/>
                </a:cubicBezTo>
                <a:cubicBezTo>
                  <a:pt x="385" y="302"/>
                  <a:pt x="385" y="302"/>
                  <a:pt x="385" y="302"/>
                </a:cubicBezTo>
                <a:cubicBezTo>
                  <a:pt x="406" y="280"/>
                  <a:pt x="406" y="280"/>
                  <a:pt x="406" y="280"/>
                </a:cubicBezTo>
                <a:cubicBezTo>
                  <a:pt x="413" y="284"/>
                  <a:pt x="413" y="284"/>
                  <a:pt x="413" y="284"/>
                </a:cubicBezTo>
                <a:cubicBezTo>
                  <a:pt x="404" y="301"/>
                  <a:pt x="404" y="301"/>
                  <a:pt x="404" y="301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56" y="296"/>
                  <a:pt x="456" y="296"/>
                  <a:pt x="456" y="296"/>
                </a:cubicBezTo>
                <a:cubicBezTo>
                  <a:pt x="478" y="218"/>
                  <a:pt x="478" y="218"/>
                  <a:pt x="478" y="218"/>
                </a:cubicBezTo>
                <a:cubicBezTo>
                  <a:pt x="469" y="184"/>
                  <a:pt x="469" y="184"/>
                  <a:pt x="469" y="184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6" y="167"/>
                  <a:pt x="486" y="167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62" y="176"/>
                  <a:pt x="462" y="176"/>
                  <a:pt x="462" y="176"/>
                </a:cubicBezTo>
                <a:cubicBezTo>
                  <a:pt x="457" y="226"/>
                  <a:pt x="457" y="226"/>
                  <a:pt x="457" y="226"/>
                </a:cubicBezTo>
                <a:cubicBezTo>
                  <a:pt x="417" y="228"/>
                  <a:pt x="417" y="228"/>
                  <a:pt x="417" y="228"/>
                </a:cubicBezTo>
                <a:cubicBezTo>
                  <a:pt x="460" y="233"/>
                  <a:pt x="460" y="233"/>
                  <a:pt x="460" y="233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21" y="255"/>
                  <a:pt x="421" y="255"/>
                  <a:pt x="421" y="255"/>
                </a:cubicBezTo>
                <a:cubicBezTo>
                  <a:pt x="413" y="265"/>
                  <a:pt x="413" y="265"/>
                  <a:pt x="413" y="265"/>
                </a:cubicBezTo>
                <a:cubicBezTo>
                  <a:pt x="394" y="257"/>
                  <a:pt x="394" y="257"/>
                  <a:pt x="394" y="257"/>
                </a:cubicBezTo>
                <a:cubicBezTo>
                  <a:pt x="377" y="266"/>
                  <a:pt x="377" y="266"/>
                  <a:pt x="377" y="266"/>
                </a:cubicBezTo>
                <a:cubicBezTo>
                  <a:pt x="368" y="256"/>
                  <a:pt x="368" y="256"/>
                  <a:pt x="368" y="256"/>
                </a:cubicBezTo>
                <a:cubicBezTo>
                  <a:pt x="379" y="222"/>
                  <a:pt x="379" y="222"/>
                  <a:pt x="379" y="222"/>
                </a:cubicBezTo>
                <a:cubicBezTo>
                  <a:pt x="384" y="222"/>
                  <a:pt x="384" y="222"/>
                  <a:pt x="384" y="222"/>
                </a:cubicBezTo>
                <a:cubicBezTo>
                  <a:pt x="387" y="251"/>
                  <a:pt x="387" y="251"/>
                  <a:pt x="387" y="251"/>
                </a:cubicBezTo>
                <a:cubicBezTo>
                  <a:pt x="394" y="230"/>
                  <a:pt x="394" y="230"/>
                  <a:pt x="394" y="230"/>
                </a:cubicBezTo>
                <a:cubicBezTo>
                  <a:pt x="411" y="231"/>
                  <a:pt x="411" y="231"/>
                  <a:pt x="411" y="231"/>
                </a:cubicBezTo>
                <a:cubicBezTo>
                  <a:pt x="404" y="228"/>
                  <a:pt x="404" y="228"/>
                  <a:pt x="404" y="228"/>
                </a:cubicBezTo>
                <a:cubicBezTo>
                  <a:pt x="415" y="227"/>
                  <a:pt x="415" y="227"/>
                  <a:pt x="415" y="227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21" y="188"/>
                  <a:pt x="421" y="188"/>
                  <a:pt x="421" y="188"/>
                </a:cubicBezTo>
                <a:cubicBezTo>
                  <a:pt x="406" y="175"/>
                  <a:pt x="406" y="175"/>
                  <a:pt x="406" y="175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84" y="184"/>
                  <a:pt x="384" y="184"/>
                  <a:pt x="384" y="184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78" y="118"/>
                  <a:pt x="378" y="118"/>
                  <a:pt x="378" y="118"/>
                </a:cubicBezTo>
                <a:cubicBezTo>
                  <a:pt x="375" y="221"/>
                  <a:pt x="375" y="221"/>
                  <a:pt x="375" y="221"/>
                </a:cubicBezTo>
                <a:cubicBezTo>
                  <a:pt x="367" y="233"/>
                  <a:pt x="367" y="233"/>
                  <a:pt x="367" y="233"/>
                </a:cubicBezTo>
                <a:cubicBezTo>
                  <a:pt x="367" y="233"/>
                  <a:pt x="366" y="232"/>
                  <a:pt x="364" y="225"/>
                </a:cubicBezTo>
                <a:cubicBezTo>
                  <a:pt x="362" y="218"/>
                  <a:pt x="365" y="200"/>
                  <a:pt x="365" y="200"/>
                </a:cubicBezTo>
                <a:cubicBezTo>
                  <a:pt x="373" y="120"/>
                  <a:pt x="373" y="120"/>
                  <a:pt x="373" y="120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63" y="176"/>
                  <a:pt x="363" y="176"/>
                  <a:pt x="363" y="17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0" y="215"/>
                  <a:pt x="340" y="215"/>
                  <a:pt x="340" y="215"/>
                </a:cubicBezTo>
                <a:cubicBezTo>
                  <a:pt x="347" y="195"/>
                  <a:pt x="347" y="195"/>
                  <a:pt x="347" y="195"/>
                </a:cubicBezTo>
                <a:cubicBezTo>
                  <a:pt x="361" y="188"/>
                  <a:pt x="361" y="188"/>
                  <a:pt x="361" y="188"/>
                </a:cubicBezTo>
                <a:cubicBezTo>
                  <a:pt x="359" y="201"/>
                  <a:pt x="359" y="201"/>
                  <a:pt x="359" y="201"/>
                </a:cubicBezTo>
                <a:cubicBezTo>
                  <a:pt x="350" y="207"/>
                  <a:pt x="350" y="207"/>
                  <a:pt x="350" y="207"/>
                </a:cubicBezTo>
                <a:cubicBezTo>
                  <a:pt x="332" y="230"/>
                  <a:pt x="332" y="230"/>
                  <a:pt x="332" y="230"/>
                </a:cubicBezTo>
                <a:cubicBezTo>
                  <a:pt x="330" y="270"/>
                  <a:pt x="330" y="270"/>
                  <a:pt x="330" y="270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394" y="351"/>
                  <a:pt x="394" y="351"/>
                  <a:pt x="394" y="351"/>
                </a:cubicBezTo>
                <a:cubicBezTo>
                  <a:pt x="387" y="356"/>
                  <a:pt x="387" y="356"/>
                  <a:pt x="387" y="356"/>
                </a:cubicBezTo>
                <a:cubicBezTo>
                  <a:pt x="350" y="337"/>
                  <a:pt x="350" y="337"/>
                  <a:pt x="350" y="337"/>
                </a:cubicBezTo>
                <a:cubicBezTo>
                  <a:pt x="361" y="327"/>
                  <a:pt x="361" y="327"/>
                  <a:pt x="361" y="327"/>
                </a:cubicBezTo>
                <a:cubicBezTo>
                  <a:pt x="290" y="318"/>
                  <a:pt x="290" y="318"/>
                  <a:pt x="290" y="318"/>
                </a:cubicBezTo>
                <a:cubicBezTo>
                  <a:pt x="253" y="336"/>
                  <a:pt x="253" y="336"/>
                  <a:pt x="253" y="336"/>
                </a:cubicBezTo>
                <a:cubicBezTo>
                  <a:pt x="253" y="350"/>
                  <a:pt x="253" y="350"/>
                  <a:pt x="253" y="350"/>
                </a:cubicBezTo>
                <a:cubicBezTo>
                  <a:pt x="253" y="367"/>
                  <a:pt x="253" y="367"/>
                  <a:pt x="253" y="367"/>
                </a:cubicBezTo>
                <a:cubicBezTo>
                  <a:pt x="229" y="367"/>
                  <a:pt x="229" y="367"/>
                  <a:pt x="229" y="367"/>
                </a:cubicBezTo>
                <a:cubicBezTo>
                  <a:pt x="220" y="351"/>
                  <a:pt x="220" y="351"/>
                  <a:pt x="220" y="351"/>
                </a:cubicBezTo>
                <a:cubicBezTo>
                  <a:pt x="207" y="351"/>
                  <a:pt x="207" y="351"/>
                  <a:pt x="207" y="351"/>
                </a:cubicBezTo>
                <a:cubicBezTo>
                  <a:pt x="207" y="326"/>
                  <a:pt x="207" y="326"/>
                  <a:pt x="20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32" y="326"/>
                  <a:pt x="235" y="323"/>
                  <a:pt x="235" y="318"/>
                </a:cubicBezTo>
                <a:cubicBezTo>
                  <a:pt x="235" y="318"/>
                  <a:pt x="235" y="318"/>
                  <a:pt x="235" y="318"/>
                </a:cubicBezTo>
                <a:cubicBezTo>
                  <a:pt x="235" y="315"/>
                  <a:pt x="235" y="315"/>
                  <a:pt x="235" y="315"/>
                </a:cubicBezTo>
                <a:cubicBezTo>
                  <a:pt x="236" y="315"/>
                  <a:pt x="236" y="315"/>
                  <a:pt x="236" y="315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6" y="275"/>
                  <a:pt x="236" y="275"/>
                  <a:pt x="236" y="274"/>
                </a:cubicBezTo>
                <a:cubicBezTo>
                  <a:pt x="236" y="270"/>
                  <a:pt x="232" y="266"/>
                  <a:pt x="228" y="266"/>
                </a:cubicBezTo>
                <a:cubicBezTo>
                  <a:pt x="227" y="266"/>
                  <a:pt x="227" y="266"/>
                  <a:pt x="227" y="266"/>
                </a:cubicBezTo>
                <a:cubicBezTo>
                  <a:pt x="207" y="266"/>
                  <a:pt x="207" y="266"/>
                  <a:pt x="207" y="266"/>
                </a:cubicBezTo>
                <a:cubicBezTo>
                  <a:pt x="207" y="171"/>
                  <a:pt x="207" y="171"/>
                  <a:pt x="207" y="171"/>
                </a:cubicBezTo>
                <a:cubicBezTo>
                  <a:pt x="205" y="171"/>
                  <a:pt x="205" y="171"/>
                  <a:pt x="205" y="171"/>
                </a:cubicBezTo>
                <a:cubicBezTo>
                  <a:pt x="205" y="138"/>
                  <a:pt x="205" y="138"/>
                  <a:pt x="205" y="138"/>
                </a:cubicBezTo>
                <a:cubicBezTo>
                  <a:pt x="206" y="137"/>
                  <a:pt x="208" y="137"/>
                  <a:pt x="209" y="137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19" y="169"/>
                  <a:pt x="219" y="169"/>
                  <a:pt x="219" y="169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7" y="162"/>
                  <a:pt x="237" y="162"/>
                  <a:pt x="237" y="162"/>
                </a:cubicBezTo>
                <a:cubicBezTo>
                  <a:pt x="235" y="163"/>
                  <a:pt x="235" y="163"/>
                  <a:pt x="235" y="163"/>
                </a:cubicBezTo>
                <a:cubicBezTo>
                  <a:pt x="223" y="131"/>
                  <a:pt x="223" y="131"/>
                  <a:pt x="223" y="131"/>
                </a:cubicBezTo>
                <a:cubicBezTo>
                  <a:pt x="224" y="130"/>
                  <a:pt x="225" y="129"/>
                  <a:pt x="226" y="129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49" y="155"/>
                  <a:pt x="249" y="155"/>
                  <a:pt x="249" y="155"/>
                </a:cubicBezTo>
                <a:cubicBezTo>
                  <a:pt x="252" y="158"/>
                  <a:pt x="252" y="158"/>
                  <a:pt x="252" y="158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62" y="141"/>
                  <a:pt x="262" y="141"/>
                  <a:pt x="262" y="141"/>
                </a:cubicBezTo>
                <a:cubicBezTo>
                  <a:pt x="261" y="142"/>
                  <a:pt x="261" y="142"/>
                  <a:pt x="261" y="142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7" y="117"/>
                  <a:pt x="237" y="116"/>
                  <a:pt x="238" y="115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74" y="132"/>
                  <a:pt x="274" y="132"/>
                  <a:pt x="274" y="132"/>
                </a:cubicBezTo>
                <a:cubicBezTo>
                  <a:pt x="281" y="114"/>
                  <a:pt x="281" y="114"/>
                  <a:pt x="281" y="114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44" y="101"/>
                  <a:pt x="244" y="101"/>
                  <a:pt x="244" y="101"/>
                </a:cubicBezTo>
                <a:cubicBezTo>
                  <a:pt x="244" y="100"/>
                  <a:pt x="244" y="99"/>
                  <a:pt x="244" y="98"/>
                </a:cubicBezTo>
                <a:cubicBezTo>
                  <a:pt x="279" y="98"/>
                  <a:pt x="279" y="98"/>
                  <a:pt x="279" y="98"/>
                </a:cubicBezTo>
                <a:cubicBezTo>
                  <a:pt x="279" y="100"/>
                  <a:pt x="279" y="100"/>
                  <a:pt x="279" y="100"/>
                </a:cubicBezTo>
                <a:cubicBezTo>
                  <a:pt x="368" y="100"/>
                  <a:pt x="368" y="100"/>
                  <a:pt x="368" y="100"/>
                </a:cubicBezTo>
                <a:cubicBezTo>
                  <a:pt x="369" y="101"/>
                  <a:pt x="369" y="103"/>
                  <a:pt x="370" y="105"/>
                </a:cubicBezTo>
                <a:cubicBezTo>
                  <a:pt x="371" y="109"/>
                  <a:pt x="374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375" y="112"/>
                  <a:pt x="375" y="112"/>
                  <a:pt x="375" y="112"/>
                </a:cubicBezTo>
                <a:cubicBezTo>
                  <a:pt x="406" y="100"/>
                  <a:pt x="406" y="100"/>
                  <a:pt x="406" y="100"/>
                </a:cubicBezTo>
                <a:cubicBezTo>
                  <a:pt x="416" y="100"/>
                  <a:pt x="416" y="100"/>
                  <a:pt x="416" y="10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4" y="130"/>
                  <a:pt x="394" y="130"/>
                  <a:pt x="394" y="130"/>
                </a:cubicBezTo>
                <a:cubicBezTo>
                  <a:pt x="393" y="131"/>
                  <a:pt x="395" y="134"/>
                  <a:pt x="399" y="136"/>
                </a:cubicBezTo>
                <a:cubicBezTo>
                  <a:pt x="403" y="139"/>
                  <a:pt x="406" y="140"/>
                  <a:pt x="407" y="139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38" y="100"/>
                  <a:pt x="438" y="100"/>
                  <a:pt x="438" y="100"/>
                </a:cubicBezTo>
                <a:cubicBezTo>
                  <a:pt x="439" y="100"/>
                  <a:pt x="439" y="100"/>
                  <a:pt x="439" y="100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3" y="147"/>
                  <a:pt x="423" y="147"/>
                  <a:pt x="423" y="147"/>
                </a:cubicBezTo>
                <a:cubicBezTo>
                  <a:pt x="422" y="149"/>
                  <a:pt x="426" y="151"/>
                  <a:pt x="430" y="153"/>
                </a:cubicBezTo>
                <a:cubicBezTo>
                  <a:pt x="434" y="154"/>
                  <a:pt x="438" y="155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39" y="153"/>
                  <a:pt x="439" y="153"/>
                  <a:pt x="439" y="153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00"/>
                  <a:pt x="457" y="100"/>
                  <a:pt x="457" y="100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7" y="160"/>
                  <a:pt x="461" y="161"/>
                  <a:pt x="466" y="161"/>
                </a:cubicBezTo>
                <a:cubicBezTo>
                  <a:pt x="471" y="161"/>
                  <a:pt x="474" y="160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59"/>
                  <a:pt x="475" y="159"/>
                  <a:pt x="475" y="159"/>
                </a:cubicBezTo>
                <a:cubicBezTo>
                  <a:pt x="475" y="100"/>
                  <a:pt x="475" y="100"/>
                  <a:pt x="475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88"/>
                  <a:pt x="481" y="88"/>
                  <a:pt x="481" y="88"/>
                </a:cubicBezTo>
                <a:cubicBezTo>
                  <a:pt x="412" y="88"/>
                  <a:pt x="412" y="88"/>
                  <a:pt x="412" y="8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81" y="84"/>
                  <a:pt x="481" y="84"/>
                  <a:pt x="481" y="84"/>
                </a:cubicBezTo>
                <a:cubicBezTo>
                  <a:pt x="481" y="80"/>
                  <a:pt x="481" y="80"/>
                  <a:pt x="481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56" y="80"/>
                  <a:pt x="456" y="80"/>
                  <a:pt x="456" y="80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04" y="79"/>
                  <a:pt x="386" y="75"/>
                  <a:pt x="374" y="63"/>
                </a:cubicBezTo>
                <a:cubicBezTo>
                  <a:pt x="357" y="46"/>
                  <a:pt x="357" y="34"/>
                  <a:pt x="357" y="34"/>
                </a:cubicBezTo>
                <a:cubicBezTo>
                  <a:pt x="354" y="34"/>
                  <a:pt x="354" y="34"/>
                  <a:pt x="354" y="34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0" y="80"/>
                  <a:pt x="350" y="80"/>
                  <a:pt x="350" y="80"/>
                </a:cubicBezTo>
                <a:cubicBezTo>
                  <a:pt x="350" y="34"/>
                  <a:pt x="350" y="34"/>
                  <a:pt x="350" y="34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279" y="80"/>
                  <a:pt x="279" y="80"/>
                  <a:pt x="279" y="80"/>
                </a:cubicBezTo>
                <a:cubicBezTo>
                  <a:pt x="279" y="82"/>
                  <a:pt x="279" y="82"/>
                  <a:pt x="279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62"/>
                  <a:pt x="225" y="46"/>
                  <a:pt x="205" y="43"/>
                </a:cubicBezTo>
                <a:cubicBezTo>
                  <a:pt x="205" y="4"/>
                  <a:pt x="205" y="4"/>
                  <a:pt x="205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7" y="0"/>
                  <a:pt x="207" y="0"/>
                  <a:pt x="20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4"/>
                  <a:pt x="187" y="4"/>
                  <a:pt x="187" y="4"/>
                </a:cubicBezTo>
                <a:cubicBezTo>
                  <a:pt x="190" y="4"/>
                  <a:pt x="190" y="4"/>
                  <a:pt x="190" y="4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8" y="43"/>
                  <a:pt x="187" y="43"/>
                  <a:pt x="186" y="43"/>
                </a:cubicBezTo>
                <a:cubicBezTo>
                  <a:pt x="171" y="8"/>
                  <a:pt x="171" y="8"/>
                  <a:pt x="171" y="8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2" y="3"/>
                  <a:pt x="172" y="3"/>
                  <a:pt x="172" y="3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1" y="49"/>
                  <a:pt x="170" y="50"/>
                  <a:pt x="169" y="51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4" y="23"/>
                  <a:pt x="144" y="23"/>
                  <a:pt x="144" y="23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7" y="62"/>
                  <a:pt x="157" y="63"/>
                  <a:pt x="156" y="6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79"/>
                  <a:pt x="149" y="81"/>
                  <a:pt x="149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80"/>
                  <a:pt x="68" y="80"/>
                  <a:pt x="67" y="80"/>
                </a:cubicBezTo>
                <a:cubicBezTo>
                  <a:pt x="63" y="80"/>
                  <a:pt x="59" y="84"/>
                  <a:pt x="59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66"/>
                  <a:pt x="59" y="266"/>
                  <a:pt x="59" y="266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77"/>
                  <a:pt x="59" y="277"/>
                  <a:pt x="59" y="277"/>
                </a:cubicBezTo>
                <a:cubicBezTo>
                  <a:pt x="59" y="282"/>
                  <a:pt x="63" y="286"/>
                  <a:pt x="67" y="286"/>
                </a:cubicBezTo>
                <a:cubicBezTo>
                  <a:pt x="68" y="286"/>
                  <a:pt x="68" y="286"/>
                  <a:pt x="6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08" y="286"/>
                  <a:pt x="108" y="286"/>
                  <a:pt x="108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5" y="286"/>
                  <a:pt x="185" y="286"/>
                  <a:pt x="185" y="286"/>
                </a:cubicBezTo>
                <a:cubicBezTo>
                  <a:pt x="187" y="286"/>
                  <a:pt x="187" y="286"/>
                  <a:pt x="187" y="286"/>
                </a:cubicBezTo>
                <a:cubicBezTo>
                  <a:pt x="187" y="307"/>
                  <a:pt x="187" y="307"/>
                  <a:pt x="187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85" y="307"/>
                  <a:pt x="185" y="307"/>
                  <a:pt x="185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53" y="307"/>
                  <a:pt x="153" y="307"/>
                  <a:pt x="153" y="307"/>
                </a:cubicBezTo>
                <a:cubicBezTo>
                  <a:pt x="148" y="307"/>
                  <a:pt x="145" y="310"/>
                  <a:pt x="145" y="315"/>
                </a:cubicBezTo>
                <a:cubicBezTo>
                  <a:pt x="145" y="315"/>
                  <a:pt x="145" y="315"/>
                  <a:pt x="145" y="315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51"/>
                  <a:pt x="145" y="351"/>
                  <a:pt x="145" y="351"/>
                </a:cubicBezTo>
                <a:cubicBezTo>
                  <a:pt x="86" y="351"/>
                  <a:pt x="86" y="351"/>
                  <a:pt x="86" y="351"/>
                </a:cubicBezTo>
                <a:cubicBezTo>
                  <a:pt x="87" y="400"/>
                  <a:pt x="87" y="400"/>
                  <a:pt x="87" y="400"/>
                </a:cubicBezTo>
                <a:cubicBezTo>
                  <a:pt x="103" y="418"/>
                  <a:pt x="103" y="418"/>
                  <a:pt x="103" y="418"/>
                </a:cubicBezTo>
                <a:cubicBezTo>
                  <a:pt x="103" y="451"/>
                  <a:pt x="103" y="451"/>
                  <a:pt x="103" y="451"/>
                </a:cubicBezTo>
                <a:cubicBezTo>
                  <a:pt x="122" y="459"/>
                  <a:pt x="122" y="459"/>
                  <a:pt x="122" y="459"/>
                </a:cubicBezTo>
                <a:cubicBezTo>
                  <a:pt x="122" y="505"/>
                  <a:pt x="122" y="505"/>
                  <a:pt x="122" y="505"/>
                </a:cubicBezTo>
                <a:cubicBezTo>
                  <a:pt x="38" y="520"/>
                  <a:pt x="7" y="539"/>
                  <a:pt x="4" y="540"/>
                </a:cubicBezTo>
                <a:cubicBezTo>
                  <a:pt x="0" y="540"/>
                  <a:pt x="19" y="543"/>
                  <a:pt x="46" y="556"/>
                </a:cubicBezTo>
                <a:cubicBezTo>
                  <a:pt x="80" y="572"/>
                  <a:pt x="76" y="581"/>
                  <a:pt x="76" y="581"/>
                </a:cubicBezTo>
                <a:cubicBezTo>
                  <a:pt x="76" y="581"/>
                  <a:pt x="135" y="543"/>
                  <a:pt x="263" y="520"/>
                </a:cubicBezTo>
                <a:cubicBezTo>
                  <a:pt x="330" y="508"/>
                  <a:pt x="451" y="503"/>
                  <a:pt x="495" y="512"/>
                </a:cubicBezTo>
                <a:cubicBezTo>
                  <a:pt x="495" y="512"/>
                  <a:pt x="461" y="504"/>
                  <a:pt x="413" y="497"/>
                </a:cubicBezTo>
                <a:close/>
              </a:path>
            </a:pathLst>
          </a:custGeom>
          <a:solidFill>
            <a:srgbClr val="0037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659130" y="1027048"/>
            <a:ext cx="10864850" cy="0"/>
          </a:xfrm>
          <a:prstGeom prst="line">
            <a:avLst/>
          </a:prstGeom>
          <a:ln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>
            <a:off x="1243080" y="1702820"/>
            <a:ext cx="3038400" cy="2341146"/>
            <a:chOff x="1243693" y="1981257"/>
            <a:chExt cx="3038400" cy="2341146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2376714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2160396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模板作者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43693" y="2823851"/>
              <a:ext cx="3038400" cy="1498552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作者：王志浩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中国石油大学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华东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) 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计算机科学与技术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实验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)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2015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级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8" name="直接连接符 17"/>
          <p:cNvCxnSpPr/>
          <p:nvPr userDrawn="1"/>
        </p:nvCxnSpPr>
        <p:spPr>
          <a:xfrm>
            <a:off x="4429140" y="1863214"/>
            <a:ext cx="0" cy="20203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/>
        </p:nvGrpSpPr>
        <p:grpSpPr>
          <a:xfrm>
            <a:off x="4576800" y="1702820"/>
            <a:ext cx="3038400" cy="1981047"/>
            <a:chOff x="4577413" y="1981257"/>
            <a:chExt cx="3038400" cy="1981047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710434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494116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特别感谢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577413" y="2823851"/>
              <a:ext cx="3038400" cy="1138453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图片素材：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@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图说石大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主办方：秋叶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PPT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指导老师：老秦、伟崇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7910519" y="1702820"/>
            <a:ext cx="3037175" cy="2341146"/>
            <a:chOff x="7911132" y="1981257"/>
            <a:chExt cx="3037175" cy="2341146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9043540" y="2585247"/>
              <a:ext cx="7723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8827222" y="1981257"/>
              <a:ext cx="1204995" cy="400110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版权说明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911132" y="2823851"/>
              <a:ext cx="3037175" cy="1498552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本套模板为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公益性质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免费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赠与学校师生使用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盈利行为请勿相信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商用请注意图片和字体版权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7" name="直接连接符 26"/>
          <p:cNvCxnSpPr/>
          <p:nvPr userDrawn="1"/>
        </p:nvCxnSpPr>
        <p:spPr>
          <a:xfrm>
            <a:off x="7762860" y="1863214"/>
            <a:ext cx="0" cy="20203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 userDrawn="1"/>
        </p:nvGrpSpPr>
        <p:grpSpPr>
          <a:xfrm>
            <a:off x="3179324" y="4339865"/>
            <a:ext cx="6852280" cy="1560741"/>
            <a:chOff x="3179937" y="4561006"/>
            <a:chExt cx="6852280" cy="156074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18"/>
            <a:stretch>
              <a:fillRect/>
            </a:stretch>
          </p:blipFill>
          <p:spPr>
            <a:xfrm>
              <a:off x="3179937" y="4561006"/>
              <a:ext cx="1402932" cy="1560741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4934551" y="4772150"/>
              <a:ext cx="5097666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有什么想对作者说的吗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对模板还有更好的建议或者使用方面的困惑吗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欢迎加入模板公测</a:t>
              </a:r>
              <a:r>
                <a:rPr lang="en-US" altLang="zh-CN" dirty="0"/>
                <a:t>QQ</a:t>
              </a:r>
              <a:r>
                <a:rPr lang="zh-CN" altLang="en-US" dirty="0"/>
                <a:t>群</a:t>
              </a:r>
              <a:r>
                <a:rPr lang="en-US" altLang="zh-CN" dirty="0"/>
                <a:t>~(</a:t>
              </a:r>
              <a:r>
                <a:rPr lang="zh-CN" altLang="en-US" dirty="0"/>
                <a:t>群号：</a:t>
              </a:r>
              <a:r>
                <a:rPr lang="en-US" altLang="zh-CN" dirty="0"/>
                <a:t>521252309)</a:t>
              </a:r>
              <a:endParaRPr lang="zh-CN" altLang="en-US" dirty="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7.pn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7D1D0-11BC-4610-B275-571C8521F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563A-2BCF-4CDB-AAE4-8FFF0BA89B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chart" Target="../charts/chart6.xml"/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emf"/><Relationship Id="rId1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emf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emf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emf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3" Type="http://schemas.openxmlformats.org/officeDocument/2006/relationships/image" Target="../media/image44.emf"/><Relationship Id="rId2" Type="http://schemas.openxmlformats.org/officeDocument/2006/relationships/image" Target="../media/image4.emf"/><Relationship Id="rId1" Type="http://schemas.openxmlformats.org/officeDocument/2006/relationships/image" Target="../media/image5.emf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3" Type="http://schemas.openxmlformats.org/officeDocument/2006/relationships/image" Target="../media/image23.emf"/><Relationship Id="rId2" Type="http://schemas.openxmlformats.org/officeDocument/2006/relationships/image" Target="../media/image47.emf"/><Relationship Id="rId1" Type="http://schemas.openxmlformats.org/officeDocument/2006/relationships/image" Target="../media/image1.emf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POWERPOINT TEMPLATE FOR CHINA UNIVERSITY OF PETROLEUM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指导老师：某某</a:t>
            </a:r>
            <a:r>
              <a:rPr lang="en-US" altLang="zh-CN" dirty="0"/>
              <a:t>       </a:t>
            </a:r>
            <a:r>
              <a:rPr lang="zh-CN" altLang="en-US" dirty="0"/>
              <a:t>汇报人：某某</a:t>
            </a:r>
            <a:endParaRPr lang="zh-CN" altLang="en-US" dirty="0"/>
          </a:p>
        </p:txBody>
      </p:sp>
      <p:sp>
        <p:nvSpPr>
          <p:cNvPr id="28" name="文本占位符 2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这里可以输入你的学院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课题概述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Overview of Project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6868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7696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7889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8082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单张图片说明页面</a:t>
            </a:r>
            <a:endParaRPr lang="zh-CN" altLang="en-US" dirty="0"/>
          </a:p>
        </p:txBody>
      </p:sp>
      <p:pic>
        <p:nvPicPr>
          <p:cNvPr id="7" name="图片占位符 6" descr="图片包含 天空, 户外, 地面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40" name="组合 39"/>
          <p:cNvGrpSpPr/>
          <p:nvPr/>
        </p:nvGrpSpPr>
        <p:grpSpPr>
          <a:xfrm>
            <a:off x="7346372" y="1723628"/>
            <a:ext cx="3307736" cy="1227181"/>
            <a:chOff x="7342559" y="1723628"/>
            <a:chExt cx="3307736" cy="1227181"/>
          </a:xfrm>
        </p:grpSpPr>
        <p:sp>
          <p:nvSpPr>
            <p:cNvPr id="21" name="文本框 20"/>
            <p:cNvSpPr txBox="1"/>
            <p:nvPr/>
          </p:nvSpPr>
          <p:spPr>
            <a:xfrm>
              <a:off x="8135698" y="1723628"/>
              <a:ext cx="1943681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135696" y="2172454"/>
              <a:ext cx="2514599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zh-CN" altLang="en-US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15250" y="2132707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7342559" y="2132707"/>
              <a:ext cx="372691" cy="21717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7449857" y="4241242"/>
            <a:ext cx="3100766" cy="1227181"/>
            <a:chOff x="7660640" y="3841679"/>
            <a:chExt cx="3100766" cy="1227181"/>
          </a:xfrm>
        </p:grpSpPr>
        <p:sp>
          <p:nvSpPr>
            <p:cNvPr id="42" name="文本框 41"/>
            <p:cNvSpPr txBox="1"/>
            <p:nvPr/>
          </p:nvSpPr>
          <p:spPr>
            <a:xfrm>
              <a:off x="8246809" y="3841679"/>
              <a:ext cx="1943681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46807" y="4290505"/>
              <a:ext cx="2514599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zh-CN" altLang="en-US" dirty="0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7826361" y="4250758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660640" y="3977640"/>
              <a:ext cx="165721" cy="2731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 flipH="1">
            <a:off x="1497968" y="1723628"/>
            <a:ext cx="3307736" cy="1227181"/>
            <a:chOff x="7342559" y="1723628"/>
            <a:chExt cx="3307736" cy="1227181"/>
          </a:xfrm>
        </p:grpSpPr>
        <p:sp>
          <p:nvSpPr>
            <p:cNvPr id="49" name="文本框 48"/>
            <p:cNvSpPr txBox="1"/>
            <p:nvPr/>
          </p:nvSpPr>
          <p:spPr>
            <a:xfrm>
              <a:off x="8135698" y="1723628"/>
              <a:ext cx="194368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135696" y="2172454"/>
              <a:ext cx="2514599" cy="7783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zh-CN" altLang="en-US" dirty="0"/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7715250" y="2132707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7342559" y="2132707"/>
              <a:ext cx="372691" cy="21717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 flipH="1">
            <a:off x="1483277" y="4241242"/>
            <a:ext cx="3100766" cy="1227181"/>
            <a:chOff x="7660640" y="3841679"/>
            <a:chExt cx="3100766" cy="1227181"/>
          </a:xfrm>
        </p:grpSpPr>
        <p:sp>
          <p:nvSpPr>
            <p:cNvPr id="64" name="文本框 63"/>
            <p:cNvSpPr txBox="1"/>
            <p:nvPr/>
          </p:nvSpPr>
          <p:spPr>
            <a:xfrm>
              <a:off x="8246809" y="3841679"/>
              <a:ext cx="194368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246807" y="4290505"/>
              <a:ext cx="2514599" cy="7783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请输入你的正文内容</a:t>
              </a:r>
              <a:endParaRPr lang="zh-CN" altLang="en-US" dirty="0"/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7826361" y="4250758"/>
              <a:ext cx="202057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7660640" y="3977640"/>
              <a:ext cx="165721" cy="27311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文本框 67"/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样机页面用于展示软件界面是非常好的</a:t>
            </a:r>
            <a:endParaRPr lang="zh-CN" altLang="en-US" dirty="0"/>
          </a:p>
        </p:txBody>
      </p:sp>
      <p:pic>
        <p:nvPicPr>
          <p:cNvPr id="5" name="图片占位符 4" descr="图片包含 天空, 户外, 地面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b="2637"/>
          <a:stretch>
            <a:fillRect/>
          </a:stretch>
        </p:blipFill>
        <p:spPr/>
      </p:pic>
      <p:grpSp>
        <p:nvGrpSpPr>
          <p:cNvPr id="128" name="组合 127"/>
          <p:cNvGrpSpPr/>
          <p:nvPr/>
        </p:nvGrpSpPr>
        <p:grpSpPr>
          <a:xfrm>
            <a:off x="1475413" y="1881944"/>
            <a:ext cx="1265021" cy="986529"/>
            <a:chOff x="1123652" y="1884604"/>
            <a:chExt cx="1265021" cy="986529"/>
          </a:xfrm>
        </p:grpSpPr>
        <p:sp>
          <p:nvSpPr>
            <p:cNvPr id="114" name="Shape 2618"/>
            <p:cNvSpPr/>
            <p:nvPr/>
          </p:nvSpPr>
          <p:spPr>
            <a:xfrm>
              <a:off x="1494442" y="1884604"/>
              <a:ext cx="523440" cy="52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123652" y="2471023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1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1475413" y="3288734"/>
            <a:ext cx="1265021" cy="884330"/>
            <a:chOff x="1117035" y="3175151"/>
            <a:chExt cx="1265021" cy="884330"/>
          </a:xfrm>
        </p:grpSpPr>
        <p:sp>
          <p:nvSpPr>
            <p:cNvPr id="113" name="Shape 2588"/>
            <p:cNvSpPr/>
            <p:nvPr/>
          </p:nvSpPr>
          <p:spPr>
            <a:xfrm>
              <a:off x="1529880" y="3175151"/>
              <a:ext cx="452564" cy="411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2" y="12420"/>
                  </a:moveTo>
                  <a:cubicBezTo>
                    <a:pt x="16368" y="12420"/>
                    <a:pt x="15709" y="11694"/>
                    <a:pt x="15709" y="10800"/>
                  </a:cubicBezTo>
                  <a:cubicBezTo>
                    <a:pt x="15709" y="9906"/>
                    <a:pt x="16368" y="9180"/>
                    <a:pt x="17182" y="9180"/>
                  </a:cubicBezTo>
                  <a:cubicBezTo>
                    <a:pt x="17995" y="9180"/>
                    <a:pt x="18655" y="9906"/>
                    <a:pt x="18655" y="10800"/>
                  </a:cubicBezTo>
                  <a:cubicBezTo>
                    <a:pt x="18655" y="11694"/>
                    <a:pt x="17995" y="12420"/>
                    <a:pt x="17182" y="12420"/>
                  </a:cubicBezTo>
                  <a:moveTo>
                    <a:pt x="21109" y="10260"/>
                  </a:moveTo>
                  <a:lnTo>
                    <a:pt x="19587" y="10260"/>
                  </a:lnTo>
                  <a:cubicBezTo>
                    <a:pt x="19360" y="9028"/>
                    <a:pt x="18369" y="8100"/>
                    <a:pt x="17182" y="8100"/>
                  </a:cubicBezTo>
                  <a:cubicBezTo>
                    <a:pt x="15994" y="8100"/>
                    <a:pt x="15004" y="9028"/>
                    <a:pt x="14777" y="10260"/>
                  </a:cubicBezTo>
                  <a:lnTo>
                    <a:pt x="491" y="10260"/>
                  </a:lnTo>
                  <a:cubicBezTo>
                    <a:pt x="220" y="10260"/>
                    <a:pt x="0" y="10502"/>
                    <a:pt x="0" y="10800"/>
                  </a:cubicBezTo>
                  <a:cubicBezTo>
                    <a:pt x="0" y="11098"/>
                    <a:pt x="220" y="11340"/>
                    <a:pt x="491" y="11340"/>
                  </a:cubicBezTo>
                  <a:lnTo>
                    <a:pt x="14777" y="11340"/>
                  </a:lnTo>
                  <a:cubicBezTo>
                    <a:pt x="15004" y="12572"/>
                    <a:pt x="15994" y="13500"/>
                    <a:pt x="17182" y="13500"/>
                  </a:cubicBezTo>
                  <a:cubicBezTo>
                    <a:pt x="18369" y="13500"/>
                    <a:pt x="19360" y="12572"/>
                    <a:pt x="19587" y="11340"/>
                  </a:cubicBezTo>
                  <a:lnTo>
                    <a:pt x="21109" y="11340"/>
                  </a:lnTo>
                  <a:cubicBezTo>
                    <a:pt x="21380" y="11340"/>
                    <a:pt x="21600" y="11098"/>
                    <a:pt x="21600" y="10800"/>
                  </a:cubicBezTo>
                  <a:cubicBezTo>
                    <a:pt x="21600" y="10502"/>
                    <a:pt x="21380" y="10260"/>
                    <a:pt x="21109" y="10260"/>
                  </a:cubicBezTo>
                  <a:moveTo>
                    <a:pt x="5400" y="1080"/>
                  </a:moveTo>
                  <a:cubicBezTo>
                    <a:pt x="6214" y="1080"/>
                    <a:pt x="6873" y="1806"/>
                    <a:pt x="6873" y="2700"/>
                  </a:cubicBezTo>
                  <a:cubicBezTo>
                    <a:pt x="6873" y="3595"/>
                    <a:pt x="6214" y="4320"/>
                    <a:pt x="5400" y="4320"/>
                  </a:cubicBezTo>
                  <a:cubicBezTo>
                    <a:pt x="4586" y="4320"/>
                    <a:pt x="3927" y="3595"/>
                    <a:pt x="3927" y="2700"/>
                  </a:cubicBezTo>
                  <a:cubicBezTo>
                    <a:pt x="3927" y="1806"/>
                    <a:pt x="4586" y="1080"/>
                    <a:pt x="5400" y="1080"/>
                  </a:cubicBezTo>
                  <a:moveTo>
                    <a:pt x="491" y="3240"/>
                  </a:moveTo>
                  <a:lnTo>
                    <a:pt x="2995" y="3240"/>
                  </a:lnTo>
                  <a:cubicBezTo>
                    <a:pt x="3222" y="4472"/>
                    <a:pt x="4213" y="5400"/>
                    <a:pt x="5400" y="5400"/>
                  </a:cubicBezTo>
                  <a:cubicBezTo>
                    <a:pt x="6587" y="5400"/>
                    <a:pt x="7578" y="4472"/>
                    <a:pt x="7805" y="3240"/>
                  </a:cubicBezTo>
                  <a:lnTo>
                    <a:pt x="21109" y="3240"/>
                  </a:lnTo>
                  <a:cubicBezTo>
                    <a:pt x="21380" y="3240"/>
                    <a:pt x="21600" y="2999"/>
                    <a:pt x="21600" y="2700"/>
                  </a:cubicBezTo>
                  <a:cubicBezTo>
                    <a:pt x="21600" y="2402"/>
                    <a:pt x="21380" y="2160"/>
                    <a:pt x="21109" y="2160"/>
                  </a:cubicBezTo>
                  <a:lnTo>
                    <a:pt x="7805" y="2160"/>
                  </a:lnTo>
                  <a:cubicBezTo>
                    <a:pt x="7578" y="928"/>
                    <a:pt x="6587" y="0"/>
                    <a:pt x="5400" y="0"/>
                  </a:cubicBezTo>
                  <a:cubicBezTo>
                    <a:pt x="4213" y="0"/>
                    <a:pt x="3222" y="928"/>
                    <a:pt x="2995" y="2160"/>
                  </a:cubicBezTo>
                  <a:lnTo>
                    <a:pt x="491" y="2160"/>
                  </a:lnTo>
                  <a:cubicBezTo>
                    <a:pt x="220" y="2160"/>
                    <a:pt x="0" y="2402"/>
                    <a:pt x="0" y="2700"/>
                  </a:cubicBezTo>
                  <a:cubicBezTo>
                    <a:pt x="0" y="2999"/>
                    <a:pt x="220" y="3240"/>
                    <a:pt x="491" y="3240"/>
                  </a:cubicBezTo>
                  <a:moveTo>
                    <a:pt x="9327" y="20519"/>
                  </a:moveTo>
                  <a:cubicBezTo>
                    <a:pt x="8514" y="20519"/>
                    <a:pt x="7855" y="19794"/>
                    <a:pt x="7855" y="18899"/>
                  </a:cubicBezTo>
                  <a:cubicBezTo>
                    <a:pt x="7855" y="18005"/>
                    <a:pt x="8514" y="17279"/>
                    <a:pt x="9327" y="17279"/>
                  </a:cubicBezTo>
                  <a:cubicBezTo>
                    <a:pt x="10141" y="17279"/>
                    <a:pt x="10800" y="18005"/>
                    <a:pt x="10800" y="18899"/>
                  </a:cubicBezTo>
                  <a:cubicBezTo>
                    <a:pt x="10800" y="19794"/>
                    <a:pt x="10141" y="20519"/>
                    <a:pt x="9327" y="20519"/>
                  </a:cubicBezTo>
                  <a:moveTo>
                    <a:pt x="21109" y="18359"/>
                  </a:moveTo>
                  <a:lnTo>
                    <a:pt x="11732" y="18359"/>
                  </a:lnTo>
                  <a:cubicBezTo>
                    <a:pt x="11505" y="17127"/>
                    <a:pt x="10515" y="16199"/>
                    <a:pt x="9327" y="16199"/>
                  </a:cubicBezTo>
                  <a:cubicBezTo>
                    <a:pt x="8140" y="16199"/>
                    <a:pt x="7150" y="17127"/>
                    <a:pt x="6922" y="18359"/>
                  </a:cubicBezTo>
                  <a:lnTo>
                    <a:pt x="491" y="18359"/>
                  </a:lnTo>
                  <a:cubicBezTo>
                    <a:pt x="220" y="18359"/>
                    <a:pt x="0" y="18601"/>
                    <a:pt x="0" y="18899"/>
                  </a:cubicBezTo>
                  <a:cubicBezTo>
                    <a:pt x="0" y="19198"/>
                    <a:pt x="220" y="19439"/>
                    <a:pt x="491" y="19439"/>
                  </a:cubicBezTo>
                  <a:lnTo>
                    <a:pt x="6922" y="19439"/>
                  </a:lnTo>
                  <a:cubicBezTo>
                    <a:pt x="7150" y="20672"/>
                    <a:pt x="8140" y="21600"/>
                    <a:pt x="9327" y="21600"/>
                  </a:cubicBezTo>
                  <a:cubicBezTo>
                    <a:pt x="10515" y="21600"/>
                    <a:pt x="11505" y="20672"/>
                    <a:pt x="11732" y="19439"/>
                  </a:cubicBezTo>
                  <a:lnTo>
                    <a:pt x="21109" y="19439"/>
                  </a:lnTo>
                  <a:cubicBezTo>
                    <a:pt x="21380" y="19439"/>
                    <a:pt x="21600" y="19198"/>
                    <a:pt x="21600" y="18899"/>
                  </a:cubicBezTo>
                  <a:cubicBezTo>
                    <a:pt x="21600" y="18601"/>
                    <a:pt x="21380" y="18359"/>
                    <a:pt x="21109" y="18359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1117035" y="3659371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2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1475413" y="4593326"/>
            <a:ext cx="1265021" cy="972435"/>
            <a:chOff x="1123652" y="4475101"/>
            <a:chExt cx="1265021" cy="972435"/>
          </a:xfrm>
        </p:grpSpPr>
        <p:sp>
          <p:nvSpPr>
            <p:cNvPr id="112" name="Shape 2632"/>
            <p:cNvSpPr/>
            <p:nvPr/>
          </p:nvSpPr>
          <p:spPr>
            <a:xfrm>
              <a:off x="1546304" y="4475101"/>
              <a:ext cx="419716" cy="5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4588" y="17673"/>
                    <a:pt x="1200" y="16051"/>
                    <a:pt x="1200" y="15218"/>
                  </a:cubicBezTo>
                  <a:cubicBezTo>
                    <a:pt x="1200" y="14690"/>
                    <a:pt x="1355" y="14275"/>
                    <a:pt x="1611" y="13896"/>
                  </a:cubicBezTo>
                  <a:cubicBezTo>
                    <a:pt x="3255" y="14967"/>
                    <a:pt x="6746" y="15709"/>
                    <a:pt x="10800" y="15709"/>
                  </a:cubicBezTo>
                  <a:cubicBezTo>
                    <a:pt x="14856" y="15709"/>
                    <a:pt x="18345" y="14966"/>
                    <a:pt x="19987" y="13894"/>
                  </a:cubicBezTo>
                  <a:cubicBezTo>
                    <a:pt x="20244" y="14273"/>
                    <a:pt x="20400" y="14689"/>
                    <a:pt x="20400" y="15218"/>
                  </a:cubicBezTo>
                  <a:cubicBezTo>
                    <a:pt x="20400" y="16051"/>
                    <a:pt x="17011" y="17673"/>
                    <a:pt x="10800" y="17673"/>
                  </a:cubicBezTo>
                  <a:moveTo>
                    <a:pt x="10800" y="20618"/>
                  </a:moveTo>
                  <a:cubicBezTo>
                    <a:pt x="9475" y="20618"/>
                    <a:pt x="8400" y="19739"/>
                    <a:pt x="8400" y="18655"/>
                  </a:cubicBezTo>
                  <a:cubicBezTo>
                    <a:pt x="8400" y="18625"/>
                    <a:pt x="8408" y="18597"/>
                    <a:pt x="8409" y="18567"/>
                  </a:cubicBezTo>
                  <a:cubicBezTo>
                    <a:pt x="9179" y="18623"/>
                    <a:pt x="9977" y="18655"/>
                    <a:pt x="10800" y="18655"/>
                  </a:cubicBezTo>
                  <a:cubicBezTo>
                    <a:pt x="11623" y="18655"/>
                    <a:pt x="12421" y="18623"/>
                    <a:pt x="13191" y="18567"/>
                  </a:cubicBezTo>
                  <a:cubicBezTo>
                    <a:pt x="13192" y="18597"/>
                    <a:pt x="13200" y="18625"/>
                    <a:pt x="13200" y="18655"/>
                  </a:cubicBezTo>
                  <a:cubicBezTo>
                    <a:pt x="13200" y="19739"/>
                    <a:pt x="12125" y="20618"/>
                    <a:pt x="10800" y="20618"/>
                  </a:cubicBezTo>
                  <a:moveTo>
                    <a:pt x="2948" y="12551"/>
                  </a:moveTo>
                  <a:cubicBezTo>
                    <a:pt x="4308" y="11388"/>
                    <a:pt x="6000" y="9939"/>
                    <a:pt x="6000" y="6873"/>
                  </a:cubicBezTo>
                  <a:cubicBezTo>
                    <a:pt x="6000" y="5232"/>
                    <a:pt x="7238" y="3825"/>
                    <a:pt x="8988" y="3239"/>
                  </a:cubicBezTo>
                  <a:cubicBezTo>
                    <a:pt x="9428" y="3657"/>
                    <a:pt x="10072" y="3927"/>
                    <a:pt x="10800" y="3927"/>
                  </a:cubicBezTo>
                  <a:cubicBezTo>
                    <a:pt x="11528" y="3927"/>
                    <a:pt x="12172" y="3657"/>
                    <a:pt x="12611" y="3239"/>
                  </a:cubicBezTo>
                  <a:cubicBezTo>
                    <a:pt x="14362" y="3825"/>
                    <a:pt x="15600" y="5232"/>
                    <a:pt x="15600" y="6873"/>
                  </a:cubicBezTo>
                  <a:cubicBezTo>
                    <a:pt x="15600" y="9939"/>
                    <a:pt x="17292" y="11388"/>
                    <a:pt x="18652" y="12551"/>
                  </a:cubicBezTo>
                  <a:cubicBezTo>
                    <a:pt x="18911" y="12773"/>
                    <a:pt x="19152" y="12979"/>
                    <a:pt x="19366" y="13183"/>
                  </a:cubicBezTo>
                  <a:cubicBezTo>
                    <a:pt x="18217" y="14077"/>
                    <a:pt x="14825" y="14727"/>
                    <a:pt x="10800" y="14727"/>
                  </a:cubicBezTo>
                  <a:cubicBezTo>
                    <a:pt x="6779" y="14727"/>
                    <a:pt x="3383" y="14079"/>
                    <a:pt x="2230" y="13186"/>
                  </a:cubicBezTo>
                  <a:cubicBezTo>
                    <a:pt x="2446" y="12981"/>
                    <a:pt x="2687" y="12774"/>
                    <a:pt x="2948" y="12551"/>
                  </a:cubicBezTo>
                  <a:moveTo>
                    <a:pt x="10800" y="982"/>
                  </a:moveTo>
                  <a:cubicBezTo>
                    <a:pt x="11462" y="982"/>
                    <a:pt x="12000" y="1422"/>
                    <a:pt x="12000" y="1964"/>
                  </a:cubicBezTo>
                  <a:cubicBezTo>
                    <a:pt x="12000" y="2506"/>
                    <a:pt x="11462" y="2945"/>
                    <a:pt x="10800" y="2945"/>
                  </a:cubicBezTo>
                  <a:cubicBezTo>
                    <a:pt x="10138" y="2945"/>
                    <a:pt x="9600" y="2506"/>
                    <a:pt x="9600" y="1964"/>
                  </a:cubicBezTo>
                  <a:cubicBezTo>
                    <a:pt x="9600" y="1422"/>
                    <a:pt x="10138" y="982"/>
                    <a:pt x="10800" y="982"/>
                  </a:cubicBezTo>
                  <a:moveTo>
                    <a:pt x="21600" y="15218"/>
                  </a:moveTo>
                  <a:cubicBezTo>
                    <a:pt x="21600" y="11782"/>
                    <a:pt x="16800" y="11782"/>
                    <a:pt x="16800" y="6873"/>
                  </a:cubicBezTo>
                  <a:cubicBezTo>
                    <a:pt x="16800" y="4845"/>
                    <a:pt x="15296" y="3105"/>
                    <a:pt x="13152" y="2356"/>
                  </a:cubicBezTo>
                  <a:cubicBezTo>
                    <a:pt x="13183" y="2229"/>
                    <a:pt x="13200" y="2098"/>
                    <a:pt x="13200" y="1964"/>
                  </a:cubicBezTo>
                  <a:cubicBezTo>
                    <a:pt x="13200" y="879"/>
                    <a:pt x="12125" y="0"/>
                    <a:pt x="10800" y="0"/>
                  </a:cubicBezTo>
                  <a:cubicBezTo>
                    <a:pt x="9475" y="0"/>
                    <a:pt x="8400" y="879"/>
                    <a:pt x="8400" y="1964"/>
                  </a:cubicBezTo>
                  <a:cubicBezTo>
                    <a:pt x="8400" y="2098"/>
                    <a:pt x="8417" y="2229"/>
                    <a:pt x="8448" y="2356"/>
                  </a:cubicBezTo>
                  <a:cubicBezTo>
                    <a:pt x="6304" y="3105"/>
                    <a:pt x="4800" y="4845"/>
                    <a:pt x="4800" y="6873"/>
                  </a:cubicBezTo>
                  <a:cubicBezTo>
                    <a:pt x="4800" y="11782"/>
                    <a:pt x="0" y="11782"/>
                    <a:pt x="0" y="15218"/>
                  </a:cubicBezTo>
                  <a:cubicBezTo>
                    <a:pt x="0" y="16716"/>
                    <a:pt x="3016" y="17986"/>
                    <a:pt x="7217" y="18457"/>
                  </a:cubicBezTo>
                  <a:cubicBezTo>
                    <a:pt x="7211" y="18523"/>
                    <a:pt x="7200" y="18587"/>
                    <a:pt x="7200" y="18655"/>
                  </a:cubicBezTo>
                  <a:cubicBezTo>
                    <a:pt x="7200" y="20282"/>
                    <a:pt x="8812" y="21600"/>
                    <a:pt x="10800" y="21600"/>
                  </a:cubicBezTo>
                  <a:cubicBezTo>
                    <a:pt x="12788" y="21600"/>
                    <a:pt x="14400" y="20282"/>
                    <a:pt x="14400" y="18655"/>
                  </a:cubicBezTo>
                  <a:cubicBezTo>
                    <a:pt x="14400" y="18587"/>
                    <a:pt x="14389" y="18523"/>
                    <a:pt x="14383" y="18457"/>
                  </a:cubicBezTo>
                  <a:cubicBezTo>
                    <a:pt x="18584" y="17986"/>
                    <a:pt x="21600" y="16716"/>
                    <a:pt x="21600" y="15218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1123652" y="5047426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3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9451567" y="1881944"/>
            <a:ext cx="1265021" cy="992856"/>
            <a:chOff x="3062649" y="1934577"/>
            <a:chExt cx="1265021" cy="992856"/>
          </a:xfrm>
        </p:grpSpPr>
        <p:sp>
          <p:nvSpPr>
            <p:cNvPr id="115" name="Shape 2691"/>
            <p:cNvSpPr/>
            <p:nvPr/>
          </p:nvSpPr>
          <p:spPr>
            <a:xfrm>
              <a:off x="3552338" y="1934577"/>
              <a:ext cx="285642" cy="52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19924"/>
                  </a:moveTo>
                  <a:lnTo>
                    <a:pt x="12600" y="12476"/>
                  </a:lnTo>
                  <a:lnTo>
                    <a:pt x="19427" y="16200"/>
                  </a:lnTo>
                  <a:cubicBezTo>
                    <a:pt x="19427" y="16200"/>
                    <a:pt x="12600" y="19924"/>
                    <a:pt x="12600" y="19924"/>
                  </a:cubicBezTo>
                  <a:close/>
                  <a:moveTo>
                    <a:pt x="12600" y="1676"/>
                  </a:moveTo>
                  <a:lnTo>
                    <a:pt x="19427" y="5400"/>
                  </a:lnTo>
                  <a:lnTo>
                    <a:pt x="12600" y="9124"/>
                  </a:lnTo>
                  <a:cubicBezTo>
                    <a:pt x="12600" y="9124"/>
                    <a:pt x="12600" y="1676"/>
                    <a:pt x="12600" y="1676"/>
                  </a:cubicBezTo>
                  <a:close/>
                  <a:moveTo>
                    <a:pt x="21352" y="15862"/>
                  </a:moveTo>
                  <a:lnTo>
                    <a:pt x="21337" y="15854"/>
                  </a:lnTo>
                  <a:cubicBezTo>
                    <a:pt x="21336" y="15853"/>
                    <a:pt x="21335" y="15853"/>
                    <a:pt x="21335" y="15852"/>
                  </a:cubicBezTo>
                  <a:lnTo>
                    <a:pt x="12600" y="11088"/>
                  </a:lnTo>
                  <a:lnTo>
                    <a:pt x="12600" y="10512"/>
                  </a:lnTo>
                  <a:lnTo>
                    <a:pt x="21335" y="5748"/>
                  </a:lnTo>
                  <a:lnTo>
                    <a:pt x="21336" y="5747"/>
                  </a:lnTo>
                  <a:lnTo>
                    <a:pt x="21352" y="5739"/>
                  </a:lnTo>
                  <a:lnTo>
                    <a:pt x="21349" y="5738"/>
                  </a:lnTo>
                  <a:cubicBezTo>
                    <a:pt x="21503" y="5649"/>
                    <a:pt x="21600" y="5532"/>
                    <a:pt x="21600" y="5400"/>
                  </a:cubicBezTo>
                  <a:cubicBezTo>
                    <a:pt x="21600" y="5265"/>
                    <a:pt x="21499" y="5142"/>
                    <a:pt x="21336" y="5053"/>
                  </a:cubicBezTo>
                  <a:lnTo>
                    <a:pt x="12336" y="144"/>
                  </a:lnTo>
                  <a:cubicBezTo>
                    <a:pt x="12173" y="55"/>
                    <a:pt x="11948" y="0"/>
                    <a:pt x="11700" y="0"/>
                  </a:cubicBezTo>
                  <a:cubicBezTo>
                    <a:pt x="11203" y="0"/>
                    <a:pt x="10800" y="220"/>
                    <a:pt x="10800" y="491"/>
                  </a:cubicBezTo>
                  <a:lnTo>
                    <a:pt x="10800" y="10106"/>
                  </a:lnTo>
                  <a:lnTo>
                    <a:pt x="1552" y="5062"/>
                  </a:lnTo>
                  <a:lnTo>
                    <a:pt x="1549" y="5063"/>
                  </a:lnTo>
                  <a:cubicBezTo>
                    <a:pt x="1385" y="4969"/>
                    <a:pt x="1157" y="4909"/>
                    <a:pt x="900" y="4909"/>
                  </a:cubicBezTo>
                  <a:cubicBezTo>
                    <a:pt x="403" y="4909"/>
                    <a:pt x="0" y="5129"/>
                    <a:pt x="0" y="5400"/>
                  </a:cubicBezTo>
                  <a:cubicBezTo>
                    <a:pt x="0" y="5532"/>
                    <a:pt x="97" y="5649"/>
                    <a:pt x="251" y="5738"/>
                  </a:cubicBezTo>
                  <a:lnTo>
                    <a:pt x="248" y="5739"/>
                  </a:lnTo>
                  <a:lnTo>
                    <a:pt x="264" y="5747"/>
                  </a:lnTo>
                  <a:lnTo>
                    <a:pt x="264" y="5748"/>
                  </a:lnTo>
                  <a:lnTo>
                    <a:pt x="9527" y="10800"/>
                  </a:lnTo>
                  <a:lnTo>
                    <a:pt x="265" y="15852"/>
                  </a:lnTo>
                  <a:cubicBezTo>
                    <a:pt x="265" y="15853"/>
                    <a:pt x="264" y="15853"/>
                    <a:pt x="263" y="15854"/>
                  </a:cubicBezTo>
                  <a:lnTo>
                    <a:pt x="248" y="15862"/>
                  </a:lnTo>
                  <a:lnTo>
                    <a:pt x="251" y="15863"/>
                  </a:lnTo>
                  <a:cubicBezTo>
                    <a:pt x="97" y="15951"/>
                    <a:pt x="0" y="16069"/>
                    <a:pt x="0" y="16200"/>
                  </a:cubicBezTo>
                  <a:cubicBezTo>
                    <a:pt x="0" y="16471"/>
                    <a:pt x="403" y="16691"/>
                    <a:pt x="900" y="16691"/>
                  </a:cubicBezTo>
                  <a:cubicBezTo>
                    <a:pt x="1157" y="16691"/>
                    <a:pt x="1385" y="16631"/>
                    <a:pt x="1549" y="16537"/>
                  </a:cubicBezTo>
                  <a:lnTo>
                    <a:pt x="1552" y="16539"/>
                  </a:lnTo>
                  <a:lnTo>
                    <a:pt x="10800" y="11494"/>
                  </a:lnTo>
                  <a:lnTo>
                    <a:pt x="10800" y="21109"/>
                  </a:lnTo>
                  <a:cubicBezTo>
                    <a:pt x="10800" y="21380"/>
                    <a:pt x="11203" y="21600"/>
                    <a:pt x="11700" y="21600"/>
                  </a:cubicBezTo>
                  <a:cubicBezTo>
                    <a:pt x="11948" y="21600"/>
                    <a:pt x="12173" y="21546"/>
                    <a:pt x="12336" y="21456"/>
                  </a:cubicBezTo>
                  <a:lnTo>
                    <a:pt x="21336" y="16547"/>
                  </a:lnTo>
                  <a:cubicBezTo>
                    <a:pt x="21499" y="16458"/>
                    <a:pt x="21600" y="16336"/>
                    <a:pt x="21600" y="16200"/>
                  </a:cubicBezTo>
                  <a:cubicBezTo>
                    <a:pt x="21600" y="16069"/>
                    <a:pt x="21503" y="15951"/>
                    <a:pt x="21349" y="15863"/>
                  </a:cubicBezTo>
                  <a:cubicBezTo>
                    <a:pt x="21349" y="15863"/>
                    <a:pt x="21352" y="15862"/>
                    <a:pt x="21352" y="15862"/>
                  </a:cubicBezTo>
                  <a:close/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3062649" y="2527323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4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451567" y="3406140"/>
            <a:ext cx="1265021" cy="782657"/>
            <a:chOff x="3062649" y="3276824"/>
            <a:chExt cx="1265021" cy="782657"/>
          </a:xfrm>
        </p:grpSpPr>
        <p:sp>
          <p:nvSpPr>
            <p:cNvPr id="116" name="Shape 2666"/>
            <p:cNvSpPr/>
            <p:nvPr/>
          </p:nvSpPr>
          <p:spPr>
            <a:xfrm>
              <a:off x="3407805" y="3276824"/>
              <a:ext cx="574709" cy="31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8000"/>
                  </a:moveTo>
                  <a:cubicBezTo>
                    <a:pt x="19636" y="18995"/>
                    <a:pt x="19196" y="19800"/>
                    <a:pt x="18655" y="19800"/>
                  </a:cubicBezTo>
                  <a:lnTo>
                    <a:pt x="1964" y="19800"/>
                  </a:lnTo>
                  <a:cubicBezTo>
                    <a:pt x="1422" y="19800"/>
                    <a:pt x="982" y="18995"/>
                    <a:pt x="982" y="18000"/>
                  </a:cubicBezTo>
                  <a:lnTo>
                    <a:pt x="982" y="3600"/>
                  </a:lnTo>
                  <a:cubicBezTo>
                    <a:pt x="982" y="2607"/>
                    <a:pt x="1422" y="1800"/>
                    <a:pt x="1964" y="1800"/>
                  </a:cubicBezTo>
                  <a:lnTo>
                    <a:pt x="18655" y="1800"/>
                  </a:lnTo>
                  <a:cubicBezTo>
                    <a:pt x="19196" y="1800"/>
                    <a:pt x="19636" y="2607"/>
                    <a:pt x="19636" y="3600"/>
                  </a:cubicBezTo>
                  <a:cubicBezTo>
                    <a:pt x="19636" y="3600"/>
                    <a:pt x="19636" y="18000"/>
                    <a:pt x="19636" y="18000"/>
                  </a:cubicBezTo>
                  <a:close/>
                  <a:moveTo>
                    <a:pt x="20618" y="7200"/>
                  </a:moveTo>
                  <a:lnTo>
                    <a:pt x="20618" y="3600"/>
                  </a:lnTo>
                  <a:cubicBezTo>
                    <a:pt x="20618" y="1612"/>
                    <a:pt x="19739" y="0"/>
                    <a:pt x="18655" y="0"/>
                  </a:cubicBezTo>
                  <a:lnTo>
                    <a:pt x="1964" y="0"/>
                  </a:lnTo>
                  <a:cubicBezTo>
                    <a:pt x="879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9"/>
                    <a:pt x="879" y="21600"/>
                    <a:pt x="1964" y="21600"/>
                  </a:cubicBezTo>
                  <a:lnTo>
                    <a:pt x="18655" y="21600"/>
                  </a:lnTo>
                  <a:cubicBezTo>
                    <a:pt x="19739" y="21600"/>
                    <a:pt x="20618" y="19989"/>
                    <a:pt x="20618" y="18000"/>
                  </a:cubicBezTo>
                  <a:lnTo>
                    <a:pt x="20618" y="14400"/>
                  </a:lnTo>
                  <a:cubicBezTo>
                    <a:pt x="21160" y="14400"/>
                    <a:pt x="21600" y="13595"/>
                    <a:pt x="21600" y="12600"/>
                  </a:cubicBezTo>
                  <a:lnTo>
                    <a:pt x="21600" y="9000"/>
                  </a:lnTo>
                  <a:cubicBezTo>
                    <a:pt x="21600" y="8007"/>
                    <a:pt x="21160" y="7200"/>
                    <a:pt x="20618" y="7200"/>
                  </a:cubicBezTo>
                  <a:moveTo>
                    <a:pt x="1964" y="18000"/>
                  </a:moveTo>
                  <a:lnTo>
                    <a:pt x="10800" y="18000"/>
                  </a:lnTo>
                  <a:lnTo>
                    <a:pt x="10800" y="3600"/>
                  </a:lnTo>
                  <a:lnTo>
                    <a:pt x="1964" y="3600"/>
                  </a:lnTo>
                  <a:cubicBezTo>
                    <a:pt x="1964" y="3600"/>
                    <a:pt x="1964" y="18000"/>
                    <a:pt x="1964" y="18000"/>
                  </a:cubicBezTo>
                  <a:close/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3062649" y="3659371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5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9451567" y="4720137"/>
            <a:ext cx="1265021" cy="845624"/>
            <a:chOff x="3062649" y="4571432"/>
            <a:chExt cx="1265021" cy="845624"/>
          </a:xfrm>
        </p:grpSpPr>
        <p:sp>
          <p:nvSpPr>
            <p:cNvPr id="117" name="Shape 2639"/>
            <p:cNvSpPr/>
            <p:nvPr/>
          </p:nvSpPr>
          <p:spPr>
            <a:xfrm>
              <a:off x="3403803" y="4571432"/>
              <a:ext cx="582713" cy="37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rgbClr val="2E2E35"/>
            </a:solidFill>
            <a:ln w="12700">
              <a:noFill/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3062649" y="5016946"/>
              <a:ext cx="1265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特性</a:t>
              </a:r>
              <a:r>
                <a:rPr lang="en-US" altLang="zh-CN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6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9" name="文本框 138"/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世界地图页面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2770161" y="1670024"/>
            <a:ext cx="6651679" cy="3696029"/>
            <a:chOff x="1273789" y="749521"/>
            <a:chExt cx="9644423" cy="5358959"/>
          </a:xfrm>
          <a:pattFill prst="ltUpDiag">
            <a:fgClr>
              <a:schemeClr val="accent1"/>
            </a:fgClr>
            <a:bgClr>
              <a:schemeClr val="bg1"/>
            </a:bgClr>
          </a:pattFill>
        </p:grpSpPr>
        <p:grpSp>
          <p:nvGrpSpPr>
            <p:cNvPr id="6" name="Group 205"/>
            <p:cNvGrpSpPr/>
            <p:nvPr/>
          </p:nvGrpSpPr>
          <p:grpSpPr bwMode="auto">
            <a:xfrm>
              <a:off x="1273789" y="1277749"/>
              <a:ext cx="9299372" cy="4830731"/>
              <a:chOff x="2708" y="1655"/>
              <a:chExt cx="2183" cy="1134"/>
            </a:xfrm>
            <a:grpFill/>
          </p:grpSpPr>
          <p:sp>
            <p:nvSpPr>
              <p:cNvPr id="551" name="Freeform 5"/>
              <p:cNvSpPr/>
              <p:nvPr/>
            </p:nvSpPr>
            <p:spPr bwMode="auto">
              <a:xfrm>
                <a:off x="4853" y="2594"/>
                <a:ext cx="38" cy="59"/>
              </a:xfrm>
              <a:custGeom>
                <a:avLst/>
                <a:gdLst>
                  <a:gd name="T0" fmla="*/ 1 w 16"/>
                  <a:gd name="T1" fmla="*/ 0 h 25"/>
                  <a:gd name="T2" fmla="*/ 5 w 16"/>
                  <a:gd name="T3" fmla="*/ 4 h 25"/>
                  <a:gd name="T4" fmla="*/ 4 w 16"/>
                  <a:gd name="T5" fmla="*/ 4 h 25"/>
                  <a:gd name="T6" fmla="*/ 6 w 16"/>
                  <a:gd name="T7" fmla="*/ 8 h 25"/>
                  <a:gd name="T8" fmla="*/ 7 w 16"/>
                  <a:gd name="T9" fmla="*/ 9 h 25"/>
                  <a:gd name="T10" fmla="*/ 7 w 16"/>
                  <a:gd name="T11" fmla="*/ 6 h 25"/>
                  <a:gd name="T12" fmla="*/ 12 w 16"/>
                  <a:gd name="T13" fmla="*/ 11 h 25"/>
                  <a:gd name="T14" fmla="*/ 15 w 16"/>
                  <a:gd name="T15" fmla="*/ 10 h 25"/>
                  <a:gd name="T16" fmla="*/ 14 w 16"/>
                  <a:gd name="T17" fmla="*/ 14 h 25"/>
                  <a:gd name="T18" fmla="*/ 12 w 16"/>
                  <a:gd name="T19" fmla="*/ 15 h 25"/>
                  <a:gd name="T20" fmla="*/ 11 w 16"/>
                  <a:gd name="T21" fmla="*/ 18 h 25"/>
                  <a:gd name="T22" fmla="*/ 6 w 16"/>
                  <a:gd name="T23" fmla="*/ 22 h 25"/>
                  <a:gd name="T24" fmla="*/ 4 w 16"/>
                  <a:gd name="T25" fmla="*/ 15 h 25"/>
                  <a:gd name="T26" fmla="*/ 6 w 16"/>
                  <a:gd name="T27" fmla="*/ 12 h 25"/>
                  <a:gd name="T28" fmla="*/ 6 w 16"/>
                  <a:gd name="T29" fmla="*/ 8 h 25"/>
                  <a:gd name="T30" fmla="*/ 4 w 16"/>
                  <a:gd name="T31" fmla="*/ 5 h 25"/>
                  <a:gd name="T32" fmla="*/ 4 w 16"/>
                  <a:gd name="T33" fmla="*/ 6 h 25"/>
                  <a:gd name="T34" fmla="*/ 2 w 16"/>
                  <a:gd name="T35" fmla="*/ 2 h 25"/>
                  <a:gd name="T36" fmla="*/ 2 w 16"/>
                  <a:gd name="T37" fmla="*/ 3 h 25"/>
                  <a:gd name="T38" fmla="*/ 1 w 16"/>
                  <a:gd name="T3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25">
                    <a:moveTo>
                      <a:pt x="1" y="0"/>
                    </a:moveTo>
                    <a:cubicBezTo>
                      <a:pt x="1" y="2"/>
                      <a:pt x="5" y="1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5" y="5"/>
                      <a:pt x="6" y="6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7" y="8"/>
                      <a:pt x="8" y="7"/>
                      <a:pt x="7" y="6"/>
                    </a:cubicBezTo>
                    <a:cubicBezTo>
                      <a:pt x="9" y="7"/>
                      <a:pt x="9" y="13"/>
                      <a:pt x="12" y="11"/>
                    </a:cubicBezTo>
                    <a:cubicBezTo>
                      <a:pt x="12" y="11"/>
                      <a:pt x="16" y="9"/>
                      <a:pt x="15" y="10"/>
                    </a:cubicBezTo>
                    <a:cubicBezTo>
                      <a:pt x="15" y="12"/>
                      <a:pt x="14" y="13"/>
                      <a:pt x="14" y="14"/>
                    </a:cubicBezTo>
                    <a:cubicBezTo>
                      <a:pt x="14" y="16"/>
                      <a:pt x="13" y="14"/>
                      <a:pt x="12" y="15"/>
                    </a:cubicBezTo>
                    <a:cubicBezTo>
                      <a:pt x="11" y="16"/>
                      <a:pt x="12" y="17"/>
                      <a:pt x="11" y="18"/>
                    </a:cubicBezTo>
                    <a:cubicBezTo>
                      <a:pt x="10" y="21"/>
                      <a:pt x="8" y="25"/>
                      <a:pt x="6" y="22"/>
                    </a:cubicBezTo>
                    <a:cubicBezTo>
                      <a:pt x="9" y="18"/>
                      <a:pt x="3" y="18"/>
                      <a:pt x="4" y="15"/>
                    </a:cubicBezTo>
                    <a:cubicBezTo>
                      <a:pt x="3" y="15"/>
                      <a:pt x="7" y="11"/>
                      <a:pt x="6" y="12"/>
                    </a:cubicBezTo>
                    <a:cubicBezTo>
                      <a:pt x="6" y="11"/>
                      <a:pt x="6" y="8"/>
                      <a:pt x="6" y="8"/>
                    </a:cubicBezTo>
                    <a:cubicBezTo>
                      <a:pt x="4" y="8"/>
                      <a:pt x="5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3" y="5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2" name="Freeform 6"/>
              <p:cNvSpPr>
                <a:spLocks noEditPoints="1"/>
              </p:cNvSpPr>
              <p:nvPr/>
            </p:nvSpPr>
            <p:spPr bwMode="auto">
              <a:xfrm>
                <a:off x="4851" y="2589"/>
                <a:ext cx="40" cy="62"/>
              </a:xfrm>
              <a:custGeom>
                <a:avLst/>
                <a:gdLst>
                  <a:gd name="T0" fmla="*/ 6 w 17"/>
                  <a:gd name="T1" fmla="*/ 25 h 26"/>
                  <a:gd name="T2" fmla="*/ 6 w 17"/>
                  <a:gd name="T3" fmla="*/ 24 h 26"/>
                  <a:gd name="T4" fmla="*/ 6 w 17"/>
                  <a:gd name="T5" fmla="*/ 20 h 26"/>
                  <a:gd name="T6" fmla="*/ 4 w 17"/>
                  <a:gd name="T7" fmla="*/ 17 h 26"/>
                  <a:gd name="T8" fmla="*/ 4 w 17"/>
                  <a:gd name="T9" fmla="*/ 17 h 26"/>
                  <a:gd name="T10" fmla="*/ 4 w 17"/>
                  <a:gd name="T11" fmla="*/ 17 h 26"/>
                  <a:gd name="T12" fmla="*/ 4 w 17"/>
                  <a:gd name="T13" fmla="*/ 16 h 26"/>
                  <a:gd name="T14" fmla="*/ 7 w 17"/>
                  <a:gd name="T15" fmla="*/ 14 h 26"/>
                  <a:gd name="T16" fmla="*/ 7 w 17"/>
                  <a:gd name="T17" fmla="*/ 13 h 26"/>
                  <a:gd name="T18" fmla="*/ 6 w 17"/>
                  <a:gd name="T19" fmla="*/ 11 h 26"/>
                  <a:gd name="T20" fmla="*/ 5 w 17"/>
                  <a:gd name="T21" fmla="*/ 9 h 26"/>
                  <a:gd name="T22" fmla="*/ 4 w 17"/>
                  <a:gd name="T23" fmla="*/ 8 h 26"/>
                  <a:gd name="T24" fmla="*/ 3 w 17"/>
                  <a:gd name="T25" fmla="*/ 6 h 26"/>
                  <a:gd name="T26" fmla="*/ 1 w 17"/>
                  <a:gd name="T27" fmla="*/ 1 h 26"/>
                  <a:gd name="T28" fmla="*/ 2 w 17"/>
                  <a:gd name="T29" fmla="*/ 1 h 26"/>
                  <a:gd name="T30" fmla="*/ 6 w 17"/>
                  <a:gd name="T31" fmla="*/ 0 h 26"/>
                  <a:gd name="T32" fmla="*/ 7 w 17"/>
                  <a:gd name="T33" fmla="*/ 6 h 26"/>
                  <a:gd name="T34" fmla="*/ 7 w 17"/>
                  <a:gd name="T35" fmla="*/ 9 h 26"/>
                  <a:gd name="T36" fmla="*/ 8 w 17"/>
                  <a:gd name="T37" fmla="*/ 8 h 26"/>
                  <a:gd name="T38" fmla="*/ 9 w 17"/>
                  <a:gd name="T39" fmla="*/ 8 h 26"/>
                  <a:gd name="T40" fmla="*/ 12 w 17"/>
                  <a:gd name="T41" fmla="*/ 13 h 26"/>
                  <a:gd name="T42" fmla="*/ 16 w 17"/>
                  <a:gd name="T43" fmla="*/ 11 h 26"/>
                  <a:gd name="T44" fmla="*/ 17 w 17"/>
                  <a:gd name="T45" fmla="*/ 13 h 26"/>
                  <a:gd name="T46" fmla="*/ 16 w 17"/>
                  <a:gd name="T47" fmla="*/ 16 h 26"/>
                  <a:gd name="T48" fmla="*/ 14 w 17"/>
                  <a:gd name="T49" fmla="*/ 18 h 26"/>
                  <a:gd name="T50" fmla="*/ 14 w 17"/>
                  <a:gd name="T51" fmla="*/ 18 h 26"/>
                  <a:gd name="T52" fmla="*/ 13 w 17"/>
                  <a:gd name="T53" fmla="*/ 21 h 26"/>
                  <a:gd name="T54" fmla="*/ 7 w 17"/>
                  <a:gd name="T55" fmla="*/ 24 h 26"/>
                  <a:gd name="T56" fmla="*/ 12 w 17"/>
                  <a:gd name="T57" fmla="*/ 20 h 26"/>
                  <a:gd name="T58" fmla="*/ 13 w 17"/>
                  <a:gd name="T59" fmla="*/ 17 h 26"/>
                  <a:gd name="T60" fmla="*/ 15 w 17"/>
                  <a:gd name="T61" fmla="*/ 16 h 26"/>
                  <a:gd name="T62" fmla="*/ 16 w 17"/>
                  <a:gd name="T63" fmla="*/ 12 h 26"/>
                  <a:gd name="T64" fmla="*/ 9 w 17"/>
                  <a:gd name="T65" fmla="*/ 11 h 26"/>
                  <a:gd name="T66" fmla="*/ 8 w 17"/>
                  <a:gd name="T67" fmla="*/ 11 h 26"/>
                  <a:gd name="T68" fmla="*/ 7 w 17"/>
                  <a:gd name="T69" fmla="*/ 11 h 26"/>
                  <a:gd name="T70" fmla="*/ 8 w 17"/>
                  <a:gd name="T71" fmla="*/ 12 h 26"/>
                  <a:gd name="T72" fmla="*/ 8 w 17"/>
                  <a:gd name="T73" fmla="*/ 14 h 26"/>
                  <a:gd name="T74" fmla="*/ 7 w 17"/>
                  <a:gd name="T75" fmla="*/ 19 h 26"/>
                  <a:gd name="T76" fmla="*/ 7 w 17"/>
                  <a:gd name="T77" fmla="*/ 24 h 26"/>
                  <a:gd name="T78" fmla="*/ 5 w 17"/>
                  <a:gd name="T79" fmla="*/ 6 h 26"/>
                  <a:gd name="T80" fmla="*/ 4 w 17"/>
                  <a:gd name="T8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26">
                    <a:moveTo>
                      <a:pt x="8" y="26"/>
                    </a:moveTo>
                    <a:cubicBezTo>
                      <a:pt x="7" y="26"/>
                      <a:pt x="7" y="26"/>
                      <a:pt x="6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2"/>
                      <a:pt x="7" y="22"/>
                    </a:cubicBezTo>
                    <a:cubicBezTo>
                      <a:pt x="7" y="21"/>
                      <a:pt x="6" y="21"/>
                      <a:pt x="6" y="20"/>
                    </a:cubicBezTo>
                    <a:cubicBezTo>
                      <a:pt x="5" y="19"/>
                      <a:pt x="4" y="19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7" y="4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8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11" y="11"/>
                      <a:pt x="11" y="13"/>
                      <a:pt x="12" y="13"/>
                    </a:cubicBezTo>
                    <a:cubicBezTo>
                      <a:pt x="12" y="13"/>
                      <a:pt x="12" y="13"/>
                      <a:pt x="13" y="12"/>
                    </a:cubicBezTo>
                    <a:cubicBezTo>
                      <a:pt x="14" y="12"/>
                      <a:pt x="15" y="11"/>
                      <a:pt x="16" y="11"/>
                    </a:cubicBezTo>
                    <a:cubicBezTo>
                      <a:pt x="16" y="11"/>
                      <a:pt x="17" y="11"/>
                      <a:pt x="17" y="11"/>
                    </a:cubicBezTo>
                    <a:cubicBezTo>
                      <a:pt x="17" y="12"/>
                      <a:pt x="17" y="12"/>
                      <a:pt x="17" y="13"/>
                    </a:cubicBezTo>
                    <a:cubicBezTo>
                      <a:pt x="17" y="13"/>
                      <a:pt x="17" y="14"/>
                      <a:pt x="16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6" y="16"/>
                      <a:pt x="16" y="18"/>
                      <a:pt x="15" y="18"/>
                    </a:cubicBezTo>
                    <a:cubicBezTo>
                      <a:pt x="15" y="18"/>
                      <a:pt x="14" y="18"/>
                      <a:pt x="14" y="18"/>
                    </a:cubicBezTo>
                    <a:cubicBezTo>
                      <a:pt x="14" y="18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8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3" y="19"/>
                      <a:pt x="13" y="20"/>
                      <a:pt x="13" y="21"/>
                    </a:cubicBezTo>
                    <a:cubicBezTo>
                      <a:pt x="12" y="23"/>
                      <a:pt x="10" y="26"/>
                      <a:pt x="8" y="26"/>
                    </a:cubicBezTo>
                    <a:close/>
                    <a:moveTo>
                      <a:pt x="7" y="24"/>
                    </a:moveTo>
                    <a:cubicBezTo>
                      <a:pt x="8" y="24"/>
                      <a:pt x="8" y="25"/>
                      <a:pt x="8" y="25"/>
                    </a:cubicBezTo>
                    <a:cubicBezTo>
                      <a:pt x="9" y="25"/>
                      <a:pt x="10" y="23"/>
                      <a:pt x="12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3" y="17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5" y="12"/>
                      <a:pt x="15" y="13"/>
                      <a:pt x="13" y="14"/>
                    </a:cubicBezTo>
                    <a:cubicBezTo>
                      <a:pt x="11" y="15"/>
                      <a:pt x="10" y="13"/>
                      <a:pt x="9" y="11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7" y="14"/>
                      <a:pt x="6" y="16"/>
                      <a:pt x="5" y="17"/>
                    </a:cubicBezTo>
                    <a:cubicBezTo>
                      <a:pt x="5" y="18"/>
                      <a:pt x="6" y="18"/>
                      <a:pt x="7" y="19"/>
                    </a:cubicBezTo>
                    <a:cubicBezTo>
                      <a:pt x="7" y="20"/>
                      <a:pt x="8" y="21"/>
                      <a:pt x="8" y="22"/>
                    </a:cubicBezTo>
                    <a:cubicBezTo>
                      <a:pt x="8" y="23"/>
                      <a:pt x="8" y="23"/>
                      <a:pt x="7" y="24"/>
                    </a:cubicBezTo>
                    <a:close/>
                    <a:moveTo>
                      <a:pt x="4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3" name="Freeform 7"/>
              <p:cNvSpPr/>
              <p:nvPr/>
            </p:nvSpPr>
            <p:spPr bwMode="auto">
              <a:xfrm>
                <a:off x="4815" y="2641"/>
                <a:ext cx="47" cy="57"/>
              </a:xfrm>
              <a:custGeom>
                <a:avLst/>
                <a:gdLst>
                  <a:gd name="T0" fmla="*/ 15 w 20"/>
                  <a:gd name="T1" fmla="*/ 2 h 24"/>
                  <a:gd name="T2" fmla="*/ 16 w 20"/>
                  <a:gd name="T3" fmla="*/ 0 h 24"/>
                  <a:gd name="T4" fmla="*/ 18 w 20"/>
                  <a:gd name="T5" fmla="*/ 3 h 24"/>
                  <a:gd name="T6" fmla="*/ 19 w 20"/>
                  <a:gd name="T7" fmla="*/ 1 h 24"/>
                  <a:gd name="T8" fmla="*/ 19 w 20"/>
                  <a:gd name="T9" fmla="*/ 3 h 24"/>
                  <a:gd name="T10" fmla="*/ 20 w 20"/>
                  <a:gd name="T11" fmla="*/ 2 h 24"/>
                  <a:gd name="T12" fmla="*/ 20 w 20"/>
                  <a:gd name="T13" fmla="*/ 2 h 24"/>
                  <a:gd name="T14" fmla="*/ 20 w 20"/>
                  <a:gd name="T15" fmla="*/ 4 h 24"/>
                  <a:gd name="T16" fmla="*/ 18 w 20"/>
                  <a:gd name="T17" fmla="*/ 7 h 24"/>
                  <a:gd name="T18" fmla="*/ 17 w 20"/>
                  <a:gd name="T19" fmla="*/ 12 h 24"/>
                  <a:gd name="T20" fmla="*/ 13 w 20"/>
                  <a:gd name="T21" fmla="*/ 12 h 24"/>
                  <a:gd name="T22" fmla="*/ 9 w 20"/>
                  <a:gd name="T23" fmla="*/ 21 h 24"/>
                  <a:gd name="T24" fmla="*/ 0 w 20"/>
                  <a:gd name="T25" fmla="*/ 20 h 24"/>
                  <a:gd name="T26" fmla="*/ 1 w 20"/>
                  <a:gd name="T27" fmla="*/ 19 h 24"/>
                  <a:gd name="T28" fmla="*/ 0 w 20"/>
                  <a:gd name="T29" fmla="*/ 20 h 24"/>
                  <a:gd name="T30" fmla="*/ 0 w 20"/>
                  <a:gd name="T31" fmla="*/ 19 h 24"/>
                  <a:gd name="T32" fmla="*/ 2 w 20"/>
                  <a:gd name="T33" fmla="*/ 17 h 24"/>
                  <a:gd name="T34" fmla="*/ 2 w 20"/>
                  <a:gd name="T35" fmla="*/ 16 h 24"/>
                  <a:gd name="T36" fmla="*/ 9 w 20"/>
                  <a:gd name="T37" fmla="*/ 10 h 24"/>
                  <a:gd name="T38" fmla="*/ 12 w 20"/>
                  <a:gd name="T39" fmla="*/ 5 h 24"/>
                  <a:gd name="T40" fmla="*/ 15 w 20"/>
                  <a:gd name="T4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4">
                    <a:moveTo>
                      <a:pt x="15" y="2"/>
                    </a:moveTo>
                    <a:cubicBezTo>
                      <a:pt x="15" y="1"/>
                      <a:pt x="16" y="0"/>
                      <a:pt x="16" y="0"/>
                    </a:cubicBezTo>
                    <a:cubicBezTo>
                      <a:pt x="17" y="1"/>
                      <a:pt x="17" y="2"/>
                      <a:pt x="18" y="3"/>
                    </a:cubicBezTo>
                    <a:cubicBezTo>
                      <a:pt x="18" y="2"/>
                      <a:pt x="19" y="2"/>
                      <a:pt x="19" y="1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0" y="4"/>
                      <a:pt x="20" y="4"/>
                    </a:cubicBezTo>
                    <a:cubicBezTo>
                      <a:pt x="20" y="5"/>
                      <a:pt x="19" y="7"/>
                      <a:pt x="18" y="7"/>
                    </a:cubicBezTo>
                    <a:cubicBezTo>
                      <a:pt x="18" y="9"/>
                      <a:pt x="15" y="11"/>
                      <a:pt x="17" y="12"/>
                    </a:cubicBezTo>
                    <a:cubicBezTo>
                      <a:pt x="15" y="10"/>
                      <a:pt x="15" y="13"/>
                      <a:pt x="13" y="12"/>
                    </a:cubicBezTo>
                    <a:cubicBezTo>
                      <a:pt x="12" y="16"/>
                      <a:pt x="12" y="19"/>
                      <a:pt x="9" y="21"/>
                    </a:cubicBezTo>
                    <a:cubicBezTo>
                      <a:pt x="5" y="24"/>
                      <a:pt x="4" y="20"/>
                      <a:pt x="0" y="20"/>
                    </a:cubicBezTo>
                    <a:cubicBezTo>
                      <a:pt x="1" y="20"/>
                      <a:pt x="1" y="20"/>
                      <a:pt x="1" y="19"/>
                    </a:cubicBezTo>
                    <a:cubicBezTo>
                      <a:pt x="1" y="20"/>
                      <a:pt x="0" y="20"/>
                      <a:pt x="0" y="20"/>
                    </a:cubicBezTo>
                    <a:cubicBezTo>
                      <a:pt x="0" y="19"/>
                      <a:pt x="1" y="20"/>
                      <a:pt x="0" y="19"/>
                    </a:cubicBezTo>
                    <a:cubicBezTo>
                      <a:pt x="2" y="18"/>
                      <a:pt x="0" y="17"/>
                      <a:pt x="2" y="17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3"/>
                      <a:pt x="7" y="11"/>
                      <a:pt x="9" y="10"/>
                    </a:cubicBezTo>
                    <a:cubicBezTo>
                      <a:pt x="11" y="8"/>
                      <a:pt x="12" y="8"/>
                      <a:pt x="12" y="5"/>
                    </a:cubicBezTo>
                    <a:cubicBezTo>
                      <a:pt x="13" y="4"/>
                      <a:pt x="15" y="4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4" name="Freeform 8"/>
              <p:cNvSpPr>
                <a:spLocks noEditPoints="1"/>
              </p:cNvSpPr>
              <p:nvPr/>
            </p:nvSpPr>
            <p:spPr bwMode="auto">
              <a:xfrm>
                <a:off x="4810" y="2639"/>
                <a:ext cx="55" cy="57"/>
              </a:xfrm>
              <a:custGeom>
                <a:avLst/>
                <a:gdLst>
                  <a:gd name="T0" fmla="*/ 6 w 23"/>
                  <a:gd name="T1" fmla="*/ 23 h 24"/>
                  <a:gd name="T2" fmla="*/ 2 w 23"/>
                  <a:gd name="T3" fmla="*/ 22 h 24"/>
                  <a:gd name="T4" fmla="*/ 1 w 23"/>
                  <a:gd name="T5" fmla="*/ 22 h 24"/>
                  <a:gd name="T6" fmla="*/ 2 w 23"/>
                  <a:gd name="T7" fmla="*/ 21 h 24"/>
                  <a:gd name="T8" fmla="*/ 0 w 23"/>
                  <a:gd name="T9" fmla="*/ 20 h 24"/>
                  <a:gd name="T10" fmla="*/ 2 w 23"/>
                  <a:gd name="T11" fmla="*/ 19 h 24"/>
                  <a:gd name="T12" fmla="*/ 3 w 23"/>
                  <a:gd name="T13" fmla="*/ 18 h 24"/>
                  <a:gd name="T14" fmla="*/ 4 w 23"/>
                  <a:gd name="T15" fmla="*/ 16 h 24"/>
                  <a:gd name="T16" fmla="*/ 11 w 23"/>
                  <a:gd name="T17" fmla="*/ 10 h 24"/>
                  <a:gd name="T18" fmla="*/ 15 w 23"/>
                  <a:gd name="T19" fmla="*/ 4 h 24"/>
                  <a:gd name="T20" fmla="*/ 16 w 23"/>
                  <a:gd name="T21" fmla="*/ 2 h 24"/>
                  <a:gd name="T22" fmla="*/ 18 w 23"/>
                  <a:gd name="T23" fmla="*/ 0 h 24"/>
                  <a:gd name="T24" fmla="*/ 20 w 23"/>
                  <a:gd name="T25" fmla="*/ 3 h 24"/>
                  <a:gd name="T26" fmla="*/ 21 w 23"/>
                  <a:gd name="T27" fmla="*/ 2 h 24"/>
                  <a:gd name="T28" fmla="*/ 22 w 23"/>
                  <a:gd name="T29" fmla="*/ 2 h 24"/>
                  <a:gd name="T30" fmla="*/ 22 w 23"/>
                  <a:gd name="T31" fmla="*/ 2 h 24"/>
                  <a:gd name="T32" fmla="*/ 23 w 23"/>
                  <a:gd name="T33" fmla="*/ 3 h 24"/>
                  <a:gd name="T34" fmla="*/ 23 w 23"/>
                  <a:gd name="T35" fmla="*/ 6 h 24"/>
                  <a:gd name="T36" fmla="*/ 21 w 23"/>
                  <a:gd name="T37" fmla="*/ 9 h 24"/>
                  <a:gd name="T38" fmla="*/ 19 w 23"/>
                  <a:gd name="T39" fmla="*/ 12 h 24"/>
                  <a:gd name="T40" fmla="*/ 20 w 23"/>
                  <a:gd name="T41" fmla="*/ 12 h 24"/>
                  <a:gd name="T42" fmla="*/ 19 w 23"/>
                  <a:gd name="T43" fmla="*/ 13 h 24"/>
                  <a:gd name="T44" fmla="*/ 15 w 23"/>
                  <a:gd name="T45" fmla="*/ 14 h 24"/>
                  <a:gd name="T46" fmla="*/ 11 w 23"/>
                  <a:gd name="T47" fmla="*/ 23 h 24"/>
                  <a:gd name="T48" fmla="*/ 3 w 23"/>
                  <a:gd name="T49" fmla="*/ 21 h 24"/>
                  <a:gd name="T50" fmla="*/ 10 w 23"/>
                  <a:gd name="T51" fmla="*/ 22 h 24"/>
                  <a:gd name="T52" fmla="*/ 14 w 23"/>
                  <a:gd name="T53" fmla="*/ 13 h 24"/>
                  <a:gd name="T54" fmla="*/ 15 w 23"/>
                  <a:gd name="T55" fmla="*/ 13 h 24"/>
                  <a:gd name="T56" fmla="*/ 18 w 23"/>
                  <a:gd name="T57" fmla="*/ 12 h 24"/>
                  <a:gd name="T58" fmla="*/ 19 w 23"/>
                  <a:gd name="T59" fmla="*/ 9 h 24"/>
                  <a:gd name="T60" fmla="*/ 20 w 23"/>
                  <a:gd name="T61" fmla="*/ 8 h 24"/>
                  <a:gd name="T62" fmla="*/ 20 w 23"/>
                  <a:gd name="T63" fmla="*/ 4 h 24"/>
                  <a:gd name="T64" fmla="*/ 18 w 23"/>
                  <a:gd name="T65" fmla="*/ 2 h 24"/>
                  <a:gd name="T66" fmla="*/ 16 w 23"/>
                  <a:gd name="T67" fmla="*/ 5 h 24"/>
                  <a:gd name="T68" fmla="*/ 12 w 23"/>
                  <a:gd name="T69" fmla="*/ 11 h 24"/>
                  <a:gd name="T70" fmla="*/ 5 w 23"/>
                  <a:gd name="T71" fmla="*/ 17 h 24"/>
                  <a:gd name="T72" fmla="*/ 4 w 23"/>
                  <a:gd name="T73" fmla="*/ 18 h 24"/>
                  <a:gd name="T74" fmla="*/ 5 w 23"/>
                  <a:gd name="T75" fmla="*/ 19 h 24"/>
                  <a:gd name="T76" fmla="*/ 3 w 23"/>
                  <a:gd name="T77" fmla="*/ 21 h 24"/>
                  <a:gd name="T78" fmla="*/ 21 w 23"/>
                  <a:gd name="T79" fmla="*/ 7 h 24"/>
                  <a:gd name="T80" fmla="*/ 22 w 23"/>
                  <a:gd name="T8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4">
                    <a:moveTo>
                      <a:pt x="9" y="24"/>
                    </a:moveTo>
                    <a:cubicBezTo>
                      <a:pt x="8" y="24"/>
                      <a:pt x="7" y="23"/>
                      <a:pt x="6" y="23"/>
                    </a:cubicBezTo>
                    <a:cubicBezTo>
                      <a:pt x="5" y="22"/>
                      <a:pt x="4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1" y="21"/>
                      <a:pt x="1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4" y="16"/>
                    </a:cubicBezTo>
                    <a:cubicBezTo>
                      <a:pt x="4" y="14"/>
                      <a:pt x="7" y="13"/>
                      <a:pt x="9" y="12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3" y="9"/>
                      <a:pt x="13" y="8"/>
                      <a:pt x="14" y="6"/>
                    </a:cubicBezTo>
                    <a:cubicBezTo>
                      <a:pt x="14" y="5"/>
                      <a:pt x="15" y="5"/>
                      <a:pt x="15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7" y="1"/>
                      <a:pt x="17" y="1"/>
                    </a:cubicBezTo>
                    <a:cubicBezTo>
                      <a:pt x="17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4"/>
                      <a:pt x="23" y="4"/>
                    </a:cubicBezTo>
                    <a:cubicBezTo>
                      <a:pt x="23" y="5"/>
                      <a:pt x="23" y="5"/>
                      <a:pt x="23" y="6"/>
                    </a:cubicBezTo>
                    <a:cubicBezTo>
                      <a:pt x="23" y="6"/>
                      <a:pt x="22" y="7"/>
                      <a:pt x="22" y="8"/>
                    </a:cubicBezTo>
                    <a:cubicBezTo>
                      <a:pt x="21" y="8"/>
                      <a:pt x="21" y="8"/>
                      <a:pt x="21" y="9"/>
                    </a:cubicBezTo>
                    <a:cubicBezTo>
                      <a:pt x="21" y="9"/>
                      <a:pt x="20" y="9"/>
                      <a:pt x="20" y="10"/>
                    </a:cubicBezTo>
                    <a:cubicBezTo>
                      <a:pt x="20" y="10"/>
                      <a:pt x="19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7" y="14"/>
                    </a:cubicBezTo>
                    <a:cubicBezTo>
                      <a:pt x="17" y="14"/>
                      <a:pt x="16" y="14"/>
                      <a:pt x="15" y="14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4" y="18"/>
                      <a:pt x="14" y="21"/>
                      <a:pt x="11" y="23"/>
                    </a:cubicBezTo>
                    <a:cubicBezTo>
                      <a:pt x="10" y="24"/>
                      <a:pt x="10" y="24"/>
                      <a:pt x="9" y="24"/>
                    </a:cubicBezTo>
                    <a:close/>
                    <a:moveTo>
                      <a:pt x="3" y="21"/>
                    </a:moveTo>
                    <a:cubicBezTo>
                      <a:pt x="5" y="21"/>
                      <a:pt x="5" y="21"/>
                      <a:pt x="6" y="22"/>
                    </a:cubicBezTo>
                    <a:cubicBezTo>
                      <a:pt x="8" y="22"/>
                      <a:pt x="9" y="23"/>
                      <a:pt x="10" y="22"/>
                    </a:cubicBezTo>
                    <a:cubicBezTo>
                      <a:pt x="13" y="20"/>
                      <a:pt x="13" y="18"/>
                      <a:pt x="14" y="15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1"/>
                      <a:pt x="18" y="10"/>
                      <a:pt x="19" y="9"/>
                    </a:cubicBezTo>
                    <a:cubicBezTo>
                      <a:pt x="19" y="9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3"/>
                      <a:pt x="17" y="3"/>
                    </a:cubicBezTo>
                    <a:cubicBezTo>
                      <a:pt x="17" y="4"/>
                      <a:pt x="17" y="5"/>
                      <a:pt x="16" y="5"/>
                    </a:cubicBezTo>
                    <a:cubicBezTo>
                      <a:pt x="16" y="6"/>
                      <a:pt x="15" y="6"/>
                      <a:pt x="15" y="7"/>
                    </a:cubicBezTo>
                    <a:cubicBezTo>
                      <a:pt x="14" y="9"/>
                      <a:pt x="14" y="10"/>
                      <a:pt x="12" y="11"/>
                    </a:cubicBezTo>
                    <a:cubicBezTo>
                      <a:pt x="11" y="12"/>
                      <a:pt x="10" y="12"/>
                      <a:pt x="9" y="13"/>
                    </a:cubicBezTo>
                    <a:cubicBezTo>
                      <a:pt x="7" y="14"/>
                      <a:pt x="5" y="15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3" y="21"/>
                    </a:lnTo>
                    <a:close/>
                    <a:moveTo>
                      <a:pt x="22" y="5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5" name="Freeform 9"/>
              <p:cNvSpPr/>
              <p:nvPr/>
            </p:nvSpPr>
            <p:spPr bwMode="auto">
              <a:xfrm>
                <a:off x="4822" y="2696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6" name="Freeform 10"/>
              <p:cNvSpPr/>
              <p:nvPr/>
            </p:nvSpPr>
            <p:spPr bwMode="auto">
              <a:xfrm>
                <a:off x="4820" y="2694"/>
                <a:ext cx="7" cy="7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2 w 3"/>
                  <a:gd name="T7" fmla="*/ 0 h 3"/>
                  <a:gd name="T8" fmla="*/ 2 w 3"/>
                  <a:gd name="T9" fmla="*/ 0 h 3"/>
                  <a:gd name="T10" fmla="*/ 3 w 3"/>
                  <a:gd name="T11" fmla="*/ 2 h 3"/>
                  <a:gd name="T12" fmla="*/ 1 w 3"/>
                  <a:gd name="T13" fmla="*/ 3 h 3"/>
                  <a:gd name="T14" fmla="*/ 0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7" name="Freeform 11"/>
              <p:cNvSpPr/>
              <p:nvPr/>
            </p:nvSpPr>
            <p:spPr bwMode="auto">
              <a:xfrm>
                <a:off x="4265" y="2301"/>
                <a:ext cx="24" cy="24"/>
              </a:xfrm>
              <a:custGeom>
                <a:avLst/>
                <a:gdLst>
                  <a:gd name="T0" fmla="*/ 2 w 10"/>
                  <a:gd name="T1" fmla="*/ 0 h 10"/>
                  <a:gd name="T2" fmla="*/ 3 w 10"/>
                  <a:gd name="T3" fmla="*/ 0 h 10"/>
                  <a:gd name="T4" fmla="*/ 4 w 10"/>
                  <a:gd name="T5" fmla="*/ 10 h 10"/>
                  <a:gd name="T6" fmla="*/ 2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2"/>
                      <a:pt x="0" y="10"/>
                      <a:pt x="4" y="10"/>
                    </a:cubicBezTo>
                    <a:cubicBezTo>
                      <a:pt x="10" y="10"/>
                      <a:pt x="5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8" name="Freeform 12"/>
              <p:cNvSpPr>
                <a:spLocks noEditPoints="1"/>
              </p:cNvSpPr>
              <p:nvPr/>
            </p:nvSpPr>
            <p:spPr bwMode="auto">
              <a:xfrm>
                <a:off x="4265" y="2297"/>
                <a:ext cx="19" cy="31"/>
              </a:xfrm>
              <a:custGeom>
                <a:avLst/>
                <a:gdLst>
                  <a:gd name="T0" fmla="*/ 4 w 8"/>
                  <a:gd name="T1" fmla="*/ 13 h 13"/>
                  <a:gd name="T2" fmla="*/ 1 w 8"/>
                  <a:gd name="T3" fmla="*/ 10 h 13"/>
                  <a:gd name="T4" fmla="*/ 2 w 8"/>
                  <a:gd name="T5" fmla="*/ 3 h 13"/>
                  <a:gd name="T6" fmla="*/ 2 w 8"/>
                  <a:gd name="T7" fmla="*/ 2 h 13"/>
                  <a:gd name="T8" fmla="*/ 0 w 8"/>
                  <a:gd name="T9" fmla="*/ 0 h 13"/>
                  <a:gd name="T10" fmla="*/ 3 w 8"/>
                  <a:gd name="T11" fmla="*/ 1 h 13"/>
                  <a:gd name="T12" fmla="*/ 8 w 8"/>
                  <a:gd name="T13" fmla="*/ 10 h 13"/>
                  <a:gd name="T14" fmla="*/ 4 w 8"/>
                  <a:gd name="T15" fmla="*/ 13 h 13"/>
                  <a:gd name="T16" fmla="*/ 3 w 8"/>
                  <a:gd name="T17" fmla="*/ 3 h 13"/>
                  <a:gd name="T18" fmla="*/ 2 w 8"/>
                  <a:gd name="T19" fmla="*/ 10 h 13"/>
                  <a:gd name="T20" fmla="*/ 4 w 8"/>
                  <a:gd name="T21" fmla="*/ 11 h 13"/>
                  <a:gd name="T22" fmla="*/ 4 w 8"/>
                  <a:gd name="T23" fmla="*/ 12 h 13"/>
                  <a:gd name="T24" fmla="*/ 4 w 8"/>
                  <a:gd name="T25" fmla="*/ 11 h 13"/>
                  <a:gd name="T26" fmla="*/ 6 w 8"/>
                  <a:gd name="T27" fmla="*/ 10 h 13"/>
                  <a:gd name="T28" fmla="*/ 3 w 8"/>
                  <a:gd name="T2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3">
                    <a:moveTo>
                      <a:pt x="4" y="13"/>
                    </a:moveTo>
                    <a:cubicBezTo>
                      <a:pt x="3" y="13"/>
                      <a:pt x="2" y="12"/>
                      <a:pt x="1" y="10"/>
                    </a:cubicBezTo>
                    <a:cubicBezTo>
                      <a:pt x="0" y="8"/>
                      <a:pt x="1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8" y="7"/>
                      <a:pt x="8" y="10"/>
                    </a:cubicBezTo>
                    <a:cubicBezTo>
                      <a:pt x="8" y="11"/>
                      <a:pt x="7" y="12"/>
                      <a:pt x="4" y="13"/>
                    </a:cubicBezTo>
                    <a:close/>
                    <a:moveTo>
                      <a:pt x="3" y="3"/>
                    </a:moveTo>
                    <a:cubicBezTo>
                      <a:pt x="2" y="4"/>
                      <a:pt x="2" y="7"/>
                      <a:pt x="2" y="10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8"/>
                      <a:pt x="5" y="5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9" name="Freeform 13"/>
              <p:cNvSpPr/>
              <p:nvPr/>
            </p:nvSpPr>
            <p:spPr bwMode="auto">
              <a:xfrm>
                <a:off x="3334" y="2244"/>
                <a:ext cx="21" cy="8"/>
              </a:xfrm>
              <a:custGeom>
                <a:avLst/>
                <a:gdLst>
                  <a:gd name="T0" fmla="*/ 8 w 9"/>
                  <a:gd name="T1" fmla="*/ 0 h 3"/>
                  <a:gd name="T2" fmla="*/ 8 w 9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3">
                    <a:moveTo>
                      <a:pt x="8" y="0"/>
                    </a:moveTo>
                    <a:cubicBezTo>
                      <a:pt x="9" y="3"/>
                      <a:pt x="0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0" name="Freeform 14"/>
              <p:cNvSpPr/>
              <p:nvPr/>
            </p:nvSpPr>
            <p:spPr bwMode="auto">
              <a:xfrm>
                <a:off x="3343" y="2242"/>
                <a:ext cx="8" cy="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2 h 3"/>
                  <a:gd name="T4" fmla="*/ 0 w 3"/>
                  <a:gd name="T5" fmla="*/ 1 h 3"/>
                  <a:gd name="T6" fmla="*/ 3 w 3"/>
                  <a:gd name="T7" fmla="*/ 0 h 3"/>
                  <a:gd name="T8" fmla="*/ 3 w 3"/>
                  <a:gd name="T9" fmla="*/ 2 h 3"/>
                  <a:gd name="T10" fmla="*/ 3 w 3"/>
                  <a:gd name="T11" fmla="*/ 2 h 3"/>
                  <a:gd name="T12" fmla="*/ 3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1" name="Freeform 15"/>
              <p:cNvSpPr/>
              <p:nvPr/>
            </p:nvSpPr>
            <p:spPr bwMode="auto">
              <a:xfrm>
                <a:off x="2983" y="2004"/>
                <a:ext cx="363" cy="195"/>
              </a:xfrm>
              <a:custGeom>
                <a:avLst/>
                <a:gdLst>
                  <a:gd name="T0" fmla="*/ 101 w 153"/>
                  <a:gd name="T1" fmla="*/ 12 h 82"/>
                  <a:gd name="T2" fmla="*/ 98 w 153"/>
                  <a:gd name="T3" fmla="*/ 8 h 82"/>
                  <a:gd name="T4" fmla="*/ 87 w 153"/>
                  <a:gd name="T5" fmla="*/ 11 h 82"/>
                  <a:gd name="T6" fmla="*/ 85 w 153"/>
                  <a:gd name="T7" fmla="*/ 4 h 82"/>
                  <a:gd name="T8" fmla="*/ 78 w 153"/>
                  <a:gd name="T9" fmla="*/ 0 h 82"/>
                  <a:gd name="T10" fmla="*/ 43 w 153"/>
                  <a:gd name="T11" fmla="*/ 2 h 82"/>
                  <a:gd name="T12" fmla="*/ 6 w 153"/>
                  <a:gd name="T13" fmla="*/ 4 h 82"/>
                  <a:gd name="T14" fmla="*/ 5 w 153"/>
                  <a:gd name="T15" fmla="*/ 5 h 82"/>
                  <a:gd name="T16" fmla="*/ 2 w 153"/>
                  <a:gd name="T17" fmla="*/ 11 h 82"/>
                  <a:gd name="T18" fmla="*/ 4 w 153"/>
                  <a:gd name="T19" fmla="*/ 13 h 82"/>
                  <a:gd name="T20" fmla="*/ 2 w 153"/>
                  <a:gd name="T21" fmla="*/ 36 h 82"/>
                  <a:gd name="T22" fmla="*/ 7 w 153"/>
                  <a:gd name="T23" fmla="*/ 42 h 82"/>
                  <a:gd name="T24" fmla="*/ 6 w 153"/>
                  <a:gd name="T25" fmla="*/ 43 h 82"/>
                  <a:gd name="T26" fmla="*/ 8 w 153"/>
                  <a:gd name="T27" fmla="*/ 48 h 82"/>
                  <a:gd name="T28" fmla="*/ 11 w 153"/>
                  <a:gd name="T29" fmla="*/ 53 h 82"/>
                  <a:gd name="T30" fmla="*/ 20 w 153"/>
                  <a:gd name="T31" fmla="*/ 58 h 82"/>
                  <a:gd name="T32" fmla="*/ 36 w 153"/>
                  <a:gd name="T33" fmla="*/ 64 h 82"/>
                  <a:gd name="T34" fmla="*/ 47 w 153"/>
                  <a:gd name="T35" fmla="*/ 62 h 82"/>
                  <a:gd name="T36" fmla="*/ 57 w 153"/>
                  <a:gd name="T37" fmla="*/ 71 h 82"/>
                  <a:gd name="T38" fmla="*/ 68 w 153"/>
                  <a:gd name="T39" fmla="*/ 78 h 82"/>
                  <a:gd name="T40" fmla="*/ 72 w 153"/>
                  <a:gd name="T41" fmla="*/ 76 h 82"/>
                  <a:gd name="T42" fmla="*/ 75 w 153"/>
                  <a:gd name="T43" fmla="*/ 72 h 82"/>
                  <a:gd name="T44" fmla="*/ 80 w 153"/>
                  <a:gd name="T45" fmla="*/ 69 h 82"/>
                  <a:gd name="T46" fmla="*/ 86 w 153"/>
                  <a:gd name="T47" fmla="*/ 69 h 82"/>
                  <a:gd name="T48" fmla="*/ 89 w 153"/>
                  <a:gd name="T49" fmla="*/ 70 h 82"/>
                  <a:gd name="T50" fmla="*/ 94 w 153"/>
                  <a:gd name="T51" fmla="*/ 70 h 82"/>
                  <a:gd name="T52" fmla="*/ 91 w 153"/>
                  <a:gd name="T53" fmla="*/ 67 h 82"/>
                  <a:gd name="T54" fmla="*/ 97 w 153"/>
                  <a:gd name="T55" fmla="*/ 67 h 82"/>
                  <a:gd name="T56" fmla="*/ 105 w 153"/>
                  <a:gd name="T57" fmla="*/ 68 h 82"/>
                  <a:gd name="T58" fmla="*/ 112 w 153"/>
                  <a:gd name="T59" fmla="*/ 74 h 82"/>
                  <a:gd name="T60" fmla="*/ 117 w 153"/>
                  <a:gd name="T61" fmla="*/ 81 h 82"/>
                  <a:gd name="T62" fmla="*/ 115 w 153"/>
                  <a:gd name="T63" fmla="*/ 67 h 82"/>
                  <a:gd name="T64" fmla="*/ 123 w 153"/>
                  <a:gd name="T65" fmla="*/ 55 h 82"/>
                  <a:gd name="T66" fmla="*/ 128 w 153"/>
                  <a:gd name="T67" fmla="*/ 51 h 82"/>
                  <a:gd name="T68" fmla="*/ 130 w 153"/>
                  <a:gd name="T69" fmla="*/ 49 h 82"/>
                  <a:gd name="T70" fmla="*/ 127 w 153"/>
                  <a:gd name="T71" fmla="*/ 49 h 82"/>
                  <a:gd name="T72" fmla="*/ 130 w 153"/>
                  <a:gd name="T73" fmla="*/ 48 h 82"/>
                  <a:gd name="T74" fmla="*/ 126 w 153"/>
                  <a:gd name="T75" fmla="*/ 40 h 82"/>
                  <a:gd name="T76" fmla="*/ 130 w 153"/>
                  <a:gd name="T77" fmla="*/ 37 h 82"/>
                  <a:gd name="T78" fmla="*/ 130 w 153"/>
                  <a:gd name="T79" fmla="*/ 42 h 82"/>
                  <a:gd name="T80" fmla="*/ 131 w 153"/>
                  <a:gd name="T81" fmla="*/ 37 h 82"/>
                  <a:gd name="T82" fmla="*/ 134 w 153"/>
                  <a:gd name="T83" fmla="*/ 36 h 82"/>
                  <a:gd name="T84" fmla="*/ 138 w 153"/>
                  <a:gd name="T85" fmla="*/ 31 h 82"/>
                  <a:gd name="T86" fmla="*/ 145 w 153"/>
                  <a:gd name="T87" fmla="*/ 28 h 82"/>
                  <a:gd name="T88" fmla="*/ 144 w 153"/>
                  <a:gd name="T89" fmla="*/ 25 h 82"/>
                  <a:gd name="T90" fmla="*/ 148 w 153"/>
                  <a:gd name="T91" fmla="*/ 19 h 82"/>
                  <a:gd name="T92" fmla="*/ 153 w 153"/>
                  <a:gd name="T93" fmla="*/ 17 h 82"/>
                  <a:gd name="T94" fmla="*/ 151 w 153"/>
                  <a:gd name="T95" fmla="*/ 10 h 82"/>
                  <a:gd name="T96" fmla="*/ 144 w 153"/>
                  <a:gd name="T97" fmla="*/ 14 h 82"/>
                  <a:gd name="T98" fmla="*/ 141 w 153"/>
                  <a:gd name="T99" fmla="*/ 17 h 82"/>
                  <a:gd name="T100" fmla="*/ 129 w 153"/>
                  <a:gd name="T101" fmla="*/ 21 h 82"/>
                  <a:gd name="T102" fmla="*/ 109 w 153"/>
                  <a:gd name="T103" fmla="*/ 29 h 82"/>
                  <a:gd name="T104" fmla="*/ 108 w 153"/>
                  <a:gd name="T105" fmla="*/ 22 h 82"/>
                  <a:gd name="T106" fmla="*/ 104 w 153"/>
                  <a:gd name="T107" fmla="*/ 18 h 82"/>
                  <a:gd name="T108" fmla="*/ 102 w 153"/>
                  <a:gd name="T109" fmla="*/ 23 h 82"/>
                  <a:gd name="T110" fmla="*/ 99 w 153"/>
                  <a:gd name="T111" fmla="*/ 16 h 82"/>
                  <a:gd name="T112" fmla="*/ 101 w 153"/>
                  <a:gd name="T113" fmla="*/ 14 h 82"/>
                  <a:gd name="T114" fmla="*/ 105 w 153"/>
                  <a:gd name="T115" fmla="*/ 13 h 82"/>
                  <a:gd name="T116" fmla="*/ 107 w 153"/>
                  <a:gd name="T117" fmla="*/ 1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3" h="82">
                    <a:moveTo>
                      <a:pt x="107" y="12"/>
                    </a:moveTo>
                    <a:cubicBezTo>
                      <a:pt x="104" y="11"/>
                      <a:pt x="103" y="10"/>
                      <a:pt x="101" y="12"/>
                    </a:cubicBezTo>
                    <a:cubicBezTo>
                      <a:pt x="99" y="13"/>
                      <a:pt x="98" y="9"/>
                      <a:pt x="96" y="11"/>
                    </a:cubicBezTo>
                    <a:cubicBezTo>
                      <a:pt x="96" y="9"/>
                      <a:pt x="97" y="9"/>
                      <a:pt x="98" y="8"/>
                    </a:cubicBezTo>
                    <a:cubicBezTo>
                      <a:pt x="97" y="8"/>
                      <a:pt x="89" y="13"/>
                      <a:pt x="90" y="10"/>
                    </a:cubicBezTo>
                    <a:cubicBezTo>
                      <a:pt x="89" y="10"/>
                      <a:pt x="88" y="11"/>
                      <a:pt x="87" y="11"/>
                    </a:cubicBezTo>
                    <a:cubicBezTo>
                      <a:pt x="88" y="9"/>
                      <a:pt x="90" y="8"/>
                      <a:pt x="93" y="6"/>
                    </a:cubicBezTo>
                    <a:cubicBezTo>
                      <a:pt x="90" y="5"/>
                      <a:pt x="88" y="5"/>
                      <a:pt x="85" y="4"/>
                    </a:cubicBezTo>
                    <a:cubicBezTo>
                      <a:pt x="84" y="3"/>
                      <a:pt x="82" y="3"/>
                      <a:pt x="81" y="3"/>
                    </a:cubicBezTo>
                    <a:cubicBezTo>
                      <a:pt x="79" y="3"/>
                      <a:pt x="79" y="1"/>
                      <a:pt x="78" y="0"/>
                    </a:cubicBezTo>
                    <a:cubicBezTo>
                      <a:pt x="79" y="3"/>
                      <a:pt x="71" y="2"/>
                      <a:pt x="69" y="2"/>
                    </a:cubicBezTo>
                    <a:cubicBezTo>
                      <a:pt x="60" y="2"/>
                      <a:pt x="52" y="2"/>
                      <a:pt x="43" y="2"/>
                    </a:cubicBezTo>
                    <a:cubicBezTo>
                      <a:pt x="30" y="2"/>
                      <a:pt x="18" y="2"/>
                      <a:pt x="5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5" y="7"/>
                      <a:pt x="6" y="5"/>
                      <a:pt x="5" y="5"/>
                    </a:cubicBezTo>
                    <a:cubicBezTo>
                      <a:pt x="4" y="5"/>
                      <a:pt x="1" y="4"/>
                      <a:pt x="0" y="4"/>
                    </a:cubicBezTo>
                    <a:cubicBezTo>
                      <a:pt x="0" y="6"/>
                      <a:pt x="2" y="10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3" y="13"/>
                      <a:pt x="4" y="13"/>
                    </a:cubicBezTo>
                    <a:cubicBezTo>
                      <a:pt x="1" y="13"/>
                      <a:pt x="1" y="26"/>
                      <a:pt x="1" y="28"/>
                    </a:cubicBezTo>
                    <a:cubicBezTo>
                      <a:pt x="2" y="31"/>
                      <a:pt x="1" y="33"/>
                      <a:pt x="2" y="36"/>
                    </a:cubicBezTo>
                    <a:cubicBezTo>
                      <a:pt x="4" y="38"/>
                      <a:pt x="3" y="41"/>
                      <a:pt x="6" y="42"/>
                    </a:cubicBezTo>
                    <a:cubicBezTo>
                      <a:pt x="6" y="41"/>
                      <a:pt x="6" y="42"/>
                      <a:pt x="7" y="42"/>
                    </a:cubicBezTo>
                    <a:cubicBezTo>
                      <a:pt x="6" y="42"/>
                      <a:pt x="6" y="43"/>
                      <a:pt x="7" y="44"/>
                    </a:cubicBezTo>
                    <a:cubicBezTo>
                      <a:pt x="7" y="43"/>
                      <a:pt x="6" y="43"/>
                      <a:pt x="6" y="43"/>
                    </a:cubicBezTo>
                    <a:cubicBezTo>
                      <a:pt x="6" y="43"/>
                      <a:pt x="6" y="45"/>
                      <a:pt x="7" y="45"/>
                    </a:cubicBezTo>
                    <a:cubicBezTo>
                      <a:pt x="8" y="46"/>
                      <a:pt x="7" y="47"/>
                      <a:pt x="8" y="48"/>
                    </a:cubicBezTo>
                    <a:cubicBezTo>
                      <a:pt x="9" y="49"/>
                      <a:pt x="10" y="50"/>
                      <a:pt x="11" y="52"/>
                    </a:cubicBezTo>
                    <a:cubicBezTo>
                      <a:pt x="11" y="52"/>
                      <a:pt x="11" y="53"/>
                      <a:pt x="11" y="53"/>
                    </a:cubicBezTo>
                    <a:cubicBezTo>
                      <a:pt x="12" y="54"/>
                      <a:pt x="13" y="54"/>
                      <a:pt x="14" y="54"/>
                    </a:cubicBezTo>
                    <a:cubicBezTo>
                      <a:pt x="16" y="55"/>
                      <a:pt x="19" y="56"/>
                      <a:pt x="20" y="58"/>
                    </a:cubicBezTo>
                    <a:cubicBezTo>
                      <a:pt x="20" y="62"/>
                      <a:pt x="24" y="58"/>
                      <a:pt x="27" y="59"/>
                    </a:cubicBezTo>
                    <a:cubicBezTo>
                      <a:pt x="30" y="61"/>
                      <a:pt x="33" y="62"/>
                      <a:pt x="36" y="64"/>
                    </a:cubicBezTo>
                    <a:cubicBezTo>
                      <a:pt x="37" y="64"/>
                      <a:pt x="43" y="64"/>
                      <a:pt x="43" y="63"/>
                    </a:cubicBezTo>
                    <a:cubicBezTo>
                      <a:pt x="43" y="61"/>
                      <a:pt x="46" y="62"/>
                      <a:pt x="47" y="62"/>
                    </a:cubicBezTo>
                    <a:cubicBezTo>
                      <a:pt x="49" y="62"/>
                      <a:pt x="50" y="63"/>
                      <a:pt x="51" y="64"/>
                    </a:cubicBezTo>
                    <a:cubicBezTo>
                      <a:pt x="53" y="67"/>
                      <a:pt x="54" y="69"/>
                      <a:pt x="57" y="71"/>
                    </a:cubicBezTo>
                    <a:cubicBezTo>
                      <a:pt x="60" y="66"/>
                      <a:pt x="62" y="69"/>
                      <a:pt x="64" y="72"/>
                    </a:cubicBezTo>
                    <a:cubicBezTo>
                      <a:pt x="66" y="74"/>
                      <a:pt x="67" y="76"/>
                      <a:pt x="68" y="78"/>
                    </a:cubicBezTo>
                    <a:cubicBezTo>
                      <a:pt x="68" y="79"/>
                      <a:pt x="72" y="80"/>
                      <a:pt x="73" y="80"/>
                    </a:cubicBezTo>
                    <a:cubicBezTo>
                      <a:pt x="73" y="79"/>
                      <a:pt x="73" y="77"/>
                      <a:pt x="72" y="76"/>
                    </a:cubicBezTo>
                    <a:cubicBezTo>
                      <a:pt x="73" y="75"/>
                      <a:pt x="72" y="75"/>
                      <a:pt x="73" y="74"/>
                    </a:cubicBezTo>
                    <a:cubicBezTo>
                      <a:pt x="74" y="73"/>
                      <a:pt x="75" y="73"/>
                      <a:pt x="75" y="72"/>
                    </a:cubicBezTo>
                    <a:cubicBezTo>
                      <a:pt x="78" y="72"/>
                      <a:pt x="78" y="71"/>
                      <a:pt x="79" y="68"/>
                    </a:cubicBezTo>
                    <a:cubicBezTo>
                      <a:pt x="79" y="68"/>
                      <a:pt x="79" y="69"/>
                      <a:pt x="80" y="69"/>
                    </a:cubicBezTo>
                    <a:cubicBezTo>
                      <a:pt x="80" y="69"/>
                      <a:pt x="79" y="69"/>
                      <a:pt x="79" y="69"/>
                    </a:cubicBezTo>
                    <a:cubicBezTo>
                      <a:pt x="82" y="68"/>
                      <a:pt x="83" y="68"/>
                      <a:pt x="86" y="69"/>
                    </a:cubicBezTo>
                    <a:cubicBezTo>
                      <a:pt x="87" y="69"/>
                      <a:pt x="86" y="68"/>
                      <a:pt x="87" y="68"/>
                    </a:cubicBezTo>
                    <a:cubicBezTo>
                      <a:pt x="88" y="69"/>
                      <a:pt x="89" y="69"/>
                      <a:pt x="89" y="70"/>
                    </a:cubicBezTo>
                    <a:cubicBezTo>
                      <a:pt x="90" y="70"/>
                      <a:pt x="91" y="70"/>
                      <a:pt x="92" y="69"/>
                    </a:cubicBezTo>
                    <a:cubicBezTo>
                      <a:pt x="93" y="70"/>
                      <a:pt x="93" y="71"/>
                      <a:pt x="94" y="70"/>
                    </a:cubicBezTo>
                    <a:cubicBezTo>
                      <a:pt x="93" y="69"/>
                      <a:pt x="93" y="68"/>
                      <a:pt x="94" y="67"/>
                    </a:cubicBezTo>
                    <a:cubicBezTo>
                      <a:pt x="92" y="67"/>
                      <a:pt x="91" y="68"/>
                      <a:pt x="91" y="67"/>
                    </a:cubicBezTo>
                    <a:cubicBezTo>
                      <a:pt x="93" y="66"/>
                      <a:pt x="97" y="68"/>
                      <a:pt x="97" y="65"/>
                    </a:cubicBezTo>
                    <a:cubicBezTo>
                      <a:pt x="97" y="65"/>
                      <a:pt x="97" y="66"/>
                      <a:pt x="97" y="67"/>
                    </a:cubicBezTo>
                    <a:cubicBezTo>
                      <a:pt x="99" y="66"/>
                      <a:pt x="100" y="65"/>
                      <a:pt x="102" y="66"/>
                    </a:cubicBezTo>
                    <a:cubicBezTo>
                      <a:pt x="103" y="67"/>
                      <a:pt x="104" y="69"/>
                      <a:pt x="105" y="68"/>
                    </a:cubicBezTo>
                    <a:cubicBezTo>
                      <a:pt x="110" y="66"/>
                      <a:pt x="111" y="70"/>
                      <a:pt x="111" y="74"/>
                    </a:cubicBezTo>
                    <a:cubicBezTo>
                      <a:pt x="111" y="74"/>
                      <a:pt x="112" y="74"/>
                      <a:pt x="112" y="74"/>
                    </a:cubicBezTo>
                    <a:cubicBezTo>
                      <a:pt x="111" y="75"/>
                      <a:pt x="113" y="79"/>
                      <a:pt x="114" y="80"/>
                    </a:cubicBezTo>
                    <a:cubicBezTo>
                      <a:pt x="116" y="81"/>
                      <a:pt x="114" y="82"/>
                      <a:pt x="117" y="81"/>
                    </a:cubicBezTo>
                    <a:cubicBezTo>
                      <a:pt x="118" y="81"/>
                      <a:pt x="118" y="78"/>
                      <a:pt x="118" y="77"/>
                    </a:cubicBezTo>
                    <a:cubicBezTo>
                      <a:pt x="118" y="73"/>
                      <a:pt x="116" y="70"/>
                      <a:pt x="115" y="67"/>
                    </a:cubicBezTo>
                    <a:cubicBezTo>
                      <a:pt x="114" y="64"/>
                      <a:pt x="117" y="61"/>
                      <a:pt x="117" y="60"/>
                    </a:cubicBezTo>
                    <a:cubicBezTo>
                      <a:pt x="120" y="60"/>
                      <a:pt x="121" y="56"/>
                      <a:pt x="123" y="55"/>
                    </a:cubicBezTo>
                    <a:cubicBezTo>
                      <a:pt x="125" y="55"/>
                      <a:pt x="129" y="52"/>
                      <a:pt x="127" y="52"/>
                    </a:cubicBezTo>
                    <a:cubicBezTo>
                      <a:pt x="128" y="52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7" y="51"/>
                    </a:cubicBezTo>
                    <a:cubicBezTo>
                      <a:pt x="128" y="51"/>
                      <a:pt x="131" y="51"/>
                      <a:pt x="130" y="49"/>
                    </a:cubicBezTo>
                    <a:cubicBezTo>
                      <a:pt x="130" y="49"/>
                      <a:pt x="129" y="49"/>
                      <a:pt x="129" y="50"/>
                    </a:cubicBezTo>
                    <a:cubicBezTo>
                      <a:pt x="128" y="49"/>
                      <a:pt x="129" y="49"/>
                      <a:pt x="127" y="49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128" y="48"/>
                      <a:pt x="129" y="49"/>
                      <a:pt x="130" y="48"/>
                    </a:cubicBezTo>
                    <a:cubicBezTo>
                      <a:pt x="130" y="47"/>
                      <a:pt x="130" y="45"/>
                      <a:pt x="128" y="46"/>
                    </a:cubicBezTo>
                    <a:cubicBezTo>
                      <a:pt x="131" y="44"/>
                      <a:pt x="126" y="41"/>
                      <a:pt x="126" y="40"/>
                    </a:cubicBezTo>
                    <a:cubicBezTo>
                      <a:pt x="127" y="41"/>
                      <a:pt x="127" y="41"/>
                      <a:pt x="128" y="42"/>
                    </a:cubicBezTo>
                    <a:cubicBezTo>
                      <a:pt x="127" y="40"/>
                      <a:pt x="127" y="37"/>
                      <a:pt x="130" y="37"/>
                    </a:cubicBezTo>
                    <a:cubicBezTo>
                      <a:pt x="129" y="38"/>
                      <a:pt x="128" y="39"/>
                      <a:pt x="129" y="41"/>
                    </a:cubicBezTo>
                    <a:cubicBezTo>
                      <a:pt x="129" y="41"/>
                      <a:pt x="130" y="42"/>
                      <a:pt x="130" y="42"/>
                    </a:cubicBezTo>
                    <a:cubicBezTo>
                      <a:pt x="130" y="43"/>
                      <a:pt x="129" y="44"/>
                      <a:pt x="130" y="45"/>
                    </a:cubicBezTo>
                    <a:cubicBezTo>
                      <a:pt x="131" y="41"/>
                      <a:pt x="132" y="40"/>
                      <a:pt x="131" y="37"/>
                    </a:cubicBezTo>
                    <a:cubicBezTo>
                      <a:pt x="132" y="37"/>
                      <a:pt x="132" y="38"/>
                      <a:pt x="132" y="39"/>
                    </a:cubicBezTo>
                    <a:cubicBezTo>
                      <a:pt x="133" y="38"/>
                      <a:pt x="134" y="37"/>
                      <a:pt x="134" y="36"/>
                    </a:cubicBezTo>
                    <a:cubicBezTo>
                      <a:pt x="135" y="35"/>
                      <a:pt x="134" y="33"/>
                      <a:pt x="134" y="33"/>
                    </a:cubicBezTo>
                    <a:cubicBezTo>
                      <a:pt x="136" y="32"/>
                      <a:pt x="137" y="31"/>
                      <a:pt x="138" y="31"/>
                    </a:cubicBezTo>
                    <a:cubicBezTo>
                      <a:pt x="140" y="30"/>
                      <a:pt x="141" y="31"/>
                      <a:pt x="142" y="29"/>
                    </a:cubicBezTo>
                    <a:cubicBezTo>
                      <a:pt x="143" y="30"/>
                      <a:pt x="146" y="30"/>
                      <a:pt x="145" y="28"/>
                    </a:cubicBezTo>
                    <a:cubicBezTo>
                      <a:pt x="145" y="30"/>
                      <a:pt x="144" y="29"/>
                      <a:pt x="143" y="28"/>
                    </a:cubicBezTo>
                    <a:cubicBezTo>
                      <a:pt x="142" y="27"/>
                      <a:pt x="143" y="26"/>
                      <a:pt x="144" y="25"/>
                    </a:cubicBezTo>
                    <a:cubicBezTo>
                      <a:pt x="144" y="23"/>
                      <a:pt x="144" y="22"/>
                      <a:pt x="146" y="22"/>
                    </a:cubicBezTo>
                    <a:cubicBezTo>
                      <a:pt x="147" y="21"/>
                      <a:pt x="148" y="21"/>
                      <a:pt x="148" y="19"/>
                    </a:cubicBezTo>
                    <a:cubicBezTo>
                      <a:pt x="149" y="20"/>
                      <a:pt x="152" y="20"/>
                      <a:pt x="153" y="18"/>
                    </a:cubicBezTo>
                    <a:cubicBezTo>
                      <a:pt x="153" y="18"/>
                      <a:pt x="153" y="18"/>
                      <a:pt x="153" y="17"/>
                    </a:cubicBezTo>
                    <a:cubicBezTo>
                      <a:pt x="153" y="17"/>
                      <a:pt x="152" y="15"/>
                      <a:pt x="152" y="15"/>
                    </a:cubicBezTo>
                    <a:cubicBezTo>
                      <a:pt x="151" y="14"/>
                      <a:pt x="151" y="12"/>
                      <a:pt x="151" y="10"/>
                    </a:cubicBezTo>
                    <a:cubicBezTo>
                      <a:pt x="151" y="7"/>
                      <a:pt x="148" y="9"/>
                      <a:pt x="147" y="8"/>
                    </a:cubicBezTo>
                    <a:cubicBezTo>
                      <a:pt x="145" y="10"/>
                      <a:pt x="145" y="11"/>
                      <a:pt x="144" y="14"/>
                    </a:cubicBezTo>
                    <a:cubicBezTo>
                      <a:pt x="144" y="15"/>
                      <a:pt x="144" y="16"/>
                      <a:pt x="143" y="16"/>
                    </a:cubicBezTo>
                    <a:cubicBezTo>
                      <a:pt x="142" y="16"/>
                      <a:pt x="141" y="17"/>
                      <a:pt x="141" y="17"/>
                    </a:cubicBezTo>
                    <a:cubicBezTo>
                      <a:pt x="136" y="17"/>
                      <a:pt x="132" y="16"/>
                      <a:pt x="128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9" y="24"/>
                      <a:pt x="124" y="23"/>
                      <a:pt x="121" y="24"/>
                    </a:cubicBezTo>
                    <a:cubicBezTo>
                      <a:pt x="123" y="27"/>
                      <a:pt x="112" y="31"/>
                      <a:pt x="109" y="29"/>
                    </a:cubicBezTo>
                    <a:cubicBezTo>
                      <a:pt x="112" y="26"/>
                      <a:pt x="112" y="24"/>
                      <a:pt x="111" y="21"/>
                    </a:cubicBezTo>
                    <a:cubicBezTo>
                      <a:pt x="110" y="21"/>
                      <a:pt x="109" y="22"/>
                      <a:pt x="108" y="22"/>
                    </a:cubicBezTo>
                    <a:cubicBezTo>
                      <a:pt x="110" y="19"/>
                      <a:pt x="111" y="17"/>
                      <a:pt x="108" y="15"/>
                    </a:cubicBezTo>
                    <a:cubicBezTo>
                      <a:pt x="105" y="14"/>
                      <a:pt x="104" y="16"/>
                      <a:pt x="104" y="18"/>
                    </a:cubicBezTo>
                    <a:cubicBezTo>
                      <a:pt x="103" y="18"/>
                      <a:pt x="103" y="17"/>
                      <a:pt x="103" y="17"/>
                    </a:cubicBezTo>
                    <a:cubicBezTo>
                      <a:pt x="102" y="18"/>
                      <a:pt x="101" y="21"/>
                      <a:pt x="102" y="23"/>
                    </a:cubicBezTo>
                    <a:cubicBezTo>
                      <a:pt x="102" y="25"/>
                      <a:pt x="102" y="30"/>
                      <a:pt x="99" y="30"/>
                    </a:cubicBezTo>
                    <a:cubicBezTo>
                      <a:pt x="95" y="29"/>
                      <a:pt x="100" y="18"/>
                      <a:pt x="99" y="16"/>
                    </a:cubicBezTo>
                    <a:cubicBezTo>
                      <a:pt x="99" y="17"/>
                      <a:pt x="99" y="19"/>
                      <a:pt x="97" y="19"/>
                    </a:cubicBezTo>
                    <a:cubicBezTo>
                      <a:pt x="98" y="17"/>
                      <a:pt x="99" y="15"/>
                      <a:pt x="101" y="14"/>
                    </a:cubicBezTo>
                    <a:cubicBezTo>
                      <a:pt x="101" y="14"/>
                      <a:pt x="101" y="15"/>
                      <a:pt x="101" y="15"/>
                    </a:cubicBezTo>
                    <a:cubicBezTo>
                      <a:pt x="102" y="14"/>
                      <a:pt x="104" y="13"/>
                      <a:pt x="105" y="13"/>
                    </a:cubicBezTo>
                    <a:cubicBezTo>
                      <a:pt x="106" y="14"/>
                      <a:pt x="106" y="13"/>
                      <a:pt x="108" y="13"/>
                    </a:cubicBezTo>
                    <a:cubicBezTo>
                      <a:pt x="108" y="13"/>
                      <a:pt x="107" y="12"/>
                      <a:pt x="10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2" name="Freeform 16"/>
              <p:cNvSpPr>
                <a:spLocks noEditPoints="1"/>
              </p:cNvSpPr>
              <p:nvPr/>
            </p:nvSpPr>
            <p:spPr bwMode="auto">
              <a:xfrm>
                <a:off x="2981" y="2004"/>
                <a:ext cx="367" cy="195"/>
              </a:xfrm>
              <a:custGeom>
                <a:avLst/>
                <a:gdLst>
                  <a:gd name="T0" fmla="*/ 107 w 155"/>
                  <a:gd name="T1" fmla="*/ 69 h 82"/>
                  <a:gd name="T2" fmla="*/ 95 w 155"/>
                  <a:gd name="T3" fmla="*/ 68 h 82"/>
                  <a:gd name="T4" fmla="*/ 88 w 155"/>
                  <a:gd name="T5" fmla="*/ 69 h 82"/>
                  <a:gd name="T6" fmla="*/ 74 w 155"/>
                  <a:gd name="T7" fmla="*/ 75 h 82"/>
                  <a:gd name="T8" fmla="*/ 68 w 155"/>
                  <a:gd name="T9" fmla="*/ 78 h 82"/>
                  <a:gd name="T10" fmla="*/ 52 w 155"/>
                  <a:gd name="T11" fmla="*/ 65 h 82"/>
                  <a:gd name="T12" fmla="*/ 27 w 155"/>
                  <a:gd name="T13" fmla="*/ 60 h 82"/>
                  <a:gd name="T14" fmla="*/ 11 w 155"/>
                  <a:gd name="T15" fmla="*/ 52 h 82"/>
                  <a:gd name="T16" fmla="*/ 3 w 155"/>
                  <a:gd name="T17" fmla="*/ 36 h 82"/>
                  <a:gd name="T18" fmla="*/ 2 w 155"/>
                  <a:gd name="T19" fmla="*/ 3 h 82"/>
                  <a:gd name="T20" fmla="*/ 6 w 155"/>
                  <a:gd name="T21" fmla="*/ 1 h 82"/>
                  <a:gd name="T22" fmla="*/ 80 w 155"/>
                  <a:gd name="T23" fmla="*/ 1 h 82"/>
                  <a:gd name="T24" fmla="*/ 90 w 155"/>
                  <a:gd name="T25" fmla="*/ 9 h 82"/>
                  <a:gd name="T26" fmla="*/ 98 w 155"/>
                  <a:gd name="T27" fmla="*/ 7 h 82"/>
                  <a:gd name="T28" fmla="*/ 108 w 155"/>
                  <a:gd name="T29" fmla="*/ 11 h 82"/>
                  <a:gd name="T30" fmla="*/ 111 w 155"/>
                  <a:gd name="T31" fmla="*/ 17 h 82"/>
                  <a:gd name="T32" fmla="*/ 121 w 155"/>
                  <a:gd name="T33" fmla="*/ 24 h 82"/>
                  <a:gd name="T34" fmla="*/ 139 w 155"/>
                  <a:gd name="T35" fmla="*/ 17 h 82"/>
                  <a:gd name="T36" fmla="*/ 148 w 155"/>
                  <a:gd name="T37" fmla="*/ 8 h 82"/>
                  <a:gd name="T38" fmla="*/ 155 w 155"/>
                  <a:gd name="T39" fmla="*/ 17 h 82"/>
                  <a:gd name="T40" fmla="*/ 145 w 155"/>
                  <a:gd name="T41" fmla="*/ 25 h 82"/>
                  <a:gd name="T42" fmla="*/ 143 w 155"/>
                  <a:gd name="T43" fmla="*/ 30 h 82"/>
                  <a:gd name="T44" fmla="*/ 134 w 155"/>
                  <a:gd name="T45" fmla="*/ 39 h 82"/>
                  <a:gd name="T46" fmla="*/ 131 w 155"/>
                  <a:gd name="T47" fmla="*/ 50 h 82"/>
                  <a:gd name="T48" fmla="*/ 118 w 155"/>
                  <a:gd name="T49" fmla="*/ 60 h 82"/>
                  <a:gd name="T50" fmla="*/ 113 w 155"/>
                  <a:gd name="T51" fmla="*/ 74 h 82"/>
                  <a:gd name="T52" fmla="*/ 116 w 155"/>
                  <a:gd name="T53" fmla="*/ 62 h 82"/>
                  <a:gd name="T54" fmla="*/ 128 w 155"/>
                  <a:gd name="T55" fmla="*/ 51 h 82"/>
                  <a:gd name="T56" fmla="*/ 128 w 155"/>
                  <a:gd name="T57" fmla="*/ 50 h 82"/>
                  <a:gd name="T58" fmla="*/ 128 w 155"/>
                  <a:gd name="T59" fmla="*/ 42 h 82"/>
                  <a:gd name="T60" fmla="*/ 132 w 155"/>
                  <a:gd name="T61" fmla="*/ 36 h 82"/>
                  <a:gd name="T62" fmla="*/ 136 w 155"/>
                  <a:gd name="T63" fmla="*/ 32 h 82"/>
                  <a:gd name="T64" fmla="*/ 144 w 155"/>
                  <a:gd name="T65" fmla="*/ 25 h 82"/>
                  <a:gd name="T66" fmla="*/ 151 w 155"/>
                  <a:gd name="T67" fmla="*/ 19 h 82"/>
                  <a:gd name="T68" fmla="*/ 151 w 155"/>
                  <a:gd name="T69" fmla="*/ 9 h 82"/>
                  <a:gd name="T70" fmla="*/ 139 w 155"/>
                  <a:gd name="T71" fmla="*/ 18 h 82"/>
                  <a:gd name="T72" fmla="*/ 123 w 155"/>
                  <a:gd name="T73" fmla="*/ 26 h 82"/>
                  <a:gd name="T74" fmla="*/ 108 w 155"/>
                  <a:gd name="T75" fmla="*/ 23 h 82"/>
                  <a:gd name="T76" fmla="*/ 103 w 155"/>
                  <a:gd name="T77" fmla="*/ 23 h 82"/>
                  <a:gd name="T78" fmla="*/ 98 w 155"/>
                  <a:gd name="T79" fmla="*/ 19 h 82"/>
                  <a:gd name="T80" fmla="*/ 107 w 155"/>
                  <a:gd name="T81" fmla="*/ 13 h 82"/>
                  <a:gd name="T82" fmla="*/ 97 w 155"/>
                  <a:gd name="T83" fmla="*/ 11 h 82"/>
                  <a:gd name="T84" fmla="*/ 87 w 155"/>
                  <a:gd name="T85" fmla="*/ 11 h 82"/>
                  <a:gd name="T86" fmla="*/ 71 w 155"/>
                  <a:gd name="T87" fmla="*/ 3 h 82"/>
                  <a:gd name="T88" fmla="*/ 5 w 155"/>
                  <a:gd name="T89" fmla="*/ 8 h 82"/>
                  <a:gd name="T90" fmla="*/ 4 w 155"/>
                  <a:gd name="T91" fmla="*/ 12 h 82"/>
                  <a:gd name="T92" fmla="*/ 7 w 155"/>
                  <a:gd name="T93" fmla="*/ 41 h 82"/>
                  <a:gd name="T94" fmla="*/ 8 w 155"/>
                  <a:gd name="T95" fmla="*/ 44 h 82"/>
                  <a:gd name="T96" fmla="*/ 14 w 155"/>
                  <a:gd name="T97" fmla="*/ 53 h 82"/>
                  <a:gd name="T98" fmla="*/ 44 w 155"/>
                  <a:gd name="T99" fmla="*/ 63 h 82"/>
                  <a:gd name="T100" fmla="*/ 61 w 155"/>
                  <a:gd name="T101" fmla="*/ 67 h 82"/>
                  <a:gd name="T102" fmla="*/ 72 w 155"/>
                  <a:gd name="T103" fmla="*/ 76 h 82"/>
                  <a:gd name="T104" fmla="*/ 76 w 155"/>
                  <a:gd name="T105" fmla="*/ 71 h 82"/>
                  <a:gd name="T106" fmla="*/ 91 w 155"/>
                  <a:gd name="T107" fmla="*/ 69 h 82"/>
                  <a:gd name="T108" fmla="*/ 98 w 155"/>
                  <a:gd name="T109" fmla="*/ 65 h 82"/>
                  <a:gd name="T110" fmla="*/ 106 w 155"/>
                  <a:gd name="T111" fmla="*/ 67 h 82"/>
                  <a:gd name="T112" fmla="*/ 128 w 155"/>
                  <a:gd name="T113" fmla="*/ 46 h 82"/>
                  <a:gd name="T114" fmla="*/ 101 w 155"/>
                  <a:gd name="T115" fmla="*/ 16 h 82"/>
                  <a:gd name="T116" fmla="*/ 105 w 155"/>
                  <a:gd name="T117" fmla="*/ 16 h 82"/>
                  <a:gd name="T118" fmla="*/ 101 w 155"/>
                  <a:gd name="T119" fmla="*/ 1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5" h="82">
                    <a:moveTo>
                      <a:pt x="117" y="82"/>
                    </a:moveTo>
                    <a:cubicBezTo>
                      <a:pt x="116" y="82"/>
                      <a:pt x="116" y="82"/>
                      <a:pt x="116" y="81"/>
                    </a:cubicBezTo>
                    <a:cubicBezTo>
                      <a:pt x="116" y="81"/>
                      <a:pt x="116" y="81"/>
                      <a:pt x="115" y="80"/>
                    </a:cubicBezTo>
                    <a:cubicBezTo>
                      <a:pt x="114" y="80"/>
                      <a:pt x="112" y="77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1" y="68"/>
                      <a:pt x="109" y="68"/>
                      <a:pt x="108" y="68"/>
                    </a:cubicBezTo>
                    <a:cubicBezTo>
                      <a:pt x="108" y="68"/>
                      <a:pt x="107" y="68"/>
                      <a:pt x="107" y="69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5" y="69"/>
                      <a:pt x="104" y="68"/>
                      <a:pt x="104" y="68"/>
                    </a:cubicBezTo>
                    <a:cubicBezTo>
                      <a:pt x="103" y="67"/>
                      <a:pt x="103" y="67"/>
                      <a:pt x="102" y="67"/>
                    </a:cubicBezTo>
                    <a:cubicBezTo>
                      <a:pt x="102" y="66"/>
                      <a:pt x="100" y="67"/>
                      <a:pt x="99" y="67"/>
                    </a:cubicBezTo>
                    <a:cubicBezTo>
                      <a:pt x="98" y="68"/>
                      <a:pt x="98" y="68"/>
                      <a:pt x="98" y="68"/>
                    </a:cubicBezTo>
                    <a:cubicBezTo>
                      <a:pt x="98" y="67"/>
                      <a:pt x="98" y="67"/>
                      <a:pt x="98" y="67"/>
                    </a:cubicBezTo>
                    <a:cubicBezTo>
                      <a:pt x="97" y="67"/>
                      <a:pt x="96" y="67"/>
                      <a:pt x="96" y="67"/>
                    </a:cubicBezTo>
                    <a:cubicBezTo>
                      <a:pt x="95" y="68"/>
                      <a:pt x="95" y="68"/>
                      <a:pt x="95" y="68"/>
                    </a:cubicBezTo>
                    <a:cubicBezTo>
                      <a:pt x="95" y="68"/>
                      <a:pt x="95" y="68"/>
                      <a:pt x="95" y="69"/>
                    </a:cubicBezTo>
                    <a:cubicBezTo>
                      <a:pt x="95" y="69"/>
                      <a:pt x="95" y="69"/>
                      <a:pt x="95" y="70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95" y="71"/>
                      <a:pt x="95" y="71"/>
                      <a:pt x="94" y="71"/>
                    </a:cubicBezTo>
                    <a:cubicBezTo>
                      <a:pt x="94" y="71"/>
                      <a:pt x="94" y="71"/>
                      <a:pt x="93" y="70"/>
                    </a:cubicBezTo>
                    <a:cubicBezTo>
                      <a:pt x="92" y="71"/>
                      <a:pt x="91" y="71"/>
                      <a:pt x="90" y="70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8" y="69"/>
                      <a:pt x="87" y="69"/>
                      <a:pt x="87" y="69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4" y="69"/>
                      <a:pt x="82" y="69"/>
                      <a:pt x="81" y="70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0" y="72"/>
                      <a:pt x="79" y="72"/>
                      <a:pt x="77" y="72"/>
                    </a:cubicBezTo>
                    <a:cubicBezTo>
                      <a:pt x="76" y="73"/>
                      <a:pt x="76" y="74"/>
                      <a:pt x="75" y="74"/>
                    </a:cubicBezTo>
                    <a:cubicBezTo>
                      <a:pt x="75" y="74"/>
                      <a:pt x="74" y="74"/>
                      <a:pt x="74" y="75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5"/>
                      <a:pt x="74" y="76"/>
                      <a:pt x="74" y="76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4" y="78"/>
                      <a:pt x="75" y="79"/>
                      <a:pt x="75" y="80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4" y="81"/>
                      <a:pt x="73" y="80"/>
                      <a:pt x="73" y="80"/>
                    </a:cubicBezTo>
                    <a:cubicBezTo>
                      <a:pt x="71" y="80"/>
                      <a:pt x="69" y="79"/>
                      <a:pt x="68" y="78"/>
                    </a:cubicBezTo>
                    <a:cubicBezTo>
                      <a:pt x="68" y="77"/>
                      <a:pt x="67" y="76"/>
                      <a:pt x="66" y="75"/>
                    </a:cubicBezTo>
                    <a:cubicBezTo>
                      <a:pt x="66" y="74"/>
                      <a:pt x="65" y="74"/>
                      <a:pt x="65" y="73"/>
                    </a:cubicBezTo>
                    <a:cubicBezTo>
                      <a:pt x="64" y="71"/>
                      <a:pt x="62" y="69"/>
                      <a:pt x="61" y="69"/>
                    </a:cubicBezTo>
                    <a:cubicBezTo>
                      <a:pt x="60" y="69"/>
                      <a:pt x="59" y="70"/>
                      <a:pt x="58" y="7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5" y="70"/>
                      <a:pt x="55" y="69"/>
                      <a:pt x="54" y="68"/>
                    </a:cubicBezTo>
                    <a:cubicBezTo>
                      <a:pt x="53" y="67"/>
                      <a:pt x="53" y="66"/>
                      <a:pt x="52" y="65"/>
                    </a:cubicBezTo>
                    <a:cubicBezTo>
                      <a:pt x="51" y="65"/>
                      <a:pt x="51" y="64"/>
                      <a:pt x="51" y="64"/>
                    </a:cubicBezTo>
                    <a:cubicBezTo>
                      <a:pt x="50" y="63"/>
                      <a:pt x="49" y="63"/>
                      <a:pt x="48" y="63"/>
                    </a:cubicBezTo>
                    <a:cubicBezTo>
                      <a:pt x="48" y="63"/>
                      <a:pt x="48" y="63"/>
                      <a:pt x="47" y="63"/>
                    </a:cubicBezTo>
                    <a:cubicBezTo>
                      <a:pt x="47" y="63"/>
                      <a:pt x="46" y="63"/>
                      <a:pt x="46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4"/>
                      <a:pt x="41" y="65"/>
                      <a:pt x="39" y="65"/>
                    </a:cubicBezTo>
                    <a:cubicBezTo>
                      <a:pt x="38" y="65"/>
                      <a:pt x="37" y="64"/>
                      <a:pt x="37" y="64"/>
                    </a:cubicBezTo>
                    <a:cubicBezTo>
                      <a:pt x="34" y="63"/>
                      <a:pt x="31" y="61"/>
                      <a:pt x="27" y="60"/>
                    </a:cubicBezTo>
                    <a:cubicBezTo>
                      <a:pt x="27" y="60"/>
                      <a:pt x="26" y="60"/>
                      <a:pt x="24" y="60"/>
                    </a:cubicBezTo>
                    <a:cubicBezTo>
                      <a:pt x="24" y="60"/>
                      <a:pt x="23" y="60"/>
                      <a:pt x="22" y="60"/>
                    </a:cubicBezTo>
                    <a:cubicBezTo>
                      <a:pt x="21" y="60"/>
                      <a:pt x="20" y="60"/>
                      <a:pt x="20" y="58"/>
                    </a:cubicBezTo>
                    <a:cubicBezTo>
                      <a:pt x="20" y="57"/>
                      <a:pt x="17" y="56"/>
                      <a:pt x="15" y="55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1" y="53"/>
                      <a:pt x="11" y="53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1"/>
                      <a:pt x="10" y="51"/>
                      <a:pt x="10" y="5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8"/>
                      <a:pt x="8" y="47"/>
                      <a:pt x="8" y="47"/>
                    </a:cubicBezTo>
                    <a:cubicBezTo>
                      <a:pt x="8" y="46"/>
                      <a:pt x="8" y="46"/>
                      <a:pt x="7" y="46"/>
                    </a:cubicBezTo>
                    <a:cubicBezTo>
                      <a:pt x="7" y="45"/>
                      <a:pt x="6" y="44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4" y="42"/>
                      <a:pt x="4" y="40"/>
                      <a:pt x="4" y="39"/>
                    </a:cubicBezTo>
                    <a:cubicBezTo>
                      <a:pt x="3" y="38"/>
                      <a:pt x="3" y="37"/>
                      <a:pt x="3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1"/>
                      <a:pt x="2" y="30"/>
                      <a:pt x="2" y="29"/>
                    </a:cubicBezTo>
                    <a:cubicBezTo>
                      <a:pt x="1" y="26"/>
                      <a:pt x="1" y="16"/>
                      <a:pt x="3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0" y="6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3" y="3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9" y="1"/>
                      <a:pt x="31" y="1"/>
                      <a:pt x="44" y="1"/>
                    </a:cubicBezTo>
                    <a:cubicBezTo>
                      <a:pt x="53" y="1"/>
                      <a:pt x="61" y="1"/>
                      <a:pt x="70" y="1"/>
                    </a:cubicBezTo>
                    <a:cubicBezTo>
                      <a:pt x="70" y="1"/>
                      <a:pt x="71" y="1"/>
                      <a:pt x="71" y="1"/>
                    </a:cubicBezTo>
                    <a:cubicBezTo>
                      <a:pt x="73" y="1"/>
                      <a:pt x="74" y="2"/>
                      <a:pt x="75" y="2"/>
                    </a:cubicBezTo>
                    <a:cubicBezTo>
                      <a:pt x="78" y="2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1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4" y="2"/>
                      <a:pt x="85" y="2"/>
                      <a:pt x="87" y="3"/>
                    </a:cubicBezTo>
                    <a:cubicBezTo>
                      <a:pt x="88" y="4"/>
                      <a:pt x="90" y="4"/>
                      <a:pt x="91" y="5"/>
                    </a:cubicBezTo>
                    <a:cubicBezTo>
                      <a:pt x="92" y="5"/>
                      <a:pt x="93" y="5"/>
                      <a:pt x="94" y="5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3" y="7"/>
                      <a:pt x="91" y="8"/>
                      <a:pt x="90" y="9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3" y="10"/>
                      <a:pt x="96" y="8"/>
                      <a:pt x="98" y="8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9" y="8"/>
                      <a:pt x="99" y="9"/>
                      <a:pt x="99" y="9"/>
                    </a:cubicBezTo>
                    <a:cubicBezTo>
                      <a:pt x="98" y="9"/>
                      <a:pt x="98" y="9"/>
                      <a:pt x="98" y="10"/>
                    </a:cubicBezTo>
                    <a:cubicBezTo>
                      <a:pt x="99" y="10"/>
                      <a:pt x="99" y="10"/>
                      <a:pt x="100" y="11"/>
                    </a:cubicBezTo>
                    <a:cubicBezTo>
                      <a:pt x="101" y="11"/>
                      <a:pt x="101" y="12"/>
                      <a:pt x="102" y="11"/>
                    </a:cubicBezTo>
                    <a:cubicBezTo>
                      <a:pt x="103" y="10"/>
                      <a:pt x="105" y="10"/>
                      <a:pt x="106" y="11"/>
                    </a:cubicBezTo>
                    <a:cubicBezTo>
                      <a:pt x="107" y="11"/>
                      <a:pt x="107" y="11"/>
                      <a:pt x="108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9" y="12"/>
                      <a:pt x="109" y="12"/>
                      <a:pt x="110" y="13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9" y="15"/>
                    </a:cubicBezTo>
                    <a:cubicBezTo>
                      <a:pt x="110" y="15"/>
                      <a:pt x="111" y="16"/>
                      <a:pt x="111" y="17"/>
                    </a:cubicBezTo>
                    <a:cubicBezTo>
                      <a:pt x="111" y="18"/>
                      <a:pt x="111" y="20"/>
                      <a:pt x="111" y="21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4" y="24"/>
                      <a:pt x="114" y="26"/>
                      <a:pt x="112" y="29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6" y="29"/>
                      <a:pt x="120" y="27"/>
                      <a:pt x="121" y="25"/>
                    </a:cubicBezTo>
                    <a:cubicBezTo>
                      <a:pt x="122" y="25"/>
                      <a:pt x="122" y="25"/>
                      <a:pt x="121" y="24"/>
                    </a:cubicBezTo>
                    <a:cubicBezTo>
                      <a:pt x="121" y="23"/>
                      <a:pt x="121" y="23"/>
                      <a:pt x="121" y="23"/>
                    </a:cubicBezTo>
                    <a:cubicBezTo>
                      <a:pt x="122" y="23"/>
                      <a:pt x="122" y="23"/>
                      <a:pt x="122" y="23"/>
                    </a:cubicBezTo>
                    <a:cubicBezTo>
                      <a:pt x="123" y="23"/>
                      <a:pt x="124" y="23"/>
                      <a:pt x="125" y="23"/>
                    </a:cubicBezTo>
                    <a:cubicBezTo>
                      <a:pt x="127" y="23"/>
                      <a:pt x="128" y="23"/>
                      <a:pt x="129" y="22"/>
                    </a:cubicBezTo>
                    <a:cubicBezTo>
                      <a:pt x="129" y="22"/>
                      <a:pt x="129" y="22"/>
                      <a:pt x="129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32" y="17"/>
                      <a:pt x="135" y="17"/>
                      <a:pt x="139" y="17"/>
                    </a:cubicBezTo>
                    <a:cubicBezTo>
                      <a:pt x="140" y="17"/>
                      <a:pt x="141" y="17"/>
                      <a:pt x="142" y="17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2" y="16"/>
                      <a:pt x="143" y="16"/>
                      <a:pt x="144" y="15"/>
                    </a:cubicBezTo>
                    <a:cubicBezTo>
                      <a:pt x="144" y="15"/>
                      <a:pt x="144" y="15"/>
                      <a:pt x="144" y="14"/>
                    </a:cubicBezTo>
                    <a:cubicBezTo>
                      <a:pt x="144" y="14"/>
                      <a:pt x="144" y="14"/>
                      <a:pt x="145" y="14"/>
                    </a:cubicBezTo>
                    <a:cubicBezTo>
                      <a:pt x="145" y="11"/>
                      <a:pt x="146" y="10"/>
                      <a:pt x="147" y="8"/>
                    </a:cubicBezTo>
                    <a:cubicBezTo>
                      <a:pt x="148" y="7"/>
                      <a:pt x="148" y="7"/>
                      <a:pt x="148" y="7"/>
                    </a:cubicBezTo>
                    <a:cubicBezTo>
                      <a:pt x="148" y="8"/>
                      <a:pt x="148" y="8"/>
                      <a:pt x="148" y="8"/>
                    </a:cubicBezTo>
                    <a:cubicBezTo>
                      <a:pt x="148" y="8"/>
                      <a:pt x="149" y="8"/>
                      <a:pt x="149" y="8"/>
                    </a:cubicBezTo>
                    <a:cubicBezTo>
                      <a:pt x="150" y="8"/>
                      <a:pt x="150" y="8"/>
                      <a:pt x="150" y="8"/>
                    </a:cubicBezTo>
                    <a:cubicBezTo>
                      <a:pt x="150" y="8"/>
                      <a:pt x="150" y="8"/>
                      <a:pt x="151" y="8"/>
                    </a:cubicBezTo>
                    <a:cubicBezTo>
                      <a:pt x="151" y="8"/>
                      <a:pt x="153" y="8"/>
                      <a:pt x="153" y="10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3" y="12"/>
                      <a:pt x="153" y="14"/>
                      <a:pt x="153" y="15"/>
                    </a:cubicBezTo>
                    <a:cubicBezTo>
                      <a:pt x="153" y="15"/>
                      <a:pt x="154" y="15"/>
                      <a:pt x="154" y="15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5" y="17"/>
                      <a:pt x="155" y="17"/>
                      <a:pt x="155" y="18"/>
                    </a:cubicBezTo>
                    <a:cubicBezTo>
                      <a:pt x="155" y="18"/>
                      <a:pt x="155" y="18"/>
                      <a:pt x="154" y="19"/>
                    </a:cubicBezTo>
                    <a:cubicBezTo>
                      <a:pt x="154" y="20"/>
                      <a:pt x="153" y="20"/>
                      <a:pt x="151" y="20"/>
                    </a:cubicBezTo>
                    <a:cubicBezTo>
                      <a:pt x="151" y="20"/>
                      <a:pt x="150" y="20"/>
                      <a:pt x="150" y="20"/>
                    </a:cubicBezTo>
                    <a:cubicBezTo>
                      <a:pt x="149" y="21"/>
                      <a:pt x="148" y="22"/>
                      <a:pt x="147" y="22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6" y="23"/>
                      <a:pt x="146" y="23"/>
                      <a:pt x="146" y="24"/>
                    </a:cubicBezTo>
                    <a:cubicBezTo>
                      <a:pt x="146" y="24"/>
                      <a:pt x="145" y="25"/>
                      <a:pt x="145" y="25"/>
                    </a:cubicBezTo>
                    <a:cubicBezTo>
                      <a:pt x="145" y="25"/>
                      <a:pt x="145" y="25"/>
                      <a:pt x="145" y="26"/>
                    </a:cubicBezTo>
                    <a:cubicBezTo>
                      <a:pt x="144" y="27"/>
                      <a:pt x="144" y="27"/>
                      <a:pt x="145" y="28"/>
                    </a:cubicBezTo>
                    <a:cubicBezTo>
                      <a:pt x="145" y="28"/>
                      <a:pt x="145" y="28"/>
                      <a:pt x="146" y="28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7" y="28"/>
                      <a:pt x="147" y="28"/>
                      <a:pt x="147" y="28"/>
                    </a:cubicBezTo>
                    <a:cubicBezTo>
                      <a:pt x="147" y="29"/>
                      <a:pt x="147" y="29"/>
                      <a:pt x="147" y="30"/>
                    </a:cubicBezTo>
                    <a:cubicBezTo>
                      <a:pt x="146" y="30"/>
                      <a:pt x="144" y="31"/>
                      <a:pt x="143" y="30"/>
                    </a:cubicBezTo>
                    <a:cubicBezTo>
                      <a:pt x="142" y="31"/>
                      <a:pt x="141" y="31"/>
                      <a:pt x="140" y="31"/>
                    </a:cubicBezTo>
                    <a:cubicBezTo>
                      <a:pt x="140" y="31"/>
                      <a:pt x="140" y="31"/>
                      <a:pt x="139" y="31"/>
                    </a:cubicBezTo>
                    <a:cubicBezTo>
                      <a:pt x="138" y="32"/>
                      <a:pt x="138" y="32"/>
                      <a:pt x="137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6" y="34"/>
                      <a:pt x="136" y="34"/>
                    </a:cubicBezTo>
                    <a:cubicBezTo>
                      <a:pt x="136" y="35"/>
                      <a:pt x="136" y="36"/>
                      <a:pt x="136" y="36"/>
                    </a:cubicBezTo>
                    <a:cubicBezTo>
                      <a:pt x="136" y="37"/>
                      <a:pt x="135" y="38"/>
                      <a:pt x="134" y="38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2"/>
                      <a:pt x="132" y="43"/>
                      <a:pt x="132" y="44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46"/>
                      <a:pt x="131" y="47"/>
                      <a:pt x="131" y="47"/>
                    </a:cubicBezTo>
                    <a:cubicBezTo>
                      <a:pt x="131" y="48"/>
                      <a:pt x="132" y="48"/>
                      <a:pt x="132" y="48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2" y="49"/>
                      <a:pt x="132" y="50"/>
                      <a:pt x="131" y="50"/>
                    </a:cubicBezTo>
                    <a:cubicBezTo>
                      <a:pt x="131" y="51"/>
                      <a:pt x="131" y="51"/>
                      <a:pt x="130" y="51"/>
                    </a:cubicBezTo>
                    <a:cubicBezTo>
                      <a:pt x="130" y="51"/>
                      <a:pt x="130" y="51"/>
                      <a:pt x="130" y="51"/>
                    </a:cubicBezTo>
                    <a:cubicBezTo>
                      <a:pt x="130" y="52"/>
                      <a:pt x="129" y="52"/>
                      <a:pt x="129" y="52"/>
                    </a:cubicBezTo>
                    <a:cubicBezTo>
                      <a:pt x="129" y="52"/>
                      <a:pt x="129" y="52"/>
                      <a:pt x="129" y="52"/>
                    </a:cubicBezTo>
                    <a:cubicBezTo>
                      <a:pt x="129" y="54"/>
                      <a:pt x="125" y="56"/>
                      <a:pt x="125" y="56"/>
                    </a:cubicBezTo>
                    <a:cubicBezTo>
                      <a:pt x="124" y="56"/>
                      <a:pt x="123" y="57"/>
                      <a:pt x="122" y="58"/>
                    </a:cubicBezTo>
                    <a:cubicBezTo>
                      <a:pt x="121" y="59"/>
                      <a:pt x="120" y="60"/>
                      <a:pt x="118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1"/>
                      <a:pt x="118" y="62"/>
                      <a:pt x="117" y="63"/>
                    </a:cubicBezTo>
                    <a:cubicBezTo>
                      <a:pt x="117" y="64"/>
                      <a:pt x="116" y="65"/>
                      <a:pt x="116" y="66"/>
                    </a:cubicBezTo>
                    <a:cubicBezTo>
                      <a:pt x="117" y="67"/>
                      <a:pt x="117" y="68"/>
                      <a:pt x="118" y="70"/>
                    </a:cubicBezTo>
                    <a:cubicBezTo>
                      <a:pt x="119" y="72"/>
                      <a:pt x="120" y="74"/>
                      <a:pt x="120" y="77"/>
                    </a:cubicBezTo>
                    <a:cubicBezTo>
                      <a:pt x="120" y="77"/>
                      <a:pt x="120" y="81"/>
                      <a:pt x="118" y="82"/>
                    </a:cubicBezTo>
                    <a:cubicBezTo>
                      <a:pt x="118" y="82"/>
                      <a:pt x="117" y="82"/>
                      <a:pt x="117" y="82"/>
                    </a:cubicBezTo>
                    <a:close/>
                    <a:moveTo>
                      <a:pt x="114" y="73"/>
                    </a:move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5"/>
                      <a:pt x="115" y="79"/>
                      <a:pt x="116" y="79"/>
                    </a:cubicBezTo>
                    <a:cubicBezTo>
                      <a:pt x="117" y="80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8" y="81"/>
                    </a:cubicBezTo>
                    <a:cubicBezTo>
                      <a:pt x="118" y="80"/>
                      <a:pt x="119" y="78"/>
                      <a:pt x="119" y="77"/>
                    </a:cubicBezTo>
                    <a:cubicBezTo>
                      <a:pt x="118" y="75"/>
                      <a:pt x="117" y="72"/>
                      <a:pt x="116" y="70"/>
                    </a:cubicBezTo>
                    <a:cubicBezTo>
                      <a:pt x="116" y="69"/>
                      <a:pt x="115" y="68"/>
                      <a:pt x="115" y="67"/>
                    </a:cubicBezTo>
                    <a:cubicBezTo>
                      <a:pt x="114" y="65"/>
                      <a:pt x="115" y="63"/>
                      <a:pt x="116" y="62"/>
                    </a:cubicBezTo>
                    <a:cubicBezTo>
                      <a:pt x="117" y="61"/>
                      <a:pt x="117" y="60"/>
                      <a:pt x="117" y="60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9" y="59"/>
                      <a:pt x="120" y="58"/>
                      <a:pt x="122" y="57"/>
                    </a:cubicBezTo>
                    <a:cubicBezTo>
                      <a:pt x="122" y="56"/>
                      <a:pt x="123" y="55"/>
                      <a:pt x="124" y="55"/>
                    </a:cubicBezTo>
                    <a:cubicBezTo>
                      <a:pt x="125" y="54"/>
                      <a:pt x="127" y="53"/>
                      <a:pt x="128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3" y="48"/>
                      <a:pt x="123" y="48"/>
                      <a:pt x="123" y="48"/>
                    </a:cubicBezTo>
                    <a:cubicBezTo>
                      <a:pt x="128" y="50"/>
                      <a:pt x="128" y="50"/>
                      <a:pt x="128" y="50"/>
                    </a:cubicBezTo>
                    <a:cubicBezTo>
                      <a:pt x="129" y="50"/>
                      <a:pt x="129" y="50"/>
                      <a:pt x="130" y="50"/>
                    </a:cubicBezTo>
                    <a:cubicBezTo>
                      <a:pt x="130" y="50"/>
                      <a:pt x="129" y="50"/>
                      <a:pt x="129" y="50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50"/>
                      <a:pt x="129" y="50"/>
                      <a:pt x="128" y="50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7"/>
                      <a:pt x="126" y="47"/>
                      <a:pt x="126" y="47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9" y="45"/>
                      <a:pt x="129" y="45"/>
                      <a:pt x="129" y="44"/>
                    </a:cubicBezTo>
                    <a:cubicBezTo>
                      <a:pt x="129" y="44"/>
                      <a:pt x="128" y="43"/>
                      <a:pt x="128" y="42"/>
                    </a:cubicBezTo>
                    <a:cubicBezTo>
                      <a:pt x="127" y="41"/>
                      <a:pt x="126" y="41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8" y="40"/>
                      <a:pt x="128" y="40"/>
                      <a:pt x="128" y="40"/>
                    </a:cubicBezTo>
                    <a:cubicBezTo>
                      <a:pt x="128" y="39"/>
                      <a:pt x="128" y="39"/>
                      <a:pt x="128" y="38"/>
                    </a:cubicBezTo>
                    <a:cubicBezTo>
                      <a:pt x="129" y="37"/>
                      <a:pt x="129" y="36"/>
                      <a:pt x="130" y="36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3" y="36"/>
                      <a:pt x="133" y="37"/>
                      <a:pt x="134" y="37"/>
                    </a:cubicBezTo>
                    <a:cubicBezTo>
                      <a:pt x="134" y="37"/>
                      <a:pt x="134" y="36"/>
                      <a:pt x="135" y="36"/>
                    </a:cubicBezTo>
                    <a:cubicBezTo>
                      <a:pt x="135" y="35"/>
                      <a:pt x="135" y="35"/>
                      <a:pt x="135" y="34"/>
                    </a:cubicBezTo>
                    <a:cubicBezTo>
                      <a:pt x="134" y="34"/>
                      <a:pt x="134" y="33"/>
                      <a:pt x="135" y="32"/>
                    </a:cubicBezTo>
                    <a:cubicBezTo>
                      <a:pt x="135" y="32"/>
                      <a:pt x="136" y="32"/>
                      <a:pt x="136" y="32"/>
                    </a:cubicBezTo>
                    <a:cubicBezTo>
                      <a:pt x="137" y="31"/>
                      <a:pt x="138" y="30"/>
                      <a:pt x="139" y="30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1" y="30"/>
                      <a:pt x="142" y="30"/>
                      <a:pt x="142" y="29"/>
                    </a:cubicBezTo>
                    <a:cubicBezTo>
                      <a:pt x="143" y="28"/>
                      <a:pt x="143" y="28"/>
                      <a:pt x="143" y="28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3" y="27"/>
                      <a:pt x="143" y="26"/>
                      <a:pt x="144" y="25"/>
                    </a:cubicBezTo>
                    <a:cubicBezTo>
                      <a:pt x="144" y="25"/>
                      <a:pt x="144" y="25"/>
                      <a:pt x="14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5" y="23"/>
                      <a:pt x="145" y="22"/>
                      <a:pt x="146" y="21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8" y="20"/>
                      <a:pt x="149" y="20"/>
                      <a:pt x="149" y="19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1" y="19"/>
                      <a:pt x="151" y="19"/>
                    </a:cubicBezTo>
                    <a:cubicBezTo>
                      <a:pt x="152" y="19"/>
                      <a:pt x="153" y="19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3" y="18"/>
                      <a:pt x="153" y="18"/>
                      <a:pt x="153" y="17"/>
                    </a:cubicBezTo>
                    <a:cubicBezTo>
                      <a:pt x="153" y="17"/>
                      <a:pt x="153" y="16"/>
                      <a:pt x="153" y="16"/>
                    </a:cubicBezTo>
                    <a:cubicBezTo>
                      <a:pt x="152" y="16"/>
                      <a:pt x="152" y="15"/>
                      <a:pt x="152" y="15"/>
                    </a:cubicBezTo>
                    <a:cubicBezTo>
                      <a:pt x="151" y="14"/>
                      <a:pt x="151" y="12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0" y="9"/>
                      <a:pt x="150" y="9"/>
                      <a:pt x="150" y="9"/>
                    </a:cubicBezTo>
                    <a:cubicBezTo>
                      <a:pt x="149" y="9"/>
                      <a:pt x="149" y="9"/>
                      <a:pt x="148" y="9"/>
                    </a:cubicBezTo>
                    <a:cubicBezTo>
                      <a:pt x="147" y="11"/>
                      <a:pt x="146" y="12"/>
                      <a:pt x="146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5"/>
                      <a:pt x="145" y="17"/>
                      <a:pt x="144" y="17"/>
                    </a:cubicBezTo>
                    <a:cubicBezTo>
                      <a:pt x="144" y="17"/>
                      <a:pt x="143" y="17"/>
                      <a:pt x="143" y="18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1" y="18"/>
                      <a:pt x="140" y="18"/>
                      <a:pt x="139" y="18"/>
                    </a:cubicBezTo>
                    <a:cubicBezTo>
                      <a:pt x="139" y="18"/>
                      <a:pt x="138" y="18"/>
                      <a:pt x="137" y="18"/>
                    </a:cubicBezTo>
                    <a:cubicBezTo>
                      <a:pt x="134" y="18"/>
                      <a:pt x="132" y="18"/>
                      <a:pt x="130" y="20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21"/>
                      <a:pt x="131" y="21"/>
                      <a:pt x="131" y="21"/>
                    </a:cubicBezTo>
                    <a:cubicBezTo>
                      <a:pt x="131" y="22"/>
                      <a:pt x="130" y="22"/>
                      <a:pt x="130" y="23"/>
                    </a:cubicBezTo>
                    <a:cubicBezTo>
                      <a:pt x="129" y="24"/>
                      <a:pt x="127" y="24"/>
                      <a:pt x="125" y="24"/>
                    </a:cubicBezTo>
                    <a:cubicBezTo>
                      <a:pt x="124" y="24"/>
                      <a:pt x="124" y="24"/>
                      <a:pt x="123" y="24"/>
                    </a:cubicBezTo>
                    <a:cubicBezTo>
                      <a:pt x="123" y="25"/>
                      <a:pt x="123" y="25"/>
                      <a:pt x="123" y="26"/>
                    </a:cubicBezTo>
                    <a:cubicBezTo>
                      <a:pt x="121" y="28"/>
                      <a:pt x="116" y="30"/>
                      <a:pt x="112" y="30"/>
                    </a:cubicBezTo>
                    <a:cubicBezTo>
                      <a:pt x="111" y="30"/>
                      <a:pt x="111" y="30"/>
                      <a:pt x="110" y="30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10" y="29"/>
                      <a:pt x="110" y="29"/>
                      <a:pt x="110" y="29"/>
                    </a:cubicBezTo>
                    <a:cubicBezTo>
                      <a:pt x="112" y="26"/>
                      <a:pt x="112" y="25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1" y="22"/>
                      <a:pt x="110" y="23"/>
                      <a:pt x="109" y="23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9" y="22"/>
                      <a:pt x="109" y="22"/>
                      <a:pt x="109" y="22"/>
                    </a:cubicBezTo>
                    <a:cubicBezTo>
                      <a:pt x="109" y="20"/>
                      <a:pt x="110" y="19"/>
                      <a:pt x="110" y="18"/>
                    </a:cubicBezTo>
                    <a:cubicBezTo>
                      <a:pt x="110" y="17"/>
                      <a:pt x="109" y="16"/>
                      <a:pt x="108" y="16"/>
                    </a:cubicBezTo>
                    <a:cubicBezTo>
                      <a:pt x="108" y="16"/>
                      <a:pt x="108" y="15"/>
                      <a:pt x="107" y="15"/>
                    </a:cubicBezTo>
                    <a:cubicBezTo>
                      <a:pt x="106" y="15"/>
                      <a:pt x="106" y="17"/>
                      <a:pt x="105" y="18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20"/>
                      <a:pt x="103" y="22"/>
                      <a:pt x="103" y="23"/>
                    </a:cubicBezTo>
                    <a:cubicBezTo>
                      <a:pt x="104" y="24"/>
                      <a:pt x="104" y="28"/>
                      <a:pt x="102" y="29"/>
                    </a:cubicBezTo>
                    <a:cubicBezTo>
                      <a:pt x="102" y="30"/>
                      <a:pt x="101" y="30"/>
                      <a:pt x="101" y="30"/>
                    </a:cubicBezTo>
                    <a:cubicBezTo>
                      <a:pt x="100" y="30"/>
                      <a:pt x="99" y="30"/>
                      <a:pt x="98" y="29"/>
                    </a:cubicBezTo>
                    <a:cubicBezTo>
                      <a:pt x="97" y="27"/>
                      <a:pt x="98" y="23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9" y="19"/>
                      <a:pt x="99" y="19"/>
                      <a:pt x="99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8" y="17"/>
                      <a:pt x="99" y="16"/>
                      <a:pt x="100" y="15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101" y="14"/>
                      <a:pt x="101" y="14"/>
                      <a:pt x="102" y="13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4" y="13"/>
                      <a:pt x="105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8" y="13"/>
                    </a:cubicBezTo>
                    <a:cubicBezTo>
                      <a:pt x="108" y="13"/>
                      <a:pt x="107" y="12"/>
                      <a:pt x="107" y="12"/>
                    </a:cubicBezTo>
                    <a:cubicBezTo>
                      <a:pt x="107" y="12"/>
                      <a:pt x="106" y="12"/>
                      <a:pt x="106" y="12"/>
                    </a:cubicBezTo>
                    <a:cubicBezTo>
                      <a:pt x="105" y="12"/>
                      <a:pt x="105" y="11"/>
                      <a:pt x="104" y="11"/>
                    </a:cubicBezTo>
                    <a:cubicBezTo>
                      <a:pt x="104" y="11"/>
                      <a:pt x="103" y="11"/>
                      <a:pt x="102" y="12"/>
                    </a:cubicBezTo>
                    <a:cubicBezTo>
                      <a:pt x="102" y="12"/>
                      <a:pt x="102" y="13"/>
                      <a:pt x="101" y="13"/>
                    </a:cubicBezTo>
                    <a:cubicBezTo>
                      <a:pt x="100" y="13"/>
                      <a:pt x="100" y="12"/>
                      <a:pt x="99" y="12"/>
                    </a:cubicBezTo>
                    <a:cubicBezTo>
                      <a:pt x="98" y="11"/>
                      <a:pt x="98" y="11"/>
                      <a:pt x="97" y="11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4" y="11"/>
                      <a:pt x="91" y="12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89" y="11"/>
                      <a:pt x="89" y="11"/>
                      <a:pt x="88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9" y="9"/>
                      <a:pt x="90" y="8"/>
                      <a:pt x="92" y="6"/>
                    </a:cubicBezTo>
                    <a:cubicBezTo>
                      <a:pt x="92" y="6"/>
                      <a:pt x="91" y="6"/>
                      <a:pt x="91" y="6"/>
                    </a:cubicBezTo>
                    <a:cubicBezTo>
                      <a:pt x="89" y="6"/>
                      <a:pt x="88" y="5"/>
                      <a:pt x="86" y="4"/>
                    </a:cubicBezTo>
                    <a:cubicBezTo>
                      <a:pt x="85" y="4"/>
                      <a:pt x="84" y="4"/>
                      <a:pt x="83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1" y="4"/>
                      <a:pt x="80" y="3"/>
                      <a:pt x="80" y="2"/>
                    </a:cubicBezTo>
                    <a:cubicBezTo>
                      <a:pt x="79" y="3"/>
                      <a:pt x="77" y="3"/>
                      <a:pt x="75" y="3"/>
                    </a:cubicBezTo>
                    <a:cubicBezTo>
                      <a:pt x="74" y="3"/>
                      <a:pt x="72" y="3"/>
                      <a:pt x="71" y="3"/>
                    </a:cubicBezTo>
                    <a:cubicBezTo>
                      <a:pt x="71" y="3"/>
                      <a:pt x="70" y="3"/>
                      <a:pt x="70" y="3"/>
                    </a:cubicBezTo>
                    <a:cubicBezTo>
                      <a:pt x="61" y="3"/>
                      <a:pt x="53" y="3"/>
                      <a:pt x="44" y="3"/>
                    </a:cubicBezTo>
                    <a:cubicBezTo>
                      <a:pt x="32" y="3"/>
                      <a:pt x="20" y="2"/>
                      <a:pt x="8" y="2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6"/>
                      <a:pt x="8" y="7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2" y="16"/>
                      <a:pt x="3" y="26"/>
                      <a:pt x="3" y="28"/>
                    </a:cubicBezTo>
                    <a:cubicBezTo>
                      <a:pt x="3" y="29"/>
                      <a:pt x="3" y="31"/>
                      <a:pt x="3" y="32"/>
                    </a:cubicBezTo>
                    <a:cubicBezTo>
                      <a:pt x="3" y="33"/>
                      <a:pt x="3" y="34"/>
                      <a:pt x="4" y="36"/>
                    </a:cubicBezTo>
                    <a:cubicBezTo>
                      <a:pt x="5" y="36"/>
                      <a:pt x="5" y="37"/>
                      <a:pt x="5" y="38"/>
                    </a:cubicBezTo>
                    <a:cubicBezTo>
                      <a:pt x="5" y="40"/>
                      <a:pt x="6" y="41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8" y="42"/>
                      <a:pt x="8" y="43"/>
                      <a:pt x="8" y="43"/>
                    </a:cubicBezTo>
                    <a:cubicBezTo>
                      <a:pt x="8" y="43"/>
                      <a:pt x="8" y="43"/>
                      <a:pt x="9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5"/>
                      <a:pt x="9" y="46"/>
                      <a:pt x="9" y="47"/>
                    </a:cubicBezTo>
                    <a:cubicBezTo>
                      <a:pt x="9" y="47"/>
                      <a:pt x="9" y="47"/>
                      <a:pt x="10" y="48"/>
                    </a:cubicBezTo>
                    <a:cubicBezTo>
                      <a:pt x="10" y="48"/>
                      <a:pt x="10" y="49"/>
                      <a:pt x="11" y="49"/>
                    </a:cubicBezTo>
                    <a:cubicBezTo>
                      <a:pt x="11" y="50"/>
                      <a:pt x="12" y="50"/>
                      <a:pt x="13" y="51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3"/>
                      <a:pt x="14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4"/>
                      <a:pt x="21" y="56"/>
                      <a:pt x="21" y="58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9"/>
                      <a:pt x="24" y="59"/>
                      <a:pt x="24" y="59"/>
                    </a:cubicBezTo>
                    <a:cubicBezTo>
                      <a:pt x="25" y="59"/>
                      <a:pt x="27" y="58"/>
                      <a:pt x="28" y="59"/>
                    </a:cubicBezTo>
                    <a:cubicBezTo>
                      <a:pt x="31" y="60"/>
                      <a:pt x="34" y="62"/>
                      <a:pt x="37" y="63"/>
                    </a:cubicBezTo>
                    <a:cubicBezTo>
                      <a:pt x="38" y="63"/>
                      <a:pt x="38" y="63"/>
                      <a:pt x="39" y="63"/>
                    </a:cubicBezTo>
                    <a:cubicBezTo>
                      <a:pt x="42" y="63"/>
                      <a:pt x="43" y="63"/>
                      <a:pt x="44" y="63"/>
                    </a:cubicBezTo>
                    <a:cubicBezTo>
                      <a:pt x="44" y="62"/>
                      <a:pt x="44" y="61"/>
                      <a:pt x="46" y="61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50" y="61"/>
                      <a:pt x="51" y="62"/>
                      <a:pt x="52" y="63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4" y="65"/>
                      <a:pt x="54" y="66"/>
                      <a:pt x="55" y="67"/>
                    </a:cubicBezTo>
                    <a:cubicBezTo>
                      <a:pt x="56" y="68"/>
                      <a:pt x="56" y="69"/>
                      <a:pt x="57" y="70"/>
                    </a:cubicBezTo>
                    <a:cubicBezTo>
                      <a:pt x="59" y="68"/>
                      <a:pt x="60" y="67"/>
                      <a:pt x="61" y="67"/>
                    </a:cubicBezTo>
                    <a:cubicBezTo>
                      <a:pt x="63" y="67"/>
                      <a:pt x="64" y="70"/>
                      <a:pt x="66" y="72"/>
                    </a:cubicBezTo>
                    <a:cubicBezTo>
                      <a:pt x="66" y="73"/>
                      <a:pt x="67" y="73"/>
                      <a:pt x="67" y="74"/>
                    </a:cubicBezTo>
                    <a:cubicBezTo>
                      <a:pt x="68" y="75"/>
                      <a:pt x="69" y="76"/>
                      <a:pt x="69" y="78"/>
                    </a:cubicBezTo>
                    <a:cubicBezTo>
                      <a:pt x="70" y="78"/>
                      <a:pt x="72" y="79"/>
                      <a:pt x="73" y="79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3" y="79"/>
                      <a:pt x="73" y="78"/>
                      <a:pt x="73" y="78"/>
                    </a:cubicBezTo>
                    <a:cubicBezTo>
                      <a:pt x="73" y="77"/>
                      <a:pt x="73" y="77"/>
                      <a:pt x="73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3" y="75"/>
                      <a:pt x="73" y="74"/>
                      <a:pt x="73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6" y="71"/>
                      <a:pt x="77" y="71"/>
                      <a:pt x="77" y="71"/>
                    </a:cubicBezTo>
                    <a:cubicBezTo>
                      <a:pt x="78" y="71"/>
                      <a:pt x="79" y="70"/>
                      <a:pt x="79" y="68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83" y="68"/>
                      <a:pt x="84" y="68"/>
                      <a:pt x="86" y="68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7" y="68"/>
                      <a:pt x="88" y="67"/>
                      <a:pt x="88" y="68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91" y="70"/>
                      <a:pt x="92" y="69"/>
                      <a:pt x="92" y="69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92" y="68"/>
                      <a:pt x="91" y="67"/>
                      <a:pt x="91" y="67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3" y="66"/>
                      <a:pt x="93" y="66"/>
                      <a:pt x="93" y="66"/>
                    </a:cubicBezTo>
                    <a:cubicBezTo>
                      <a:pt x="94" y="66"/>
                      <a:pt x="95" y="66"/>
                      <a:pt x="95" y="66"/>
                    </a:cubicBezTo>
                    <a:cubicBezTo>
                      <a:pt x="97" y="66"/>
                      <a:pt x="97" y="65"/>
                      <a:pt x="98" y="65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99" y="65"/>
                      <a:pt x="99" y="65"/>
                      <a:pt x="99" y="66"/>
                    </a:cubicBezTo>
                    <a:cubicBezTo>
                      <a:pt x="99" y="66"/>
                      <a:pt x="99" y="66"/>
                      <a:pt x="99" y="66"/>
                    </a:cubicBezTo>
                    <a:cubicBezTo>
                      <a:pt x="100" y="65"/>
                      <a:pt x="102" y="65"/>
                      <a:pt x="103" y="65"/>
                    </a:cubicBezTo>
                    <a:cubicBezTo>
                      <a:pt x="104" y="66"/>
                      <a:pt x="104" y="66"/>
                      <a:pt x="105" y="67"/>
                    </a:cubicBezTo>
                    <a:cubicBezTo>
                      <a:pt x="105" y="67"/>
                      <a:pt x="105" y="68"/>
                      <a:pt x="106" y="67"/>
                    </a:cubicBezTo>
                    <a:cubicBezTo>
                      <a:pt x="110" y="66"/>
                      <a:pt x="112" y="68"/>
                      <a:pt x="113" y="73"/>
                    </a:cubicBezTo>
                    <a:lnTo>
                      <a:pt x="114" y="73"/>
                    </a:lnTo>
                    <a:close/>
                    <a:moveTo>
                      <a:pt x="128" y="46"/>
                    </a:moveTo>
                    <a:cubicBezTo>
                      <a:pt x="129" y="47"/>
                      <a:pt x="129" y="47"/>
                      <a:pt x="129" y="47"/>
                    </a:cubicBezTo>
                    <a:cubicBezTo>
                      <a:pt x="129" y="48"/>
                      <a:pt x="130" y="48"/>
                      <a:pt x="130" y="48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0" y="46"/>
                      <a:pt x="130" y="46"/>
                      <a:pt x="129" y="46"/>
                    </a:cubicBezTo>
                    <a:lnTo>
                      <a:pt x="128" y="46"/>
                    </a:lnTo>
                    <a:close/>
                    <a:moveTo>
                      <a:pt x="131" y="37"/>
                    </a:moveTo>
                    <a:cubicBezTo>
                      <a:pt x="131" y="37"/>
                      <a:pt x="131" y="37"/>
                      <a:pt x="131" y="37"/>
                    </a:cubicBezTo>
                    <a:cubicBezTo>
                      <a:pt x="130" y="38"/>
                      <a:pt x="130" y="39"/>
                      <a:pt x="130" y="40"/>
                    </a:cubicBezTo>
                    <a:cubicBezTo>
                      <a:pt x="130" y="40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2" y="40"/>
                      <a:pt x="132" y="39"/>
                      <a:pt x="131" y="37"/>
                    </a:cubicBezTo>
                    <a:close/>
                    <a:moveTo>
                      <a:pt x="101" y="16"/>
                    </a:move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17"/>
                      <a:pt x="101" y="18"/>
                      <a:pt x="100" y="20"/>
                    </a:cubicBezTo>
                    <a:cubicBezTo>
                      <a:pt x="100" y="22"/>
                      <a:pt x="98" y="27"/>
                      <a:pt x="99" y="28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1" y="29"/>
                      <a:pt x="101" y="29"/>
                      <a:pt x="101" y="28"/>
                    </a:cubicBezTo>
                    <a:cubicBezTo>
                      <a:pt x="102" y="27"/>
                      <a:pt x="102" y="24"/>
                      <a:pt x="102" y="23"/>
                    </a:cubicBezTo>
                    <a:cubicBezTo>
                      <a:pt x="101" y="21"/>
                      <a:pt x="102" y="18"/>
                      <a:pt x="104" y="16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105" y="15"/>
                      <a:pt x="106" y="15"/>
                      <a:pt x="106" y="14"/>
                    </a:cubicBezTo>
                    <a:cubicBezTo>
                      <a:pt x="106" y="14"/>
                      <a:pt x="106" y="14"/>
                      <a:pt x="105" y="14"/>
                    </a:cubicBezTo>
                    <a:cubicBezTo>
                      <a:pt x="105" y="14"/>
                      <a:pt x="104" y="15"/>
                      <a:pt x="103" y="15"/>
                    </a:cubicBezTo>
                    <a:cubicBezTo>
                      <a:pt x="103" y="15"/>
                      <a:pt x="102" y="15"/>
                      <a:pt x="102" y="15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3" name="Freeform 17"/>
              <p:cNvSpPr/>
              <p:nvPr/>
            </p:nvSpPr>
            <p:spPr bwMode="auto">
              <a:xfrm>
                <a:off x="2711" y="1712"/>
                <a:ext cx="241" cy="238"/>
              </a:xfrm>
              <a:custGeom>
                <a:avLst/>
                <a:gdLst>
                  <a:gd name="T0" fmla="*/ 13 w 102"/>
                  <a:gd name="T1" fmla="*/ 98 h 100"/>
                  <a:gd name="T2" fmla="*/ 17 w 102"/>
                  <a:gd name="T3" fmla="*/ 96 h 100"/>
                  <a:gd name="T4" fmla="*/ 22 w 102"/>
                  <a:gd name="T5" fmla="*/ 96 h 100"/>
                  <a:gd name="T6" fmla="*/ 27 w 102"/>
                  <a:gd name="T7" fmla="*/ 92 h 100"/>
                  <a:gd name="T8" fmla="*/ 30 w 102"/>
                  <a:gd name="T9" fmla="*/ 88 h 100"/>
                  <a:gd name="T10" fmla="*/ 36 w 102"/>
                  <a:gd name="T11" fmla="*/ 79 h 100"/>
                  <a:gd name="T12" fmla="*/ 47 w 102"/>
                  <a:gd name="T13" fmla="*/ 62 h 100"/>
                  <a:gd name="T14" fmla="*/ 47 w 102"/>
                  <a:gd name="T15" fmla="*/ 68 h 100"/>
                  <a:gd name="T16" fmla="*/ 45 w 102"/>
                  <a:gd name="T17" fmla="*/ 75 h 100"/>
                  <a:gd name="T18" fmla="*/ 47 w 102"/>
                  <a:gd name="T19" fmla="*/ 77 h 100"/>
                  <a:gd name="T20" fmla="*/ 49 w 102"/>
                  <a:gd name="T21" fmla="*/ 74 h 100"/>
                  <a:gd name="T22" fmla="*/ 52 w 102"/>
                  <a:gd name="T23" fmla="*/ 70 h 100"/>
                  <a:gd name="T24" fmla="*/ 53 w 102"/>
                  <a:gd name="T25" fmla="*/ 69 h 100"/>
                  <a:gd name="T26" fmla="*/ 56 w 102"/>
                  <a:gd name="T27" fmla="*/ 70 h 100"/>
                  <a:gd name="T28" fmla="*/ 58 w 102"/>
                  <a:gd name="T29" fmla="*/ 70 h 100"/>
                  <a:gd name="T30" fmla="*/ 61 w 102"/>
                  <a:gd name="T31" fmla="*/ 72 h 100"/>
                  <a:gd name="T32" fmla="*/ 70 w 102"/>
                  <a:gd name="T33" fmla="*/ 75 h 100"/>
                  <a:gd name="T34" fmla="*/ 76 w 102"/>
                  <a:gd name="T35" fmla="*/ 76 h 100"/>
                  <a:gd name="T36" fmla="*/ 78 w 102"/>
                  <a:gd name="T37" fmla="*/ 79 h 100"/>
                  <a:gd name="T38" fmla="*/ 81 w 102"/>
                  <a:gd name="T39" fmla="*/ 82 h 100"/>
                  <a:gd name="T40" fmla="*/ 84 w 102"/>
                  <a:gd name="T41" fmla="*/ 80 h 100"/>
                  <a:gd name="T42" fmla="*/ 86 w 102"/>
                  <a:gd name="T43" fmla="*/ 82 h 100"/>
                  <a:gd name="T44" fmla="*/ 88 w 102"/>
                  <a:gd name="T45" fmla="*/ 82 h 100"/>
                  <a:gd name="T46" fmla="*/ 93 w 102"/>
                  <a:gd name="T47" fmla="*/ 87 h 100"/>
                  <a:gd name="T48" fmla="*/ 92 w 102"/>
                  <a:gd name="T49" fmla="*/ 88 h 100"/>
                  <a:gd name="T50" fmla="*/ 93 w 102"/>
                  <a:gd name="T51" fmla="*/ 89 h 100"/>
                  <a:gd name="T52" fmla="*/ 98 w 102"/>
                  <a:gd name="T53" fmla="*/ 94 h 100"/>
                  <a:gd name="T54" fmla="*/ 99 w 102"/>
                  <a:gd name="T55" fmla="*/ 93 h 100"/>
                  <a:gd name="T56" fmla="*/ 81 w 102"/>
                  <a:gd name="T57" fmla="*/ 80 h 100"/>
                  <a:gd name="T58" fmla="*/ 72 w 102"/>
                  <a:gd name="T59" fmla="*/ 47 h 100"/>
                  <a:gd name="T60" fmla="*/ 59 w 102"/>
                  <a:gd name="T61" fmla="*/ 10 h 100"/>
                  <a:gd name="T62" fmla="*/ 42 w 102"/>
                  <a:gd name="T63" fmla="*/ 4 h 100"/>
                  <a:gd name="T64" fmla="*/ 34 w 102"/>
                  <a:gd name="T65" fmla="*/ 2 h 100"/>
                  <a:gd name="T66" fmla="*/ 33 w 102"/>
                  <a:gd name="T67" fmla="*/ 1 h 100"/>
                  <a:gd name="T68" fmla="*/ 22 w 102"/>
                  <a:gd name="T69" fmla="*/ 5 h 100"/>
                  <a:gd name="T70" fmla="*/ 23 w 102"/>
                  <a:gd name="T71" fmla="*/ 7 h 100"/>
                  <a:gd name="T72" fmla="*/ 16 w 102"/>
                  <a:gd name="T73" fmla="*/ 10 h 100"/>
                  <a:gd name="T74" fmla="*/ 17 w 102"/>
                  <a:gd name="T75" fmla="*/ 11 h 100"/>
                  <a:gd name="T76" fmla="*/ 13 w 102"/>
                  <a:gd name="T77" fmla="*/ 13 h 100"/>
                  <a:gd name="T78" fmla="*/ 9 w 102"/>
                  <a:gd name="T79" fmla="*/ 18 h 100"/>
                  <a:gd name="T80" fmla="*/ 3 w 102"/>
                  <a:gd name="T81" fmla="*/ 23 h 100"/>
                  <a:gd name="T82" fmla="*/ 15 w 102"/>
                  <a:gd name="T83" fmla="*/ 33 h 100"/>
                  <a:gd name="T84" fmla="*/ 22 w 102"/>
                  <a:gd name="T85" fmla="*/ 35 h 100"/>
                  <a:gd name="T86" fmla="*/ 19 w 102"/>
                  <a:gd name="T87" fmla="*/ 37 h 100"/>
                  <a:gd name="T88" fmla="*/ 14 w 102"/>
                  <a:gd name="T89" fmla="*/ 39 h 100"/>
                  <a:gd name="T90" fmla="*/ 6 w 102"/>
                  <a:gd name="T91" fmla="*/ 37 h 100"/>
                  <a:gd name="T92" fmla="*/ 5 w 102"/>
                  <a:gd name="T93" fmla="*/ 43 h 100"/>
                  <a:gd name="T94" fmla="*/ 13 w 102"/>
                  <a:gd name="T95" fmla="*/ 49 h 100"/>
                  <a:gd name="T96" fmla="*/ 19 w 102"/>
                  <a:gd name="T97" fmla="*/ 47 h 100"/>
                  <a:gd name="T98" fmla="*/ 15 w 102"/>
                  <a:gd name="T99" fmla="*/ 55 h 100"/>
                  <a:gd name="T100" fmla="*/ 10 w 102"/>
                  <a:gd name="T101" fmla="*/ 59 h 100"/>
                  <a:gd name="T102" fmla="*/ 5 w 102"/>
                  <a:gd name="T103" fmla="*/ 64 h 100"/>
                  <a:gd name="T104" fmla="*/ 5 w 102"/>
                  <a:gd name="T105" fmla="*/ 67 h 100"/>
                  <a:gd name="T106" fmla="*/ 9 w 102"/>
                  <a:gd name="T107" fmla="*/ 69 h 100"/>
                  <a:gd name="T108" fmla="*/ 11 w 102"/>
                  <a:gd name="T109" fmla="*/ 74 h 100"/>
                  <a:gd name="T110" fmla="*/ 17 w 102"/>
                  <a:gd name="T111" fmla="*/ 70 h 100"/>
                  <a:gd name="T112" fmla="*/ 17 w 102"/>
                  <a:gd name="T113" fmla="*/ 79 h 100"/>
                  <a:gd name="T114" fmla="*/ 20 w 102"/>
                  <a:gd name="T115" fmla="*/ 78 h 100"/>
                  <a:gd name="T116" fmla="*/ 25 w 102"/>
                  <a:gd name="T117" fmla="*/ 79 h 100"/>
                  <a:gd name="T118" fmla="*/ 28 w 102"/>
                  <a:gd name="T119" fmla="*/ 83 h 100"/>
                  <a:gd name="T120" fmla="*/ 20 w 102"/>
                  <a:gd name="T121" fmla="*/ 9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2" h="100">
                    <a:moveTo>
                      <a:pt x="12" y="98"/>
                    </a:moveTo>
                    <a:cubicBezTo>
                      <a:pt x="12" y="98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3" y="98"/>
                    </a:cubicBezTo>
                    <a:cubicBezTo>
                      <a:pt x="13" y="98"/>
                      <a:pt x="14" y="98"/>
                      <a:pt x="14" y="99"/>
                    </a:cubicBezTo>
                    <a:cubicBezTo>
                      <a:pt x="14" y="98"/>
                      <a:pt x="14" y="98"/>
                      <a:pt x="14" y="97"/>
                    </a:cubicBezTo>
                    <a:cubicBezTo>
                      <a:pt x="15" y="100"/>
                      <a:pt x="16" y="96"/>
                      <a:pt x="17" y="96"/>
                    </a:cubicBezTo>
                    <a:cubicBezTo>
                      <a:pt x="17" y="96"/>
                      <a:pt x="17" y="97"/>
                      <a:pt x="17" y="97"/>
                    </a:cubicBezTo>
                    <a:cubicBezTo>
                      <a:pt x="18" y="96"/>
                      <a:pt x="20" y="96"/>
                      <a:pt x="21" y="95"/>
                    </a:cubicBezTo>
                    <a:cubicBezTo>
                      <a:pt x="21" y="95"/>
                      <a:pt x="22" y="96"/>
                      <a:pt x="22" y="96"/>
                    </a:cubicBezTo>
                    <a:cubicBezTo>
                      <a:pt x="22" y="95"/>
                      <a:pt x="23" y="94"/>
                      <a:pt x="25" y="94"/>
                    </a:cubicBezTo>
                    <a:cubicBezTo>
                      <a:pt x="24" y="93"/>
                      <a:pt x="24" y="92"/>
                      <a:pt x="23" y="92"/>
                    </a:cubicBezTo>
                    <a:cubicBezTo>
                      <a:pt x="24" y="93"/>
                      <a:pt x="25" y="93"/>
                      <a:pt x="27" y="92"/>
                    </a:cubicBezTo>
                    <a:cubicBezTo>
                      <a:pt x="26" y="92"/>
                      <a:pt x="26" y="92"/>
                      <a:pt x="26" y="91"/>
                    </a:cubicBezTo>
                    <a:cubicBezTo>
                      <a:pt x="28" y="92"/>
                      <a:pt x="27" y="90"/>
                      <a:pt x="29" y="90"/>
                    </a:cubicBezTo>
                    <a:cubicBezTo>
                      <a:pt x="30" y="89"/>
                      <a:pt x="31" y="89"/>
                      <a:pt x="30" y="88"/>
                    </a:cubicBezTo>
                    <a:cubicBezTo>
                      <a:pt x="31" y="87"/>
                      <a:pt x="32" y="87"/>
                      <a:pt x="32" y="85"/>
                    </a:cubicBezTo>
                    <a:cubicBezTo>
                      <a:pt x="35" y="86"/>
                      <a:pt x="37" y="82"/>
                      <a:pt x="39" y="80"/>
                    </a:cubicBezTo>
                    <a:cubicBezTo>
                      <a:pt x="38" y="79"/>
                      <a:pt x="37" y="79"/>
                      <a:pt x="36" y="79"/>
                    </a:cubicBezTo>
                    <a:cubicBezTo>
                      <a:pt x="36" y="76"/>
                      <a:pt x="42" y="75"/>
                      <a:pt x="39" y="73"/>
                    </a:cubicBezTo>
                    <a:cubicBezTo>
                      <a:pt x="41" y="74"/>
                      <a:pt x="42" y="69"/>
                      <a:pt x="44" y="68"/>
                    </a:cubicBezTo>
                    <a:cubicBezTo>
                      <a:pt x="46" y="67"/>
                      <a:pt x="46" y="64"/>
                      <a:pt x="47" y="62"/>
                    </a:cubicBezTo>
                    <a:cubicBezTo>
                      <a:pt x="47" y="64"/>
                      <a:pt x="47" y="65"/>
                      <a:pt x="46" y="67"/>
                    </a:cubicBezTo>
                    <a:cubicBezTo>
                      <a:pt x="47" y="68"/>
                      <a:pt x="48" y="67"/>
                      <a:pt x="49" y="66"/>
                    </a:cubicBezTo>
                    <a:cubicBezTo>
                      <a:pt x="49" y="67"/>
                      <a:pt x="48" y="67"/>
                      <a:pt x="47" y="68"/>
                    </a:cubicBezTo>
                    <a:cubicBezTo>
                      <a:pt x="48" y="69"/>
                      <a:pt x="49" y="69"/>
                      <a:pt x="50" y="69"/>
                    </a:cubicBezTo>
                    <a:cubicBezTo>
                      <a:pt x="48" y="69"/>
                      <a:pt x="44" y="68"/>
                      <a:pt x="44" y="71"/>
                    </a:cubicBezTo>
                    <a:cubicBezTo>
                      <a:pt x="44" y="72"/>
                      <a:pt x="42" y="78"/>
                      <a:pt x="45" y="75"/>
                    </a:cubicBezTo>
                    <a:cubicBezTo>
                      <a:pt x="45" y="77"/>
                      <a:pt x="42" y="77"/>
                      <a:pt x="43" y="78"/>
                    </a:cubicBezTo>
                    <a:cubicBezTo>
                      <a:pt x="44" y="79"/>
                      <a:pt x="46" y="77"/>
                      <a:pt x="47" y="76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47" y="76"/>
                      <a:pt x="48" y="76"/>
                      <a:pt x="48" y="74"/>
                    </a:cubicBezTo>
                    <a:cubicBezTo>
                      <a:pt x="48" y="75"/>
                      <a:pt x="48" y="75"/>
                      <a:pt x="49" y="76"/>
                    </a:cubicBezTo>
                    <a:cubicBezTo>
                      <a:pt x="48" y="75"/>
                      <a:pt x="49" y="74"/>
                      <a:pt x="49" y="74"/>
                    </a:cubicBezTo>
                    <a:cubicBezTo>
                      <a:pt x="52" y="75"/>
                      <a:pt x="52" y="73"/>
                      <a:pt x="53" y="71"/>
                    </a:cubicBezTo>
                    <a:cubicBezTo>
                      <a:pt x="52" y="71"/>
                      <a:pt x="52" y="71"/>
                      <a:pt x="51" y="72"/>
                    </a:cubicBezTo>
                    <a:cubicBezTo>
                      <a:pt x="52" y="71"/>
                      <a:pt x="52" y="71"/>
                      <a:pt x="52" y="70"/>
                    </a:cubicBezTo>
                    <a:cubicBezTo>
                      <a:pt x="52" y="70"/>
                      <a:pt x="51" y="70"/>
                      <a:pt x="51" y="70"/>
                    </a:cubicBezTo>
                    <a:cubicBezTo>
                      <a:pt x="52" y="69"/>
                      <a:pt x="53" y="68"/>
                      <a:pt x="53" y="67"/>
                    </a:cubicBezTo>
                    <a:cubicBezTo>
                      <a:pt x="53" y="68"/>
                      <a:pt x="53" y="69"/>
                      <a:pt x="53" y="69"/>
                    </a:cubicBezTo>
                    <a:cubicBezTo>
                      <a:pt x="53" y="69"/>
                      <a:pt x="53" y="69"/>
                      <a:pt x="54" y="68"/>
                    </a:cubicBezTo>
                    <a:cubicBezTo>
                      <a:pt x="54" y="69"/>
                      <a:pt x="55" y="69"/>
                      <a:pt x="56" y="68"/>
                    </a:cubicBezTo>
                    <a:cubicBezTo>
                      <a:pt x="56" y="69"/>
                      <a:pt x="56" y="69"/>
                      <a:pt x="56" y="70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7" y="70"/>
                      <a:pt x="57" y="70"/>
                      <a:pt x="56" y="70"/>
                    </a:cubicBezTo>
                    <a:cubicBezTo>
                      <a:pt x="57" y="70"/>
                      <a:pt x="57" y="70"/>
                      <a:pt x="58" y="70"/>
                    </a:cubicBezTo>
                    <a:cubicBezTo>
                      <a:pt x="58" y="70"/>
                      <a:pt x="57" y="70"/>
                      <a:pt x="57" y="71"/>
                    </a:cubicBezTo>
                    <a:cubicBezTo>
                      <a:pt x="58" y="70"/>
                      <a:pt x="58" y="71"/>
                      <a:pt x="59" y="71"/>
                    </a:cubicBezTo>
                    <a:cubicBezTo>
                      <a:pt x="59" y="73"/>
                      <a:pt x="61" y="71"/>
                      <a:pt x="61" y="72"/>
                    </a:cubicBezTo>
                    <a:cubicBezTo>
                      <a:pt x="63" y="74"/>
                      <a:pt x="63" y="74"/>
                      <a:pt x="66" y="74"/>
                    </a:cubicBezTo>
                    <a:cubicBezTo>
                      <a:pt x="67" y="74"/>
                      <a:pt x="68" y="74"/>
                      <a:pt x="70" y="74"/>
                    </a:cubicBezTo>
                    <a:cubicBezTo>
                      <a:pt x="71" y="74"/>
                      <a:pt x="70" y="74"/>
                      <a:pt x="70" y="75"/>
                    </a:cubicBezTo>
                    <a:cubicBezTo>
                      <a:pt x="72" y="75"/>
                      <a:pt x="74" y="76"/>
                      <a:pt x="75" y="74"/>
                    </a:cubicBezTo>
                    <a:cubicBezTo>
                      <a:pt x="76" y="74"/>
                      <a:pt x="76" y="75"/>
                      <a:pt x="77" y="75"/>
                    </a:cubicBezTo>
                    <a:cubicBezTo>
                      <a:pt x="77" y="75"/>
                      <a:pt x="76" y="76"/>
                      <a:pt x="76" y="76"/>
                    </a:cubicBezTo>
                    <a:cubicBezTo>
                      <a:pt x="76" y="76"/>
                      <a:pt x="76" y="75"/>
                      <a:pt x="76" y="74"/>
                    </a:cubicBezTo>
                    <a:cubicBezTo>
                      <a:pt x="76" y="75"/>
                      <a:pt x="75" y="76"/>
                      <a:pt x="75" y="77"/>
                    </a:cubicBezTo>
                    <a:cubicBezTo>
                      <a:pt x="75" y="77"/>
                      <a:pt x="77" y="79"/>
                      <a:pt x="78" y="79"/>
                    </a:cubicBezTo>
                    <a:cubicBezTo>
                      <a:pt x="79" y="78"/>
                      <a:pt x="80" y="77"/>
                      <a:pt x="79" y="76"/>
                    </a:cubicBezTo>
                    <a:cubicBezTo>
                      <a:pt x="80" y="77"/>
                      <a:pt x="79" y="78"/>
                      <a:pt x="79" y="79"/>
                    </a:cubicBezTo>
                    <a:cubicBezTo>
                      <a:pt x="79" y="79"/>
                      <a:pt x="81" y="82"/>
                      <a:pt x="81" y="82"/>
                    </a:cubicBezTo>
                    <a:cubicBezTo>
                      <a:pt x="81" y="82"/>
                      <a:pt x="84" y="84"/>
                      <a:pt x="84" y="82"/>
                    </a:cubicBezTo>
                    <a:cubicBezTo>
                      <a:pt x="84" y="81"/>
                      <a:pt x="82" y="81"/>
                      <a:pt x="82" y="79"/>
                    </a:cubicBezTo>
                    <a:cubicBezTo>
                      <a:pt x="83" y="80"/>
                      <a:pt x="84" y="80"/>
                      <a:pt x="8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5" y="81"/>
                      <a:pt x="85" y="81"/>
                      <a:pt x="85" y="82"/>
                    </a:cubicBezTo>
                    <a:cubicBezTo>
                      <a:pt x="85" y="82"/>
                      <a:pt x="86" y="82"/>
                      <a:pt x="86" y="82"/>
                    </a:cubicBezTo>
                    <a:cubicBezTo>
                      <a:pt x="86" y="82"/>
                      <a:pt x="86" y="83"/>
                      <a:pt x="86" y="83"/>
                    </a:cubicBezTo>
                    <a:cubicBezTo>
                      <a:pt x="88" y="82"/>
                      <a:pt x="86" y="79"/>
                      <a:pt x="86" y="77"/>
                    </a:cubicBezTo>
                    <a:cubicBezTo>
                      <a:pt x="87" y="79"/>
                      <a:pt x="87" y="80"/>
                      <a:pt x="88" y="82"/>
                    </a:cubicBezTo>
                    <a:cubicBezTo>
                      <a:pt x="88" y="83"/>
                      <a:pt x="90" y="83"/>
                      <a:pt x="90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0" y="85"/>
                      <a:pt x="92" y="85"/>
                      <a:pt x="93" y="87"/>
                    </a:cubicBezTo>
                    <a:cubicBezTo>
                      <a:pt x="92" y="86"/>
                      <a:pt x="92" y="86"/>
                      <a:pt x="91" y="86"/>
                    </a:cubicBezTo>
                    <a:cubicBezTo>
                      <a:pt x="92" y="87"/>
                      <a:pt x="91" y="86"/>
                      <a:pt x="92" y="86"/>
                    </a:cubicBezTo>
                    <a:cubicBezTo>
                      <a:pt x="92" y="87"/>
                      <a:pt x="92" y="87"/>
                      <a:pt x="92" y="88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3" y="88"/>
                      <a:pt x="93" y="89"/>
                      <a:pt x="94" y="90"/>
                    </a:cubicBezTo>
                    <a:cubicBezTo>
                      <a:pt x="93" y="90"/>
                      <a:pt x="93" y="89"/>
                      <a:pt x="93" y="89"/>
                    </a:cubicBezTo>
                    <a:cubicBezTo>
                      <a:pt x="93" y="90"/>
                      <a:pt x="95" y="93"/>
                      <a:pt x="97" y="93"/>
                    </a:cubicBezTo>
                    <a:cubicBezTo>
                      <a:pt x="95" y="93"/>
                      <a:pt x="94" y="95"/>
                      <a:pt x="95" y="96"/>
                    </a:cubicBezTo>
                    <a:cubicBezTo>
                      <a:pt x="96" y="95"/>
                      <a:pt x="97" y="94"/>
                      <a:pt x="98" y="94"/>
                    </a:cubicBezTo>
                    <a:cubicBezTo>
                      <a:pt x="98" y="94"/>
                      <a:pt x="98" y="97"/>
                      <a:pt x="99" y="97"/>
                    </a:cubicBezTo>
                    <a:cubicBezTo>
                      <a:pt x="100" y="97"/>
                      <a:pt x="98" y="99"/>
                      <a:pt x="98" y="100"/>
                    </a:cubicBezTo>
                    <a:cubicBezTo>
                      <a:pt x="101" y="99"/>
                      <a:pt x="102" y="95"/>
                      <a:pt x="99" y="93"/>
                    </a:cubicBezTo>
                    <a:cubicBezTo>
                      <a:pt x="95" y="91"/>
                      <a:pt x="95" y="90"/>
                      <a:pt x="93" y="85"/>
                    </a:cubicBezTo>
                    <a:cubicBezTo>
                      <a:pt x="91" y="82"/>
                      <a:pt x="89" y="80"/>
                      <a:pt x="87" y="77"/>
                    </a:cubicBezTo>
                    <a:cubicBezTo>
                      <a:pt x="85" y="73"/>
                      <a:pt x="83" y="79"/>
                      <a:pt x="81" y="80"/>
                    </a:cubicBezTo>
                    <a:cubicBezTo>
                      <a:pt x="80" y="77"/>
                      <a:pt x="75" y="75"/>
                      <a:pt x="76" y="72"/>
                    </a:cubicBezTo>
                    <a:cubicBezTo>
                      <a:pt x="71" y="75"/>
                      <a:pt x="72" y="71"/>
                      <a:pt x="72" y="68"/>
                    </a:cubicBezTo>
                    <a:cubicBezTo>
                      <a:pt x="72" y="61"/>
                      <a:pt x="72" y="54"/>
                      <a:pt x="72" y="47"/>
                    </a:cubicBezTo>
                    <a:cubicBezTo>
                      <a:pt x="72" y="36"/>
                      <a:pt x="72" y="24"/>
                      <a:pt x="72" y="13"/>
                    </a:cubicBezTo>
                    <a:cubicBezTo>
                      <a:pt x="70" y="14"/>
                      <a:pt x="67" y="11"/>
                      <a:pt x="66" y="10"/>
                    </a:cubicBezTo>
                    <a:cubicBezTo>
                      <a:pt x="64" y="9"/>
                      <a:pt x="61" y="11"/>
                      <a:pt x="59" y="10"/>
                    </a:cubicBezTo>
                    <a:cubicBezTo>
                      <a:pt x="53" y="8"/>
                      <a:pt x="49" y="7"/>
                      <a:pt x="43" y="7"/>
                    </a:cubicBezTo>
                    <a:cubicBezTo>
                      <a:pt x="43" y="7"/>
                      <a:pt x="43" y="7"/>
                      <a:pt x="44" y="6"/>
                    </a:cubicBezTo>
                    <a:cubicBezTo>
                      <a:pt x="42" y="6"/>
                      <a:pt x="41" y="5"/>
                      <a:pt x="42" y="4"/>
                    </a:cubicBezTo>
                    <a:cubicBezTo>
                      <a:pt x="41" y="5"/>
                      <a:pt x="40" y="4"/>
                      <a:pt x="39" y="3"/>
                    </a:cubicBezTo>
                    <a:cubicBezTo>
                      <a:pt x="39" y="2"/>
                      <a:pt x="37" y="4"/>
                      <a:pt x="37" y="4"/>
                    </a:cubicBezTo>
                    <a:cubicBezTo>
                      <a:pt x="36" y="4"/>
                      <a:pt x="35" y="2"/>
                      <a:pt x="34" y="2"/>
                    </a:cubicBezTo>
                    <a:cubicBezTo>
                      <a:pt x="33" y="2"/>
                      <a:pt x="33" y="4"/>
                      <a:pt x="34" y="5"/>
                    </a:cubicBezTo>
                    <a:cubicBezTo>
                      <a:pt x="33" y="5"/>
                      <a:pt x="32" y="4"/>
                      <a:pt x="31" y="4"/>
                    </a:cubicBezTo>
                    <a:cubicBezTo>
                      <a:pt x="32" y="3"/>
                      <a:pt x="32" y="2"/>
                      <a:pt x="33" y="1"/>
                    </a:cubicBezTo>
                    <a:cubicBezTo>
                      <a:pt x="30" y="0"/>
                      <a:pt x="30" y="0"/>
                      <a:pt x="28" y="3"/>
                    </a:cubicBezTo>
                    <a:cubicBezTo>
                      <a:pt x="26" y="4"/>
                      <a:pt x="23" y="4"/>
                      <a:pt x="23" y="5"/>
                    </a:cubicBezTo>
                    <a:cubicBezTo>
                      <a:pt x="23" y="5"/>
                      <a:pt x="23" y="5"/>
                      <a:pt x="22" y="5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3" y="4"/>
                      <a:pt x="22" y="5"/>
                      <a:pt x="21" y="6"/>
                    </a:cubicBezTo>
                    <a:cubicBezTo>
                      <a:pt x="22" y="6"/>
                      <a:pt x="22" y="6"/>
                      <a:pt x="23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21" y="8"/>
                      <a:pt x="21" y="6"/>
                      <a:pt x="20" y="6"/>
                    </a:cubicBezTo>
                    <a:cubicBezTo>
                      <a:pt x="19" y="7"/>
                      <a:pt x="17" y="8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10"/>
                      <a:pt x="15" y="11"/>
                      <a:pt x="17" y="11"/>
                    </a:cubicBezTo>
                    <a:cubicBezTo>
                      <a:pt x="15" y="10"/>
                      <a:pt x="14" y="10"/>
                      <a:pt x="14" y="12"/>
                    </a:cubicBezTo>
                    <a:cubicBezTo>
                      <a:pt x="14" y="12"/>
                      <a:pt x="15" y="12"/>
                      <a:pt x="15" y="12"/>
                    </a:cubicBezTo>
                    <a:cubicBezTo>
                      <a:pt x="14" y="12"/>
                      <a:pt x="14" y="13"/>
                      <a:pt x="13" y="13"/>
                    </a:cubicBezTo>
                    <a:cubicBezTo>
                      <a:pt x="14" y="13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6"/>
                      <a:pt x="11" y="18"/>
                      <a:pt x="9" y="18"/>
                    </a:cubicBezTo>
                    <a:cubicBezTo>
                      <a:pt x="8" y="19"/>
                      <a:pt x="5" y="19"/>
                      <a:pt x="5" y="19"/>
                    </a:cubicBezTo>
                    <a:cubicBezTo>
                      <a:pt x="4" y="20"/>
                      <a:pt x="4" y="22"/>
                      <a:pt x="5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5" y="24"/>
                      <a:pt x="8" y="26"/>
                      <a:pt x="10" y="28"/>
                    </a:cubicBezTo>
                    <a:cubicBezTo>
                      <a:pt x="11" y="29"/>
                      <a:pt x="13" y="36"/>
                      <a:pt x="15" y="31"/>
                    </a:cubicBezTo>
                    <a:cubicBezTo>
                      <a:pt x="15" y="32"/>
                      <a:pt x="15" y="32"/>
                      <a:pt x="15" y="33"/>
                    </a:cubicBezTo>
                    <a:cubicBezTo>
                      <a:pt x="19" y="31"/>
                      <a:pt x="15" y="34"/>
                      <a:pt x="18" y="35"/>
                    </a:cubicBezTo>
                    <a:cubicBezTo>
                      <a:pt x="18" y="35"/>
                      <a:pt x="18" y="35"/>
                      <a:pt x="18" y="34"/>
                    </a:cubicBezTo>
                    <a:cubicBezTo>
                      <a:pt x="19" y="35"/>
                      <a:pt x="21" y="35"/>
                      <a:pt x="22" y="35"/>
                    </a:cubicBezTo>
                    <a:cubicBezTo>
                      <a:pt x="20" y="36"/>
                      <a:pt x="17" y="38"/>
                      <a:pt x="16" y="35"/>
                    </a:cubicBezTo>
                    <a:cubicBezTo>
                      <a:pt x="16" y="36"/>
                      <a:pt x="16" y="36"/>
                      <a:pt x="16" y="37"/>
                    </a:cubicBezTo>
                    <a:cubicBezTo>
                      <a:pt x="17" y="37"/>
                      <a:pt x="18" y="37"/>
                      <a:pt x="19" y="37"/>
                    </a:cubicBezTo>
                    <a:cubicBezTo>
                      <a:pt x="19" y="38"/>
                      <a:pt x="18" y="38"/>
                      <a:pt x="18" y="38"/>
                    </a:cubicBezTo>
                    <a:cubicBezTo>
                      <a:pt x="18" y="38"/>
                      <a:pt x="18" y="37"/>
                      <a:pt x="17" y="37"/>
                    </a:cubicBezTo>
                    <a:cubicBezTo>
                      <a:pt x="17" y="39"/>
                      <a:pt x="16" y="39"/>
                      <a:pt x="14" y="39"/>
                    </a:cubicBezTo>
                    <a:cubicBezTo>
                      <a:pt x="13" y="39"/>
                      <a:pt x="11" y="39"/>
                      <a:pt x="10" y="38"/>
                    </a:cubicBezTo>
                    <a:cubicBezTo>
                      <a:pt x="11" y="37"/>
                      <a:pt x="12" y="35"/>
                      <a:pt x="10" y="35"/>
                    </a:cubicBezTo>
                    <a:cubicBezTo>
                      <a:pt x="8" y="35"/>
                      <a:pt x="7" y="36"/>
                      <a:pt x="6" y="37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7"/>
                      <a:pt x="2" y="40"/>
                      <a:pt x="0" y="41"/>
                    </a:cubicBezTo>
                    <a:cubicBezTo>
                      <a:pt x="2" y="43"/>
                      <a:pt x="2" y="43"/>
                      <a:pt x="5" y="43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7"/>
                      <a:pt x="4" y="48"/>
                      <a:pt x="7" y="49"/>
                    </a:cubicBezTo>
                    <a:cubicBezTo>
                      <a:pt x="9" y="49"/>
                      <a:pt x="11" y="47"/>
                      <a:pt x="13" y="49"/>
                    </a:cubicBezTo>
                    <a:cubicBezTo>
                      <a:pt x="13" y="48"/>
                      <a:pt x="13" y="48"/>
                      <a:pt x="12" y="48"/>
                    </a:cubicBezTo>
                    <a:cubicBezTo>
                      <a:pt x="13" y="48"/>
                      <a:pt x="14" y="49"/>
                      <a:pt x="14" y="50"/>
                    </a:cubicBezTo>
                    <a:cubicBezTo>
                      <a:pt x="16" y="47"/>
                      <a:pt x="16" y="46"/>
                      <a:pt x="19" y="47"/>
                    </a:cubicBezTo>
                    <a:cubicBezTo>
                      <a:pt x="19" y="48"/>
                      <a:pt x="18" y="49"/>
                      <a:pt x="17" y="48"/>
                    </a:cubicBezTo>
                    <a:cubicBezTo>
                      <a:pt x="18" y="50"/>
                      <a:pt x="20" y="53"/>
                      <a:pt x="18" y="54"/>
                    </a:cubicBezTo>
                    <a:cubicBezTo>
                      <a:pt x="18" y="55"/>
                      <a:pt x="16" y="54"/>
                      <a:pt x="15" y="55"/>
                    </a:cubicBezTo>
                    <a:cubicBezTo>
                      <a:pt x="14" y="55"/>
                      <a:pt x="14" y="56"/>
                      <a:pt x="13" y="57"/>
                    </a:cubicBezTo>
                    <a:cubicBezTo>
                      <a:pt x="13" y="58"/>
                      <a:pt x="11" y="58"/>
                      <a:pt x="10" y="58"/>
                    </a:cubicBezTo>
                    <a:cubicBezTo>
                      <a:pt x="10" y="58"/>
                      <a:pt x="10" y="59"/>
                      <a:pt x="10" y="59"/>
                    </a:cubicBezTo>
                    <a:cubicBezTo>
                      <a:pt x="10" y="59"/>
                      <a:pt x="9" y="59"/>
                      <a:pt x="9" y="59"/>
                    </a:cubicBezTo>
                    <a:cubicBezTo>
                      <a:pt x="8" y="60"/>
                      <a:pt x="7" y="60"/>
                      <a:pt x="6" y="61"/>
                    </a:cubicBezTo>
                    <a:cubicBezTo>
                      <a:pt x="6" y="62"/>
                      <a:pt x="6" y="64"/>
                      <a:pt x="5" y="64"/>
                    </a:cubicBezTo>
                    <a:cubicBezTo>
                      <a:pt x="5" y="65"/>
                      <a:pt x="5" y="65"/>
                      <a:pt x="5" y="66"/>
                    </a:cubicBezTo>
                    <a:cubicBezTo>
                      <a:pt x="5" y="66"/>
                      <a:pt x="6" y="65"/>
                      <a:pt x="7" y="65"/>
                    </a:cubicBezTo>
                    <a:cubicBezTo>
                      <a:pt x="6" y="66"/>
                      <a:pt x="6" y="66"/>
                      <a:pt x="5" y="67"/>
                    </a:cubicBezTo>
                    <a:cubicBezTo>
                      <a:pt x="6" y="66"/>
                      <a:pt x="6" y="67"/>
                      <a:pt x="7" y="67"/>
                    </a:cubicBezTo>
                    <a:cubicBezTo>
                      <a:pt x="6" y="68"/>
                      <a:pt x="7" y="68"/>
                      <a:pt x="7" y="69"/>
                    </a:cubicBezTo>
                    <a:cubicBezTo>
                      <a:pt x="8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70"/>
                      <a:pt x="10" y="70"/>
                      <a:pt x="11" y="70"/>
                    </a:cubicBezTo>
                    <a:cubicBezTo>
                      <a:pt x="10" y="71"/>
                      <a:pt x="7" y="75"/>
                      <a:pt x="11" y="74"/>
                    </a:cubicBezTo>
                    <a:cubicBezTo>
                      <a:pt x="11" y="74"/>
                      <a:pt x="10" y="74"/>
                      <a:pt x="10" y="75"/>
                    </a:cubicBezTo>
                    <a:cubicBezTo>
                      <a:pt x="11" y="77"/>
                      <a:pt x="13" y="76"/>
                      <a:pt x="14" y="74"/>
                    </a:cubicBezTo>
                    <a:cubicBezTo>
                      <a:pt x="15" y="72"/>
                      <a:pt x="14" y="71"/>
                      <a:pt x="17" y="70"/>
                    </a:cubicBezTo>
                    <a:cubicBezTo>
                      <a:pt x="16" y="71"/>
                      <a:pt x="14" y="72"/>
                      <a:pt x="15" y="73"/>
                    </a:cubicBezTo>
                    <a:cubicBezTo>
                      <a:pt x="16" y="75"/>
                      <a:pt x="17" y="77"/>
                      <a:pt x="16" y="78"/>
                    </a:cubicBezTo>
                    <a:cubicBezTo>
                      <a:pt x="16" y="78"/>
                      <a:pt x="16" y="79"/>
                      <a:pt x="17" y="79"/>
                    </a:cubicBezTo>
                    <a:cubicBezTo>
                      <a:pt x="17" y="79"/>
                      <a:pt x="17" y="79"/>
                      <a:pt x="17" y="80"/>
                    </a:cubicBezTo>
                    <a:cubicBezTo>
                      <a:pt x="16" y="81"/>
                      <a:pt x="16" y="81"/>
                      <a:pt x="15" y="81"/>
                    </a:cubicBezTo>
                    <a:cubicBezTo>
                      <a:pt x="17" y="80"/>
                      <a:pt x="19" y="80"/>
                      <a:pt x="20" y="78"/>
                    </a:cubicBezTo>
                    <a:cubicBezTo>
                      <a:pt x="20" y="79"/>
                      <a:pt x="20" y="80"/>
                      <a:pt x="22" y="80"/>
                    </a:cubicBezTo>
                    <a:cubicBezTo>
                      <a:pt x="23" y="80"/>
                      <a:pt x="23" y="82"/>
                      <a:pt x="24" y="82"/>
                    </a:cubicBezTo>
                    <a:cubicBezTo>
                      <a:pt x="24" y="81"/>
                      <a:pt x="24" y="80"/>
                      <a:pt x="25" y="79"/>
                    </a:cubicBezTo>
                    <a:cubicBezTo>
                      <a:pt x="25" y="83"/>
                      <a:pt x="28" y="80"/>
                      <a:pt x="30" y="79"/>
                    </a:cubicBezTo>
                    <a:cubicBezTo>
                      <a:pt x="29" y="80"/>
                      <a:pt x="28" y="81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4"/>
                      <a:pt x="27" y="86"/>
                      <a:pt x="27" y="87"/>
                    </a:cubicBezTo>
                    <a:cubicBezTo>
                      <a:pt x="26" y="88"/>
                      <a:pt x="25" y="88"/>
                      <a:pt x="25" y="90"/>
                    </a:cubicBezTo>
                    <a:cubicBezTo>
                      <a:pt x="24" y="91"/>
                      <a:pt x="17" y="93"/>
                      <a:pt x="20" y="95"/>
                    </a:cubicBezTo>
                    <a:cubicBezTo>
                      <a:pt x="16" y="94"/>
                      <a:pt x="15" y="96"/>
                      <a:pt x="12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4" name="Freeform 18"/>
              <p:cNvSpPr>
                <a:spLocks noEditPoints="1"/>
              </p:cNvSpPr>
              <p:nvPr/>
            </p:nvSpPr>
            <p:spPr bwMode="auto">
              <a:xfrm>
                <a:off x="2708" y="1712"/>
                <a:ext cx="244" cy="242"/>
              </a:xfrm>
              <a:custGeom>
                <a:avLst/>
                <a:gdLst>
                  <a:gd name="T0" fmla="*/ 14 w 103"/>
                  <a:gd name="T1" fmla="*/ 99 h 102"/>
                  <a:gd name="T2" fmla="*/ 23 w 103"/>
                  <a:gd name="T3" fmla="*/ 90 h 102"/>
                  <a:gd name="T4" fmla="*/ 24 w 103"/>
                  <a:gd name="T5" fmla="*/ 83 h 102"/>
                  <a:gd name="T6" fmla="*/ 17 w 103"/>
                  <a:gd name="T7" fmla="*/ 79 h 102"/>
                  <a:gd name="T8" fmla="*/ 9 w 103"/>
                  <a:gd name="T9" fmla="*/ 70 h 102"/>
                  <a:gd name="T10" fmla="*/ 5 w 103"/>
                  <a:gd name="T11" fmla="*/ 65 h 102"/>
                  <a:gd name="T12" fmla="*/ 14 w 103"/>
                  <a:gd name="T13" fmla="*/ 57 h 102"/>
                  <a:gd name="T14" fmla="*/ 3 w 103"/>
                  <a:gd name="T15" fmla="*/ 44 h 102"/>
                  <a:gd name="T16" fmla="*/ 12 w 103"/>
                  <a:gd name="T17" fmla="*/ 38 h 102"/>
                  <a:gd name="T18" fmla="*/ 16 w 103"/>
                  <a:gd name="T19" fmla="*/ 33 h 102"/>
                  <a:gd name="T20" fmla="*/ 5 w 103"/>
                  <a:gd name="T21" fmla="*/ 21 h 102"/>
                  <a:gd name="T22" fmla="*/ 21 w 103"/>
                  <a:gd name="T23" fmla="*/ 5 h 102"/>
                  <a:gd name="T24" fmla="*/ 37 w 103"/>
                  <a:gd name="T25" fmla="*/ 3 h 102"/>
                  <a:gd name="T26" fmla="*/ 45 w 103"/>
                  <a:gd name="T27" fmla="*/ 6 h 102"/>
                  <a:gd name="T28" fmla="*/ 79 w 103"/>
                  <a:gd name="T29" fmla="*/ 71 h 102"/>
                  <a:gd name="T30" fmla="*/ 87 w 103"/>
                  <a:gd name="T31" fmla="*/ 75 h 102"/>
                  <a:gd name="T32" fmla="*/ 99 w 103"/>
                  <a:gd name="T33" fmla="*/ 98 h 102"/>
                  <a:gd name="T34" fmla="*/ 92 w 103"/>
                  <a:gd name="T35" fmla="*/ 87 h 102"/>
                  <a:gd name="T36" fmla="*/ 90 w 103"/>
                  <a:gd name="T37" fmla="*/ 83 h 102"/>
                  <a:gd name="T38" fmla="*/ 77 w 103"/>
                  <a:gd name="T39" fmla="*/ 78 h 102"/>
                  <a:gd name="T40" fmla="*/ 67 w 103"/>
                  <a:gd name="T41" fmla="*/ 75 h 102"/>
                  <a:gd name="T42" fmla="*/ 55 w 103"/>
                  <a:gd name="T43" fmla="*/ 69 h 102"/>
                  <a:gd name="T44" fmla="*/ 54 w 103"/>
                  <a:gd name="T45" fmla="*/ 71 h 102"/>
                  <a:gd name="T46" fmla="*/ 44 w 103"/>
                  <a:gd name="T47" fmla="*/ 77 h 102"/>
                  <a:gd name="T48" fmla="*/ 42 w 103"/>
                  <a:gd name="T49" fmla="*/ 74 h 102"/>
                  <a:gd name="T50" fmla="*/ 30 w 103"/>
                  <a:gd name="T51" fmla="*/ 90 h 102"/>
                  <a:gd name="T52" fmla="*/ 23 w 103"/>
                  <a:gd name="T53" fmla="*/ 102 h 102"/>
                  <a:gd name="T54" fmla="*/ 18 w 103"/>
                  <a:gd name="T55" fmla="*/ 96 h 102"/>
                  <a:gd name="T56" fmla="*/ 22 w 103"/>
                  <a:gd name="T57" fmla="*/ 94 h 102"/>
                  <a:gd name="T58" fmla="*/ 98 w 103"/>
                  <a:gd name="T59" fmla="*/ 93 h 102"/>
                  <a:gd name="T60" fmla="*/ 33 w 103"/>
                  <a:gd name="T61" fmla="*/ 85 h 102"/>
                  <a:gd name="T62" fmla="*/ 41 w 103"/>
                  <a:gd name="T63" fmla="*/ 72 h 102"/>
                  <a:gd name="T64" fmla="*/ 50 w 103"/>
                  <a:gd name="T65" fmla="*/ 68 h 102"/>
                  <a:gd name="T66" fmla="*/ 58 w 103"/>
                  <a:gd name="T67" fmla="*/ 67 h 102"/>
                  <a:gd name="T68" fmla="*/ 61 w 103"/>
                  <a:gd name="T69" fmla="*/ 71 h 102"/>
                  <a:gd name="T70" fmla="*/ 73 w 103"/>
                  <a:gd name="T71" fmla="*/ 73 h 102"/>
                  <a:gd name="T72" fmla="*/ 40 w 103"/>
                  <a:gd name="T73" fmla="*/ 4 h 102"/>
                  <a:gd name="T74" fmla="*/ 33 w 103"/>
                  <a:gd name="T75" fmla="*/ 2 h 102"/>
                  <a:gd name="T76" fmla="*/ 21 w 103"/>
                  <a:gd name="T77" fmla="*/ 7 h 102"/>
                  <a:gd name="T78" fmla="*/ 16 w 103"/>
                  <a:gd name="T79" fmla="*/ 13 h 102"/>
                  <a:gd name="T80" fmla="*/ 8 w 103"/>
                  <a:gd name="T81" fmla="*/ 22 h 102"/>
                  <a:gd name="T82" fmla="*/ 18 w 103"/>
                  <a:gd name="T83" fmla="*/ 33 h 102"/>
                  <a:gd name="T84" fmla="*/ 15 w 103"/>
                  <a:gd name="T85" fmla="*/ 40 h 102"/>
                  <a:gd name="T86" fmla="*/ 2 w 103"/>
                  <a:gd name="T87" fmla="*/ 41 h 102"/>
                  <a:gd name="T88" fmla="*/ 15 w 103"/>
                  <a:gd name="T89" fmla="*/ 48 h 102"/>
                  <a:gd name="T90" fmla="*/ 13 w 103"/>
                  <a:gd name="T91" fmla="*/ 58 h 102"/>
                  <a:gd name="T92" fmla="*/ 8 w 103"/>
                  <a:gd name="T93" fmla="*/ 65 h 102"/>
                  <a:gd name="T94" fmla="*/ 13 w 103"/>
                  <a:gd name="T95" fmla="*/ 69 h 102"/>
                  <a:gd name="T96" fmla="*/ 17 w 103"/>
                  <a:gd name="T97" fmla="*/ 73 h 102"/>
                  <a:gd name="T98" fmla="*/ 24 w 103"/>
                  <a:gd name="T99" fmla="*/ 80 h 102"/>
                  <a:gd name="T100" fmla="*/ 30 w 103"/>
                  <a:gd name="T101" fmla="*/ 83 h 102"/>
                  <a:gd name="T102" fmla="*/ 82 w 103"/>
                  <a:gd name="T103" fmla="*/ 81 h 102"/>
                  <a:gd name="T104" fmla="*/ 87 w 103"/>
                  <a:gd name="T105" fmla="*/ 81 h 102"/>
                  <a:gd name="T106" fmla="*/ 79 w 103"/>
                  <a:gd name="T107" fmla="*/ 78 h 102"/>
                  <a:gd name="T108" fmla="*/ 49 w 103"/>
                  <a:gd name="T109" fmla="*/ 74 h 102"/>
                  <a:gd name="T110" fmla="*/ 45 w 103"/>
                  <a:gd name="T111" fmla="*/ 73 h 102"/>
                  <a:gd name="T112" fmla="*/ 18 w 103"/>
                  <a:gd name="T113" fmla="*/ 54 h 102"/>
                  <a:gd name="T114" fmla="*/ 19 w 103"/>
                  <a:gd name="T115" fmla="*/ 47 h 102"/>
                  <a:gd name="T116" fmla="*/ 23 w 103"/>
                  <a:gd name="T117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3" h="102">
                    <a:moveTo>
                      <a:pt x="23" y="102"/>
                    </a:move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6"/>
                      <a:pt x="19" y="97"/>
                      <a:pt x="18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9"/>
                      <a:pt x="16" y="99"/>
                      <a:pt x="16" y="99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9"/>
                      <a:pt x="15" y="99"/>
                      <a:pt x="14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2" y="99"/>
                      <a:pt x="12" y="98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6" y="95"/>
                      <a:pt x="18" y="94"/>
                      <a:pt x="20" y="94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2"/>
                      <a:pt x="22" y="91"/>
                      <a:pt x="23" y="90"/>
                    </a:cubicBezTo>
                    <a:cubicBezTo>
                      <a:pt x="24" y="90"/>
                      <a:pt x="25" y="90"/>
                      <a:pt x="25" y="89"/>
                    </a:cubicBezTo>
                    <a:cubicBezTo>
                      <a:pt x="25" y="89"/>
                      <a:pt x="26" y="88"/>
                      <a:pt x="26" y="88"/>
                    </a:cubicBezTo>
                    <a:cubicBezTo>
                      <a:pt x="27" y="88"/>
                      <a:pt x="27" y="87"/>
                      <a:pt x="27" y="87"/>
                    </a:cubicBezTo>
                    <a:cubicBezTo>
                      <a:pt x="27" y="86"/>
                      <a:pt x="28" y="85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2"/>
                      <a:pt x="28" y="82"/>
                      <a:pt x="28" y="81"/>
                    </a:cubicBezTo>
                    <a:cubicBezTo>
                      <a:pt x="27" y="82"/>
                      <a:pt x="26" y="82"/>
                      <a:pt x="26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1"/>
                      <a:pt x="26" y="82"/>
                      <a:pt x="25" y="82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4" y="82"/>
                      <a:pt x="24" y="82"/>
                    </a:cubicBezTo>
                    <a:cubicBezTo>
                      <a:pt x="23" y="81"/>
                      <a:pt x="23" y="80"/>
                      <a:pt x="23" y="80"/>
                    </a:cubicBezTo>
                    <a:cubicBezTo>
                      <a:pt x="22" y="80"/>
                      <a:pt x="21" y="80"/>
                      <a:pt x="21" y="80"/>
                    </a:cubicBezTo>
                    <a:cubicBezTo>
                      <a:pt x="20" y="81"/>
                      <a:pt x="19" y="81"/>
                      <a:pt x="18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6" y="82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17" y="79"/>
                      <a:pt x="17" y="79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7" y="79"/>
                      <a:pt x="17" y="79"/>
                      <a:pt x="16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7" y="77"/>
                      <a:pt x="17" y="76"/>
                      <a:pt x="16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16" y="74"/>
                      <a:pt x="16" y="75"/>
                    </a:cubicBezTo>
                    <a:cubicBezTo>
                      <a:pt x="15" y="76"/>
                      <a:pt x="14" y="77"/>
                      <a:pt x="13" y="77"/>
                    </a:cubicBezTo>
                    <a:cubicBezTo>
                      <a:pt x="12" y="77"/>
                      <a:pt x="11" y="76"/>
                      <a:pt x="10" y="75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0" y="75"/>
                      <a:pt x="10" y="74"/>
                      <a:pt x="10" y="74"/>
                    </a:cubicBezTo>
                    <a:cubicBezTo>
                      <a:pt x="9" y="73"/>
                      <a:pt x="10" y="72"/>
                      <a:pt x="11" y="70"/>
                    </a:cubicBezTo>
                    <a:cubicBezTo>
                      <a:pt x="10" y="70"/>
                      <a:pt x="10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8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8"/>
                    </a:cubicBezTo>
                    <a:cubicBezTo>
                      <a:pt x="7" y="68"/>
                      <a:pt x="7" y="68"/>
                      <a:pt x="7" y="67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6" y="63"/>
                      <a:pt x="6" y="63"/>
                      <a:pt x="6" y="62"/>
                    </a:cubicBezTo>
                    <a:cubicBezTo>
                      <a:pt x="6" y="62"/>
                      <a:pt x="6" y="61"/>
                      <a:pt x="7" y="61"/>
                    </a:cubicBezTo>
                    <a:cubicBezTo>
                      <a:pt x="7" y="60"/>
                      <a:pt x="8" y="59"/>
                      <a:pt x="9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10" y="58"/>
                      <a:pt x="10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4" y="57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5" y="55"/>
                      <a:pt x="15" y="54"/>
                      <a:pt x="16" y="54"/>
                    </a:cubicBezTo>
                    <a:cubicBezTo>
                      <a:pt x="16" y="54"/>
                      <a:pt x="17" y="54"/>
                      <a:pt x="17" y="54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2" y="49"/>
                      <a:pt x="11" y="49"/>
                    </a:cubicBezTo>
                    <a:cubicBezTo>
                      <a:pt x="10" y="49"/>
                      <a:pt x="9" y="49"/>
                      <a:pt x="8" y="49"/>
                    </a:cubicBezTo>
                    <a:cubicBezTo>
                      <a:pt x="5" y="49"/>
                      <a:pt x="5" y="47"/>
                      <a:pt x="4" y="46"/>
                    </a:cubicBezTo>
                    <a:cubicBezTo>
                      <a:pt x="4" y="45"/>
                      <a:pt x="4" y="45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" y="43"/>
                      <a:pt x="1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2" y="39"/>
                    </a:cubicBezTo>
                    <a:cubicBezTo>
                      <a:pt x="3" y="39"/>
                      <a:pt x="4" y="38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7"/>
                      <a:pt x="7" y="36"/>
                      <a:pt x="7" y="36"/>
                    </a:cubicBezTo>
                    <a:cubicBezTo>
                      <a:pt x="8" y="35"/>
                      <a:pt x="9" y="34"/>
                      <a:pt x="11" y="34"/>
                    </a:cubicBezTo>
                    <a:cubicBezTo>
                      <a:pt x="12" y="34"/>
                      <a:pt x="13" y="35"/>
                      <a:pt x="13" y="36"/>
                    </a:cubicBezTo>
                    <a:cubicBezTo>
                      <a:pt x="13" y="36"/>
                      <a:pt x="13" y="37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6" y="38"/>
                      <a:pt x="16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6"/>
                      <a:pt x="16" y="36"/>
                      <a:pt x="16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3" y="33"/>
                      <a:pt x="12" y="31"/>
                      <a:pt x="11" y="30"/>
                    </a:cubicBezTo>
                    <a:cubicBezTo>
                      <a:pt x="11" y="29"/>
                      <a:pt x="11" y="28"/>
                      <a:pt x="10" y="28"/>
                    </a:cubicBezTo>
                    <a:cubicBezTo>
                      <a:pt x="9" y="27"/>
                      <a:pt x="7" y="26"/>
                      <a:pt x="6" y="25"/>
                    </a:cubicBezTo>
                    <a:cubicBezTo>
                      <a:pt x="5" y="24"/>
                      <a:pt x="4" y="24"/>
                      <a:pt x="4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4" y="19"/>
                      <a:pt x="5" y="19"/>
                    </a:cubicBezTo>
                    <a:cubicBezTo>
                      <a:pt x="6" y="18"/>
                      <a:pt x="7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17"/>
                      <a:pt x="14" y="15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0"/>
                      <a:pt x="15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3" y="4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7" y="3"/>
                      <a:pt x="28" y="3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0" y="0"/>
                      <a:pt x="30" y="0"/>
                      <a:pt x="31" y="0"/>
                    </a:cubicBezTo>
                    <a:cubicBezTo>
                      <a:pt x="32" y="0"/>
                      <a:pt x="33" y="0"/>
                      <a:pt x="34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7" y="2"/>
                      <a:pt x="37" y="3"/>
                    </a:cubicBezTo>
                    <a:cubicBezTo>
                      <a:pt x="37" y="3"/>
                      <a:pt x="38" y="4"/>
                      <a:pt x="38" y="4"/>
                    </a:cubicBezTo>
                    <a:cubicBezTo>
                      <a:pt x="38" y="4"/>
                      <a:pt x="38" y="3"/>
                      <a:pt x="38" y="3"/>
                    </a:cubicBezTo>
                    <a:cubicBezTo>
                      <a:pt x="39" y="3"/>
                      <a:pt x="39" y="3"/>
                      <a:pt x="40" y="3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1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3" y="4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5"/>
                      <a:pt x="43" y="5"/>
                      <a:pt x="44" y="5"/>
                    </a:cubicBezTo>
                    <a:cubicBezTo>
                      <a:pt x="44" y="5"/>
                      <a:pt x="44" y="6"/>
                      <a:pt x="45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51" y="6"/>
                      <a:pt x="55" y="8"/>
                      <a:pt x="61" y="10"/>
                    </a:cubicBezTo>
                    <a:cubicBezTo>
                      <a:pt x="61" y="10"/>
                      <a:pt x="62" y="10"/>
                      <a:pt x="63" y="9"/>
                    </a:cubicBezTo>
                    <a:cubicBezTo>
                      <a:pt x="65" y="9"/>
                      <a:pt x="66" y="9"/>
                      <a:pt x="67" y="9"/>
                    </a:cubicBezTo>
                    <a:cubicBezTo>
                      <a:pt x="67" y="9"/>
                      <a:pt x="68" y="10"/>
                      <a:pt x="68" y="10"/>
                    </a:cubicBezTo>
                    <a:cubicBezTo>
                      <a:pt x="69" y="11"/>
                      <a:pt x="71" y="12"/>
                      <a:pt x="72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3" y="70"/>
                      <a:pt x="73" y="72"/>
                      <a:pt x="74" y="72"/>
                    </a:cubicBezTo>
                    <a:cubicBezTo>
                      <a:pt x="74" y="73"/>
                      <a:pt x="74" y="73"/>
                      <a:pt x="75" y="73"/>
                    </a:cubicBezTo>
                    <a:cubicBezTo>
                      <a:pt x="75" y="73"/>
                      <a:pt x="76" y="72"/>
                      <a:pt x="77" y="72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78" y="74"/>
                      <a:pt x="78" y="75"/>
                      <a:pt x="80" y="76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1" y="76"/>
                      <a:pt x="81" y="77"/>
                      <a:pt x="81" y="77"/>
                    </a:cubicBezTo>
                    <a:cubicBezTo>
                      <a:pt x="81" y="78"/>
                      <a:pt x="82" y="78"/>
                      <a:pt x="82" y="79"/>
                    </a:cubicBezTo>
                    <a:cubicBezTo>
                      <a:pt x="82" y="79"/>
                      <a:pt x="83" y="78"/>
                      <a:pt x="83" y="78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78"/>
                      <a:pt x="84" y="77"/>
                      <a:pt x="84" y="77"/>
                    </a:cubicBezTo>
                    <a:cubicBezTo>
                      <a:pt x="85" y="76"/>
                      <a:pt x="86" y="75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8" y="75"/>
                      <a:pt x="88" y="76"/>
                      <a:pt x="89" y="76"/>
                    </a:cubicBezTo>
                    <a:cubicBezTo>
                      <a:pt x="90" y="78"/>
                      <a:pt x="90" y="79"/>
                      <a:pt x="91" y="80"/>
                    </a:cubicBezTo>
                    <a:cubicBezTo>
                      <a:pt x="92" y="82"/>
                      <a:pt x="93" y="83"/>
                      <a:pt x="94" y="85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6" y="89"/>
                      <a:pt x="97" y="91"/>
                      <a:pt x="101" y="93"/>
                    </a:cubicBezTo>
                    <a:cubicBezTo>
                      <a:pt x="102" y="93"/>
                      <a:pt x="103" y="95"/>
                      <a:pt x="103" y="96"/>
                    </a:cubicBezTo>
                    <a:cubicBezTo>
                      <a:pt x="102" y="98"/>
                      <a:pt x="101" y="100"/>
                      <a:pt x="100" y="100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99"/>
                      <a:pt x="99" y="99"/>
                      <a:pt x="99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9" y="98"/>
                      <a:pt x="98" y="96"/>
                      <a:pt x="98" y="95"/>
                    </a:cubicBezTo>
                    <a:cubicBezTo>
                      <a:pt x="98" y="95"/>
                      <a:pt x="97" y="96"/>
                      <a:pt x="97" y="96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5" y="96"/>
                      <a:pt x="95" y="95"/>
                      <a:pt x="95" y="94"/>
                    </a:cubicBezTo>
                    <a:cubicBezTo>
                      <a:pt x="96" y="94"/>
                      <a:pt x="96" y="93"/>
                      <a:pt x="96" y="93"/>
                    </a:cubicBezTo>
                    <a:cubicBezTo>
                      <a:pt x="95" y="92"/>
                      <a:pt x="94" y="90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0" y="89"/>
                      <a:pt x="90" y="89"/>
                      <a:pt x="90" y="89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2" y="88"/>
                      <a:pt x="92" y="88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92" y="87"/>
                      <a:pt x="92" y="87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2" y="86"/>
                      <a:pt x="92" y="86"/>
                      <a:pt x="92" y="86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1" y="84"/>
                      <a:pt x="90" y="84"/>
                      <a:pt x="90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8" y="83"/>
                      <a:pt x="88" y="83"/>
                      <a:pt x="88" y="84"/>
                    </a:cubicBezTo>
                    <a:cubicBezTo>
                      <a:pt x="87" y="84"/>
                      <a:pt x="87" y="84"/>
                      <a:pt x="87" y="84"/>
                    </a:cubicBezTo>
                    <a:cubicBezTo>
                      <a:pt x="87" y="83"/>
                      <a:pt x="87" y="83"/>
                      <a:pt x="87" y="83"/>
                    </a:cubicBez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5" y="85"/>
                      <a:pt x="83" y="83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81" y="82"/>
                      <a:pt x="80" y="80"/>
                      <a:pt x="79" y="79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78" y="79"/>
                      <a:pt x="78" y="79"/>
                      <a:pt x="77" y="78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7"/>
                      <a:pt x="75" y="77"/>
                      <a:pt x="75" y="77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76"/>
                      <a:pt x="75" y="76"/>
                      <a:pt x="76" y="76"/>
                    </a:cubicBezTo>
                    <a:cubicBezTo>
                      <a:pt x="74" y="76"/>
                      <a:pt x="73" y="76"/>
                      <a:pt x="72" y="75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69" y="75"/>
                      <a:pt x="68" y="75"/>
                      <a:pt x="67" y="75"/>
                    </a:cubicBezTo>
                    <a:cubicBezTo>
                      <a:pt x="64" y="75"/>
                      <a:pt x="64" y="74"/>
                      <a:pt x="62" y="73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0" y="73"/>
                      <a:pt x="59" y="72"/>
                      <a:pt x="59" y="71"/>
                    </a:cubicBezTo>
                    <a:cubicBezTo>
                      <a:pt x="59" y="71"/>
                      <a:pt x="59" y="71"/>
                      <a:pt x="58" y="71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56" y="70"/>
                      <a:pt x="55" y="70"/>
                      <a:pt x="55" y="69"/>
                    </a:cubicBezTo>
                    <a:cubicBezTo>
                      <a:pt x="55" y="69"/>
                      <a:pt x="55" y="69"/>
                      <a:pt x="55" y="70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54" y="69"/>
                      <a:pt x="53" y="69"/>
                      <a:pt x="53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4" y="72"/>
                      <a:pt x="54" y="72"/>
                      <a:pt x="54" y="72"/>
                    </a:cubicBezTo>
                    <a:cubicBezTo>
                      <a:pt x="53" y="74"/>
                      <a:pt x="53" y="75"/>
                      <a:pt x="50" y="75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0" y="75"/>
                      <a:pt x="50" y="75"/>
                      <a:pt x="50" y="76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6"/>
                      <a:pt x="49" y="76"/>
                      <a:pt x="49" y="77"/>
                    </a:cubicBezTo>
                    <a:cubicBezTo>
                      <a:pt x="49" y="77"/>
                      <a:pt x="48" y="77"/>
                      <a:pt x="48" y="78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6" y="79"/>
                      <a:pt x="44" y="80"/>
                      <a:pt x="43" y="79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77"/>
                      <a:pt x="43" y="77"/>
                      <a:pt x="44" y="77"/>
                    </a:cubicBezTo>
                    <a:cubicBezTo>
                      <a:pt x="44" y="77"/>
                      <a:pt x="44" y="77"/>
                      <a:pt x="44" y="76"/>
                    </a:cubicBezTo>
                    <a:cubicBezTo>
                      <a:pt x="43" y="76"/>
                      <a:pt x="44" y="75"/>
                      <a:pt x="44" y="73"/>
                    </a:cubicBezTo>
                    <a:cubicBezTo>
                      <a:pt x="44" y="72"/>
                      <a:pt x="44" y="72"/>
                      <a:pt x="44" y="71"/>
                    </a:cubicBezTo>
                    <a:cubicBezTo>
                      <a:pt x="44" y="70"/>
                      <a:pt x="45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6" y="68"/>
                      <a:pt x="46" y="68"/>
                      <a:pt x="46" y="69"/>
                    </a:cubicBezTo>
                    <a:cubicBezTo>
                      <a:pt x="45" y="69"/>
                      <a:pt x="44" y="70"/>
                      <a:pt x="44" y="71"/>
                    </a:cubicBezTo>
                    <a:cubicBezTo>
                      <a:pt x="43" y="72"/>
                      <a:pt x="43" y="73"/>
                      <a:pt x="42" y="73"/>
                    </a:cubicBezTo>
                    <a:cubicBezTo>
                      <a:pt x="42" y="73"/>
                      <a:pt x="42" y="74"/>
                      <a:pt x="42" y="74"/>
                    </a:cubicBezTo>
                    <a:cubicBezTo>
                      <a:pt x="42" y="75"/>
                      <a:pt x="41" y="76"/>
                      <a:pt x="40" y="76"/>
                    </a:cubicBezTo>
                    <a:cubicBezTo>
                      <a:pt x="39" y="77"/>
                      <a:pt x="38" y="78"/>
                      <a:pt x="38" y="78"/>
                    </a:cubicBezTo>
                    <a:cubicBezTo>
                      <a:pt x="39" y="79"/>
                      <a:pt x="40" y="79"/>
                      <a:pt x="40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81"/>
                      <a:pt x="39" y="82"/>
                      <a:pt x="38" y="82"/>
                    </a:cubicBezTo>
                    <a:cubicBezTo>
                      <a:pt x="37" y="84"/>
                      <a:pt x="36" y="86"/>
                      <a:pt x="34" y="86"/>
                    </a:cubicBezTo>
                    <a:cubicBezTo>
                      <a:pt x="34" y="87"/>
                      <a:pt x="33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9"/>
                      <a:pt x="32" y="89"/>
                    </a:cubicBezTo>
                    <a:cubicBezTo>
                      <a:pt x="32" y="90"/>
                      <a:pt x="31" y="90"/>
                      <a:pt x="30" y="90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30" y="90"/>
                      <a:pt x="29" y="91"/>
                      <a:pt x="29" y="91"/>
                    </a:cubicBezTo>
                    <a:cubicBezTo>
                      <a:pt x="29" y="91"/>
                      <a:pt x="29" y="92"/>
                      <a:pt x="29" y="92"/>
                    </a:cubicBezTo>
                    <a:cubicBezTo>
                      <a:pt x="29" y="92"/>
                      <a:pt x="29" y="92"/>
                      <a:pt x="29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7" y="93"/>
                      <a:pt x="27" y="93"/>
                      <a:pt x="26" y="93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4" y="95"/>
                      <a:pt x="24" y="95"/>
                      <a:pt x="24" y="96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4" y="96"/>
                      <a:pt x="24" y="96"/>
                      <a:pt x="24" y="96"/>
                    </a:cubicBezTo>
                    <a:lnTo>
                      <a:pt x="23" y="102"/>
                    </a:lnTo>
                    <a:close/>
                    <a:moveTo>
                      <a:pt x="100" y="97"/>
                    </a:moveTo>
                    <a:cubicBezTo>
                      <a:pt x="100" y="97"/>
                      <a:pt x="101" y="97"/>
                      <a:pt x="101" y="97"/>
                    </a:cubicBezTo>
                    <a:cubicBezTo>
                      <a:pt x="101" y="97"/>
                      <a:pt x="101" y="98"/>
                      <a:pt x="101" y="98"/>
                    </a:cubicBezTo>
                    <a:cubicBezTo>
                      <a:pt x="101" y="97"/>
                      <a:pt x="101" y="97"/>
                      <a:pt x="101" y="96"/>
                    </a:cubicBezTo>
                    <a:cubicBezTo>
                      <a:pt x="101" y="95"/>
                      <a:pt x="101" y="94"/>
                      <a:pt x="100" y="94"/>
                    </a:cubicBezTo>
                    <a:cubicBezTo>
                      <a:pt x="100" y="94"/>
                      <a:pt x="100" y="94"/>
                      <a:pt x="99" y="94"/>
                    </a:cubicBezTo>
                    <a:cubicBezTo>
                      <a:pt x="99" y="94"/>
                      <a:pt x="100" y="94"/>
                      <a:pt x="100" y="94"/>
                    </a:cubicBezTo>
                    <a:cubicBezTo>
                      <a:pt x="100" y="95"/>
                      <a:pt x="100" y="96"/>
                      <a:pt x="100" y="97"/>
                    </a:cubicBezTo>
                    <a:close/>
                    <a:moveTo>
                      <a:pt x="16" y="97"/>
                    </a:moveTo>
                    <a:cubicBezTo>
                      <a:pt x="16" y="98"/>
                      <a:pt x="16" y="98"/>
                      <a:pt x="16" y="98"/>
                    </a:cubicBezTo>
                    <a:cubicBezTo>
                      <a:pt x="16" y="98"/>
                      <a:pt x="17" y="97"/>
                      <a:pt x="17" y="96"/>
                    </a:cubicBezTo>
                    <a:cubicBezTo>
                      <a:pt x="17" y="96"/>
                      <a:pt x="17" y="96"/>
                      <a:pt x="18" y="96"/>
                    </a:cubicBezTo>
                    <a:cubicBezTo>
                      <a:pt x="17" y="96"/>
                      <a:pt x="16" y="96"/>
                      <a:pt x="15" y="97"/>
                    </a:cubicBezTo>
                    <a:cubicBezTo>
                      <a:pt x="15" y="97"/>
                      <a:pt x="15" y="97"/>
                      <a:pt x="15" y="97"/>
                    </a:cubicBezTo>
                    <a:lnTo>
                      <a:pt x="16" y="97"/>
                    </a:lnTo>
                    <a:close/>
                    <a:moveTo>
                      <a:pt x="19" y="95"/>
                    </a:move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20" y="95"/>
                      <a:pt x="20" y="95"/>
                    </a:cubicBezTo>
                    <a:cubicBezTo>
                      <a:pt x="20" y="95"/>
                      <a:pt x="19" y="95"/>
                      <a:pt x="19" y="95"/>
                    </a:cubicBezTo>
                    <a:close/>
                    <a:moveTo>
                      <a:pt x="25" y="91"/>
                    </a:moveTo>
                    <a:cubicBezTo>
                      <a:pt x="25" y="91"/>
                      <a:pt x="25" y="91"/>
                      <a:pt x="24" y="92"/>
                    </a:cubicBezTo>
                    <a:cubicBezTo>
                      <a:pt x="23" y="92"/>
                      <a:pt x="21" y="93"/>
                      <a:pt x="21" y="94"/>
                    </a:cubicBezTo>
                    <a:cubicBezTo>
                      <a:pt x="21" y="94"/>
                      <a:pt x="21" y="94"/>
                      <a:pt x="22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4" y="94"/>
                      <a:pt x="24" y="9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3"/>
                      <a:pt x="24" y="93"/>
                      <a:pt x="24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5" y="92"/>
                      <a:pt x="26" y="92"/>
                      <a:pt x="26" y="92"/>
                    </a:cubicBezTo>
                    <a:lnTo>
                      <a:pt x="25" y="91"/>
                    </a:lnTo>
                    <a:close/>
                    <a:moveTo>
                      <a:pt x="95" y="90"/>
                    </a:moveTo>
                    <a:cubicBezTo>
                      <a:pt x="96" y="91"/>
                      <a:pt x="97" y="92"/>
                      <a:pt x="98" y="93"/>
                    </a:cubicBezTo>
                    <a:cubicBezTo>
                      <a:pt x="98" y="93"/>
                      <a:pt x="98" y="93"/>
                      <a:pt x="98" y="93"/>
                    </a:cubicBezTo>
                    <a:cubicBezTo>
                      <a:pt x="97" y="92"/>
                      <a:pt x="96" y="91"/>
                      <a:pt x="95" y="90"/>
                    </a:cubicBezTo>
                    <a:close/>
                    <a:moveTo>
                      <a:pt x="26" y="91"/>
                    </a:moveTo>
                    <a:cubicBezTo>
                      <a:pt x="27" y="91"/>
                      <a:pt x="27" y="91"/>
                      <a:pt x="27" y="91"/>
                    </a:cubicBezTo>
                    <a:cubicBezTo>
                      <a:pt x="28" y="91"/>
                      <a:pt x="28" y="91"/>
                      <a:pt x="28" y="90"/>
                    </a:cubicBezTo>
                    <a:cubicBezTo>
                      <a:pt x="28" y="90"/>
                      <a:pt x="29" y="89"/>
                      <a:pt x="29" y="89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0" y="89"/>
                      <a:pt x="31" y="89"/>
                      <a:pt x="31" y="88"/>
                    </a:cubicBezTo>
                    <a:cubicBezTo>
                      <a:pt x="31" y="88"/>
                      <a:pt x="31" y="88"/>
                      <a:pt x="31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2" y="86"/>
                      <a:pt x="33" y="86"/>
                      <a:pt x="33" y="85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5"/>
                      <a:pt x="36" y="83"/>
                      <a:pt x="37" y="82"/>
                    </a:cubicBezTo>
                    <a:cubicBezTo>
                      <a:pt x="38" y="81"/>
                      <a:pt x="38" y="81"/>
                      <a:pt x="39" y="80"/>
                    </a:cubicBezTo>
                    <a:cubicBezTo>
                      <a:pt x="38" y="80"/>
                      <a:pt x="38" y="80"/>
                      <a:pt x="37" y="80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7" y="77"/>
                      <a:pt x="38" y="76"/>
                      <a:pt x="39" y="75"/>
                    </a:cubicBezTo>
                    <a:cubicBezTo>
                      <a:pt x="40" y="75"/>
                      <a:pt x="40" y="74"/>
                      <a:pt x="40" y="74"/>
                    </a:cubicBezTo>
                    <a:cubicBezTo>
                      <a:pt x="40" y="74"/>
                      <a:pt x="40" y="73"/>
                      <a:pt x="40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2" y="71"/>
                      <a:pt x="43" y="70"/>
                    </a:cubicBezTo>
                    <a:cubicBezTo>
                      <a:pt x="43" y="69"/>
                      <a:pt x="44" y="68"/>
                      <a:pt x="45" y="68"/>
                    </a:cubicBezTo>
                    <a:cubicBezTo>
                      <a:pt x="46" y="67"/>
                      <a:pt x="47" y="65"/>
                      <a:pt x="47" y="63"/>
                    </a:cubicBezTo>
                    <a:cubicBezTo>
                      <a:pt x="47" y="63"/>
                      <a:pt x="47" y="62"/>
                      <a:pt x="47" y="61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49" y="64"/>
                      <a:pt x="48" y="65"/>
                      <a:pt x="48" y="67"/>
                    </a:cubicBezTo>
                    <a:cubicBezTo>
                      <a:pt x="48" y="67"/>
                      <a:pt x="49" y="66"/>
                      <a:pt x="49" y="66"/>
                    </a:cubicBezTo>
                    <a:cubicBezTo>
                      <a:pt x="49" y="66"/>
                      <a:pt x="50" y="65"/>
                      <a:pt x="50" y="65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0" y="67"/>
                      <a:pt x="50" y="67"/>
                      <a:pt x="50" y="68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2" y="69"/>
                      <a:pt x="53" y="68"/>
                      <a:pt x="53" y="68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8"/>
                      <a:pt x="56" y="68"/>
                      <a:pt x="56" y="68"/>
                    </a:cubicBezTo>
                    <a:cubicBezTo>
                      <a:pt x="56" y="68"/>
                      <a:pt x="57" y="68"/>
                      <a:pt x="57" y="68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1" y="71"/>
                      <a:pt x="61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4" y="73"/>
                      <a:pt x="65" y="73"/>
                      <a:pt x="67" y="73"/>
                    </a:cubicBezTo>
                    <a:cubicBezTo>
                      <a:pt x="68" y="73"/>
                      <a:pt x="69" y="73"/>
                      <a:pt x="70" y="73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3"/>
                      <a:pt x="71" y="73"/>
                      <a:pt x="72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3" y="74"/>
                      <a:pt x="73" y="75"/>
                      <a:pt x="74" y="75"/>
                    </a:cubicBezTo>
                    <a:cubicBezTo>
                      <a:pt x="74" y="75"/>
                      <a:pt x="75" y="75"/>
                      <a:pt x="75" y="74"/>
                    </a:cubicBezTo>
                    <a:cubicBezTo>
                      <a:pt x="74" y="74"/>
                      <a:pt x="74" y="74"/>
                      <a:pt x="73" y="73"/>
                    </a:cubicBezTo>
                    <a:cubicBezTo>
                      <a:pt x="72" y="72"/>
                      <a:pt x="72" y="70"/>
                      <a:pt x="72" y="68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0" y="14"/>
                      <a:pt x="69" y="12"/>
                      <a:pt x="67" y="11"/>
                    </a:cubicBezTo>
                    <a:cubicBezTo>
                      <a:pt x="67" y="11"/>
                      <a:pt x="67" y="11"/>
                      <a:pt x="66" y="10"/>
                    </a:cubicBezTo>
                    <a:cubicBezTo>
                      <a:pt x="66" y="10"/>
                      <a:pt x="65" y="10"/>
                      <a:pt x="64" y="11"/>
                    </a:cubicBezTo>
                    <a:cubicBezTo>
                      <a:pt x="63" y="11"/>
                      <a:pt x="61" y="11"/>
                      <a:pt x="60" y="11"/>
                    </a:cubicBezTo>
                    <a:cubicBezTo>
                      <a:pt x="54" y="9"/>
                      <a:pt x="50" y="8"/>
                      <a:pt x="44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3" y="7"/>
                      <a:pt x="43" y="6"/>
                      <a:pt x="42" y="6"/>
                    </a:cubicBezTo>
                    <a:cubicBezTo>
                      <a:pt x="42" y="6"/>
                      <a:pt x="42" y="5"/>
                      <a:pt x="42" y="5"/>
                    </a:cubicBezTo>
                    <a:cubicBezTo>
                      <a:pt x="41" y="5"/>
                      <a:pt x="40" y="4"/>
                      <a:pt x="40" y="4"/>
                    </a:cubicBezTo>
                    <a:cubicBezTo>
                      <a:pt x="40" y="4"/>
                      <a:pt x="39" y="4"/>
                      <a:pt x="39" y="4"/>
                    </a:cubicBezTo>
                    <a:cubicBezTo>
                      <a:pt x="39" y="5"/>
                      <a:pt x="38" y="5"/>
                      <a:pt x="38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4"/>
                      <a:pt x="36" y="3"/>
                    </a:cubicBezTo>
                    <a:cubicBezTo>
                      <a:pt x="36" y="3"/>
                      <a:pt x="35" y="3"/>
                      <a:pt x="35" y="2"/>
                    </a:cubicBezTo>
                    <a:cubicBezTo>
                      <a:pt x="35" y="2"/>
                      <a:pt x="35" y="3"/>
                      <a:pt x="35" y="3"/>
                    </a:cubicBezTo>
                    <a:cubicBezTo>
                      <a:pt x="35" y="3"/>
                      <a:pt x="35" y="4"/>
                      <a:pt x="35" y="5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5"/>
                      <a:pt x="33" y="5"/>
                      <a:pt x="32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1"/>
                      <a:pt x="32" y="1"/>
                      <a:pt x="31" y="1"/>
                    </a:cubicBezTo>
                    <a:cubicBezTo>
                      <a:pt x="31" y="1"/>
                      <a:pt x="31" y="1"/>
                      <a:pt x="30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4"/>
                      <a:pt x="27" y="4"/>
                      <a:pt x="26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8"/>
                      <a:pt x="23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8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7"/>
                      <a:pt x="12" y="19"/>
                      <a:pt x="10" y="19"/>
                    </a:cubicBezTo>
                    <a:cubicBezTo>
                      <a:pt x="10" y="19"/>
                      <a:pt x="9" y="19"/>
                      <a:pt x="9" y="19"/>
                    </a:cubicBezTo>
                    <a:cubicBezTo>
                      <a:pt x="8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6" y="23"/>
                      <a:pt x="6" y="23"/>
                      <a:pt x="6" y="24"/>
                    </a:cubicBezTo>
                    <a:cubicBezTo>
                      <a:pt x="8" y="25"/>
                      <a:pt x="10" y="26"/>
                      <a:pt x="11" y="27"/>
                    </a:cubicBezTo>
                    <a:cubicBezTo>
                      <a:pt x="12" y="28"/>
                      <a:pt x="12" y="28"/>
                      <a:pt x="12" y="29"/>
                    </a:cubicBezTo>
                    <a:cubicBezTo>
                      <a:pt x="13" y="30"/>
                      <a:pt x="14" y="32"/>
                      <a:pt x="14" y="32"/>
                    </a:cubicBezTo>
                    <a:cubicBezTo>
                      <a:pt x="15" y="32"/>
                      <a:pt x="15" y="32"/>
                      <a:pt x="15" y="31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2"/>
                      <a:pt x="16" y="32"/>
                    </a:cubicBezTo>
                    <a:cubicBezTo>
                      <a:pt x="17" y="31"/>
                      <a:pt x="18" y="31"/>
                      <a:pt x="18" y="32"/>
                    </a:cubicBezTo>
                    <a:cubicBezTo>
                      <a:pt x="18" y="32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2" y="34"/>
                      <a:pt x="24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2" y="37"/>
                      <a:pt x="21" y="37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8" y="39"/>
                      <a:pt x="18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39"/>
                      <a:pt x="12" y="39"/>
                      <a:pt x="11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2" y="36"/>
                      <a:pt x="12" y="36"/>
                    </a:cubicBezTo>
                    <a:cubicBezTo>
                      <a:pt x="12" y="36"/>
                      <a:pt x="11" y="36"/>
                      <a:pt x="11" y="36"/>
                    </a:cubicBezTo>
                    <a:cubicBezTo>
                      <a:pt x="10" y="36"/>
                      <a:pt x="9" y="36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8"/>
                      <a:pt x="8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4" y="39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2"/>
                      <a:pt x="4" y="42"/>
                      <a:pt x="6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7"/>
                      <a:pt x="6" y="47"/>
                      <a:pt x="8" y="48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5" y="48"/>
                      <a:pt x="15" y="48"/>
                    </a:cubicBezTo>
                    <a:cubicBezTo>
                      <a:pt x="16" y="47"/>
                      <a:pt x="17" y="46"/>
                      <a:pt x="19" y="46"/>
                    </a:cubicBezTo>
                    <a:cubicBezTo>
                      <a:pt x="19" y="46"/>
                      <a:pt x="20" y="46"/>
                      <a:pt x="20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8"/>
                      <a:pt x="20" y="49"/>
                      <a:pt x="19" y="49"/>
                    </a:cubicBezTo>
                    <a:cubicBezTo>
                      <a:pt x="20" y="51"/>
                      <a:pt x="22" y="53"/>
                      <a:pt x="20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5"/>
                      <a:pt x="17" y="55"/>
                      <a:pt x="16" y="55"/>
                    </a:cubicBezTo>
                    <a:cubicBezTo>
                      <a:pt x="16" y="55"/>
                      <a:pt x="16" y="56"/>
                      <a:pt x="16" y="56"/>
                    </a:cubicBezTo>
                    <a:cubicBezTo>
                      <a:pt x="15" y="57"/>
                      <a:pt x="15" y="57"/>
                      <a:pt x="15" y="58"/>
                    </a:cubicBezTo>
                    <a:cubicBezTo>
                      <a:pt x="14" y="58"/>
                      <a:pt x="13" y="58"/>
                      <a:pt x="13" y="58"/>
                    </a:cubicBezTo>
                    <a:cubicBezTo>
                      <a:pt x="13" y="58"/>
                      <a:pt x="12" y="58"/>
                      <a:pt x="12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1" y="60"/>
                      <a:pt x="11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8" y="61"/>
                      <a:pt x="8" y="61"/>
                    </a:cubicBezTo>
                    <a:cubicBezTo>
                      <a:pt x="8" y="62"/>
                      <a:pt x="8" y="62"/>
                      <a:pt x="8" y="63"/>
                    </a:cubicBezTo>
                    <a:cubicBezTo>
                      <a:pt x="7" y="63"/>
                      <a:pt x="7" y="64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8" y="67"/>
                      <a:pt x="8" y="67"/>
                      <a:pt x="8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9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0" y="69"/>
                    </a:cubicBezTo>
                    <a:cubicBezTo>
                      <a:pt x="11" y="69"/>
                      <a:pt x="12" y="69"/>
                      <a:pt x="12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1" y="73"/>
                      <a:pt x="11" y="73"/>
                      <a:pt x="11" y="74"/>
                    </a:cubicBezTo>
                    <a:cubicBezTo>
                      <a:pt x="11" y="74"/>
                      <a:pt x="11" y="74"/>
                      <a:pt x="12" y="74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3" y="75"/>
                      <a:pt x="14" y="75"/>
                      <a:pt x="14" y="74"/>
                    </a:cubicBezTo>
                    <a:cubicBezTo>
                      <a:pt x="15" y="73"/>
                      <a:pt x="15" y="73"/>
                      <a:pt x="15" y="72"/>
                    </a:cubicBezTo>
                    <a:cubicBezTo>
                      <a:pt x="15" y="71"/>
                      <a:pt x="16" y="70"/>
                      <a:pt x="18" y="69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8" y="70"/>
                      <a:pt x="18" y="71"/>
                      <a:pt x="18" y="71"/>
                    </a:cubicBezTo>
                    <a:cubicBezTo>
                      <a:pt x="17" y="72"/>
                      <a:pt x="16" y="72"/>
                      <a:pt x="17" y="73"/>
                    </a:cubicBezTo>
                    <a:cubicBezTo>
                      <a:pt x="17" y="73"/>
                      <a:pt x="17" y="74"/>
                      <a:pt x="17" y="74"/>
                    </a:cubicBezTo>
                    <a:cubicBezTo>
                      <a:pt x="18" y="75"/>
                      <a:pt x="18" y="76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19" y="80"/>
                      <a:pt x="19" y="80"/>
                    </a:cubicBezTo>
                    <a:cubicBezTo>
                      <a:pt x="19" y="79"/>
                      <a:pt x="20" y="79"/>
                      <a:pt x="21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79"/>
                      <a:pt x="22" y="79"/>
                      <a:pt x="23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5" y="80"/>
                      <a:pt x="25" y="79"/>
                      <a:pt x="26" y="79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79"/>
                      <a:pt x="27" y="79"/>
                      <a:pt x="27" y="79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8" y="80"/>
                      <a:pt x="29" y="79"/>
                      <a:pt x="30" y="79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1" y="80"/>
                      <a:pt x="31" y="80"/>
                    </a:cubicBezTo>
                    <a:cubicBezTo>
                      <a:pt x="30" y="81"/>
                      <a:pt x="30" y="81"/>
                      <a:pt x="29" y="82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9" y="84"/>
                      <a:pt x="29" y="86"/>
                      <a:pt x="28" y="87"/>
                    </a:cubicBezTo>
                    <a:cubicBezTo>
                      <a:pt x="28" y="88"/>
                      <a:pt x="27" y="88"/>
                      <a:pt x="27" y="89"/>
                    </a:cubicBezTo>
                    <a:cubicBezTo>
                      <a:pt x="27" y="89"/>
                      <a:pt x="26" y="89"/>
                      <a:pt x="26" y="90"/>
                    </a:cubicBezTo>
                    <a:cubicBezTo>
                      <a:pt x="26" y="90"/>
                      <a:pt x="26" y="90"/>
                      <a:pt x="26" y="91"/>
                    </a:cubicBezTo>
                    <a:close/>
                    <a:moveTo>
                      <a:pt x="88" y="78"/>
                    </a:moveTo>
                    <a:cubicBezTo>
                      <a:pt x="89" y="81"/>
                      <a:pt x="89" y="81"/>
                      <a:pt x="89" y="81"/>
                    </a:cubicBezTo>
                    <a:cubicBezTo>
                      <a:pt x="90" y="82"/>
                      <a:pt x="90" y="82"/>
                      <a:pt x="90" y="82"/>
                    </a:cubicBezTo>
                    <a:cubicBezTo>
                      <a:pt x="91" y="83"/>
                      <a:pt x="91" y="83"/>
                      <a:pt x="92" y="83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1" y="82"/>
                      <a:pt x="90" y="81"/>
                    </a:cubicBezTo>
                    <a:cubicBezTo>
                      <a:pt x="90" y="80"/>
                      <a:pt x="89" y="79"/>
                      <a:pt x="88" y="78"/>
                    </a:cubicBezTo>
                    <a:close/>
                    <a:moveTo>
                      <a:pt x="82" y="81"/>
                    </a:moveTo>
                    <a:cubicBezTo>
                      <a:pt x="82" y="81"/>
                      <a:pt x="82" y="81"/>
                      <a:pt x="82" y="81"/>
                    </a:cubicBezTo>
                    <a:cubicBezTo>
                      <a:pt x="83" y="82"/>
                      <a:pt x="84" y="82"/>
                      <a:pt x="85" y="82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2"/>
                      <a:pt x="84" y="82"/>
                      <a:pt x="84" y="81"/>
                    </a:cubicBezTo>
                    <a:cubicBezTo>
                      <a:pt x="83" y="81"/>
                      <a:pt x="83" y="81"/>
                      <a:pt x="83" y="80"/>
                    </a:cubicBezTo>
                    <a:cubicBezTo>
                      <a:pt x="82" y="80"/>
                      <a:pt x="82" y="80"/>
                      <a:pt x="82" y="80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2" y="81"/>
                      <a:pt x="82" y="81"/>
                      <a:pt x="82" y="81"/>
                    </a:cubicBezTo>
                    <a:close/>
                    <a:moveTo>
                      <a:pt x="85" y="78"/>
                    </a:moveTo>
                    <a:cubicBezTo>
                      <a:pt x="86" y="79"/>
                      <a:pt x="86" y="79"/>
                      <a:pt x="86" y="79"/>
                    </a:cubicBezTo>
                    <a:cubicBezTo>
                      <a:pt x="86" y="80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0"/>
                    </a:cubicBezTo>
                    <a:cubicBezTo>
                      <a:pt x="87" y="79"/>
                      <a:pt x="86" y="78"/>
                      <a:pt x="87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6" y="76"/>
                      <a:pt x="85" y="77"/>
                      <a:pt x="85" y="78"/>
                    </a:cubicBezTo>
                    <a:cubicBezTo>
                      <a:pt x="85" y="78"/>
                      <a:pt x="84" y="79"/>
                      <a:pt x="84" y="79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79"/>
                      <a:pt x="85" y="79"/>
                      <a:pt x="85" y="79"/>
                    </a:cubicBezTo>
                    <a:cubicBezTo>
                      <a:pt x="85" y="79"/>
                      <a:pt x="85" y="79"/>
                      <a:pt x="85" y="79"/>
                    </a:cubicBezTo>
                    <a:lnTo>
                      <a:pt x="85" y="78"/>
                    </a:lnTo>
                    <a:close/>
                    <a:moveTo>
                      <a:pt x="77" y="77"/>
                    </a:moveTo>
                    <a:cubicBezTo>
                      <a:pt x="78" y="78"/>
                      <a:pt x="78" y="78"/>
                      <a:pt x="79" y="78"/>
                    </a:cubicBezTo>
                    <a:cubicBezTo>
                      <a:pt x="79" y="78"/>
                      <a:pt x="79" y="78"/>
                      <a:pt x="79" y="77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7"/>
                      <a:pt x="78" y="76"/>
                      <a:pt x="78" y="76"/>
                    </a:cubicBezTo>
                    <a:cubicBezTo>
                      <a:pt x="78" y="76"/>
                      <a:pt x="78" y="77"/>
                      <a:pt x="78" y="77"/>
                    </a:cubicBezTo>
                    <a:lnTo>
                      <a:pt x="77" y="77"/>
                    </a:lnTo>
                    <a:close/>
                    <a:moveTo>
                      <a:pt x="44" y="78"/>
                    </a:moveTo>
                    <a:cubicBezTo>
                      <a:pt x="45" y="78"/>
                      <a:pt x="46" y="77"/>
                      <a:pt x="47" y="76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9" y="75"/>
                      <a:pt x="49" y="75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49" y="70"/>
                      <a:pt x="48" y="70"/>
                    </a:cubicBezTo>
                    <a:cubicBezTo>
                      <a:pt x="46" y="70"/>
                      <a:pt x="46" y="70"/>
                      <a:pt x="46" y="71"/>
                    </a:cubicBezTo>
                    <a:cubicBezTo>
                      <a:pt x="46" y="72"/>
                      <a:pt x="46" y="72"/>
                      <a:pt x="45" y="73"/>
                    </a:cubicBezTo>
                    <a:cubicBezTo>
                      <a:pt x="45" y="74"/>
                      <a:pt x="45" y="75"/>
                      <a:pt x="45" y="75"/>
                    </a:cubicBezTo>
                    <a:cubicBezTo>
                      <a:pt x="45" y="75"/>
                      <a:pt x="45" y="75"/>
                      <a:pt x="45" y="75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76"/>
                      <a:pt x="46" y="77"/>
                      <a:pt x="45" y="77"/>
                    </a:cubicBezTo>
                    <a:cubicBezTo>
                      <a:pt x="45" y="77"/>
                      <a:pt x="44" y="78"/>
                      <a:pt x="44" y="78"/>
                    </a:cubicBezTo>
                    <a:close/>
                    <a:moveTo>
                      <a:pt x="51" y="73"/>
                    </a:moveTo>
                    <a:cubicBezTo>
                      <a:pt x="52" y="74"/>
                      <a:pt x="52" y="74"/>
                      <a:pt x="53" y="72"/>
                    </a:cubicBezTo>
                    <a:cubicBezTo>
                      <a:pt x="53" y="72"/>
                      <a:pt x="53" y="72"/>
                      <a:pt x="52" y="72"/>
                    </a:cubicBezTo>
                    <a:lnTo>
                      <a:pt x="51" y="73"/>
                    </a:lnTo>
                    <a:close/>
                    <a:moveTo>
                      <a:pt x="17" y="54"/>
                    </a:moveTo>
                    <a:cubicBezTo>
                      <a:pt x="17" y="54"/>
                      <a:pt x="18" y="54"/>
                      <a:pt x="18" y="54"/>
                    </a:cubicBezTo>
                    <a:cubicBezTo>
                      <a:pt x="18" y="54"/>
                      <a:pt x="18" y="54"/>
                      <a:pt x="19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3"/>
                      <a:pt x="19" y="51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9"/>
                      <a:pt x="16" y="49"/>
                    </a:cubicBezTo>
                    <a:cubicBezTo>
                      <a:pt x="16" y="50"/>
                      <a:pt x="16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lnTo>
                      <a:pt x="17" y="54"/>
                    </a:lnTo>
                    <a:close/>
                    <a:moveTo>
                      <a:pt x="18" y="48"/>
                    </a:moveTo>
                    <a:cubicBezTo>
                      <a:pt x="18" y="48"/>
                      <a:pt x="18" y="48"/>
                      <a:pt x="18" y="48"/>
                    </a:cubicBezTo>
                    <a:cubicBezTo>
                      <a:pt x="19" y="48"/>
                      <a:pt x="19" y="48"/>
                      <a:pt x="19" y="47"/>
                    </a:cubicBezTo>
                    <a:cubicBezTo>
                      <a:pt x="19" y="47"/>
                      <a:pt x="18" y="47"/>
                      <a:pt x="18" y="48"/>
                    </a:cubicBezTo>
                    <a:close/>
                    <a:moveTo>
                      <a:pt x="19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1" y="35"/>
                    </a:cubicBezTo>
                    <a:cubicBezTo>
                      <a:pt x="21" y="35"/>
                      <a:pt x="20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lnTo>
                      <a:pt x="19" y="36"/>
                    </a:lnTo>
                    <a:close/>
                    <a:moveTo>
                      <a:pt x="23" y="5"/>
                    </a:moveTo>
                    <a:cubicBezTo>
                      <a:pt x="23" y="5"/>
                      <a:pt x="23" y="5"/>
                      <a:pt x="23" y="6"/>
                    </a:cubicBezTo>
                    <a:cubicBezTo>
                      <a:pt x="23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5" name="Freeform 19"/>
              <p:cNvSpPr/>
              <p:nvPr/>
            </p:nvSpPr>
            <p:spPr bwMode="auto">
              <a:xfrm>
                <a:off x="3303" y="2078"/>
                <a:ext cx="10" cy="5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4" y="2"/>
                      <a:pt x="1" y="2"/>
                      <a:pt x="0" y="2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6" name="Freeform 20"/>
              <p:cNvSpPr/>
              <p:nvPr/>
            </p:nvSpPr>
            <p:spPr bwMode="auto">
              <a:xfrm>
                <a:off x="3298" y="2076"/>
                <a:ext cx="19" cy="9"/>
              </a:xfrm>
              <a:custGeom>
                <a:avLst/>
                <a:gdLst>
                  <a:gd name="T0" fmla="*/ 0 w 8"/>
                  <a:gd name="T1" fmla="*/ 4 h 4"/>
                  <a:gd name="T2" fmla="*/ 1 w 8"/>
                  <a:gd name="T3" fmla="*/ 3 h 4"/>
                  <a:gd name="T4" fmla="*/ 5 w 8"/>
                  <a:gd name="T5" fmla="*/ 1 h 4"/>
                  <a:gd name="T6" fmla="*/ 6 w 8"/>
                  <a:gd name="T7" fmla="*/ 0 h 4"/>
                  <a:gd name="T8" fmla="*/ 8 w 8"/>
                  <a:gd name="T9" fmla="*/ 0 h 4"/>
                  <a:gd name="T10" fmla="*/ 7 w 8"/>
                  <a:gd name="T11" fmla="*/ 1 h 4"/>
                  <a:gd name="T12" fmla="*/ 3 w 8"/>
                  <a:gd name="T13" fmla="*/ 4 h 4"/>
                  <a:gd name="T14" fmla="*/ 2 w 8"/>
                  <a:gd name="T15" fmla="*/ 4 h 4"/>
                  <a:gd name="T16" fmla="*/ 0 w 8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5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7" name="Freeform 21"/>
              <p:cNvSpPr/>
              <p:nvPr/>
            </p:nvSpPr>
            <p:spPr bwMode="auto">
              <a:xfrm>
                <a:off x="3159" y="217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8" name="Freeform 22"/>
              <p:cNvSpPr/>
              <p:nvPr/>
            </p:nvSpPr>
            <p:spPr bwMode="auto">
              <a:xfrm>
                <a:off x="3156" y="2171"/>
                <a:ext cx="12" cy="16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5 w 5"/>
                  <a:gd name="T9" fmla="*/ 0 h 7"/>
                  <a:gd name="T10" fmla="*/ 3 w 5"/>
                  <a:gd name="T11" fmla="*/ 3 h 7"/>
                  <a:gd name="T12" fmla="*/ 1 w 5"/>
                  <a:gd name="T13" fmla="*/ 5 h 7"/>
                  <a:gd name="T14" fmla="*/ 0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1" y="5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69" name="Freeform 23"/>
              <p:cNvSpPr/>
              <p:nvPr/>
            </p:nvSpPr>
            <p:spPr bwMode="auto">
              <a:xfrm>
                <a:off x="3014" y="213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0" name="Freeform 24"/>
              <p:cNvSpPr/>
              <p:nvPr/>
            </p:nvSpPr>
            <p:spPr bwMode="auto">
              <a:xfrm>
                <a:off x="3002" y="2130"/>
                <a:ext cx="19" cy="7"/>
              </a:xfrm>
              <a:custGeom>
                <a:avLst/>
                <a:gdLst>
                  <a:gd name="T0" fmla="*/ 5 w 8"/>
                  <a:gd name="T1" fmla="*/ 3 h 3"/>
                  <a:gd name="T2" fmla="*/ 5 w 8"/>
                  <a:gd name="T3" fmla="*/ 3 h 3"/>
                  <a:gd name="T4" fmla="*/ 0 w 8"/>
                  <a:gd name="T5" fmla="*/ 0 h 3"/>
                  <a:gd name="T6" fmla="*/ 8 w 8"/>
                  <a:gd name="T7" fmla="*/ 2 h 3"/>
                  <a:gd name="T8" fmla="*/ 6 w 8"/>
                  <a:gd name="T9" fmla="*/ 3 h 3"/>
                  <a:gd name="T10" fmla="*/ 5 w 8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1" name="Freeform 25"/>
              <p:cNvSpPr/>
              <p:nvPr/>
            </p:nvSpPr>
            <p:spPr bwMode="auto">
              <a:xfrm>
                <a:off x="3204" y="2242"/>
                <a:ext cx="14" cy="19"/>
              </a:xfrm>
              <a:custGeom>
                <a:avLst/>
                <a:gdLst>
                  <a:gd name="T0" fmla="*/ 2 w 6"/>
                  <a:gd name="T1" fmla="*/ 8 h 8"/>
                  <a:gd name="T2" fmla="*/ 3 w 6"/>
                  <a:gd name="T3" fmla="*/ 1 h 8"/>
                  <a:gd name="T4" fmla="*/ 1 w 6"/>
                  <a:gd name="T5" fmla="*/ 8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cubicBezTo>
                      <a:pt x="2" y="7"/>
                      <a:pt x="6" y="0"/>
                      <a:pt x="3" y="1"/>
                    </a:cubicBezTo>
                    <a:cubicBezTo>
                      <a:pt x="0" y="2"/>
                      <a:pt x="1" y="6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2" name="Freeform 26"/>
              <p:cNvSpPr>
                <a:spLocks noEditPoints="1"/>
              </p:cNvSpPr>
              <p:nvPr/>
            </p:nvSpPr>
            <p:spPr bwMode="auto">
              <a:xfrm>
                <a:off x="3204" y="2242"/>
                <a:ext cx="11" cy="21"/>
              </a:xfrm>
              <a:custGeom>
                <a:avLst/>
                <a:gdLst>
                  <a:gd name="T0" fmla="*/ 2 w 5"/>
                  <a:gd name="T1" fmla="*/ 9 h 9"/>
                  <a:gd name="T2" fmla="*/ 0 w 5"/>
                  <a:gd name="T3" fmla="*/ 9 h 9"/>
                  <a:gd name="T4" fmla="*/ 0 w 5"/>
                  <a:gd name="T5" fmla="*/ 8 h 9"/>
                  <a:gd name="T6" fmla="*/ 0 w 5"/>
                  <a:gd name="T7" fmla="*/ 7 h 9"/>
                  <a:gd name="T8" fmla="*/ 3 w 5"/>
                  <a:gd name="T9" fmla="*/ 0 h 9"/>
                  <a:gd name="T10" fmla="*/ 4 w 5"/>
                  <a:gd name="T11" fmla="*/ 1 h 9"/>
                  <a:gd name="T12" fmla="*/ 3 w 5"/>
                  <a:gd name="T13" fmla="*/ 8 h 9"/>
                  <a:gd name="T14" fmla="*/ 2 w 5"/>
                  <a:gd name="T15" fmla="*/ 9 h 9"/>
                  <a:gd name="T16" fmla="*/ 2 w 5"/>
                  <a:gd name="T17" fmla="*/ 7 h 9"/>
                  <a:gd name="T18" fmla="*/ 2 w 5"/>
                  <a:gd name="T19" fmla="*/ 7 h 9"/>
                  <a:gd name="T20" fmla="*/ 3 w 5"/>
                  <a:gd name="T21" fmla="*/ 2 h 9"/>
                  <a:gd name="T22" fmla="*/ 2 w 5"/>
                  <a:gd name="T23" fmla="*/ 7 h 9"/>
                  <a:gd name="T24" fmla="*/ 2 w 5"/>
                  <a:gd name="T2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9">
                    <a:moveTo>
                      <a:pt x="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4"/>
                      <a:pt x="0" y="1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5" y="3"/>
                      <a:pt x="3" y="8"/>
                      <a:pt x="3" y="8"/>
                    </a:cubicBezTo>
                    <a:lnTo>
                      <a:pt x="2" y="9"/>
                    </a:lnTo>
                    <a:close/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4" y="2"/>
                      <a:pt x="3" y="2"/>
                    </a:cubicBezTo>
                    <a:cubicBezTo>
                      <a:pt x="2" y="2"/>
                      <a:pt x="2" y="4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3" name="Freeform 27"/>
              <p:cNvSpPr/>
              <p:nvPr/>
            </p:nvSpPr>
            <p:spPr bwMode="auto">
              <a:xfrm>
                <a:off x="3199" y="1660"/>
                <a:ext cx="182" cy="204"/>
              </a:xfrm>
              <a:custGeom>
                <a:avLst/>
                <a:gdLst>
                  <a:gd name="T0" fmla="*/ 59 w 77"/>
                  <a:gd name="T1" fmla="*/ 77 h 86"/>
                  <a:gd name="T2" fmla="*/ 66 w 77"/>
                  <a:gd name="T3" fmla="*/ 80 h 86"/>
                  <a:gd name="T4" fmla="*/ 69 w 77"/>
                  <a:gd name="T5" fmla="*/ 80 h 86"/>
                  <a:gd name="T6" fmla="*/ 67 w 77"/>
                  <a:gd name="T7" fmla="*/ 73 h 86"/>
                  <a:gd name="T8" fmla="*/ 64 w 77"/>
                  <a:gd name="T9" fmla="*/ 69 h 86"/>
                  <a:gd name="T10" fmla="*/ 61 w 77"/>
                  <a:gd name="T11" fmla="*/ 66 h 86"/>
                  <a:gd name="T12" fmla="*/ 59 w 77"/>
                  <a:gd name="T13" fmla="*/ 58 h 86"/>
                  <a:gd name="T14" fmla="*/ 62 w 77"/>
                  <a:gd name="T15" fmla="*/ 58 h 86"/>
                  <a:gd name="T16" fmla="*/ 68 w 77"/>
                  <a:gd name="T17" fmla="*/ 64 h 86"/>
                  <a:gd name="T18" fmla="*/ 74 w 77"/>
                  <a:gd name="T19" fmla="*/ 64 h 86"/>
                  <a:gd name="T20" fmla="*/ 75 w 77"/>
                  <a:gd name="T21" fmla="*/ 59 h 86"/>
                  <a:gd name="T22" fmla="*/ 76 w 77"/>
                  <a:gd name="T23" fmla="*/ 56 h 86"/>
                  <a:gd name="T24" fmla="*/ 70 w 77"/>
                  <a:gd name="T25" fmla="*/ 53 h 86"/>
                  <a:gd name="T26" fmla="*/ 59 w 77"/>
                  <a:gd name="T27" fmla="*/ 43 h 86"/>
                  <a:gd name="T28" fmla="*/ 58 w 77"/>
                  <a:gd name="T29" fmla="*/ 39 h 86"/>
                  <a:gd name="T30" fmla="*/ 59 w 77"/>
                  <a:gd name="T31" fmla="*/ 30 h 86"/>
                  <a:gd name="T32" fmla="*/ 55 w 77"/>
                  <a:gd name="T33" fmla="*/ 32 h 86"/>
                  <a:gd name="T34" fmla="*/ 54 w 77"/>
                  <a:gd name="T35" fmla="*/ 26 h 86"/>
                  <a:gd name="T36" fmla="*/ 47 w 77"/>
                  <a:gd name="T37" fmla="*/ 19 h 86"/>
                  <a:gd name="T38" fmla="*/ 44 w 77"/>
                  <a:gd name="T39" fmla="*/ 20 h 86"/>
                  <a:gd name="T40" fmla="*/ 41 w 77"/>
                  <a:gd name="T41" fmla="*/ 19 h 86"/>
                  <a:gd name="T42" fmla="*/ 31 w 77"/>
                  <a:gd name="T43" fmla="*/ 12 h 86"/>
                  <a:gd name="T44" fmla="*/ 25 w 77"/>
                  <a:gd name="T45" fmla="*/ 17 h 86"/>
                  <a:gd name="T46" fmla="*/ 25 w 77"/>
                  <a:gd name="T47" fmla="*/ 8 h 86"/>
                  <a:gd name="T48" fmla="*/ 18 w 77"/>
                  <a:gd name="T49" fmla="*/ 5 h 86"/>
                  <a:gd name="T50" fmla="*/ 14 w 77"/>
                  <a:gd name="T51" fmla="*/ 5 h 86"/>
                  <a:gd name="T52" fmla="*/ 17 w 77"/>
                  <a:gd name="T53" fmla="*/ 10 h 86"/>
                  <a:gd name="T54" fmla="*/ 13 w 77"/>
                  <a:gd name="T55" fmla="*/ 19 h 86"/>
                  <a:gd name="T56" fmla="*/ 14 w 77"/>
                  <a:gd name="T57" fmla="*/ 23 h 86"/>
                  <a:gd name="T58" fmla="*/ 11 w 77"/>
                  <a:gd name="T59" fmla="*/ 17 h 86"/>
                  <a:gd name="T60" fmla="*/ 6 w 77"/>
                  <a:gd name="T61" fmla="*/ 3 h 86"/>
                  <a:gd name="T62" fmla="*/ 1 w 77"/>
                  <a:gd name="T63" fmla="*/ 18 h 86"/>
                  <a:gd name="T64" fmla="*/ 2 w 77"/>
                  <a:gd name="T65" fmla="*/ 24 h 86"/>
                  <a:gd name="T66" fmla="*/ 19 w 77"/>
                  <a:gd name="T67" fmla="*/ 33 h 86"/>
                  <a:gd name="T68" fmla="*/ 23 w 77"/>
                  <a:gd name="T69" fmla="*/ 32 h 86"/>
                  <a:gd name="T70" fmla="*/ 34 w 77"/>
                  <a:gd name="T71" fmla="*/ 31 h 86"/>
                  <a:gd name="T72" fmla="*/ 39 w 77"/>
                  <a:gd name="T73" fmla="*/ 38 h 86"/>
                  <a:gd name="T74" fmla="*/ 41 w 77"/>
                  <a:gd name="T75" fmla="*/ 41 h 86"/>
                  <a:gd name="T76" fmla="*/ 44 w 77"/>
                  <a:gd name="T77" fmla="*/ 45 h 86"/>
                  <a:gd name="T78" fmla="*/ 43 w 77"/>
                  <a:gd name="T79" fmla="*/ 59 h 86"/>
                  <a:gd name="T80" fmla="*/ 34 w 77"/>
                  <a:gd name="T81" fmla="*/ 65 h 86"/>
                  <a:gd name="T82" fmla="*/ 37 w 77"/>
                  <a:gd name="T83" fmla="*/ 72 h 86"/>
                  <a:gd name="T84" fmla="*/ 44 w 77"/>
                  <a:gd name="T85" fmla="*/ 70 h 86"/>
                  <a:gd name="T86" fmla="*/ 49 w 77"/>
                  <a:gd name="T87" fmla="*/ 76 h 86"/>
                  <a:gd name="T88" fmla="*/ 57 w 77"/>
                  <a:gd name="T89" fmla="*/ 83 h 86"/>
                  <a:gd name="T90" fmla="*/ 62 w 77"/>
                  <a:gd name="T9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86">
                    <a:moveTo>
                      <a:pt x="60" y="79"/>
                    </a:moveTo>
                    <a:cubicBezTo>
                      <a:pt x="59" y="78"/>
                      <a:pt x="58" y="77"/>
                      <a:pt x="57" y="75"/>
                    </a:cubicBezTo>
                    <a:cubicBezTo>
                      <a:pt x="58" y="75"/>
                      <a:pt x="58" y="76"/>
                      <a:pt x="59" y="77"/>
                    </a:cubicBezTo>
                    <a:cubicBezTo>
                      <a:pt x="60" y="77"/>
                      <a:pt x="60" y="76"/>
                      <a:pt x="61" y="76"/>
                    </a:cubicBezTo>
                    <a:cubicBezTo>
                      <a:pt x="61" y="77"/>
                      <a:pt x="62" y="78"/>
                      <a:pt x="62" y="78"/>
                    </a:cubicBezTo>
                    <a:cubicBezTo>
                      <a:pt x="63" y="80"/>
                      <a:pt x="64" y="79"/>
                      <a:pt x="66" y="80"/>
                    </a:cubicBezTo>
                    <a:cubicBezTo>
                      <a:pt x="67" y="80"/>
                      <a:pt x="67" y="81"/>
                      <a:pt x="68" y="82"/>
                    </a:cubicBezTo>
                    <a:cubicBezTo>
                      <a:pt x="68" y="82"/>
                      <a:pt x="68" y="81"/>
                      <a:pt x="67" y="80"/>
                    </a:cubicBezTo>
                    <a:cubicBezTo>
                      <a:pt x="68" y="80"/>
                      <a:pt x="68" y="80"/>
                      <a:pt x="69" y="80"/>
                    </a:cubicBezTo>
                    <a:cubicBezTo>
                      <a:pt x="69" y="79"/>
                      <a:pt x="67" y="78"/>
                      <a:pt x="67" y="77"/>
                    </a:cubicBezTo>
                    <a:cubicBezTo>
                      <a:pt x="68" y="77"/>
                      <a:pt x="68" y="77"/>
                      <a:pt x="69" y="78"/>
                    </a:cubicBezTo>
                    <a:cubicBezTo>
                      <a:pt x="69" y="76"/>
                      <a:pt x="69" y="74"/>
                      <a:pt x="67" y="73"/>
                    </a:cubicBezTo>
                    <a:cubicBezTo>
                      <a:pt x="66" y="72"/>
                      <a:pt x="69" y="68"/>
                      <a:pt x="66" y="70"/>
                    </a:cubicBezTo>
                    <a:cubicBezTo>
                      <a:pt x="66" y="69"/>
                      <a:pt x="66" y="69"/>
                      <a:pt x="66" y="68"/>
                    </a:cubicBezTo>
                    <a:cubicBezTo>
                      <a:pt x="65" y="69"/>
                      <a:pt x="64" y="68"/>
                      <a:pt x="64" y="69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3" y="68"/>
                      <a:pt x="63" y="68"/>
                      <a:pt x="63" y="69"/>
                    </a:cubicBezTo>
                    <a:cubicBezTo>
                      <a:pt x="63" y="68"/>
                      <a:pt x="61" y="66"/>
                      <a:pt x="61" y="66"/>
                    </a:cubicBezTo>
                    <a:cubicBezTo>
                      <a:pt x="61" y="64"/>
                      <a:pt x="62" y="63"/>
                      <a:pt x="60" y="63"/>
                    </a:cubicBezTo>
                    <a:cubicBezTo>
                      <a:pt x="59" y="62"/>
                      <a:pt x="60" y="61"/>
                      <a:pt x="62" y="61"/>
                    </a:cubicBezTo>
                    <a:cubicBezTo>
                      <a:pt x="61" y="60"/>
                      <a:pt x="60" y="59"/>
                      <a:pt x="59" y="58"/>
                    </a:cubicBezTo>
                    <a:cubicBezTo>
                      <a:pt x="60" y="58"/>
                      <a:pt x="61" y="58"/>
                      <a:pt x="62" y="59"/>
                    </a:cubicBezTo>
                    <a:cubicBezTo>
                      <a:pt x="61" y="59"/>
                      <a:pt x="61" y="58"/>
                      <a:pt x="61" y="58"/>
                    </a:cubicBezTo>
                    <a:cubicBezTo>
                      <a:pt x="61" y="57"/>
                      <a:pt x="62" y="57"/>
                      <a:pt x="62" y="58"/>
                    </a:cubicBezTo>
                    <a:cubicBezTo>
                      <a:pt x="62" y="59"/>
                      <a:pt x="65" y="62"/>
                      <a:pt x="67" y="61"/>
                    </a:cubicBezTo>
                    <a:cubicBezTo>
                      <a:pt x="66" y="63"/>
                      <a:pt x="67" y="64"/>
                      <a:pt x="68" y="65"/>
                    </a:cubicBezTo>
                    <a:cubicBezTo>
                      <a:pt x="68" y="65"/>
                      <a:pt x="68" y="64"/>
                      <a:pt x="68" y="64"/>
                    </a:cubicBezTo>
                    <a:cubicBezTo>
                      <a:pt x="68" y="66"/>
                      <a:pt x="70" y="67"/>
                      <a:pt x="71" y="68"/>
                    </a:cubicBezTo>
                    <a:cubicBezTo>
                      <a:pt x="72" y="66"/>
                      <a:pt x="72" y="65"/>
                      <a:pt x="72" y="63"/>
                    </a:cubicBezTo>
                    <a:cubicBezTo>
                      <a:pt x="72" y="63"/>
                      <a:pt x="73" y="63"/>
                      <a:pt x="74" y="64"/>
                    </a:cubicBezTo>
                    <a:cubicBezTo>
                      <a:pt x="74" y="63"/>
                      <a:pt x="74" y="61"/>
                      <a:pt x="75" y="61"/>
                    </a:cubicBezTo>
                    <a:cubicBezTo>
                      <a:pt x="75" y="61"/>
                      <a:pt x="74" y="61"/>
                      <a:pt x="74" y="61"/>
                    </a:cubicBezTo>
                    <a:cubicBezTo>
                      <a:pt x="74" y="60"/>
                      <a:pt x="74" y="60"/>
                      <a:pt x="75" y="59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5" y="59"/>
                      <a:pt x="76" y="60"/>
                      <a:pt x="77" y="59"/>
                    </a:cubicBezTo>
                    <a:cubicBezTo>
                      <a:pt x="76" y="58"/>
                      <a:pt x="77" y="58"/>
                      <a:pt x="76" y="56"/>
                    </a:cubicBezTo>
                    <a:cubicBezTo>
                      <a:pt x="75" y="54"/>
                      <a:pt x="74" y="55"/>
                      <a:pt x="72" y="55"/>
                    </a:cubicBezTo>
                    <a:cubicBezTo>
                      <a:pt x="72" y="54"/>
                      <a:pt x="72" y="53"/>
                      <a:pt x="73" y="53"/>
                    </a:cubicBezTo>
                    <a:cubicBezTo>
                      <a:pt x="72" y="53"/>
                      <a:pt x="71" y="53"/>
                      <a:pt x="70" y="53"/>
                    </a:cubicBezTo>
                    <a:cubicBezTo>
                      <a:pt x="72" y="50"/>
                      <a:pt x="66" y="49"/>
                      <a:pt x="67" y="47"/>
                    </a:cubicBezTo>
                    <a:cubicBezTo>
                      <a:pt x="63" y="49"/>
                      <a:pt x="66" y="45"/>
                      <a:pt x="62" y="46"/>
                    </a:cubicBezTo>
                    <a:cubicBezTo>
                      <a:pt x="64" y="44"/>
                      <a:pt x="60" y="44"/>
                      <a:pt x="59" y="43"/>
                    </a:cubicBezTo>
                    <a:cubicBezTo>
                      <a:pt x="59" y="43"/>
                      <a:pt x="60" y="43"/>
                      <a:pt x="60" y="43"/>
                    </a:cubicBezTo>
                    <a:cubicBezTo>
                      <a:pt x="59" y="42"/>
                      <a:pt x="59" y="41"/>
                      <a:pt x="60" y="40"/>
                    </a:cubicBezTo>
                    <a:cubicBezTo>
                      <a:pt x="59" y="40"/>
                      <a:pt x="59" y="39"/>
                      <a:pt x="58" y="39"/>
                    </a:cubicBezTo>
                    <a:cubicBezTo>
                      <a:pt x="60" y="39"/>
                      <a:pt x="62" y="38"/>
                      <a:pt x="63" y="38"/>
                    </a:cubicBezTo>
                    <a:cubicBezTo>
                      <a:pt x="61" y="38"/>
                      <a:pt x="59" y="37"/>
                      <a:pt x="57" y="36"/>
                    </a:cubicBezTo>
                    <a:cubicBezTo>
                      <a:pt x="62" y="35"/>
                      <a:pt x="62" y="34"/>
                      <a:pt x="59" y="30"/>
                    </a:cubicBezTo>
                    <a:cubicBezTo>
                      <a:pt x="59" y="32"/>
                      <a:pt x="58" y="33"/>
                      <a:pt x="57" y="33"/>
                    </a:cubicBezTo>
                    <a:cubicBezTo>
                      <a:pt x="57" y="33"/>
                      <a:pt x="57" y="32"/>
                      <a:pt x="58" y="31"/>
                    </a:cubicBezTo>
                    <a:cubicBezTo>
                      <a:pt x="57" y="31"/>
                      <a:pt x="56" y="31"/>
                      <a:pt x="55" y="32"/>
                    </a:cubicBezTo>
                    <a:cubicBezTo>
                      <a:pt x="56" y="31"/>
                      <a:pt x="60" y="29"/>
                      <a:pt x="58" y="28"/>
                    </a:cubicBezTo>
                    <a:cubicBezTo>
                      <a:pt x="55" y="27"/>
                      <a:pt x="55" y="27"/>
                      <a:pt x="53" y="29"/>
                    </a:cubicBezTo>
                    <a:cubicBezTo>
                      <a:pt x="53" y="28"/>
                      <a:pt x="54" y="27"/>
                      <a:pt x="54" y="26"/>
                    </a:cubicBezTo>
                    <a:cubicBezTo>
                      <a:pt x="54" y="27"/>
                      <a:pt x="53" y="27"/>
                      <a:pt x="52" y="28"/>
                    </a:cubicBezTo>
                    <a:cubicBezTo>
                      <a:pt x="54" y="24"/>
                      <a:pt x="52" y="24"/>
                      <a:pt x="48" y="24"/>
                    </a:cubicBezTo>
                    <a:cubicBezTo>
                      <a:pt x="53" y="23"/>
                      <a:pt x="50" y="21"/>
                      <a:pt x="47" y="19"/>
                    </a:cubicBezTo>
                    <a:cubicBezTo>
                      <a:pt x="47" y="20"/>
                      <a:pt x="46" y="21"/>
                      <a:pt x="45" y="20"/>
                    </a:cubicBezTo>
                    <a:cubicBezTo>
                      <a:pt x="45" y="21"/>
                      <a:pt x="45" y="22"/>
                      <a:pt x="45" y="22"/>
                    </a:cubicBezTo>
                    <a:cubicBezTo>
                      <a:pt x="45" y="21"/>
                      <a:pt x="45" y="21"/>
                      <a:pt x="44" y="20"/>
                    </a:cubicBezTo>
                    <a:cubicBezTo>
                      <a:pt x="44" y="21"/>
                      <a:pt x="44" y="21"/>
                      <a:pt x="43" y="21"/>
                    </a:cubicBezTo>
                    <a:cubicBezTo>
                      <a:pt x="44" y="20"/>
                      <a:pt x="44" y="19"/>
                      <a:pt x="45" y="18"/>
                    </a:cubicBezTo>
                    <a:cubicBezTo>
                      <a:pt x="43" y="19"/>
                      <a:pt x="42" y="19"/>
                      <a:pt x="41" y="19"/>
                    </a:cubicBezTo>
                    <a:cubicBezTo>
                      <a:pt x="43" y="18"/>
                      <a:pt x="43" y="15"/>
                      <a:pt x="40" y="16"/>
                    </a:cubicBezTo>
                    <a:cubicBezTo>
                      <a:pt x="42" y="13"/>
                      <a:pt x="36" y="9"/>
                      <a:pt x="34" y="10"/>
                    </a:cubicBezTo>
                    <a:cubicBezTo>
                      <a:pt x="33" y="11"/>
                      <a:pt x="32" y="11"/>
                      <a:pt x="31" y="12"/>
                    </a:cubicBezTo>
                    <a:cubicBezTo>
                      <a:pt x="30" y="13"/>
                      <a:pt x="33" y="13"/>
                      <a:pt x="31" y="14"/>
                    </a:cubicBezTo>
                    <a:cubicBezTo>
                      <a:pt x="29" y="15"/>
                      <a:pt x="27" y="14"/>
                      <a:pt x="28" y="12"/>
                    </a:cubicBezTo>
                    <a:cubicBezTo>
                      <a:pt x="27" y="14"/>
                      <a:pt x="27" y="15"/>
                      <a:pt x="25" y="17"/>
                    </a:cubicBezTo>
                    <a:cubicBezTo>
                      <a:pt x="25" y="16"/>
                      <a:pt x="24" y="16"/>
                      <a:pt x="26" y="16"/>
                    </a:cubicBezTo>
                    <a:cubicBezTo>
                      <a:pt x="24" y="14"/>
                      <a:pt x="26" y="12"/>
                      <a:pt x="26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6" y="6"/>
                      <a:pt x="25" y="6"/>
                      <a:pt x="24" y="5"/>
                    </a:cubicBezTo>
                    <a:cubicBezTo>
                      <a:pt x="25" y="4"/>
                      <a:pt x="24" y="1"/>
                      <a:pt x="22" y="1"/>
                    </a:cubicBezTo>
                    <a:cubicBezTo>
                      <a:pt x="19" y="2"/>
                      <a:pt x="17" y="2"/>
                      <a:pt x="18" y="5"/>
                    </a:cubicBezTo>
                    <a:cubicBezTo>
                      <a:pt x="17" y="4"/>
                      <a:pt x="16" y="4"/>
                      <a:pt x="15" y="4"/>
                    </a:cubicBezTo>
                    <a:cubicBezTo>
                      <a:pt x="16" y="4"/>
                      <a:pt x="16" y="5"/>
                      <a:pt x="16" y="6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6"/>
                      <a:pt x="16" y="7"/>
                      <a:pt x="17" y="7"/>
                    </a:cubicBezTo>
                    <a:cubicBezTo>
                      <a:pt x="16" y="7"/>
                      <a:pt x="14" y="7"/>
                      <a:pt x="13" y="7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5" y="9"/>
                      <a:pt x="14" y="9"/>
                      <a:pt x="12" y="9"/>
                    </a:cubicBezTo>
                    <a:cubicBezTo>
                      <a:pt x="12" y="11"/>
                      <a:pt x="12" y="13"/>
                      <a:pt x="14" y="13"/>
                    </a:cubicBezTo>
                    <a:cubicBezTo>
                      <a:pt x="12" y="16"/>
                      <a:pt x="11" y="16"/>
                      <a:pt x="13" y="19"/>
                    </a:cubicBezTo>
                    <a:cubicBezTo>
                      <a:pt x="14" y="21"/>
                      <a:pt x="15" y="18"/>
                      <a:pt x="15" y="21"/>
                    </a:cubicBezTo>
                    <a:cubicBezTo>
                      <a:pt x="15" y="23"/>
                      <a:pt x="15" y="24"/>
                      <a:pt x="14" y="25"/>
                    </a:cubicBezTo>
                    <a:cubicBezTo>
                      <a:pt x="14" y="25"/>
                      <a:pt x="14" y="24"/>
                      <a:pt x="14" y="23"/>
                    </a:cubicBezTo>
                    <a:cubicBezTo>
                      <a:pt x="12" y="24"/>
                      <a:pt x="11" y="24"/>
                      <a:pt x="10" y="25"/>
                    </a:cubicBezTo>
                    <a:cubicBezTo>
                      <a:pt x="11" y="24"/>
                      <a:pt x="13" y="23"/>
                      <a:pt x="14" y="22"/>
                    </a:cubicBezTo>
                    <a:cubicBezTo>
                      <a:pt x="13" y="21"/>
                      <a:pt x="11" y="19"/>
                      <a:pt x="11" y="17"/>
                    </a:cubicBezTo>
                    <a:cubicBezTo>
                      <a:pt x="10" y="15"/>
                      <a:pt x="11" y="14"/>
                      <a:pt x="10" y="12"/>
                    </a:cubicBezTo>
                    <a:cubicBezTo>
                      <a:pt x="8" y="8"/>
                      <a:pt x="12" y="4"/>
                      <a:pt x="14" y="1"/>
                    </a:cubicBezTo>
                    <a:cubicBezTo>
                      <a:pt x="11" y="1"/>
                      <a:pt x="8" y="0"/>
                      <a:pt x="6" y="3"/>
                    </a:cubicBezTo>
                    <a:cubicBezTo>
                      <a:pt x="5" y="4"/>
                      <a:pt x="1" y="8"/>
                      <a:pt x="3" y="10"/>
                    </a:cubicBezTo>
                    <a:cubicBezTo>
                      <a:pt x="1" y="10"/>
                      <a:pt x="0" y="14"/>
                      <a:pt x="2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19"/>
                      <a:pt x="0" y="21"/>
                      <a:pt x="1" y="21"/>
                    </a:cubicBezTo>
                    <a:cubicBezTo>
                      <a:pt x="3" y="22"/>
                      <a:pt x="6" y="24"/>
                      <a:pt x="8" y="25"/>
                    </a:cubicBezTo>
                    <a:cubicBezTo>
                      <a:pt x="6" y="25"/>
                      <a:pt x="4" y="24"/>
                      <a:pt x="2" y="24"/>
                    </a:cubicBezTo>
                    <a:cubicBezTo>
                      <a:pt x="2" y="27"/>
                      <a:pt x="7" y="34"/>
                      <a:pt x="10" y="29"/>
                    </a:cubicBezTo>
                    <a:cubicBezTo>
                      <a:pt x="10" y="33"/>
                      <a:pt x="13" y="33"/>
                      <a:pt x="16" y="33"/>
                    </a:cubicBezTo>
                    <a:cubicBezTo>
                      <a:pt x="17" y="33"/>
                      <a:pt x="18" y="32"/>
                      <a:pt x="19" y="33"/>
                    </a:cubicBezTo>
                    <a:cubicBezTo>
                      <a:pt x="21" y="34"/>
                      <a:pt x="22" y="35"/>
                      <a:pt x="23" y="33"/>
                    </a:cubicBezTo>
                    <a:cubicBezTo>
                      <a:pt x="24" y="34"/>
                      <a:pt x="24" y="34"/>
                      <a:pt x="25" y="35"/>
                    </a:cubicBezTo>
                    <a:cubicBezTo>
                      <a:pt x="24" y="34"/>
                      <a:pt x="24" y="33"/>
                      <a:pt x="23" y="32"/>
                    </a:cubicBezTo>
                    <a:cubicBezTo>
                      <a:pt x="25" y="32"/>
                      <a:pt x="28" y="34"/>
                      <a:pt x="29" y="34"/>
                    </a:cubicBezTo>
                    <a:cubicBezTo>
                      <a:pt x="32" y="33"/>
                      <a:pt x="31" y="30"/>
                      <a:pt x="29" y="30"/>
                    </a:cubicBezTo>
                    <a:cubicBezTo>
                      <a:pt x="31" y="29"/>
                      <a:pt x="31" y="32"/>
                      <a:pt x="34" y="31"/>
                    </a:cubicBezTo>
                    <a:cubicBezTo>
                      <a:pt x="34" y="32"/>
                      <a:pt x="33" y="34"/>
                      <a:pt x="34" y="34"/>
                    </a:cubicBezTo>
                    <a:cubicBezTo>
                      <a:pt x="36" y="34"/>
                      <a:pt x="36" y="34"/>
                      <a:pt x="35" y="36"/>
                    </a:cubicBezTo>
                    <a:cubicBezTo>
                      <a:pt x="36" y="36"/>
                      <a:pt x="38" y="37"/>
                      <a:pt x="39" y="38"/>
                    </a:cubicBezTo>
                    <a:cubicBezTo>
                      <a:pt x="39" y="40"/>
                      <a:pt x="38" y="41"/>
                      <a:pt x="36" y="40"/>
                    </a:cubicBezTo>
                    <a:cubicBezTo>
                      <a:pt x="36" y="41"/>
                      <a:pt x="36" y="42"/>
                      <a:pt x="36" y="43"/>
                    </a:cubicBezTo>
                    <a:cubicBezTo>
                      <a:pt x="38" y="42"/>
                      <a:pt x="39" y="40"/>
                      <a:pt x="41" y="41"/>
                    </a:cubicBezTo>
                    <a:cubicBezTo>
                      <a:pt x="41" y="42"/>
                      <a:pt x="42" y="43"/>
                      <a:pt x="43" y="44"/>
                    </a:cubicBezTo>
                    <a:cubicBezTo>
                      <a:pt x="43" y="43"/>
                      <a:pt x="43" y="43"/>
                      <a:pt x="43" y="42"/>
                    </a:cubicBezTo>
                    <a:cubicBezTo>
                      <a:pt x="44" y="43"/>
                      <a:pt x="44" y="43"/>
                      <a:pt x="44" y="45"/>
                    </a:cubicBezTo>
                    <a:cubicBezTo>
                      <a:pt x="44" y="46"/>
                      <a:pt x="45" y="46"/>
                      <a:pt x="46" y="47"/>
                    </a:cubicBezTo>
                    <a:cubicBezTo>
                      <a:pt x="47" y="48"/>
                      <a:pt x="48" y="52"/>
                      <a:pt x="47" y="54"/>
                    </a:cubicBezTo>
                    <a:cubicBezTo>
                      <a:pt x="46" y="55"/>
                      <a:pt x="45" y="57"/>
                      <a:pt x="43" y="59"/>
                    </a:cubicBezTo>
                    <a:cubicBezTo>
                      <a:pt x="41" y="61"/>
                      <a:pt x="45" y="62"/>
                      <a:pt x="45" y="65"/>
                    </a:cubicBezTo>
                    <a:cubicBezTo>
                      <a:pt x="43" y="63"/>
                      <a:pt x="42" y="65"/>
                      <a:pt x="40" y="66"/>
                    </a:cubicBezTo>
                    <a:cubicBezTo>
                      <a:pt x="39" y="66"/>
                      <a:pt x="36" y="65"/>
                      <a:pt x="34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9"/>
                    </a:cubicBezTo>
                    <a:cubicBezTo>
                      <a:pt x="32" y="71"/>
                      <a:pt x="35" y="73"/>
                      <a:pt x="37" y="72"/>
                    </a:cubicBezTo>
                    <a:cubicBezTo>
                      <a:pt x="39" y="71"/>
                      <a:pt x="38" y="69"/>
                      <a:pt x="41" y="71"/>
                    </a:cubicBezTo>
                    <a:cubicBezTo>
                      <a:pt x="43" y="72"/>
                      <a:pt x="40" y="69"/>
                      <a:pt x="42" y="68"/>
                    </a:cubicBezTo>
                    <a:cubicBezTo>
                      <a:pt x="42" y="70"/>
                      <a:pt x="42" y="69"/>
                      <a:pt x="44" y="70"/>
                    </a:cubicBezTo>
                    <a:cubicBezTo>
                      <a:pt x="45" y="70"/>
                      <a:pt x="45" y="70"/>
                      <a:pt x="45" y="72"/>
                    </a:cubicBezTo>
                    <a:cubicBezTo>
                      <a:pt x="47" y="74"/>
                      <a:pt x="48" y="75"/>
                      <a:pt x="51" y="76"/>
                    </a:cubicBezTo>
                    <a:cubicBezTo>
                      <a:pt x="50" y="77"/>
                      <a:pt x="49" y="77"/>
                      <a:pt x="49" y="76"/>
                    </a:cubicBezTo>
                    <a:cubicBezTo>
                      <a:pt x="50" y="78"/>
                      <a:pt x="52" y="82"/>
                      <a:pt x="54" y="80"/>
                    </a:cubicBezTo>
                    <a:cubicBezTo>
                      <a:pt x="54" y="80"/>
                      <a:pt x="55" y="81"/>
                      <a:pt x="55" y="81"/>
                    </a:cubicBezTo>
                    <a:cubicBezTo>
                      <a:pt x="56" y="80"/>
                      <a:pt x="56" y="81"/>
                      <a:pt x="57" y="83"/>
                    </a:cubicBezTo>
                    <a:cubicBezTo>
                      <a:pt x="57" y="83"/>
                      <a:pt x="57" y="83"/>
                      <a:pt x="57" y="82"/>
                    </a:cubicBezTo>
                    <a:cubicBezTo>
                      <a:pt x="58" y="84"/>
                      <a:pt x="60" y="84"/>
                      <a:pt x="61" y="85"/>
                    </a:cubicBezTo>
                    <a:cubicBezTo>
                      <a:pt x="61" y="85"/>
                      <a:pt x="62" y="85"/>
                      <a:pt x="62" y="85"/>
                    </a:cubicBezTo>
                    <a:cubicBezTo>
                      <a:pt x="63" y="84"/>
                      <a:pt x="63" y="86"/>
                      <a:pt x="64" y="86"/>
                    </a:cubicBezTo>
                    <a:cubicBezTo>
                      <a:pt x="67" y="85"/>
                      <a:pt x="62" y="81"/>
                      <a:pt x="60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4" name="Freeform 28"/>
              <p:cNvSpPr>
                <a:spLocks noEditPoints="1"/>
              </p:cNvSpPr>
              <p:nvPr/>
            </p:nvSpPr>
            <p:spPr bwMode="auto">
              <a:xfrm>
                <a:off x="3199" y="1660"/>
                <a:ext cx="185" cy="207"/>
              </a:xfrm>
              <a:custGeom>
                <a:avLst/>
                <a:gdLst>
                  <a:gd name="T0" fmla="*/ 55 w 78"/>
                  <a:gd name="T1" fmla="*/ 81 h 87"/>
                  <a:gd name="T2" fmla="*/ 45 w 78"/>
                  <a:gd name="T3" fmla="*/ 71 h 87"/>
                  <a:gd name="T4" fmla="*/ 32 w 78"/>
                  <a:gd name="T5" fmla="*/ 69 h 87"/>
                  <a:gd name="T6" fmla="*/ 43 w 78"/>
                  <a:gd name="T7" fmla="*/ 62 h 87"/>
                  <a:gd name="T8" fmla="*/ 40 w 78"/>
                  <a:gd name="T9" fmla="*/ 41 h 87"/>
                  <a:gd name="T10" fmla="*/ 36 w 78"/>
                  <a:gd name="T11" fmla="*/ 37 h 87"/>
                  <a:gd name="T12" fmla="*/ 29 w 78"/>
                  <a:gd name="T13" fmla="*/ 34 h 87"/>
                  <a:gd name="T14" fmla="*/ 17 w 78"/>
                  <a:gd name="T15" fmla="*/ 33 h 87"/>
                  <a:gd name="T16" fmla="*/ 1 w 78"/>
                  <a:gd name="T17" fmla="*/ 22 h 87"/>
                  <a:gd name="T18" fmla="*/ 11 w 78"/>
                  <a:gd name="T19" fmla="*/ 0 h 87"/>
                  <a:gd name="T20" fmla="*/ 22 w 78"/>
                  <a:gd name="T21" fmla="*/ 1 h 87"/>
                  <a:gd name="T22" fmla="*/ 28 w 78"/>
                  <a:gd name="T23" fmla="*/ 12 h 87"/>
                  <a:gd name="T24" fmla="*/ 43 w 78"/>
                  <a:gd name="T25" fmla="*/ 16 h 87"/>
                  <a:gd name="T26" fmla="*/ 48 w 78"/>
                  <a:gd name="T27" fmla="*/ 18 h 87"/>
                  <a:gd name="T28" fmla="*/ 59 w 78"/>
                  <a:gd name="T29" fmla="*/ 29 h 87"/>
                  <a:gd name="T30" fmla="*/ 60 w 78"/>
                  <a:gd name="T31" fmla="*/ 41 h 87"/>
                  <a:gd name="T32" fmla="*/ 68 w 78"/>
                  <a:gd name="T33" fmla="*/ 47 h 87"/>
                  <a:gd name="T34" fmla="*/ 77 w 78"/>
                  <a:gd name="T35" fmla="*/ 59 h 87"/>
                  <a:gd name="T36" fmla="*/ 73 w 78"/>
                  <a:gd name="T37" fmla="*/ 64 h 87"/>
                  <a:gd name="T38" fmla="*/ 62 w 78"/>
                  <a:gd name="T39" fmla="*/ 59 h 87"/>
                  <a:gd name="T40" fmla="*/ 62 w 78"/>
                  <a:gd name="T41" fmla="*/ 66 h 87"/>
                  <a:gd name="T42" fmla="*/ 68 w 78"/>
                  <a:gd name="T43" fmla="*/ 69 h 87"/>
                  <a:gd name="T44" fmla="*/ 68 w 78"/>
                  <a:gd name="T45" fmla="*/ 82 h 87"/>
                  <a:gd name="T46" fmla="*/ 61 w 78"/>
                  <a:gd name="T47" fmla="*/ 79 h 87"/>
                  <a:gd name="T48" fmla="*/ 59 w 78"/>
                  <a:gd name="T49" fmla="*/ 79 h 87"/>
                  <a:gd name="T50" fmla="*/ 66 w 78"/>
                  <a:gd name="T51" fmla="*/ 79 h 87"/>
                  <a:gd name="T52" fmla="*/ 67 w 78"/>
                  <a:gd name="T53" fmla="*/ 70 h 87"/>
                  <a:gd name="T54" fmla="*/ 63 w 78"/>
                  <a:gd name="T55" fmla="*/ 70 h 87"/>
                  <a:gd name="T56" fmla="*/ 59 w 78"/>
                  <a:gd name="T57" fmla="*/ 64 h 87"/>
                  <a:gd name="T58" fmla="*/ 63 w 78"/>
                  <a:gd name="T59" fmla="*/ 58 h 87"/>
                  <a:gd name="T60" fmla="*/ 71 w 78"/>
                  <a:gd name="T61" fmla="*/ 63 h 87"/>
                  <a:gd name="T62" fmla="*/ 76 w 78"/>
                  <a:gd name="T63" fmla="*/ 59 h 87"/>
                  <a:gd name="T64" fmla="*/ 69 w 78"/>
                  <a:gd name="T65" fmla="*/ 53 h 87"/>
                  <a:gd name="T66" fmla="*/ 60 w 78"/>
                  <a:gd name="T67" fmla="*/ 44 h 87"/>
                  <a:gd name="T68" fmla="*/ 60 w 78"/>
                  <a:gd name="T69" fmla="*/ 38 h 87"/>
                  <a:gd name="T70" fmla="*/ 55 w 78"/>
                  <a:gd name="T71" fmla="*/ 32 h 87"/>
                  <a:gd name="T72" fmla="*/ 53 w 78"/>
                  <a:gd name="T73" fmla="*/ 28 h 87"/>
                  <a:gd name="T74" fmla="*/ 45 w 78"/>
                  <a:gd name="T75" fmla="*/ 22 h 87"/>
                  <a:gd name="T76" fmla="*/ 39 w 78"/>
                  <a:gd name="T77" fmla="*/ 16 h 87"/>
                  <a:gd name="T78" fmla="*/ 28 w 78"/>
                  <a:gd name="T79" fmla="*/ 14 h 87"/>
                  <a:gd name="T80" fmla="*/ 26 w 78"/>
                  <a:gd name="T81" fmla="*/ 10 h 87"/>
                  <a:gd name="T82" fmla="*/ 18 w 78"/>
                  <a:gd name="T83" fmla="*/ 3 h 87"/>
                  <a:gd name="T84" fmla="*/ 15 w 78"/>
                  <a:gd name="T85" fmla="*/ 8 h 87"/>
                  <a:gd name="T86" fmla="*/ 14 w 78"/>
                  <a:gd name="T87" fmla="*/ 19 h 87"/>
                  <a:gd name="T88" fmla="*/ 9 w 78"/>
                  <a:gd name="T89" fmla="*/ 26 h 87"/>
                  <a:gd name="T90" fmla="*/ 20 w 78"/>
                  <a:gd name="T91" fmla="*/ 32 h 87"/>
                  <a:gd name="T92" fmla="*/ 30 w 78"/>
                  <a:gd name="T93" fmla="*/ 32 h 87"/>
                  <a:gd name="T94" fmla="*/ 34 w 78"/>
                  <a:gd name="T95" fmla="*/ 33 h 87"/>
                  <a:gd name="T96" fmla="*/ 42 w 78"/>
                  <a:gd name="T97" fmla="*/ 42 h 87"/>
                  <a:gd name="T98" fmla="*/ 45 w 78"/>
                  <a:gd name="T99" fmla="*/ 65 h 87"/>
                  <a:gd name="T100" fmla="*/ 36 w 78"/>
                  <a:gd name="T101" fmla="*/ 71 h 87"/>
                  <a:gd name="T102" fmla="*/ 46 w 78"/>
                  <a:gd name="T103" fmla="*/ 71 h 87"/>
                  <a:gd name="T104" fmla="*/ 55 w 78"/>
                  <a:gd name="T105" fmla="*/ 80 h 87"/>
                  <a:gd name="T106" fmla="*/ 37 w 78"/>
                  <a:gd name="T107" fmla="*/ 41 h 87"/>
                  <a:gd name="T108" fmla="*/ 13 w 78"/>
                  <a:gd name="T109" fmla="*/ 22 h 87"/>
                  <a:gd name="T110" fmla="*/ 3 w 78"/>
                  <a:gd name="T111" fmla="*/ 9 h 87"/>
                  <a:gd name="T112" fmla="*/ 2 w 78"/>
                  <a:gd name="T113" fmla="*/ 18 h 87"/>
                  <a:gd name="T114" fmla="*/ 46 w 78"/>
                  <a:gd name="T115" fmla="*/ 21 h 87"/>
                  <a:gd name="T116" fmla="*/ 13 w 78"/>
                  <a:gd name="T117" fmla="*/ 14 h 87"/>
                  <a:gd name="T118" fmla="*/ 13 w 78"/>
                  <a:gd name="T119" fmla="*/ 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8" h="87">
                    <a:moveTo>
                      <a:pt x="64" y="87"/>
                    </a:moveTo>
                    <a:cubicBezTo>
                      <a:pt x="63" y="87"/>
                      <a:pt x="63" y="86"/>
                      <a:pt x="63" y="86"/>
                    </a:cubicBezTo>
                    <a:cubicBezTo>
                      <a:pt x="63" y="86"/>
                      <a:pt x="62" y="85"/>
                      <a:pt x="62" y="85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2" y="86"/>
                      <a:pt x="61" y="86"/>
                      <a:pt x="61" y="85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9" y="85"/>
                      <a:pt x="58" y="84"/>
                      <a:pt x="57" y="83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2"/>
                      <a:pt x="56" y="81"/>
                      <a:pt x="55" y="81"/>
                    </a:cubicBezTo>
                    <a:cubicBezTo>
                      <a:pt x="55" y="81"/>
                      <a:pt x="55" y="81"/>
                      <a:pt x="55" y="82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1"/>
                      <a:pt x="53" y="81"/>
                      <a:pt x="53" y="81"/>
                    </a:cubicBezTo>
                    <a:cubicBezTo>
                      <a:pt x="51" y="81"/>
                      <a:pt x="49" y="79"/>
                      <a:pt x="48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47" y="75"/>
                      <a:pt x="46" y="74"/>
                      <a:pt x="45" y="72"/>
                    </a:cubicBezTo>
                    <a:cubicBezTo>
                      <a:pt x="45" y="72"/>
                      <a:pt x="45" y="71"/>
                      <a:pt x="45" y="71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0"/>
                      <a:pt x="43" y="70"/>
                      <a:pt x="42" y="70"/>
                    </a:cubicBezTo>
                    <a:cubicBezTo>
                      <a:pt x="42" y="70"/>
                      <a:pt x="43" y="71"/>
                      <a:pt x="42" y="71"/>
                    </a:cubicBezTo>
                    <a:cubicBezTo>
                      <a:pt x="42" y="72"/>
                      <a:pt x="42" y="72"/>
                      <a:pt x="40" y="71"/>
                    </a:cubicBezTo>
                    <a:cubicBezTo>
                      <a:pt x="40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8" y="72"/>
                      <a:pt x="38" y="72"/>
                      <a:pt x="37" y="73"/>
                    </a:cubicBezTo>
                    <a:cubicBezTo>
                      <a:pt x="36" y="73"/>
                      <a:pt x="33" y="72"/>
                      <a:pt x="32" y="71"/>
                    </a:cubicBezTo>
                    <a:cubicBezTo>
                      <a:pt x="32" y="70"/>
                      <a:pt x="32" y="69"/>
                      <a:pt x="32" y="69"/>
                    </a:cubicBezTo>
                    <a:cubicBezTo>
                      <a:pt x="32" y="68"/>
                      <a:pt x="33" y="67"/>
                      <a:pt x="34" y="66"/>
                    </a:cubicBezTo>
                    <a:cubicBezTo>
                      <a:pt x="34" y="66"/>
                      <a:pt x="34" y="65"/>
                      <a:pt x="34" y="65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5" y="64"/>
                      <a:pt x="35" y="64"/>
                      <a:pt x="36" y="64"/>
                    </a:cubicBezTo>
                    <a:cubicBezTo>
                      <a:pt x="37" y="65"/>
                      <a:pt x="38" y="65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5"/>
                      <a:pt x="40" y="65"/>
                      <a:pt x="41" y="65"/>
                    </a:cubicBezTo>
                    <a:cubicBezTo>
                      <a:pt x="41" y="64"/>
                      <a:pt x="43" y="63"/>
                      <a:pt x="44" y="64"/>
                    </a:cubicBezTo>
                    <a:cubicBezTo>
                      <a:pt x="44" y="63"/>
                      <a:pt x="43" y="63"/>
                      <a:pt x="43" y="62"/>
                    </a:cubicBezTo>
                    <a:cubicBezTo>
                      <a:pt x="42" y="61"/>
                      <a:pt x="41" y="60"/>
                      <a:pt x="43" y="58"/>
                    </a:cubicBezTo>
                    <a:cubicBezTo>
                      <a:pt x="44" y="57"/>
                      <a:pt x="45" y="56"/>
                      <a:pt x="45" y="55"/>
                    </a:cubicBezTo>
                    <a:cubicBezTo>
                      <a:pt x="46" y="55"/>
                      <a:pt x="46" y="54"/>
                      <a:pt x="47" y="53"/>
                    </a:cubicBezTo>
                    <a:cubicBezTo>
                      <a:pt x="47" y="52"/>
                      <a:pt x="47" y="48"/>
                      <a:pt x="46" y="47"/>
                    </a:cubicBezTo>
                    <a:cubicBezTo>
                      <a:pt x="45" y="47"/>
                      <a:pt x="45" y="47"/>
                      <a:pt x="45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1" y="43"/>
                      <a:pt x="41" y="42"/>
                      <a:pt x="40" y="41"/>
                    </a:cubicBezTo>
                    <a:cubicBezTo>
                      <a:pt x="39" y="41"/>
                      <a:pt x="39" y="42"/>
                      <a:pt x="38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2"/>
                      <a:pt x="36" y="41"/>
                      <a:pt x="36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0"/>
                      <a:pt x="38" y="40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8"/>
                      <a:pt x="36" y="37"/>
                      <a:pt x="36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4" y="35"/>
                    </a:cubicBezTo>
                    <a:cubicBezTo>
                      <a:pt x="34" y="35"/>
                      <a:pt x="34" y="35"/>
                      <a:pt x="33" y="34"/>
                    </a:cubicBezTo>
                    <a:cubicBezTo>
                      <a:pt x="33" y="34"/>
                      <a:pt x="33" y="33"/>
                      <a:pt x="33" y="32"/>
                    </a:cubicBezTo>
                    <a:cubicBezTo>
                      <a:pt x="32" y="32"/>
                      <a:pt x="32" y="32"/>
                      <a:pt x="31" y="31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1" y="34"/>
                      <a:pt x="29" y="34"/>
                    </a:cubicBezTo>
                    <a:cubicBezTo>
                      <a:pt x="28" y="35"/>
                      <a:pt x="27" y="34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4"/>
                      <a:pt x="26" y="34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5"/>
                      <a:pt x="24" y="35"/>
                      <a:pt x="23" y="34"/>
                    </a:cubicBezTo>
                    <a:cubicBezTo>
                      <a:pt x="23" y="35"/>
                      <a:pt x="22" y="35"/>
                      <a:pt x="22" y="35"/>
                    </a:cubicBezTo>
                    <a:cubicBezTo>
                      <a:pt x="21" y="35"/>
                      <a:pt x="21" y="34"/>
                      <a:pt x="20" y="34"/>
                    </a:cubicBezTo>
                    <a:cubicBezTo>
                      <a:pt x="20" y="34"/>
                      <a:pt x="19" y="34"/>
                      <a:pt x="19" y="33"/>
                    </a:cubicBezTo>
                    <a:cubicBezTo>
                      <a:pt x="19" y="33"/>
                      <a:pt x="18" y="33"/>
                      <a:pt x="17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3"/>
                      <a:pt x="10" y="33"/>
                      <a:pt x="9" y="31"/>
                    </a:cubicBezTo>
                    <a:cubicBezTo>
                      <a:pt x="9" y="31"/>
                      <a:pt x="8" y="31"/>
                      <a:pt x="8" y="31"/>
                    </a:cubicBezTo>
                    <a:cubicBezTo>
                      <a:pt x="7" y="31"/>
                      <a:pt x="6" y="31"/>
                      <a:pt x="4" y="30"/>
                    </a:cubicBezTo>
                    <a:cubicBezTo>
                      <a:pt x="3" y="28"/>
                      <a:pt x="2" y="26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0" y="19"/>
                      <a:pt x="1" y="19"/>
                      <a:pt x="1" y="18"/>
                    </a:cubicBezTo>
                    <a:cubicBezTo>
                      <a:pt x="1" y="18"/>
                      <a:pt x="0" y="18"/>
                      <a:pt x="0" y="17"/>
                    </a:cubicBezTo>
                    <a:cubicBezTo>
                      <a:pt x="0" y="16"/>
                      <a:pt x="0" y="16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2"/>
                      <a:pt x="14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4"/>
                      <a:pt x="17" y="4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1" y="1"/>
                      <a:pt x="21" y="1"/>
                      <a:pt x="22" y="1"/>
                    </a:cubicBezTo>
                    <a:cubicBezTo>
                      <a:pt x="23" y="0"/>
                      <a:pt x="24" y="1"/>
                      <a:pt x="25" y="2"/>
                    </a:cubicBezTo>
                    <a:cubicBezTo>
                      <a:pt x="25" y="3"/>
                      <a:pt x="25" y="4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6"/>
                      <a:pt x="27" y="6"/>
                      <a:pt x="26" y="8"/>
                    </a:cubicBezTo>
                    <a:cubicBezTo>
                      <a:pt x="26" y="8"/>
                      <a:pt x="26" y="8"/>
                      <a:pt x="26" y="9"/>
                    </a:cubicBezTo>
                    <a:cubicBezTo>
                      <a:pt x="27" y="9"/>
                      <a:pt x="27" y="10"/>
                      <a:pt x="27" y="10"/>
                    </a:cubicBezTo>
                    <a:cubicBezTo>
                      <a:pt x="27" y="11"/>
                      <a:pt x="27" y="12"/>
                      <a:pt x="26" y="13"/>
                    </a:cubicBezTo>
                    <a:cubicBezTo>
                      <a:pt x="26" y="14"/>
                      <a:pt x="26" y="14"/>
                      <a:pt x="26" y="15"/>
                    </a:cubicBezTo>
                    <a:cubicBezTo>
                      <a:pt x="26" y="14"/>
                      <a:pt x="27" y="13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3"/>
                      <a:pt x="29" y="13"/>
                    </a:cubicBezTo>
                    <a:cubicBezTo>
                      <a:pt x="29" y="14"/>
                      <a:pt x="30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0" y="12"/>
                      <a:pt x="31" y="11"/>
                    </a:cubicBezTo>
                    <a:cubicBezTo>
                      <a:pt x="31" y="11"/>
                      <a:pt x="32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4" y="9"/>
                      <a:pt x="35" y="9"/>
                    </a:cubicBezTo>
                    <a:cubicBezTo>
                      <a:pt x="37" y="9"/>
                      <a:pt x="40" y="11"/>
                      <a:pt x="41" y="13"/>
                    </a:cubicBezTo>
                    <a:cubicBezTo>
                      <a:pt x="41" y="13"/>
                      <a:pt x="41" y="14"/>
                      <a:pt x="41" y="15"/>
                    </a:cubicBezTo>
                    <a:cubicBezTo>
                      <a:pt x="43" y="15"/>
                      <a:pt x="43" y="16"/>
                      <a:pt x="43" y="16"/>
                    </a:cubicBezTo>
                    <a:cubicBezTo>
                      <a:pt x="43" y="17"/>
                      <a:pt x="43" y="17"/>
                      <a:pt x="4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0" y="20"/>
                      <a:pt x="52" y="21"/>
                      <a:pt x="52" y="23"/>
                    </a:cubicBezTo>
                    <a:cubicBezTo>
                      <a:pt x="52" y="23"/>
                      <a:pt x="51" y="23"/>
                      <a:pt x="51" y="24"/>
                    </a:cubicBezTo>
                    <a:cubicBezTo>
                      <a:pt x="52" y="24"/>
                      <a:pt x="53" y="24"/>
                      <a:pt x="53" y="25"/>
                    </a:cubicBezTo>
                    <a:cubicBezTo>
                      <a:pt x="53" y="25"/>
                      <a:pt x="53" y="26"/>
                      <a:pt x="53" y="26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6"/>
                      <a:pt x="55" y="26"/>
                      <a:pt x="55" y="27"/>
                    </a:cubicBezTo>
                    <a:cubicBezTo>
                      <a:pt x="56" y="26"/>
                      <a:pt x="57" y="27"/>
                      <a:pt x="58" y="27"/>
                    </a:cubicBezTo>
                    <a:cubicBezTo>
                      <a:pt x="59" y="28"/>
                      <a:pt x="59" y="28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1" y="32"/>
                      <a:pt x="62" y="33"/>
                      <a:pt x="62" y="34"/>
                    </a:cubicBezTo>
                    <a:cubicBezTo>
                      <a:pt x="62" y="35"/>
                      <a:pt x="61" y="36"/>
                      <a:pt x="59" y="36"/>
                    </a:cubicBezTo>
                    <a:cubicBezTo>
                      <a:pt x="61" y="37"/>
                      <a:pt x="62" y="37"/>
                      <a:pt x="64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0" y="40"/>
                      <a:pt x="60" y="4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60" y="42"/>
                      <a:pt x="61" y="42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3"/>
                      <a:pt x="63" y="44"/>
                      <a:pt x="63" y="45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5" y="45"/>
                      <a:pt x="65" y="46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6" y="47"/>
                      <a:pt x="66" y="47"/>
                      <a:pt x="67" y="47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48"/>
                      <a:pt x="68" y="48"/>
                      <a:pt x="69" y="49"/>
                    </a:cubicBezTo>
                    <a:cubicBezTo>
                      <a:pt x="70" y="50"/>
                      <a:pt x="71" y="50"/>
                      <a:pt x="71" y="52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74" y="52"/>
                      <a:pt x="74" y="52"/>
                      <a:pt x="74" y="52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3" y="53"/>
                      <a:pt x="73" y="54"/>
                      <a:pt x="73" y="54"/>
                    </a:cubicBezTo>
                    <a:cubicBezTo>
                      <a:pt x="75" y="54"/>
                      <a:pt x="75" y="54"/>
                      <a:pt x="77" y="56"/>
                    </a:cubicBezTo>
                    <a:cubicBezTo>
                      <a:pt x="78" y="57"/>
                      <a:pt x="77" y="57"/>
                      <a:pt x="77" y="58"/>
                    </a:cubicBezTo>
                    <a:cubicBezTo>
                      <a:pt x="77" y="58"/>
                      <a:pt x="77" y="58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76" y="60"/>
                      <a:pt x="76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2"/>
                      <a:pt x="75" y="62"/>
                      <a:pt x="74" y="63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6"/>
                      <a:pt x="72" y="66"/>
                      <a:pt x="72" y="68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0" y="68"/>
                      <a:pt x="70" y="68"/>
                      <a:pt x="69" y="67"/>
                    </a:cubicBezTo>
                    <a:cubicBezTo>
                      <a:pt x="69" y="67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6" y="64"/>
                      <a:pt x="66" y="63"/>
                      <a:pt x="66" y="62"/>
                    </a:cubicBezTo>
                    <a:cubicBezTo>
                      <a:pt x="65" y="62"/>
                      <a:pt x="63" y="61"/>
                      <a:pt x="62" y="59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1" y="59"/>
                      <a:pt x="61" y="59"/>
                      <a:pt x="60" y="59"/>
                    </a:cubicBezTo>
                    <a:cubicBezTo>
                      <a:pt x="64" y="62"/>
                      <a:pt x="64" y="62"/>
                      <a:pt x="64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1" y="62"/>
                      <a:pt x="61" y="62"/>
                      <a:pt x="60" y="62"/>
                    </a:cubicBezTo>
                    <a:cubicBezTo>
                      <a:pt x="60" y="62"/>
                      <a:pt x="60" y="63"/>
                      <a:pt x="60" y="63"/>
                    </a:cubicBezTo>
                    <a:cubicBezTo>
                      <a:pt x="61" y="63"/>
                      <a:pt x="61" y="63"/>
                      <a:pt x="62" y="63"/>
                    </a:cubicBezTo>
                    <a:cubicBezTo>
                      <a:pt x="62" y="63"/>
                      <a:pt x="62" y="64"/>
                      <a:pt x="62" y="65"/>
                    </a:cubicBezTo>
                    <a:cubicBezTo>
                      <a:pt x="62" y="65"/>
                      <a:pt x="62" y="65"/>
                      <a:pt x="62" y="6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3" y="67"/>
                      <a:pt x="63" y="67"/>
                      <a:pt x="64" y="67"/>
                    </a:cubicBezTo>
                    <a:cubicBezTo>
                      <a:pt x="64" y="67"/>
                      <a:pt x="64" y="67"/>
                      <a:pt x="64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8"/>
                      <a:pt x="66" y="68"/>
                      <a:pt x="66" y="68"/>
                    </a:cubicBezTo>
                    <a:cubicBezTo>
                      <a:pt x="66" y="68"/>
                      <a:pt x="66" y="69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7" y="69"/>
                      <a:pt x="67" y="69"/>
                      <a:pt x="68" y="69"/>
                    </a:cubicBezTo>
                    <a:cubicBezTo>
                      <a:pt x="68" y="70"/>
                      <a:pt x="68" y="70"/>
                      <a:pt x="68" y="71"/>
                    </a:cubicBezTo>
                    <a:cubicBezTo>
                      <a:pt x="68" y="72"/>
                      <a:pt x="67" y="72"/>
                      <a:pt x="68" y="72"/>
                    </a:cubicBezTo>
                    <a:cubicBezTo>
                      <a:pt x="70" y="73"/>
                      <a:pt x="70" y="75"/>
                      <a:pt x="69" y="77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1"/>
                      <a:pt x="68" y="81"/>
                      <a:pt x="68" y="81"/>
                    </a:cubicBezTo>
                    <a:cubicBezTo>
                      <a:pt x="68" y="81"/>
                      <a:pt x="68" y="81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1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0"/>
                      <a:pt x="63" y="80"/>
                      <a:pt x="62" y="7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8"/>
                      <a:pt x="61" y="79"/>
                      <a:pt x="61" y="79"/>
                    </a:cubicBezTo>
                    <a:cubicBezTo>
                      <a:pt x="61" y="79"/>
                      <a:pt x="61" y="79"/>
                      <a:pt x="62" y="80"/>
                    </a:cubicBezTo>
                    <a:cubicBezTo>
                      <a:pt x="64" y="81"/>
                      <a:pt x="66" y="83"/>
                      <a:pt x="65" y="85"/>
                    </a:cubicBezTo>
                    <a:cubicBezTo>
                      <a:pt x="65" y="86"/>
                      <a:pt x="65" y="86"/>
                      <a:pt x="64" y="87"/>
                    </a:cubicBezTo>
                    <a:close/>
                    <a:moveTo>
                      <a:pt x="62" y="84"/>
                    </a:moveTo>
                    <a:cubicBezTo>
                      <a:pt x="63" y="84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4"/>
                      <a:pt x="62" y="81"/>
                      <a:pt x="61" y="81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9" y="79"/>
                      <a:pt x="59" y="79"/>
                    </a:cubicBezTo>
                    <a:cubicBezTo>
                      <a:pt x="58" y="78"/>
                      <a:pt x="57" y="77"/>
                      <a:pt x="57" y="76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8" y="74"/>
                      <a:pt x="59" y="75"/>
                      <a:pt x="59" y="75"/>
                    </a:cubicBezTo>
                    <a:cubicBezTo>
                      <a:pt x="59" y="76"/>
                      <a:pt x="59" y="76"/>
                      <a:pt x="59" y="76"/>
                    </a:cubicBezTo>
                    <a:cubicBezTo>
                      <a:pt x="60" y="76"/>
                      <a:pt x="60" y="75"/>
                      <a:pt x="60" y="75"/>
                    </a:cubicBezTo>
                    <a:cubicBezTo>
                      <a:pt x="61" y="75"/>
                      <a:pt x="61" y="76"/>
                      <a:pt x="61" y="76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3" y="79"/>
                      <a:pt x="64" y="79"/>
                      <a:pt x="65" y="79"/>
                    </a:cubicBezTo>
                    <a:cubicBezTo>
                      <a:pt x="65" y="79"/>
                      <a:pt x="66" y="79"/>
                      <a:pt x="66" y="79"/>
                    </a:cubicBezTo>
                    <a:cubicBezTo>
                      <a:pt x="66" y="79"/>
                      <a:pt x="66" y="79"/>
                      <a:pt x="67" y="79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8" y="79"/>
                      <a:pt x="68" y="79"/>
                      <a:pt x="68" y="79"/>
                    </a:cubicBezTo>
                    <a:cubicBezTo>
                      <a:pt x="67" y="78"/>
                      <a:pt x="67" y="78"/>
                      <a:pt x="67" y="77"/>
                    </a:cubicBezTo>
                    <a:cubicBezTo>
                      <a:pt x="67" y="75"/>
                      <a:pt x="67" y="75"/>
                      <a:pt x="67" y="75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8" y="76"/>
                      <a:pt x="68" y="77"/>
                    </a:cubicBezTo>
                    <a:cubicBezTo>
                      <a:pt x="68" y="75"/>
                      <a:pt x="68" y="74"/>
                      <a:pt x="67" y="74"/>
                    </a:cubicBezTo>
                    <a:cubicBezTo>
                      <a:pt x="66" y="73"/>
                      <a:pt x="66" y="72"/>
                      <a:pt x="66" y="71"/>
                    </a:cubicBezTo>
                    <a:cubicBezTo>
                      <a:pt x="66" y="71"/>
                      <a:pt x="67" y="70"/>
                      <a:pt x="67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70"/>
                      <a:pt x="65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9"/>
                      <a:pt x="64" y="69"/>
                      <a:pt x="64" y="69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2" y="71"/>
                      <a:pt x="62" y="71"/>
                      <a:pt x="62" y="71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2" y="68"/>
                      <a:pt x="62" y="68"/>
                      <a:pt x="61" y="67"/>
                    </a:cubicBezTo>
                    <a:cubicBezTo>
                      <a:pt x="61" y="67"/>
                      <a:pt x="61" y="66"/>
                      <a:pt x="61" y="66"/>
                    </a:cubicBezTo>
                    <a:cubicBezTo>
                      <a:pt x="61" y="66"/>
                      <a:pt x="61" y="65"/>
                      <a:pt x="61" y="65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59" y="62"/>
                      <a:pt x="59" y="62"/>
                      <a:pt x="5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58"/>
                      <a:pt x="60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7"/>
                      <a:pt x="63" y="57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3" y="58"/>
                      <a:pt x="63" y="58"/>
                      <a:pt x="63" y="59"/>
                    </a:cubicBezTo>
                    <a:cubicBezTo>
                      <a:pt x="64" y="60"/>
                      <a:pt x="66" y="61"/>
                      <a:pt x="66" y="61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7" y="62"/>
                      <a:pt x="67" y="63"/>
                      <a:pt x="68" y="64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9" y="65"/>
                      <a:pt x="69" y="66"/>
                      <a:pt x="70" y="66"/>
                    </a:cubicBezTo>
                    <a:cubicBezTo>
                      <a:pt x="70" y="66"/>
                      <a:pt x="71" y="67"/>
                      <a:pt x="71" y="67"/>
                    </a:cubicBezTo>
                    <a:cubicBezTo>
                      <a:pt x="71" y="65"/>
                      <a:pt x="71" y="65"/>
                      <a:pt x="71" y="6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2" y="62"/>
                      <a:pt x="73" y="63"/>
                      <a:pt x="73" y="63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73" y="62"/>
                      <a:pt x="73" y="62"/>
                      <a:pt x="74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74" y="60"/>
                      <a:pt x="74" y="59"/>
                      <a:pt x="74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5" y="59"/>
                      <a:pt x="75" y="59"/>
                      <a:pt x="76" y="59"/>
                    </a:cubicBezTo>
                    <a:cubicBezTo>
                      <a:pt x="76" y="58"/>
                      <a:pt x="76" y="58"/>
                      <a:pt x="76" y="57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5" y="56"/>
                      <a:pt x="75" y="55"/>
                      <a:pt x="74" y="55"/>
                    </a:cubicBezTo>
                    <a:cubicBezTo>
                      <a:pt x="74" y="55"/>
                      <a:pt x="73" y="56"/>
                      <a:pt x="73" y="56"/>
                    </a:cubicBezTo>
                    <a:cubicBezTo>
                      <a:pt x="73" y="56"/>
                      <a:pt x="72" y="56"/>
                      <a:pt x="72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55"/>
                      <a:pt x="72" y="54"/>
                      <a:pt x="72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69" y="52"/>
                      <a:pt x="70" y="52"/>
                      <a:pt x="70" y="52"/>
                    </a:cubicBezTo>
                    <a:cubicBezTo>
                      <a:pt x="70" y="51"/>
                      <a:pt x="69" y="51"/>
                      <a:pt x="68" y="50"/>
                    </a:cubicBezTo>
                    <a:cubicBezTo>
                      <a:pt x="68" y="50"/>
                      <a:pt x="67" y="49"/>
                      <a:pt x="67" y="48"/>
                    </a:cubicBezTo>
                    <a:cubicBezTo>
                      <a:pt x="64" y="49"/>
                      <a:pt x="64" y="48"/>
                      <a:pt x="64" y="47"/>
                    </a:cubicBezTo>
                    <a:cubicBezTo>
                      <a:pt x="64" y="47"/>
                      <a:pt x="64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5"/>
                      <a:pt x="60" y="44"/>
                      <a:pt x="60" y="44"/>
                    </a:cubicBezTo>
                    <a:cubicBezTo>
                      <a:pt x="59" y="44"/>
                      <a:pt x="59" y="44"/>
                      <a:pt x="58" y="44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2"/>
                      <a:pt x="59" y="41"/>
                      <a:pt x="59" y="41"/>
                    </a:cubicBezTo>
                    <a:cubicBezTo>
                      <a:pt x="59" y="41"/>
                      <a:pt x="59" y="41"/>
                      <a:pt x="59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8" y="40"/>
                      <a:pt x="58" y="40"/>
                      <a:pt x="58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59" y="38"/>
                      <a:pt x="58" y="37"/>
                      <a:pt x="57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9" y="35"/>
                      <a:pt x="61" y="34"/>
                      <a:pt x="61" y="34"/>
                    </a:cubicBezTo>
                    <a:cubicBezTo>
                      <a:pt x="61" y="34"/>
                      <a:pt x="60" y="33"/>
                      <a:pt x="59" y="32"/>
                    </a:cubicBezTo>
                    <a:cubicBezTo>
                      <a:pt x="59" y="33"/>
                      <a:pt x="58" y="33"/>
                      <a:pt x="57" y="34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2"/>
                      <a:pt x="56" y="32"/>
                      <a:pt x="57" y="32"/>
                    </a:cubicBezTo>
                    <a:cubicBezTo>
                      <a:pt x="56" y="32"/>
                      <a:pt x="56" y="32"/>
                      <a:pt x="55" y="32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7" y="28"/>
                      <a:pt x="56" y="28"/>
                      <a:pt x="56" y="28"/>
                    </a:cubicBezTo>
                    <a:cubicBezTo>
                      <a:pt x="55" y="28"/>
                      <a:pt x="55" y="28"/>
                      <a:pt x="54" y="29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2" y="26"/>
                      <a:pt x="52" y="25"/>
                      <a:pt x="52" y="25"/>
                    </a:cubicBezTo>
                    <a:cubicBezTo>
                      <a:pt x="52" y="25"/>
                      <a:pt x="51" y="25"/>
                      <a:pt x="50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2"/>
                      <a:pt x="44" y="22"/>
                      <a:pt x="44" y="21"/>
                    </a:cubicBezTo>
                    <a:cubicBezTo>
                      <a:pt x="44" y="21"/>
                      <a:pt x="44" y="21"/>
                      <a:pt x="44" y="22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2" y="20"/>
                      <a:pt x="41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1" y="18"/>
                      <a:pt x="42" y="17"/>
                      <a:pt x="42" y="17"/>
                    </a:cubicBezTo>
                    <a:cubicBezTo>
                      <a:pt x="42" y="16"/>
                      <a:pt x="41" y="16"/>
                      <a:pt x="41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0" y="14"/>
                      <a:pt x="40" y="13"/>
                    </a:cubicBezTo>
                    <a:cubicBezTo>
                      <a:pt x="39" y="12"/>
                      <a:pt x="36" y="11"/>
                      <a:pt x="35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3" y="11"/>
                      <a:pt x="33" y="11"/>
                    </a:cubicBezTo>
                    <a:cubicBezTo>
                      <a:pt x="33" y="11"/>
                      <a:pt x="32" y="12"/>
                      <a:pt x="32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1" y="14"/>
                    </a:cubicBezTo>
                    <a:cubicBezTo>
                      <a:pt x="30" y="15"/>
                      <a:pt x="29" y="15"/>
                      <a:pt x="28" y="14"/>
                    </a:cubicBezTo>
                    <a:cubicBezTo>
                      <a:pt x="27" y="15"/>
                      <a:pt x="27" y="15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5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4" y="16"/>
                      <a:pt x="25" y="15"/>
                    </a:cubicBezTo>
                    <a:cubicBezTo>
                      <a:pt x="24" y="14"/>
                      <a:pt x="25" y="13"/>
                      <a:pt x="25" y="12"/>
                    </a:cubicBezTo>
                    <a:cubicBezTo>
                      <a:pt x="25" y="11"/>
                      <a:pt x="26" y="11"/>
                      <a:pt x="26" y="10"/>
                    </a:cubicBezTo>
                    <a:cubicBezTo>
                      <a:pt x="26" y="10"/>
                      <a:pt x="25" y="10"/>
                      <a:pt x="25" y="10"/>
                    </a:cubicBezTo>
                    <a:cubicBezTo>
                      <a:pt x="25" y="9"/>
                      <a:pt x="24" y="9"/>
                      <a:pt x="25" y="8"/>
                    </a:cubicBezTo>
                    <a:cubicBezTo>
                      <a:pt x="25" y="7"/>
                      <a:pt x="25" y="7"/>
                      <a:pt x="24" y="7"/>
                    </a:cubicBezTo>
                    <a:cubicBezTo>
                      <a:pt x="24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2" y="2"/>
                      <a:pt x="21" y="2"/>
                      <a:pt x="21" y="2"/>
                    </a:cubicBezTo>
                    <a:cubicBezTo>
                      <a:pt x="19" y="2"/>
                      <a:pt x="18" y="3"/>
                      <a:pt x="18" y="3"/>
                    </a:cubicBezTo>
                    <a:cubicBezTo>
                      <a:pt x="18" y="3"/>
                      <a:pt x="18" y="4"/>
                      <a:pt x="18" y="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2"/>
                      <a:pt x="13" y="13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4" y="15"/>
                    </a:cubicBezTo>
                    <a:cubicBezTo>
                      <a:pt x="12" y="16"/>
                      <a:pt x="12" y="17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4"/>
                      <a:pt x="15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5" y="28"/>
                      <a:pt x="5" y="29"/>
                    </a:cubicBezTo>
                    <a:cubicBezTo>
                      <a:pt x="7" y="30"/>
                      <a:pt x="8" y="31"/>
                      <a:pt x="9" y="2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2"/>
                      <a:pt x="12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7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9" y="32"/>
                      <a:pt x="19" y="32"/>
                      <a:pt x="20" y="32"/>
                    </a:cubicBezTo>
                    <a:cubicBezTo>
                      <a:pt x="20" y="32"/>
                      <a:pt x="20" y="33"/>
                      <a:pt x="21" y="33"/>
                    </a:cubicBezTo>
                    <a:cubicBezTo>
                      <a:pt x="21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5" y="32"/>
                      <a:pt x="26" y="32"/>
                    </a:cubicBezTo>
                    <a:cubicBezTo>
                      <a:pt x="27" y="33"/>
                      <a:pt x="28" y="33"/>
                      <a:pt x="29" y="33"/>
                    </a:cubicBezTo>
                    <a:cubicBezTo>
                      <a:pt x="30" y="33"/>
                      <a:pt x="30" y="33"/>
                      <a:pt x="30" y="32"/>
                    </a:cubicBezTo>
                    <a:cubicBezTo>
                      <a:pt x="30" y="32"/>
                      <a:pt x="29" y="31"/>
                      <a:pt x="29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29" y="29"/>
                      <a:pt x="30" y="29"/>
                    </a:cubicBezTo>
                    <a:cubicBezTo>
                      <a:pt x="30" y="29"/>
                      <a:pt x="31" y="30"/>
                      <a:pt x="32" y="30"/>
                    </a:cubicBezTo>
                    <a:cubicBezTo>
                      <a:pt x="32" y="31"/>
                      <a:pt x="33" y="31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4" y="31"/>
                      <a:pt x="34" y="32"/>
                    </a:cubicBezTo>
                    <a:cubicBezTo>
                      <a:pt x="34" y="32"/>
                      <a:pt x="34" y="33"/>
                      <a:pt x="34" y="33"/>
                    </a:cubicBezTo>
                    <a:cubicBezTo>
                      <a:pt x="35" y="33"/>
                      <a:pt x="36" y="33"/>
                      <a:pt x="36" y="34"/>
                    </a:cubicBezTo>
                    <a:cubicBezTo>
                      <a:pt x="37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8" y="37"/>
                      <a:pt x="39" y="37"/>
                      <a:pt x="39" y="38"/>
                    </a:cubicBezTo>
                    <a:cubicBezTo>
                      <a:pt x="40" y="39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40"/>
                      <a:pt x="40" y="40"/>
                      <a:pt x="41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5" y="42"/>
                      <a:pt x="45" y="43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5"/>
                      <a:pt x="46" y="46"/>
                      <a:pt x="47" y="46"/>
                    </a:cubicBezTo>
                    <a:cubicBezTo>
                      <a:pt x="48" y="48"/>
                      <a:pt x="49" y="52"/>
                      <a:pt x="48" y="54"/>
                    </a:cubicBezTo>
                    <a:cubicBezTo>
                      <a:pt x="47" y="55"/>
                      <a:pt x="47" y="55"/>
                      <a:pt x="46" y="56"/>
                    </a:cubicBezTo>
                    <a:cubicBezTo>
                      <a:pt x="46" y="57"/>
                      <a:pt x="45" y="58"/>
                      <a:pt x="44" y="59"/>
                    </a:cubicBezTo>
                    <a:cubicBezTo>
                      <a:pt x="43" y="60"/>
                      <a:pt x="43" y="61"/>
                      <a:pt x="44" y="61"/>
                    </a:cubicBezTo>
                    <a:cubicBezTo>
                      <a:pt x="45" y="62"/>
                      <a:pt x="45" y="63"/>
                      <a:pt x="45" y="65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3" y="64"/>
                      <a:pt x="42" y="65"/>
                      <a:pt x="41" y="66"/>
                    </a:cubicBezTo>
                    <a:cubicBezTo>
                      <a:pt x="41" y="66"/>
                      <a:pt x="41" y="66"/>
                      <a:pt x="40" y="66"/>
                    </a:cubicBezTo>
                    <a:cubicBezTo>
                      <a:pt x="39" y="67"/>
                      <a:pt x="37" y="66"/>
                      <a:pt x="36" y="66"/>
                    </a:cubicBezTo>
                    <a:cubicBezTo>
                      <a:pt x="36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7"/>
                    </a:cubicBezTo>
                    <a:cubicBezTo>
                      <a:pt x="34" y="67"/>
                      <a:pt x="33" y="68"/>
                      <a:pt x="33" y="6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71"/>
                      <a:pt x="35" y="71"/>
                      <a:pt x="36" y="71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7" y="71"/>
                      <a:pt x="37" y="71"/>
                      <a:pt x="38" y="70"/>
                    </a:cubicBezTo>
                    <a:cubicBezTo>
                      <a:pt x="38" y="70"/>
                      <a:pt x="39" y="69"/>
                      <a:pt x="41" y="70"/>
                    </a:cubicBezTo>
                    <a:cubicBezTo>
                      <a:pt x="41" y="69"/>
                      <a:pt x="40" y="68"/>
                      <a:pt x="41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9"/>
                      <a:pt x="42" y="69"/>
                      <a:pt x="42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69"/>
                      <a:pt x="44" y="69"/>
                      <a:pt x="44" y="69"/>
                    </a:cubicBezTo>
                    <a:cubicBezTo>
                      <a:pt x="45" y="69"/>
                      <a:pt x="46" y="70"/>
                      <a:pt x="46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7" y="73"/>
                      <a:pt x="48" y="74"/>
                      <a:pt x="50" y="75"/>
                    </a:cubicBezTo>
                    <a:cubicBezTo>
                      <a:pt x="50" y="75"/>
                      <a:pt x="51" y="75"/>
                      <a:pt x="51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1" y="77"/>
                      <a:pt x="50" y="77"/>
                      <a:pt x="50" y="77"/>
                    </a:cubicBezTo>
                    <a:cubicBezTo>
                      <a:pt x="51" y="79"/>
                      <a:pt x="53" y="81"/>
                      <a:pt x="54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6" y="80"/>
                      <a:pt x="57" y="81"/>
                      <a:pt x="57" y="82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82"/>
                      <a:pt x="58" y="82"/>
                      <a:pt x="58" y="82"/>
                    </a:cubicBezTo>
                    <a:cubicBezTo>
                      <a:pt x="58" y="83"/>
                      <a:pt x="59" y="84"/>
                      <a:pt x="60" y="84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1" y="84"/>
                      <a:pt x="61" y="84"/>
                      <a:pt x="62" y="84"/>
                    </a:cubicBezTo>
                    <a:cubicBezTo>
                      <a:pt x="62" y="84"/>
                      <a:pt x="62" y="84"/>
                      <a:pt x="62" y="84"/>
                    </a:cubicBezTo>
                    <a:cubicBezTo>
                      <a:pt x="62" y="84"/>
                      <a:pt x="62" y="84"/>
                      <a:pt x="62" y="84"/>
                    </a:cubicBezTo>
                    <a:close/>
                    <a:moveTo>
                      <a:pt x="37" y="41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1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lose/>
                    <a:moveTo>
                      <a:pt x="3" y="25"/>
                    </a:moveTo>
                    <a:cubicBezTo>
                      <a:pt x="3" y="26"/>
                      <a:pt x="3" y="26"/>
                      <a:pt x="4" y="27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5"/>
                      <a:pt x="4" y="25"/>
                      <a:pt x="3" y="25"/>
                    </a:cubicBezTo>
                    <a:close/>
                    <a:moveTo>
                      <a:pt x="1" y="21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1" y="20"/>
                      <a:pt x="11" y="19"/>
                      <a:pt x="10" y="18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8" y="9"/>
                      <a:pt x="11" y="5"/>
                      <a:pt x="13" y="2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1"/>
                    </a:cubicBezTo>
                    <a:cubicBezTo>
                      <a:pt x="10" y="1"/>
                      <a:pt x="8" y="1"/>
                      <a:pt x="7" y="3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1" y="20"/>
                      <a:pt x="1" y="21"/>
                    </a:cubicBezTo>
                    <a:close/>
                    <a:moveTo>
                      <a:pt x="46" y="21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49" y="21"/>
                      <a:pt x="48" y="20"/>
                    </a:cubicBezTo>
                    <a:cubicBezTo>
                      <a:pt x="47" y="21"/>
                      <a:pt x="46" y="21"/>
                      <a:pt x="46" y="21"/>
                    </a:cubicBezTo>
                    <a:close/>
                    <a:moveTo>
                      <a:pt x="13" y="20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20"/>
                      <a:pt x="13" y="20"/>
                      <a:pt x="13" y="20"/>
                    </a:cubicBezTo>
                    <a:close/>
                    <a:moveTo>
                      <a:pt x="11" y="7"/>
                    </a:moveTo>
                    <a:cubicBezTo>
                      <a:pt x="10" y="9"/>
                      <a:pt x="10" y="10"/>
                      <a:pt x="11" y="12"/>
                    </a:cubicBezTo>
                    <a:cubicBezTo>
                      <a:pt x="11" y="13"/>
                      <a:pt x="11" y="14"/>
                      <a:pt x="11" y="15"/>
                    </a:cubicBezTo>
                    <a:cubicBezTo>
                      <a:pt x="11" y="15"/>
                      <a:pt x="11" y="16"/>
                      <a:pt x="11" y="17"/>
                    </a:cubicBezTo>
                    <a:cubicBezTo>
                      <a:pt x="11" y="16"/>
                      <a:pt x="12" y="15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2" y="11"/>
                      <a:pt x="12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3" y="8"/>
                      <a:pt x="13" y="8"/>
                      <a:pt x="13" y="8"/>
                    </a:cubicBezTo>
                    <a:lnTo>
                      <a:pt x="11" y="7"/>
                    </a:lnTo>
                    <a:close/>
                    <a:moveTo>
                      <a:pt x="11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4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5" name="Freeform 29"/>
              <p:cNvSpPr/>
              <p:nvPr/>
            </p:nvSpPr>
            <p:spPr bwMode="auto">
              <a:xfrm>
                <a:off x="3386" y="1983"/>
                <a:ext cx="50" cy="50"/>
              </a:xfrm>
              <a:custGeom>
                <a:avLst/>
                <a:gdLst>
                  <a:gd name="T0" fmla="*/ 12 w 21"/>
                  <a:gd name="T1" fmla="*/ 0 h 21"/>
                  <a:gd name="T2" fmla="*/ 9 w 21"/>
                  <a:gd name="T3" fmla="*/ 4 h 21"/>
                  <a:gd name="T4" fmla="*/ 9 w 21"/>
                  <a:gd name="T5" fmla="*/ 6 h 21"/>
                  <a:gd name="T6" fmla="*/ 7 w 21"/>
                  <a:gd name="T7" fmla="*/ 10 h 21"/>
                  <a:gd name="T8" fmla="*/ 4 w 21"/>
                  <a:gd name="T9" fmla="*/ 13 h 21"/>
                  <a:gd name="T10" fmla="*/ 6 w 21"/>
                  <a:gd name="T11" fmla="*/ 13 h 21"/>
                  <a:gd name="T12" fmla="*/ 13 w 21"/>
                  <a:gd name="T13" fmla="*/ 15 h 21"/>
                  <a:gd name="T14" fmla="*/ 12 w 21"/>
                  <a:gd name="T15" fmla="*/ 17 h 21"/>
                  <a:gd name="T16" fmla="*/ 16 w 21"/>
                  <a:gd name="T17" fmla="*/ 16 h 21"/>
                  <a:gd name="T18" fmla="*/ 13 w 21"/>
                  <a:gd name="T19" fmla="*/ 18 h 21"/>
                  <a:gd name="T20" fmla="*/ 18 w 21"/>
                  <a:gd name="T21" fmla="*/ 15 h 21"/>
                  <a:gd name="T22" fmla="*/ 17 w 21"/>
                  <a:gd name="T23" fmla="*/ 19 h 21"/>
                  <a:gd name="T24" fmla="*/ 19 w 21"/>
                  <a:gd name="T25" fmla="*/ 18 h 21"/>
                  <a:gd name="T26" fmla="*/ 19 w 21"/>
                  <a:gd name="T27" fmla="*/ 20 h 21"/>
                  <a:gd name="T28" fmla="*/ 21 w 21"/>
                  <a:gd name="T29" fmla="*/ 16 h 21"/>
                  <a:gd name="T30" fmla="*/ 20 w 21"/>
                  <a:gd name="T31" fmla="*/ 17 h 21"/>
                  <a:gd name="T32" fmla="*/ 21 w 21"/>
                  <a:gd name="T33" fmla="*/ 14 h 21"/>
                  <a:gd name="T34" fmla="*/ 19 w 21"/>
                  <a:gd name="T35" fmla="*/ 16 h 21"/>
                  <a:gd name="T36" fmla="*/ 18 w 21"/>
                  <a:gd name="T37" fmla="*/ 14 h 21"/>
                  <a:gd name="T38" fmla="*/ 20 w 21"/>
                  <a:gd name="T39" fmla="*/ 12 h 21"/>
                  <a:gd name="T40" fmla="*/ 18 w 21"/>
                  <a:gd name="T41" fmla="*/ 13 h 21"/>
                  <a:gd name="T42" fmla="*/ 19 w 21"/>
                  <a:gd name="T43" fmla="*/ 9 h 21"/>
                  <a:gd name="T44" fmla="*/ 14 w 21"/>
                  <a:gd name="T45" fmla="*/ 10 h 21"/>
                  <a:gd name="T46" fmla="*/ 15 w 21"/>
                  <a:gd name="T47" fmla="*/ 8 h 21"/>
                  <a:gd name="T48" fmla="*/ 12 w 21"/>
                  <a:gd name="T49" fmla="*/ 8 h 21"/>
                  <a:gd name="T50" fmla="*/ 14 w 21"/>
                  <a:gd name="T51" fmla="*/ 7 h 21"/>
                  <a:gd name="T52" fmla="*/ 12 w 21"/>
                  <a:gd name="T53" fmla="*/ 6 h 21"/>
                  <a:gd name="T54" fmla="*/ 10 w 21"/>
                  <a:gd name="T55" fmla="*/ 8 h 21"/>
                  <a:gd name="T56" fmla="*/ 12 w 21"/>
                  <a:gd name="T57" fmla="*/ 4 h 21"/>
                  <a:gd name="T58" fmla="*/ 13 w 21"/>
                  <a:gd name="T59" fmla="*/ 0 h 21"/>
                  <a:gd name="T60" fmla="*/ 12 w 21"/>
                  <a:gd name="T6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" h="21">
                    <a:moveTo>
                      <a:pt x="12" y="0"/>
                    </a:moveTo>
                    <a:cubicBezTo>
                      <a:pt x="10" y="1"/>
                      <a:pt x="10" y="2"/>
                      <a:pt x="9" y="4"/>
                    </a:cubicBezTo>
                    <a:cubicBezTo>
                      <a:pt x="9" y="4"/>
                      <a:pt x="9" y="5"/>
                      <a:pt x="9" y="6"/>
                    </a:cubicBezTo>
                    <a:cubicBezTo>
                      <a:pt x="8" y="6"/>
                      <a:pt x="7" y="9"/>
                      <a:pt x="7" y="10"/>
                    </a:cubicBezTo>
                    <a:cubicBezTo>
                      <a:pt x="5" y="10"/>
                      <a:pt x="6" y="12"/>
                      <a:pt x="4" y="13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0" y="18"/>
                      <a:pt x="10" y="17"/>
                      <a:pt x="13" y="15"/>
                    </a:cubicBezTo>
                    <a:cubicBezTo>
                      <a:pt x="13" y="16"/>
                      <a:pt x="13" y="16"/>
                      <a:pt x="12" y="17"/>
                    </a:cubicBezTo>
                    <a:cubicBezTo>
                      <a:pt x="14" y="17"/>
                      <a:pt x="14" y="16"/>
                      <a:pt x="16" y="16"/>
                    </a:cubicBezTo>
                    <a:cubicBezTo>
                      <a:pt x="15" y="17"/>
                      <a:pt x="14" y="18"/>
                      <a:pt x="13" y="18"/>
                    </a:cubicBezTo>
                    <a:cubicBezTo>
                      <a:pt x="14" y="21"/>
                      <a:pt x="17" y="16"/>
                      <a:pt x="18" y="15"/>
                    </a:cubicBezTo>
                    <a:cubicBezTo>
                      <a:pt x="18" y="16"/>
                      <a:pt x="18" y="18"/>
                      <a:pt x="17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9"/>
                      <a:pt x="19" y="19"/>
                      <a:pt x="19" y="20"/>
                    </a:cubicBezTo>
                    <a:cubicBezTo>
                      <a:pt x="21" y="20"/>
                      <a:pt x="21" y="17"/>
                      <a:pt x="21" y="16"/>
                    </a:cubicBezTo>
                    <a:cubicBezTo>
                      <a:pt x="20" y="16"/>
                      <a:pt x="20" y="16"/>
                      <a:pt x="20" y="17"/>
                    </a:cubicBezTo>
                    <a:cubicBezTo>
                      <a:pt x="20" y="16"/>
                      <a:pt x="20" y="15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9" y="15"/>
                      <a:pt x="18" y="15"/>
                      <a:pt x="18" y="14"/>
                    </a:cubicBezTo>
                    <a:cubicBezTo>
                      <a:pt x="19" y="14"/>
                      <a:pt x="20" y="13"/>
                      <a:pt x="20" y="12"/>
                    </a:cubicBezTo>
                    <a:cubicBezTo>
                      <a:pt x="19" y="12"/>
                      <a:pt x="18" y="13"/>
                      <a:pt x="18" y="13"/>
                    </a:cubicBezTo>
                    <a:cubicBezTo>
                      <a:pt x="18" y="12"/>
                      <a:pt x="18" y="10"/>
                      <a:pt x="19" y="9"/>
                    </a:cubicBezTo>
                    <a:cubicBezTo>
                      <a:pt x="17" y="9"/>
                      <a:pt x="16" y="9"/>
                      <a:pt x="14" y="10"/>
                    </a:cubicBezTo>
                    <a:cubicBezTo>
                      <a:pt x="14" y="9"/>
                      <a:pt x="14" y="9"/>
                      <a:pt x="15" y="8"/>
                    </a:cubicBezTo>
                    <a:cubicBezTo>
                      <a:pt x="13" y="9"/>
                      <a:pt x="13" y="9"/>
                      <a:pt x="12" y="8"/>
                    </a:cubicBezTo>
                    <a:cubicBezTo>
                      <a:pt x="13" y="8"/>
                      <a:pt x="13" y="7"/>
                      <a:pt x="14" y="7"/>
                    </a:cubicBezTo>
                    <a:cubicBezTo>
                      <a:pt x="12" y="7"/>
                      <a:pt x="13" y="7"/>
                      <a:pt x="12" y="6"/>
                    </a:cubicBezTo>
                    <a:cubicBezTo>
                      <a:pt x="12" y="7"/>
                      <a:pt x="11" y="8"/>
                      <a:pt x="10" y="8"/>
                    </a:cubicBezTo>
                    <a:cubicBezTo>
                      <a:pt x="10" y="6"/>
                      <a:pt x="12" y="5"/>
                      <a:pt x="12" y="4"/>
                    </a:cubicBezTo>
                    <a:cubicBezTo>
                      <a:pt x="12" y="3"/>
                      <a:pt x="13" y="1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6" name="Freeform 30"/>
              <p:cNvSpPr>
                <a:spLocks noEditPoints="1"/>
              </p:cNvSpPr>
              <p:nvPr/>
            </p:nvSpPr>
            <p:spPr bwMode="auto">
              <a:xfrm>
                <a:off x="3393" y="1981"/>
                <a:ext cx="45" cy="52"/>
              </a:xfrm>
              <a:custGeom>
                <a:avLst/>
                <a:gdLst>
                  <a:gd name="T0" fmla="*/ 15 w 19"/>
                  <a:gd name="T1" fmla="*/ 21 h 22"/>
                  <a:gd name="T2" fmla="*/ 15 w 19"/>
                  <a:gd name="T3" fmla="*/ 20 h 22"/>
                  <a:gd name="T4" fmla="*/ 14 w 19"/>
                  <a:gd name="T5" fmla="*/ 20 h 22"/>
                  <a:gd name="T6" fmla="*/ 11 w 19"/>
                  <a:gd name="T7" fmla="*/ 21 h 22"/>
                  <a:gd name="T8" fmla="*/ 9 w 19"/>
                  <a:gd name="T9" fmla="*/ 19 h 22"/>
                  <a:gd name="T10" fmla="*/ 9 w 19"/>
                  <a:gd name="T11" fmla="*/ 18 h 22"/>
                  <a:gd name="T12" fmla="*/ 8 w 19"/>
                  <a:gd name="T13" fmla="*/ 18 h 22"/>
                  <a:gd name="T14" fmla="*/ 1 w 19"/>
                  <a:gd name="T15" fmla="*/ 17 h 22"/>
                  <a:gd name="T16" fmla="*/ 1 w 19"/>
                  <a:gd name="T17" fmla="*/ 14 h 22"/>
                  <a:gd name="T18" fmla="*/ 2 w 19"/>
                  <a:gd name="T19" fmla="*/ 12 h 22"/>
                  <a:gd name="T20" fmla="*/ 4 w 19"/>
                  <a:gd name="T21" fmla="*/ 9 h 22"/>
                  <a:gd name="T22" fmla="*/ 5 w 19"/>
                  <a:gd name="T23" fmla="*/ 5 h 22"/>
                  <a:gd name="T24" fmla="*/ 5 w 19"/>
                  <a:gd name="T25" fmla="*/ 4 h 22"/>
                  <a:gd name="T26" fmla="*/ 9 w 19"/>
                  <a:gd name="T27" fmla="*/ 1 h 22"/>
                  <a:gd name="T28" fmla="*/ 10 w 19"/>
                  <a:gd name="T29" fmla="*/ 0 h 22"/>
                  <a:gd name="T30" fmla="*/ 11 w 19"/>
                  <a:gd name="T31" fmla="*/ 2 h 22"/>
                  <a:gd name="T32" fmla="*/ 9 w 19"/>
                  <a:gd name="T33" fmla="*/ 6 h 22"/>
                  <a:gd name="T34" fmla="*/ 10 w 19"/>
                  <a:gd name="T35" fmla="*/ 7 h 22"/>
                  <a:gd name="T36" fmla="*/ 13 w 19"/>
                  <a:gd name="T37" fmla="*/ 8 h 22"/>
                  <a:gd name="T38" fmla="*/ 13 w 19"/>
                  <a:gd name="T39" fmla="*/ 8 h 22"/>
                  <a:gd name="T40" fmla="*/ 13 w 19"/>
                  <a:gd name="T41" fmla="*/ 8 h 22"/>
                  <a:gd name="T42" fmla="*/ 16 w 19"/>
                  <a:gd name="T43" fmla="*/ 10 h 22"/>
                  <a:gd name="T44" fmla="*/ 16 w 19"/>
                  <a:gd name="T45" fmla="*/ 12 h 22"/>
                  <a:gd name="T46" fmla="*/ 17 w 19"/>
                  <a:gd name="T47" fmla="*/ 12 h 22"/>
                  <a:gd name="T48" fmla="*/ 18 w 19"/>
                  <a:gd name="T49" fmla="*/ 13 h 22"/>
                  <a:gd name="T50" fmla="*/ 16 w 19"/>
                  <a:gd name="T51" fmla="*/ 16 h 22"/>
                  <a:gd name="T52" fmla="*/ 18 w 19"/>
                  <a:gd name="T53" fmla="*/ 15 h 22"/>
                  <a:gd name="T54" fmla="*/ 18 w 19"/>
                  <a:gd name="T55" fmla="*/ 16 h 22"/>
                  <a:gd name="T56" fmla="*/ 16 w 19"/>
                  <a:gd name="T57" fmla="*/ 22 h 22"/>
                  <a:gd name="T58" fmla="*/ 16 w 19"/>
                  <a:gd name="T59" fmla="*/ 19 h 22"/>
                  <a:gd name="T60" fmla="*/ 17 w 19"/>
                  <a:gd name="T61" fmla="*/ 20 h 22"/>
                  <a:gd name="T62" fmla="*/ 17 w 19"/>
                  <a:gd name="T63" fmla="*/ 18 h 22"/>
                  <a:gd name="T64" fmla="*/ 3 w 19"/>
                  <a:gd name="T65" fmla="*/ 13 h 22"/>
                  <a:gd name="T66" fmla="*/ 4 w 19"/>
                  <a:gd name="T67" fmla="*/ 14 h 22"/>
                  <a:gd name="T68" fmla="*/ 2 w 19"/>
                  <a:gd name="T69" fmla="*/ 17 h 22"/>
                  <a:gd name="T70" fmla="*/ 10 w 19"/>
                  <a:gd name="T71" fmla="*/ 16 h 22"/>
                  <a:gd name="T72" fmla="*/ 11 w 19"/>
                  <a:gd name="T73" fmla="*/ 17 h 22"/>
                  <a:gd name="T74" fmla="*/ 13 w 19"/>
                  <a:gd name="T75" fmla="*/ 17 h 22"/>
                  <a:gd name="T76" fmla="*/ 13 w 19"/>
                  <a:gd name="T77" fmla="*/ 17 h 22"/>
                  <a:gd name="T78" fmla="*/ 14 w 19"/>
                  <a:gd name="T79" fmla="*/ 15 h 22"/>
                  <a:gd name="T80" fmla="*/ 13 w 19"/>
                  <a:gd name="T81" fmla="*/ 15 h 22"/>
                  <a:gd name="T82" fmla="*/ 15 w 19"/>
                  <a:gd name="T83" fmla="*/ 12 h 22"/>
                  <a:gd name="T84" fmla="*/ 11 w 19"/>
                  <a:gd name="T85" fmla="*/ 11 h 22"/>
                  <a:gd name="T86" fmla="*/ 10 w 19"/>
                  <a:gd name="T87" fmla="*/ 10 h 22"/>
                  <a:gd name="T88" fmla="*/ 8 w 19"/>
                  <a:gd name="T89" fmla="*/ 9 h 22"/>
                  <a:gd name="T90" fmla="*/ 7 w 19"/>
                  <a:gd name="T91" fmla="*/ 9 h 22"/>
                  <a:gd name="T92" fmla="*/ 8 w 19"/>
                  <a:gd name="T93" fmla="*/ 5 h 22"/>
                  <a:gd name="T94" fmla="*/ 9 w 19"/>
                  <a:gd name="T95" fmla="*/ 2 h 22"/>
                  <a:gd name="T96" fmla="*/ 6 w 19"/>
                  <a:gd name="T97" fmla="*/ 5 h 22"/>
                  <a:gd name="T98" fmla="*/ 6 w 19"/>
                  <a:gd name="T99" fmla="*/ 7 h 22"/>
                  <a:gd name="T100" fmla="*/ 5 w 19"/>
                  <a:gd name="T101" fmla="*/ 9 h 22"/>
                  <a:gd name="T102" fmla="*/ 5 w 19"/>
                  <a:gd name="T103" fmla="*/ 12 h 22"/>
                  <a:gd name="T104" fmla="*/ 3 w 19"/>
                  <a:gd name="T105" fmla="*/ 13 h 22"/>
                  <a:gd name="T106" fmla="*/ 10 w 19"/>
                  <a:gd name="T107" fmla="*/ 9 h 22"/>
                  <a:gd name="T108" fmla="*/ 11 w 19"/>
                  <a:gd name="T109" fmla="*/ 9 h 22"/>
                  <a:gd name="T110" fmla="*/ 11 w 19"/>
                  <a:gd name="T111" fmla="*/ 9 h 22"/>
                  <a:gd name="T112" fmla="*/ 10 w 19"/>
                  <a:gd name="T113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" h="22"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3" y="19"/>
                      <a:pt x="12" y="21"/>
                      <a:pt x="11" y="21"/>
                    </a:cubicBezTo>
                    <a:cubicBezTo>
                      <a:pt x="10" y="21"/>
                      <a:pt x="10" y="21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5" y="18"/>
                      <a:pt x="4" y="18"/>
                    </a:cubicBezTo>
                    <a:cubicBezTo>
                      <a:pt x="2" y="18"/>
                      <a:pt x="1" y="18"/>
                      <a:pt x="1" y="17"/>
                    </a:cubicBezTo>
                    <a:cubicBezTo>
                      <a:pt x="0" y="16"/>
                      <a:pt x="1" y="15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2" y="13"/>
                      <a:pt x="2" y="12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3" y="10"/>
                      <a:pt x="3" y="9"/>
                      <a:pt x="4" y="9"/>
                    </a:cubicBezTo>
                    <a:cubicBezTo>
                      <a:pt x="4" y="8"/>
                      <a:pt x="4" y="7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4"/>
                      <a:pt x="10" y="5"/>
                    </a:cubicBezTo>
                    <a:cubicBezTo>
                      <a:pt x="10" y="5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5" y="9"/>
                      <a:pt x="16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4"/>
                      <a:pt x="17" y="15"/>
                      <a:pt x="16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7"/>
                      <a:pt x="19" y="19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lnTo>
                      <a:pt x="15" y="22"/>
                    </a:lnTo>
                    <a:close/>
                    <a:moveTo>
                      <a:pt x="16" y="19"/>
                    </a:moveTo>
                    <a:cubicBezTo>
                      <a:pt x="16" y="20"/>
                      <a:pt x="16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19"/>
                    </a:cubicBezTo>
                    <a:cubicBezTo>
                      <a:pt x="17" y="19"/>
                      <a:pt x="17" y="19"/>
                      <a:pt x="17" y="18"/>
                    </a:cubicBezTo>
                    <a:lnTo>
                      <a:pt x="16" y="19"/>
                    </a:lnTo>
                    <a:close/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4" y="17"/>
                    </a:cubicBezTo>
                    <a:cubicBezTo>
                      <a:pt x="6" y="17"/>
                      <a:pt x="8" y="16"/>
                      <a:pt x="10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0" y="17"/>
                    </a:cubicBezTo>
                    <a:cubicBezTo>
                      <a:pt x="11" y="17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3"/>
                      <a:pt x="14" y="12"/>
                      <a:pt x="15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3" y="11"/>
                      <a:pt x="11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7" y="7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4"/>
                      <a:pt x="9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7" y="6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9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7" name="Freeform 31"/>
              <p:cNvSpPr/>
              <p:nvPr/>
            </p:nvSpPr>
            <p:spPr bwMode="auto">
              <a:xfrm>
                <a:off x="3227" y="2292"/>
                <a:ext cx="22" cy="17"/>
              </a:xfrm>
              <a:custGeom>
                <a:avLst/>
                <a:gdLst>
                  <a:gd name="T0" fmla="*/ 9 w 9"/>
                  <a:gd name="T1" fmla="*/ 4 h 7"/>
                  <a:gd name="T2" fmla="*/ 3 w 9"/>
                  <a:gd name="T3" fmla="*/ 0 h 7"/>
                  <a:gd name="T4" fmla="*/ 0 w 9"/>
                  <a:gd name="T5" fmla="*/ 1 h 7"/>
                  <a:gd name="T6" fmla="*/ 2 w 9"/>
                  <a:gd name="T7" fmla="*/ 4 h 7"/>
                  <a:gd name="T8" fmla="*/ 2 w 9"/>
                  <a:gd name="T9" fmla="*/ 3 h 7"/>
                  <a:gd name="T10" fmla="*/ 7 w 9"/>
                  <a:gd name="T11" fmla="*/ 7 h 7"/>
                  <a:gd name="T12" fmla="*/ 7 w 9"/>
                  <a:gd name="T13" fmla="*/ 7 h 7"/>
                  <a:gd name="T14" fmla="*/ 8 w 9"/>
                  <a:gd name="T15" fmla="*/ 7 h 7"/>
                  <a:gd name="T16" fmla="*/ 9 w 9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9" y="4"/>
                    </a:moveTo>
                    <a:cubicBezTo>
                      <a:pt x="6" y="2"/>
                      <a:pt x="6" y="1"/>
                      <a:pt x="3" y="0"/>
                    </a:cubicBezTo>
                    <a:cubicBezTo>
                      <a:pt x="3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2" y="4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4" y="3"/>
                      <a:pt x="5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9" y="6"/>
                      <a:pt x="7" y="5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8" name="Freeform 32"/>
              <p:cNvSpPr>
                <a:spLocks noEditPoints="1"/>
              </p:cNvSpPr>
              <p:nvPr/>
            </p:nvSpPr>
            <p:spPr bwMode="auto">
              <a:xfrm>
                <a:off x="3225" y="2290"/>
                <a:ext cx="26" cy="23"/>
              </a:xfrm>
              <a:custGeom>
                <a:avLst/>
                <a:gdLst>
                  <a:gd name="T0" fmla="*/ 9 w 11"/>
                  <a:gd name="T1" fmla="*/ 10 h 10"/>
                  <a:gd name="T2" fmla="*/ 8 w 11"/>
                  <a:gd name="T3" fmla="*/ 9 h 10"/>
                  <a:gd name="T4" fmla="*/ 8 w 11"/>
                  <a:gd name="T5" fmla="*/ 9 h 10"/>
                  <a:gd name="T6" fmla="*/ 7 w 11"/>
                  <a:gd name="T7" fmla="*/ 9 h 10"/>
                  <a:gd name="T8" fmla="*/ 5 w 11"/>
                  <a:gd name="T9" fmla="*/ 7 h 10"/>
                  <a:gd name="T10" fmla="*/ 4 w 11"/>
                  <a:gd name="T11" fmla="*/ 5 h 10"/>
                  <a:gd name="T12" fmla="*/ 4 w 11"/>
                  <a:gd name="T13" fmla="*/ 6 h 10"/>
                  <a:gd name="T14" fmla="*/ 3 w 11"/>
                  <a:gd name="T15" fmla="*/ 6 h 10"/>
                  <a:gd name="T16" fmla="*/ 1 w 11"/>
                  <a:gd name="T17" fmla="*/ 2 h 10"/>
                  <a:gd name="T18" fmla="*/ 2 w 11"/>
                  <a:gd name="T19" fmla="*/ 0 h 10"/>
                  <a:gd name="T20" fmla="*/ 4 w 11"/>
                  <a:gd name="T21" fmla="*/ 1 h 10"/>
                  <a:gd name="T22" fmla="*/ 5 w 11"/>
                  <a:gd name="T23" fmla="*/ 1 h 10"/>
                  <a:gd name="T24" fmla="*/ 8 w 11"/>
                  <a:gd name="T25" fmla="*/ 3 h 10"/>
                  <a:gd name="T26" fmla="*/ 10 w 11"/>
                  <a:gd name="T27" fmla="*/ 5 h 10"/>
                  <a:gd name="T28" fmla="*/ 11 w 11"/>
                  <a:gd name="T29" fmla="*/ 5 h 10"/>
                  <a:gd name="T30" fmla="*/ 10 w 11"/>
                  <a:gd name="T31" fmla="*/ 6 h 10"/>
                  <a:gd name="T32" fmla="*/ 10 w 11"/>
                  <a:gd name="T33" fmla="*/ 6 h 10"/>
                  <a:gd name="T34" fmla="*/ 9 w 11"/>
                  <a:gd name="T35" fmla="*/ 9 h 10"/>
                  <a:gd name="T36" fmla="*/ 9 w 11"/>
                  <a:gd name="T37" fmla="*/ 10 h 10"/>
                  <a:gd name="T38" fmla="*/ 7 w 11"/>
                  <a:gd name="T39" fmla="*/ 6 h 10"/>
                  <a:gd name="T40" fmla="*/ 8 w 11"/>
                  <a:gd name="T41" fmla="*/ 7 h 10"/>
                  <a:gd name="T42" fmla="*/ 8 w 11"/>
                  <a:gd name="T43" fmla="*/ 7 h 10"/>
                  <a:gd name="T44" fmla="*/ 8 w 11"/>
                  <a:gd name="T45" fmla="*/ 7 h 10"/>
                  <a:gd name="T46" fmla="*/ 9 w 11"/>
                  <a:gd name="T47" fmla="*/ 5 h 10"/>
                  <a:gd name="T48" fmla="*/ 7 w 11"/>
                  <a:gd name="T49" fmla="*/ 4 h 10"/>
                  <a:gd name="T50" fmla="*/ 4 w 11"/>
                  <a:gd name="T51" fmla="*/ 2 h 10"/>
                  <a:gd name="T52" fmla="*/ 4 w 11"/>
                  <a:gd name="T53" fmla="*/ 2 h 10"/>
                  <a:gd name="T54" fmla="*/ 2 w 11"/>
                  <a:gd name="T55" fmla="*/ 2 h 10"/>
                  <a:gd name="T56" fmla="*/ 2 w 11"/>
                  <a:gd name="T57" fmla="*/ 2 h 10"/>
                  <a:gd name="T58" fmla="*/ 2 w 11"/>
                  <a:gd name="T59" fmla="*/ 3 h 10"/>
                  <a:gd name="T60" fmla="*/ 3 w 11"/>
                  <a:gd name="T61" fmla="*/ 3 h 10"/>
                  <a:gd name="T62" fmla="*/ 7 w 11"/>
                  <a:gd name="T63" fmla="*/ 6 h 10"/>
                  <a:gd name="T64" fmla="*/ 7 w 11"/>
                  <a:gd name="T65" fmla="*/ 7 h 10"/>
                  <a:gd name="T66" fmla="*/ 7 w 11"/>
                  <a:gd name="T6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5" y="7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7" y="1"/>
                      <a:pt x="7" y="2"/>
                      <a:pt x="8" y="3"/>
                    </a:cubicBezTo>
                    <a:cubicBezTo>
                      <a:pt x="9" y="3"/>
                      <a:pt x="9" y="4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8"/>
                      <a:pt x="9" y="9"/>
                    </a:cubicBezTo>
                    <a:lnTo>
                      <a:pt x="9" y="10"/>
                    </a:lnTo>
                    <a:close/>
                    <a:moveTo>
                      <a:pt x="7" y="6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9" y="5"/>
                    </a:cubicBez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lnTo>
                      <a:pt x="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79" name="Freeform 33"/>
              <p:cNvSpPr/>
              <p:nvPr/>
            </p:nvSpPr>
            <p:spPr bwMode="auto">
              <a:xfrm>
                <a:off x="3234" y="2211"/>
                <a:ext cx="67" cy="26"/>
              </a:xfrm>
              <a:custGeom>
                <a:avLst/>
                <a:gdLst>
                  <a:gd name="T0" fmla="*/ 20 w 28"/>
                  <a:gd name="T1" fmla="*/ 5 h 11"/>
                  <a:gd name="T2" fmla="*/ 28 w 28"/>
                  <a:gd name="T3" fmla="*/ 9 h 11"/>
                  <a:gd name="T4" fmla="*/ 19 w 28"/>
                  <a:gd name="T5" fmla="*/ 10 h 11"/>
                  <a:gd name="T6" fmla="*/ 20 w 28"/>
                  <a:gd name="T7" fmla="*/ 8 h 11"/>
                  <a:gd name="T8" fmla="*/ 13 w 28"/>
                  <a:gd name="T9" fmla="*/ 5 h 11"/>
                  <a:gd name="T10" fmla="*/ 11 w 28"/>
                  <a:gd name="T11" fmla="*/ 4 h 11"/>
                  <a:gd name="T12" fmla="*/ 7 w 28"/>
                  <a:gd name="T13" fmla="*/ 3 h 11"/>
                  <a:gd name="T14" fmla="*/ 8 w 28"/>
                  <a:gd name="T15" fmla="*/ 3 h 11"/>
                  <a:gd name="T16" fmla="*/ 0 w 28"/>
                  <a:gd name="T17" fmla="*/ 4 h 11"/>
                  <a:gd name="T18" fmla="*/ 3 w 28"/>
                  <a:gd name="T19" fmla="*/ 2 h 11"/>
                  <a:gd name="T20" fmla="*/ 8 w 28"/>
                  <a:gd name="T21" fmla="*/ 1 h 11"/>
                  <a:gd name="T22" fmla="*/ 20 w 28"/>
                  <a:gd name="T2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1">
                    <a:moveTo>
                      <a:pt x="20" y="5"/>
                    </a:moveTo>
                    <a:cubicBezTo>
                      <a:pt x="23" y="7"/>
                      <a:pt x="25" y="7"/>
                      <a:pt x="28" y="9"/>
                    </a:cubicBezTo>
                    <a:cubicBezTo>
                      <a:pt x="25" y="10"/>
                      <a:pt x="22" y="11"/>
                      <a:pt x="19" y="10"/>
                    </a:cubicBezTo>
                    <a:cubicBezTo>
                      <a:pt x="19" y="10"/>
                      <a:pt x="20" y="9"/>
                      <a:pt x="20" y="8"/>
                    </a:cubicBezTo>
                    <a:cubicBezTo>
                      <a:pt x="17" y="8"/>
                      <a:pt x="16" y="6"/>
                      <a:pt x="13" y="5"/>
                    </a:cubicBezTo>
                    <a:cubicBezTo>
                      <a:pt x="12" y="5"/>
                      <a:pt x="12" y="4"/>
                      <a:pt x="11" y="4"/>
                    </a:cubicBezTo>
                    <a:cubicBezTo>
                      <a:pt x="9" y="4"/>
                      <a:pt x="8" y="4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5" y="1"/>
                      <a:pt x="2" y="5"/>
                      <a:pt x="0" y="4"/>
                    </a:cubicBezTo>
                    <a:cubicBezTo>
                      <a:pt x="1" y="4"/>
                      <a:pt x="1" y="2"/>
                      <a:pt x="3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13" y="1"/>
                      <a:pt x="16" y="4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0" name="Freeform 34"/>
              <p:cNvSpPr>
                <a:spLocks noEditPoints="1"/>
              </p:cNvSpPr>
              <p:nvPr/>
            </p:nvSpPr>
            <p:spPr bwMode="auto">
              <a:xfrm>
                <a:off x="3227" y="2211"/>
                <a:ext cx="76" cy="26"/>
              </a:xfrm>
              <a:custGeom>
                <a:avLst/>
                <a:gdLst>
                  <a:gd name="T0" fmla="*/ 24 w 32"/>
                  <a:gd name="T1" fmla="*/ 11 h 11"/>
                  <a:gd name="T2" fmla="*/ 21 w 32"/>
                  <a:gd name="T3" fmla="*/ 11 h 11"/>
                  <a:gd name="T4" fmla="*/ 20 w 32"/>
                  <a:gd name="T5" fmla="*/ 10 h 11"/>
                  <a:gd name="T6" fmla="*/ 21 w 32"/>
                  <a:gd name="T7" fmla="*/ 9 h 11"/>
                  <a:gd name="T8" fmla="*/ 22 w 32"/>
                  <a:gd name="T9" fmla="*/ 9 h 11"/>
                  <a:gd name="T10" fmla="*/ 22 w 32"/>
                  <a:gd name="T11" fmla="*/ 9 h 11"/>
                  <a:gd name="T12" fmla="*/ 19 w 32"/>
                  <a:gd name="T13" fmla="*/ 7 h 11"/>
                  <a:gd name="T14" fmla="*/ 16 w 32"/>
                  <a:gd name="T15" fmla="*/ 6 h 11"/>
                  <a:gd name="T16" fmla="*/ 14 w 32"/>
                  <a:gd name="T17" fmla="*/ 5 h 11"/>
                  <a:gd name="T18" fmla="*/ 14 w 32"/>
                  <a:gd name="T19" fmla="*/ 5 h 11"/>
                  <a:gd name="T20" fmla="*/ 13 w 32"/>
                  <a:gd name="T21" fmla="*/ 5 h 11"/>
                  <a:gd name="T22" fmla="*/ 12 w 32"/>
                  <a:gd name="T23" fmla="*/ 5 h 11"/>
                  <a:gd name="T24" fmla="*/ 9 w 32"/>
                  <a:gd name="T25" fmla="*/ 3 h 11"/>
                  <a:gd name="T26" fmla="*/ 9 w 32"/>
                  <a:gd name="T27" fmla="*/ 3 h 11"/>
                  <a:gd name="T28" fmla="*/ 7 w 32"/>
                  <a:gd name="T29" fmla="*/ 4 h 11"/>
                  <a:gd name="T30" fmla="*/ 2 w 32"/>
                  <a:gd name="T31" fmla="*/ 5 h 11"/>
                  <a:gd name="T32" fmla="*/ 0 w 32"/>
                  <a:gd name="T33" fmla="*/ 4 h 11"/>
                  <a:gd name="T34" fmla="*/ 3 w 32"/>
                  <a:gd name="T35" fmla="*/ 4 h 11"/>
                  <a:gd name="T36" fmla="*/ 3 w 32"/>
                  <a:gd name="T37" fmla="*/ 3 h 11"/>
                  <a:gd name="T38" fmla="*/ 5 w 32"/>
                  <a:gd name="T39" fmla="*/ 1 h 11"/>
                  <a:gd name="T40" fmla="*/ 6 w 32"/>
                  <a:gd name="T41" fmla="*/ 1 h 11"/>
                  <a:gd name="T42" fmla="*/ 11 w 32"/>
                  <a:gd name="T43" fmla="*/ 0 h 11"/>
                  <a:gd name="T44" fmla="*/ 18 w 32"/>
                  <a:gd name="T45" fmla="*/ 2 h 11"/>
                  <a:gd name="T46" fmla="*/ 23 w 32"/>
                  <a:gd name="T47" fmla="*/ 4 h 11"/>
                  <a:gd name="T48" fmla="*/ 23 w 32"/>
                  <a:gd name="T49" fmla="*/ 4 h 11"/>
                  <a:gd name="T50" fmla="*/ 23 w 32"/>
                  <a:gd name="T51" fmla="*/ 4 h 11"/>
                  <a:gd name="T52" fmla="*/ 27 w 32"/>
                  <a:gd name="T53" fmla="*/ 6 h 11"/>
                  <a:gd name="T54" fmla="*/ 31 w 32"/>
                  <a:gd name="T55" fmla="*/ 9 h 11"/>
                  <a:gd name="T56" fmla="*/ 32 w 32"/>
                  <a:gd name="T57" fmla="*/ 9 h 11"/>
                  <a:gd name="T58" fmla="*/ 31 w 32"/>
                  <a:gd name="T59" fmla="*/ 10 h 11"/>
                  <a:gd name="T60" fmla="*/ 24 w 32"/>
                  <a:gd name="T61" fmla="*/ 11 h 11"/>
                  <a:gd name="T62" fmla="*/ 23 w 32"/>
                  <a:gd name="T63" fmla="*/ 9 h 11"/>
                  <a:gd name="T64" fmla="*/ 29 w 32"/>
                  <a:gd name="T65" fmla="*/ 9 h 11"/>
                  <a:gd name="T66" fmla="*/ 27 w 32"/>
                  <a:gd name="T67" fmla="*/ 8 h 11"/>
                  <a:gd name="T68" fmla="*/ 23 w 32"/>
                  <a:gd name="T69" fmla="*/ 6 h 11"/>
                  <a:gd name="T70" fmla="*/ 17 w 32"/>
                  <a:gd name="T71" fmla="*/ 3 h 11"/>
                  <a:gd name="T72" fmla="*/ 11 w 32"/>
                  <a:gd name="T73" fmla="*/ 1 h 11"/>
                  <a:gd name="T74" fmla="*/ 6 w 32"/>
                  <a:gd name="T75" fmla="*/ 2 h 11"/>
                  <a:gd name="T76" fmla="*/ 6 w 32"/>
                  <a:gd name="T77" fmla="*/ 2 h 11"/>
                  <a:gd name="T78" fmla="*/ 5 w 32"/>
                  <a:gd name="T79" fmla="*/ 3 h 11"/>
                  <a:gd name="T80" fmla="*/ 5 w 32"/>
                  <a:gd name="T81" fmla="*/ 4 h 11"/>
                  <a:gd name="T82" fmla="*/ 6 w 32"/>
                  <a:gd name="T83" fmla="*/ 3 h 11"/>
                  <a:gd name="T84" fmla="*/ 10 w 32"/>
                  <a:gd name="T85" fmla="*/ 2 h 11"/>
                  <a:gd name="T86" fmla="*/ 11 w 32"/>
                  <a:gd name="T87" fmla="*/ 2 h 11"/>
                  <a:gd name="T88" fmla="*/ 13 w 32"/>
                  <a:gd name="T89" fmla="*/ 2 h 11"/>
                  <a:gd name="T90" fmla="*/ 11 w 32"/>
                  <a:gd name="T91" fmla="*/ 3 h 11"/>
                  <a:gd name="T92" fmla="*/ 12 w 32"/>
                  <a:gd name="T93" fmla="*/ 3 h 11"/>
                  <a:gd name="T94" fmla="*/ 13 w 32"/>
                  <a:gd name="T95" fmla="*/ 3 h 11"/>
                  <a:gd name="T96" fmla="*/ 14 w 32"/>
                  <a:gd name="T97" fmla="*/ 3 h 11"/>
                  <a:gd name="T98" fmla="*/ 15 w 32"/>
                  <a:gd name="T99" fmla="*/ 4 h 11"/>
                  <a:gd name="T100" fmla="*/ 16 w 32"/>
                  <a:gd name="T101" fmla="*/ 4 h 11"/>
                  <a:gd name="T102" fmla="*/ 20 w 32"/>
                  <a:gd name="T103" fmla="*/ 6 h 11"/>
                  <a:gd name="T104" fmla="*/ 23 w 32"/>
                  <a:gd name="T105" fmla="*/ 8 h 11"/>
                  <a:gd name="T106" fmla="*/ 25 w 32"/>
                  <a:gd name="T107" fmla="*/ 8 h 11"/>
                  <a:gd name="T108" fmla="*/ 24 w 32"/>
                  <a:gd name="T109" fmla="*/ 9 h 11"/>
                  <a:gd name="T110" fmla="*/ 23 w 32"/>
                  <a:gd name="T111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11">
                    <a:moveTo>
                      <a:pt x="24" y="11"/>
                    </a:moveTo>
                    <a:cubicBezTo>
                      <a:pt x="23" y="11"/>
                      <a:pt x="22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0" y="8"/>
                      <a:pt x="19" y="7"/>
                    </a:cubicBezTo>
                    <a:cubicBezTo>
                      <a:pt x="18" y="7"/>
                      <a:pt x="18" y="6"/>
                      <a:pt x="16" y="6"/>
                    </a:cubicBezTo>
                    <a:cubicBezTo>
                      <a:pt x="15" y="6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5" y="5"/>
                      <a:pt x="4" y="6"/>
                      <a:pt x="2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19" y="3"/>
                      <a:pt x="21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5" y="6"/>
                      <a:pt x="26" y="6"/>
                      <a:pt x="27" y="6"/>
                    </a:cubicBezTo>
                    <a:cubicBezTo>
                      <a:pt x="29" y="7"/>
                      <a:pt x="30" y="7"/>
                      <a:pt x="31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1"/>
                      <a:pt x="26" y="11"/>
                      <a:pt x="24" y="11"/>
                    </a:cubicBezTo>
                    <a:close/>
                    <a:moveTo>
                      <a:pt x="23" y="9"/>
                    </a:moveTo>
                    <a:cubicBezTo>
                      <a:pt x="25" y="10"/>
                      <a:pt x="27" y="9"/>
                      <a:pt x="29" y="9"/>
                    </a:cubicBezTo>
                    <a:cubicBezTo>
                      <a:pt x="29" y="8"/>
                      <a:pt x="28" y="8"/>
                      <a:pt x="27" y="8"/>
                    </a:cubicBezTo>
                    <a:cubicBezTo>
                      <a:pt x="25" y="7"/>
                      <a:pt x="24" y="7"/>
                      <a:pt x="23" y="6"/>
                    </a:cubicBezTo>
                    <a:cubicBezTo>
                      <a:pt x="21" y="5"/>
                      <a:pt x="19" y="4"/>
                      <a:pt x="17" y="3"/>
                    </a:cubicBezTo>
                    <a:cubicBezTo>
                      <a:pt x="15" y="3"/>
                      <a:pt x="13" y="2"/>
                      <a:pt x="11" y="1"/>
                    </a:cubicBezTo>
                    <a:cubicBezTo>
                      <a:pt x="10" y="1"/>
                      <a:pt x="8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2"/>
                      <a:pt x="8" y="2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4" y="3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5"/>
                      <a:pt x="20" y="6"/>
                    </a:cubicBezTo>
                    <a:cubicBezTo>
                      <a:pt x="21" y="7"/>
                      <a:pt x="22" y="7"/>
                      <a:pt x="23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1" name="Freeform 35"/>
              <p:cNvSpPr/>
              <p:nvPr/>
            </p:nvSpPr>
            <p:spPr bwMode="auto">
              <a:xfrm>
                <a:off x="3272" y="2218"/>
                <a:ext cx="7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2" name="Freeform 36"/>
              <p:cNvSpPr/>
              <p:nvPr/>
            </p:nvSpPr>
            <p:spPr bwMode="auto">
              <a:xfrm>
                <a:off x="3263" y="2211"/>
                <a:ext cx="16" cy="12"/>
              </a:xfrm>
              <a:custGeom>
                <a:avLst/>
                <a:gdLst>
                  <a:gd name="T0" fmla="*/ 7 w 7"/>
                  <a:gd name="T1" fmla="*/ 5 h 5"/>
                  <a:gd name="T2" fmla="*/ 6 w 7"/>
                  <a:gd name="T3" fmla="*/ 5 h 5"/>
                  <a:gd name="T4" fmla="*/ 4 w 7"/>
                  <a:gd name="T5" fmla="*/ 3 h 5"/>
                  <a:gd name="T6" fmla="*/ 0 w 7"/>
                  <a:gd name="T7" fmla="*/ 0 h 5"/>
                  <a:gd name="T8" fmla="*/ 5 w 7"/>
                  <a:gd name="T9" fmla="*/ 2 h 5"/>
                  <a:gd name="T10" fmla="*/ 6 w 7"/>
                  <a:gd name="T11" fmla="*/ 3 h 5"/>
                  <a:gd name="T12" fmla="*/ 6 w 7"/>
                  <a:gd name="T13" fmla="*/ 3 h 5"/>
                  <a:gd name="T14" fmla="*/ 7 w 7"/>
                  <a:gd name="T15" fmla="*/ 3 h 5"/>
                  <a:gd name="T16" fmla="*/ 7 w 7"/>
                  <a:gd name="T17" fmla="*/ 4 h 5"/>
                  <a:gd name="T18" fmla="*/ 7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3" name="Freeform 37"/>
              <p:cNvSpPr/>
              <p:nvPr/>
            </p:nvSpPr>
            <p:spPr bwMode="auto">
              <a:xfrm>
                <a:off x="3244" y="2221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4" name="Freeform 38"/>
              <p:cNvSpPr/>
              <p:nvPr/>
            </p:nvSpPr>
            <p:spPr bwMode="auto">
              <a:xfrm>
                <a:off x="3242" y="2218"/>
                <a:ext cx="7" cy="7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2 w 3"/>
                  <a:gd name="T9" fmla="*/ 0 h 3"/>
                  <a:gd name="T10" fmla="*/ 3 w 3"/>
                  <a:gd name="T11" fmla="*/ 1 h 3"/>
                  <a:gd name="T12" fmla="*/ 3 w 3"/>
                  <a:gd name="T13" fmla="*/ 2 h 3"/>
                  <a:gd name="T14" fmla="*/ 3 w 3"/>
                  <a:gd name="T15" fmla="*/ 3 h 3"/>
                  <a:gd name="T16" fmla="*/ 2 w 3"/>
                  <a:gd name="T17" fmla="*/ 3 h 3"/>
                  <a:gd name="T18" fmla="*/ 1 w 3"/>
                  <a:gd name="T19" fmla="*/ 3 h 3"/>
                  <a:gd name="T20" fmla="*/ 0 w 3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5" name="Freeform 39"/>
              <p:cNvSpPr/>
              <p:nvPr/>
            </p:nvSpPr>
            <p:spPr bwMode="auto">
              <a:xfrm>
                <a:off x="3313" y="2235"/>
                <a:ext cx="26" cy="14"/>
              </a:xfrm>
              <a:custGeom>
                <a:avLst/>
                <a:gdLst>
                  <a:gd name="T0" fmla="*/ 1 w 11"/>
                  <a:gd name="T1" fmla="*/ 0 h 6"/>
                  <a:gd name="T2" fmla="*/ 2 w 11"/>
                  <a:gd name="T3" fmla="*/ 6 h 6"/>
                  <a:gd name="T4" fmla="*/ 4 w 11"/>
                  <a:gd name="T5" fmla="*/ 4 h 6"/>
                  <a:gd name="T6" fmla="*/ 9 w 11"/>
                  <a:gd name="T7" fmla="*/ 4 h 6"/>
                  <a:gd name="T8" fmla="*/ 7 w 11"/>
                  <a:gd name="T9" fmla="*/ 2 h 6"/>
                  <a:gd name="T10" fmla="*/ 8 w 11"/>
                  <a:gd name="T11" fmla="*/ 2 h 6"/>
                  <a:gd name="T12" fmla="*/ 5 w 11"/>
                  <a:gd name="T13" fmla="*/ 0 h 6"/>
                  <a:gd name="T14" fmla="*/ 1 w 1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2" y="2"/>
                      <a:pt x="0" y="4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5" y="5"/>
                      <a:pt x="8" y="4"/>
                      <a:pt x="9" y="4"/>
                    </a:cubicBezTo>
                    <a:cubicBezTo>
                      <a:pt x="11" y="5"/>
                      <a:pt x="9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6" name="Freeform 40"/>
              <p:cNvSpPr>
                <a:spLocks noEditPoints="1"/>
              </p:cNvSpPr>
              <p:nvPr/>
            </p:nvSpPr>
            <p:spPr bwMode="auto">
              <a:xfrm>
                <a:off x="3313" y="2233"/>
                <a:ext cx="26" cy="19"/>
              </a:xfrm>
              <a:custGeom>
                <a:avLst/>
                <a:gdLst>
                  <a:gd name="T0" fmla="*/ 2 w 11"/>
                  <a:gd name="T1" fmla="*/ 8 h 8"/>
                  <a:gd name="T2" fmla="*/ 2 w 11"/>
                  <a:gd name="T3" fmla="*/ 8 h 8"/>
                  <a:gd name="T4" fmla="*/ 1 w 11"/>
                  <a:gd name="T5" fmla="*/ 4 h 8"/>
                  <a:gd name="T6" fmla="*/ 1 w 11"/>
                  <a:gd name="T7" fmla="*/ 1 h 8"/>
                  <a:gd name="T8" fmla="*/ 0 w 11"/>
                  <a:gd name="T9" fmla="*/ 0 h 8"/>
                  <a:gd name="T10" fmla="*/ 2 w 11"/>
                  <a:gd name="T11" fmla="*/ 0 h 8"/>
                  <a:gd name="T12" fmla="*/ 5 w 11"/>
                  <a:gd name="T13" fmla="*/ 1 h 8"/>
                  <a:gd name="T14" fmla="*/ 7 w 11"/>
                  <a:gd name="T15" fmla="*/ 1 h 8"/>
                  <a:gd name="T16" fmla="*/ 8 w 11"/>
                  <a:gd name="T17" fmla="*/ 2 h 8"/>
                  <a:gd name="T18" fmla="*/ 10 w 11"/>
                  <a:gd name="T19" fmla="*/ 2 h 8"/>
                  <a:gd name="T20" fmla="*/ 9 w 11"/>
                  <a:gd name="T21" fmla="*/ 3 h 8"/>
                  <a:gd name="T22" fmla="*/ 11 w 11"/>
                  <a:gd name="T23" fmla="*/ 5 h 8"/>
                  <a:gd name="T24" fmla="*/ 10 w 11"/>
                  <a:gd name="T25" fmla="*/ 6 h 8"/>
                  <a:gd name="T26" fmla="*/ 9 w 11"/>
                  <a:gd name="T27" fmla="*/ 6 h 8"/>
                  <a:gd name="T28" fmla="*/ 7 w 11"/>
                  <a:gd name="T29" fmla="*/ 6 h 8"/>
                  <a:gd name="T30" fmla="*/ 5 w 11"/>
                  <a:gd name="T31" fmla="*/ 6 h 8"/>
                  <a:gd name="T32" fmla="*/ 4 w 11"/>
                  <a:gd name="T33" fmla="*/ 6 h 8"/>
                  <a:gd name="T34" fmla="*/ 2 w 11"/>
                  <a:gd name="T35" fmla="*/ 8 h 8"/>
                  <a:gd name="T36" fmla="*/ 2 w 11"/>
                  <a:gd name="T37" fmla="*/ 2 h 8"/>
                  <a:gd name="T38" fmla="*/ 2 w 11"/>
                  <a:gd name="T39" fmla="*/ 4 h 8"/>
                  <a:gd name="T40" fmla="*/ 2 w 11"/>
                  <a:gd name="T41" fmla="*/ 6 h 8"/>
                  <a:gd name="T42" fmla="*/ 4 w 11"/>
                  <a:gd name="T43" fmla="*/ 4 h 8"/>
                  <a:gd name="T44" fmla="*/ 4 w 11"/>
                  <a:gd name="T45" fmla="*/ 5 h 8"/>
                  <a:gd name="T46" fmla="*/ 7 w 11"/>
                  <a:gd name="T47" fmla="*/ 5 h 8"/>
                  <a:gd name="T48" fmla="*/ 9 w 11"/>
                  <a:gd name="T49" fmla="*/ 5 h 8"/>
                  <a:gd name="T50" fmla="*/ 7 w 11"/>
                  <a:gd name="T51" fmla="*/ 4 h 8"/>
                  <a:gd name="T52" fmla="*/ 5 w 11"/>
                  <a:gd name="T53" fmla="*/ 4 h 8"/>
                  <a:gd name="T54" fmla="*/ 7 w 11"/>
                  <a:gd name="T55" fmla="*/ 3 h 8"/>
                  <a:gd name="T56" fmla="*/ 6 w 11"/>
                  <a:gd name="T57" fmla="*/ 3 h 8"/>
                  <a:gd name="T58" fmla="*/ 5 w 11"/>
                  <a:gd name="T59" fmla="*/ 2 h 8"/>
                  <a:gd name="T60" fmla="*/ 2 w 11"/>
                  <a:gd name="T6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" h="8"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6"/>
                      <a:pt x="8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lnTo>
                      <a:pt x="2" y="8"/>
                    </a:lnTo>
                    <a:close/>
                    <a:moveTo>
                      <a:pt x="2" y="2"/>
                    </a:move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4"/>
                      <a:pt x="8" y="4"/>
                      <a:pt x="7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7" name="Freeform 41"/>
              <p:cNvSpPr/>
              <p:nvPr/>
            </p:nvSpPr>
            <p:spPr bwMode="auto">
              <a:xfrm>
                <a:off x="3201" y="2271"/>
                <a:ext cx="19" cy="11"/>
              </a:xfrm>
              <a:custGeom>
                <a:avLst/>
                <a:gdLst>
                  <a:gd name="T0" fmla="*/ 0 w 8"/>
                  <a:gd name="T1" fmla="*/ 2 h 5"/>
                  <a:gd name="T2" fmla="*/ 6 w 8"/>
                  <a:gd name="T3" fmla="*/ 2 h 5"/>
                  <a:gd name="T4" fmla="*/ 2 w 8"/>
                  <a:gd name="T5" fmla="*/ 1 h 5"/>
                  <a:gd name="T6" fmla="*/ 0 w 8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cubicBezTo>
                      <a:pt x="0" y="2"/>
                      <a:pt x="8" y="5"/>
                      <a:pt x="6" y="2"/>
                    </a:cubicBezTo>
                    <a:cubicBezTo>
                      <a:pt x="6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8" name="Freeform 42"/>
              <p:cNvSpPr>
                <a:spLocks noEditPoints="1"/>
              </p:cNvSpPr>
              <p:nvPr/>
            </p:nvSpPr>
            <p:spPr bwMode="auto">
              <a:xfrm>
                <a:off x="3199" y="2271"/>
                <a:ext cx="19" cy="9"/>
              </a:xfrm>
              <a:custGeom>
                <a:avLst/>
                <a:gdLst>
                  <a:gd name="T0" fmla="*/ 6 w 8"/>
                  <a:gd name="T1" fmla="*/ 4 h 4"/>
                  <a:gd name="T2" fmla="*/ 1 w 8"/>
                  <a:gd name="T3" fmla="*/ 3 h 4"/>
                  <a:gd name="T4" fmla="*/ 0 w 8"/>
                  <a:gd name="T5" fmla="*/ 2 h 4"/>
                  <a:gd name="T6" fmla="*/ 0 w 8"/>
                  <a:gd name="T7" fmla="*/ 2 h 4"/>
                  <a:gd name="T8" fmla="*/ 1 w 8"/>
                  <a:gd name="T9" fmla="*/ 1 h 4"/>
                  <a:gd name="T10" fmla="*/ 3 w 8"/>
                  <a:gd name="T11" fmla="*/ 0 h 4"/>
                  <a:gd name="T12" fmla="*/ 4 w 8"/>
                  <a:gd name="T13" fmla="*/ 0 h 4"/>
                  <a:gd name="T14" fmla="*/ 7 w 8"/>
                  <a:gd name="T15" fmla="*/ 1 h 4"/>
                  <a:gd name="T16" fmla="*/ 7 w 8"/>
                  <a:gd name="T17" fmla="*/ 2 h 4"/>
                  <a:gd name="T18" fmla="*/ 7 w 8"/>
                  <a:gd name="T19" fmla="*/ 2 h 4"/>
                  <a:gd name="T20" fmla="*/ 7 w 8"/>
                  <a:gd name="T21" fmla="*/ 1 h 4"/>
                  <a:gd name="T22" fmla="*/ 7 w 8"/>
                  <a:gd name="T23" fmla="*/ 1 h 4"/>
                  <a:gd name="T24" fmla="*/ 7 w 8"/>
                  <a:gd name="T25" fmla="*/ 2 h 4"/>
                  <a:gd name="T26" fmla="*/ 7 w 8"/>
                  <a:gd name="T27" fmla="*/ 2 h 4"/>
                  <a:gd name="T28" fmla="*/ 8 w 8"/>
                  <a:gd name="T29" fmla="*/ 3 h 4"/>
                  <a:gd name="T30" fmla="*/ 6 w 8"/>
                  <a:gd name="T31" fmla="*/ 4 h 4"/>
                  <a:gd name="T32" fmla="*/ 2 w 8"/>
                  <a:gd name="T33" fmla="*/ 2 h 4"/>
                  <a:gd name="T34" fmla="*/ 6 w 8"/>
                  <a:gd name="T35" fmla="*/ 3 h 4"/>
                  <a:gd name="T36" fmla="*/ 6 w 8"/>
                  <a:gd name="T37" fmla="*/ 3 h 4"/>
                  <a:gd name="T38" fmla="*/ 6 w 8"/>
                  <a:gd name="T39" fmla="*/ 2 h 4"/>
                  <a:gd name="T40" fmla="*/ 3 w 8"/>
                  <a:gd name="T41" fmla="*/ 1 h 4"/>
                  <a:gd name="T42" fmla="*/ 3 w 8"/>
                  <a:gd name="T43" fmla="*/ 1 h 4"/>
                  <a:gd name="T44" fmla="*/ 2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4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7" y="4"/>
                      <a:pt x="7" y="4"/>
                      <a:pt x="6" y="4"/>
                    </a:cubicBezTo>
                    <a:close/>
                    <a:moveTo>
                      <a:pt x="2" y="2"/>
                    </a:moveTo>
                    <a:cubicBezTo>
                      <a:pt x="3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89" name="Freeform 43"/>
              <p:cNvSpPr/>
              <p:nvPr/>
            </p:nvSpPr>
            <p:spPr bwMode="auto">
              <a:xfrm>
                <a:off x="3182" y="2247"/>
                <a:ext cx="29" cy="28"/>
              </a:xfrm>
              <a:custGeom>
                <a:avLst/>
                <a:gdLst>
                  <a:gd name="T0" fmla="*/ 12 w 12"/>
                  <a:gd name="T1" fmla="*/ 6 h 12"/>
                  <a:gd name="T2" fmla="*/ 10 w 12"/>
                  <a:gd name="T3" fmla="*/ 6 h 12"/>
                  <a:gd name="T4" fmla="*/ 10 w 12"/>
                  <a:gd name="T5" fmla="*/ 1 h 12"/>
                  <a:gd name="T6" fmla="*/ 6 w 12"/>
                  <a:gd name="T7" fmla="*/ 2 h 12"/>
                  <a:gd name="T8" fmla="*/ 4 w 12"/>
                  <a:gd name="T9" fmla="*/ 2 h 12"/>
                  <a:gd name="T10" fmla="*/ 7 w 12"/>
                  <a:gd name="T11" fmla="*/ 5 h 12"/>
                  <a:gd name="T12" fmla="*/ 5 w 12"/>
                  <a:gd name="T13" fmla="*/ 12 h 12"/>
                  <a:gd name="T14" fmla="*/ 10 w 12"/>
                  <a:gd name="T15" fmla="*/ 10 h 12"/>
                  <a:gd name="T16" fmla="*/ 10 w 12"/>
                  <a:gd name="T17" fmla="*/ 8 h 12"/>
                  <a:gd name="T18" fmla="*/ 12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cubicBezTo>
                      <a:pt x="12" y="6"/>
                      <a:pt x="11" y="6"/>
                      <a:pt x="10" y="6"/>
                    </a:cubicBezTo>
                    <a:cubicBezTo>
                      <a:pt x="10" y="4"/>
                      <a:pt x="10" y="2"/>
                      <a:pt x="10" y="1"/>
                    </a:cubicBezTo>
                    <a:cubicBezTo>
                      <a:pt x="8" y="1"/>
                      <a:pt x="5" y="0"/>
                      <a:pt x="6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0" y="11"/>
                      <a:pt x="5" y="12"/>
                    </a:cubicBezTo>
                    <a:cubicBezTo>
                      <a:pt x="8" y="12"/>
                      <a:pt x="8" y="12"/>
                      <a:pt x="10" y="10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1" y="8"/>
                      <a:pt x="12" y="7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0" name="Freeform 44"/>
              <p:cNvSpPr>
                <a:spLocks noEditPoints="1"/>
              </p:cNvSpPr>
              <p:nvPr/>
            </p:nvSpPr>
            <p:spPr bwMode="auto">
              <a:xfrm>
                <a:off x="3185" y="2247"/>
                <a:ext cx="28" cy="28"/>
              </a:xfrm>
              <a:custGeom>
                <a:avLst/>
                <a:gdLst>
                  <a:gd name="T0" fmla="*/ 6 w 12"/>
                  <a:gd name="T1" fmla="*/ 12 h 12"/>
                  <a:gd name="T2" fmla="*/ 4 w 12"/>
                  <a:gd name="T3" fmla="*/ 12 h 12"/>
                  <a:gd name="T4" fmla="*/ 1 w 12"/>
                  <a:gd name="T5" fmla="*/ 9 h 12"/>
                  <a:gd name="T6" fmla="*/ 5 w 12"/>
                  <a:gd name="T7" fmla="*/ 5 h 12"/>
                  <a:gd name="T8" fmla="*/ 3 w 12"/>
                  <a:gd name="T9" fmla="*/ 3 h 12"/>
                  <a:gd name="T10" fmla="*/ 0 w 12"/>
                  <a:gd name="T11" fmla="*/ 0 h 12"/>
                  <a:gd name="T12" fmla="*/ 3 w 12"/>
                  <a:gd name="T13" fmla="*/ 1 h 12"/>
                  <a:gd name="T14" fmla="*/ 4 w 12"/>
                  <a:gd name="T15" fmla="*/ 1 h 12"/>
                  <a:gd name="T16" fmla="*/ 4 w 12"/>
                  <a:gd name="T17" fmla="*/ 1 h 12"/>
                  <a:gd name="T18" fmla="*/ 4 w 12"/>
                  <a:gd name="T19" fmla="*/ 1 h 12"/>
                  <a:gd name="T20" fmla="*/ 6 w 12"/>
                  <a:gd name="T21" fmla="*/ 0 h 12"/>
                  <a:gd name="T22" fmla="*/ 8 w 12"/>
                  <a:gd name="T23" fmla="*/ 0 h 12"/>
                  <a:gd name="T24" fmla="*/ 9 w 12"/>
                  <a:gd name="T25" fmla="*/ 0 h 12"/>
                  <a:gd name="T26" fmla="*/ 10 w 12"/>
                  <a:gd name="T27" fmla="*/ 0 h 12"/>
                  <a:gd name="T28" fmla="*/ 10 w 12"/>
                  <a:gd name="T29" fmla="*/ 1 h 12"/>
                  <a:gd name="T30" fmla="*/ 10 w 12"/>
                  <a:gd name="T31" fmla="*/ 4 h 12"/>
                  <a:gd name="T32" fmla="*/ 10 w 12"/>
                  <a:gd name="T33" fmla="*/ 5 h 12"/>
                  <a:gd name="T34" fmla="*/ 11 w 12"/>
                  <a:gd name="T35" fmla="*/ 6 h 12"/>
                  <a:gd name="T36" fmla="*/ 12 w 12"/>
                  <a:gd name="T37" fmla="*/ 6 h 12"/>
                  <a:gd name="T38" fmla="*/ 12 w 12"/>
                  <a:gd name="T39" fmla="*/ 7 h 12"/>
                  <a:gd name="T40" fmla="*/ 10 w 12"/>
                  <a:gd name="T41" fmla="*/ 9 h 12"/>
                  <a:gd name="T42" fmla="*/ 10 w 12"/>
                  <a:gd name="T43" fmla="*/ 9 h 12"/>
                  <a:gd name="T44" fmla="*/ 9 w 12"/>
                  <a:gd name="T45" fmla="*/ 10 h 12"/>
                  <a:gd name="T46" fmla="*/ 6 w 12"/>
                  <a:gd name="T47" fmla="*/ 12 h 12"/>
                  <a:gd name="T48" fmla="*/ 5 w 12"/>
                  <a:gd name="T49" fmla="*/ 6 h 12"/>
                  <a:gd name="T50" fmla="*/ 2 w 12"/>
                  <a:gd name="T51" fmla="*/ 9 h 12"/>
                  <a:gd name="T52" fmla="*/ 4 w 12"/>
                  <a:gd name="T53" fmla="*/ 11 h 12"/>
                  <a:gd name="T54" fmla="*/ 6 w 12"/>
                  <a:gd name="T55" fmla="*/ 11 h 12"/>
                  <a:gd name="T56" fmla="*/ 8 w 12"/>
                  <a:gd name="T57" fmla="*/ 9 h 12"/>
                  <a:gd name="T58" fmla="*/ 8 w 12"/>
                  <a:gd name="T59" fmla="*/ 9 h 12"/>
                  <a:gd name="T60" fmla="*/ 9 w 12"/>
                  <a:gd name="T61" fmla="*/ 8 h 12"/>
                  <a:gd name="T62" fmla="*/ 9 w 12"/>
                  <a:gd name="T63" fmla="*/ 8 h 12"/>
                  <a:gd name="T64" fmla="*/ 10 w 12"/>
                  <a:gd name="T65" fmla="*/ 7 h 12"/>
                  <a:gd name="T66" fmla="*/ 9 w 12"/>
                  <a:gd name="T67" fmla="*/ 7 h 12"/>
                  <a:gd name="T68" fmla="*/ 8 w 12"/>
                  <a:gd name="T69" fmla="*/ 7 h 12"/>
                  <a:gd name="T70" fmla="*/ 8 w 12"/>
                  <a:gd name="T71" fmla="*/ 4 h 12"/>
                  <a:gd name="T72" fmla="*/ 8 w 12"/>
                  <a:gd name="T73" fmla="*/ 1 h 12"/>
                  <a:gd name="T74" fmla="*/ 8 w 12"/>
                  <a:gd name="T75" fmla="*/ 1 h 12"/>
                  <a:gd name="T76" fmla="*/ 6 w 12"/>
                  <a:gd name="T77" fmla="*/ 1 h 12"/>
                  <a:gd name="T78" fmla="*/ 5 w 12"/>
                  <a:gd name="T79" fmla="*/ 1 h 12"/>
                  <a:gd name="T80" fmla="*/ 5 w 12"/>
                  <a:gd name="T81" fmla="*/ 2 h 12"/>
                  <a:gd name="T82" fmla="*/ 5 w 12"/>
                  <a:gd name="T83" fmla="*/ 3 h 12"/>
                  <a:gd name="T84" fmla="*/ 5 w 12"/>
                  <a:gd name="T85" fmla="*/ 3 h 12"/>
                  <a:gd name="T86" fmla="*/ 6 w 12"/>
                  <a:gd name="T87" fmla="*/ 5 h 12"/>
                  <a:gd name="T88" fmla="*/ 6 w 12"/>
                  <a:gd name="T89" fmla="*/ 6 h 12"/>
                  <a:gd name="T90" fmla="*/ 6 w 12"/>
                  <a:gd name="T91" fmla="*/ 6 h 12"/>
                  <a:gd name="T92" fmla="*/ 5 w 12"/>
                  <a:gd name="T9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5" y="12"/>
                      <a:pt x="5" y="12"/>
                      <a:pt x="4" y="12"/>
                    </a:cubicBezTo>
                    <a:cubicBezTo>
                      <a:pt x="1" y="12"/>
                      <a:pt x="1" y="10"/>
                      <a:pt x="1" y="9"/>
                    </a:cubicBezTo>
                    <a:cubicBezTo>
                      <a:pt x="1" y="7"/>
                      <a:pt x="2" y="5"/>
                      <a:pt x="5" y="5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0" y="3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8" y="12"/>
                      <a:pt x="7" y="12"/>
                      <a:pt x="6" y="12"/>
                    </a:cubicBezTo>
                    <a:close/>
                    <a:moveTo>
                      <a:pt x="5" y="6"/>
                    </a:moveTo>
                    <a:cubicBezTo>
                      <a:pt x="4" y="6"/>
                      <a:pt x="2" y="8"/>
                      <a:pt x="2" y="9"/>
                    </a:cubicBezTo>
                    <a:cubicBezTo>
                      <a:pt x="2" y="10"/>
                      <a:pt x="3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9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1" name="Freeform 45"/>
              <p:cNvSpPr/>
              <p:nvPr/>
            </p:nvSpPr>
            <p:spPr bwMode="auto">
              <a:xfrm>
                <a:off x="3305" y="2242"/>
                <a:ext cx="5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2" name="Freeform 46"/>
              <p:cNvSpPr/>
              <p:nvPr/>
            </p:nvSpPr>
            <p:spPr bwMode="auto">
              <a:xfrm>
                <a:off x="3303" y="2240"/>
                <a:ext cx="10" cy="4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2 h 2"/>
                  <a:gd name="T4" fmla="*/ 1 w 4"/>
                  <a:gd name="T5" fmla="*/ 1 h 2"/>
                  <a:gd name="T6" fmla="*/ 0 w 4"/>
                  <a:gd name="T7" fmla="*/ 0 h 2"/>
                  <a:gd name="T8" fmla="*/ 2 w 4"/>
                  <a:gd name="T9" fmla="*/ 0 h 2"/>
                  <a:gd name="T10" fmla="*/ 3 w 4"/>
                  <a:gd name="T11" fmla="*/ 0 h 2"/>
                  <a:gd name="T12" fmla="*/ 3 w 4"/>
                  <a:gd name="T13" fmla="*/ 1 h 2"/>
                  <a:gd name="T14" fmla="*/ 4 w 4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3" name="Rectangle 47"/>
              <p:cNvSpPr>
                <a:spLocks noChangeArrowheads="1"/>
              </p:cNvSpPr>
              <p:nvPr/>
            </p:nvSpPr>
            <p:spPr bwMode="auto">
              <a:xfrm>
                <a:off x="3310" y="2235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4" name="Freeform 48"/>
              <p:cNvSpPr/>
              <p:nvPr/>
            </p:nvSpPr>
            <p:spPr bwMode="auto">
              <a:xfrm>
                <a:off x="3303" y="2230"/>
                <a:ext cx="10" cy="7"/>
              </a:xfrm>
              <a:custGeom>
                <a:avLst/>
                <a:gdLst>
                  <a:gd name="T0" fmla="*/ 3 w 4"/>
                  <a:gd name="T1" fmla="*/ 3 h 3"/>
                  <a:gd name="T2" fmla="*/ 3 w 4"/>
                  <a:gd name="T3" fmla="*/ 2 h 3"/>
                  <a:gd name="T4" fmla="*/ 2 w 4"/>
                  <a:gd name="T5" fmla="*/ 2 h 3"/>
                  <a:gd name="T6" fmla="*/ 2 w 4"/>
                  <a:gd name="T7" fmla="*/ 2 h 3"/>
                  <a:gd name="T8" fmla="*/ 2 w 4"/>
                  <a:gd name="T9" fmla="*/ 2 h 3"/>
                  <a:gd name="T10" fmla="*/ 2 w 4"/>
                  <a:gd name="T11" fmla="*/ 2 h 3"/>
                  <a:gd name="T12" fmla="*/ 0 w 4"/>
                  <a:gd name="T13" fmla="*/ 0 h 3"/>
                  <a:gd name="T14" fmla="*/ 3 w 4"/>
                  <a:gd name="T15" fmla="*/ 1 h 3"/>
                  <a:gd name="T16" fmla="*/ 3 w 4"/>
                  <a:gd name="T17" fmla="*/ 1 h 3"/>
                  <a:gd name="T18" fmla="*/ 3 w 4"/>
                  <a:gd name="T19" fmla="*/ 1 h 3"/>
                  <a:gd name="T20" fmla="*/ 4 w 4"/>
                  <a:gd name="T21" fmla="*/ 2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5" name="Freeform 49"/>
              <p:cNvSpPr/>
              <p:nvPr/>
            </p:nvSpPr>
            <p:spPr bwMode="auto">
              <a:xfrm>
                <a:off x="3301" y="2233"/>
                <a:ext cx="16" cy="16"/>
              </a:xfrm>
              <a:custGeom>
                <a:avLst/>
                <a:gdLst>
                  <a:gd name="T0" fmla="*/ 6 w 7"/>
                  <a:gd name="T1" fmla="*/ 1 h 7"/>
                  <a:gd name="T2" fmla="*/ 6 w 7"/>
                  <a:gd name="T3" fmla="*/ 6 h 7"/>
                  <a:gd name="T4" fmla="*/ 0 w 7"/>
                  <a:gd name="T5" fmla="*/ 5 h 7"/>
                  <a:gd name="T6" fmla="*/ 5 w 7"/>
                  <a:gd name="T7" fmla="*/ 5 h 7"/>
                  <a:gd name="T8" fmla="*/ 2 w 7"/>
                  <a:gd name="T9" fmla="*/ 1 h 7"/>
                  <a:gd name="T10" fmla="*/ 6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7" y="3"/>
                      <a:pt x="6" y="4"/>
                      <a:pt x="6" y="6"/>
                    </a:cubicBezTo>
                    <a:cubicBezTo>
                      <a:pt x="4" y="5"/>
                      <a:pt x="1" y="7"/>
                      <a:pt x="0" y="5"/>
                    </a:cubicBezTo>
                    <a:cubicBezTo>
                      <a:pt x="1" y="5"/>
                      <a:pt x="3" y="5"/>
                      <a:pt x="5" y="5"/>
                    </a:cubicBezTo>
                    <a:cubicBezTo>
                      <a:pt x="4" y="4"/>
                      <a:pt x="4" y="2"/>
                      <a:pt x="2" y="1"/>
                    </a:cubicBezTo>
                    <a:cubicBezTo>
                      <a:pt x="4" y="0"/>
                      <a:pt x="5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6" name="Freeform 50"/>
              <p:cNvSpPr>
                <a:spLocks noEditPoints="1"/>
              </p:cNvSpPr>
              <p:nvPr/>
            </p:nvSpPr>
            <p:spPr bwMode="auto">
              <a:xfrm>
                <a:off x="3298" y="2233"/>
                <a:ext cx="22" cy="19"/>
              </a:xfrm>
              <a:custGeom>
                <a:avLst/>
                <a:gdLst>
                  <a:gd name="T0" fmla="*/ 8 w 9"/>
                  <a:gd name="T1" fmla="*/ 8 h 8"/>
                  <a:gd name="T2" fmla="*/ 7 w 9"/>
                  <a:gd name="T3" fmla="*/ 7 h 8"/>
                  <a:gd name="T4" fmla="*/ 4 w 9"/>
                  <a:gd name="T5" fmla="*/ 6 h 8"/>
                  <a:gd name="T6" fmla="*/ 3 w 9"/>
                  <a:gd name="T7" fmla="*/ 7 h 8"/>
                  <a:gd name="T8" fmla="*/ 0 w 9"/>
                  <a:gd name="T9" fmla="*/ 5 h 8"/>
                  <a:gd name="T10" fmla="*/ 0 w 9"/>
                  <a:gd name="T11" fmla="*/ 4 h 8"/>
                  <a:gd name="T12" fmla="*/ 1 w 9"/>
                  <a:gd name="T13" fmla="*/ 4 h 8"/>
                  <a:gd name="T14" fmla="*/ 5 w 9"/>
                  <a:gd name="T15" fmla="*/ 4 h 8"/>
                  <a:gd name="T16" fmla="*/ 5 w 9"/>
                  <a:gd name="T17" fmla="*/ 4 h 8"/>
                  <a:gd name="T18" fmla="*/ 3 w 9"/>
                  <a:gd name="T19" fmla="*/ 2 h 8"/>
                  <a:gd name="T20" fmla="*/ 1 w 9"/>
                  <a:gd name="T21" fmla="*/ 2 h 8"/>
                  <a:gd name="T22" fmla="*/ 3 w 9"/>
                  <a:gd name="T23" fmla="*/ 1 h 8"/>
                  <a:gd name="T24" fmla="*/ 5 w 9"/>
                  <a:gd name="T25" fmla="*/ 1 h 8"/>
                  <a:gd name="T26" fmla="*/ 7 w 9"/>
                  <a:gd name="T27" fmla="*/ 0 h 8"/>
                  <a:gd name="T28" fmla="*/ 8 w 9"/>
                  <a:gd name="T29" fmla="*/ 0 h 8"/>
                  <a:gd name="T30" fmla="*/ 8 w 9"/>
                  <a:gd name="T31" fmla="*/ 1 h 8"/>
                  <a:gd name="T32" fmla="*/ 8 w 9"/>
                  <a:gd name="T33" fmla="*/ 4 h 8"/>
                  <a:gd name="T34" fmla="*/ 8 w 9"/>
                  <a:gd name="T35" fmla="*/ 6 h 8"/>
                  <a:gd name="T36" fmla="*/ 8 w 9"/>
                  <a:gd name="T37" fmla="*/ 8 h 8"/>
                  <a:gd name="T38" fmla="*/ 5 w 9"/>
                  <a:gd name="T39" fmla="*/ 2 h 8"/>
                  <a:gd name="T40" fmla="*/ 6 w 9"/>
                  <a:gd name="T41" fmla="*/ 4 h 8"/>
                  <a:gd name="T42" fmla="*/ 6 w 9"/>
                  <a:gd name="T43" fmla="*/ 4 h 8"/>
                  <a:gd name="T44" fmla="*/ 7 w 9"/>
                  <a:gd name="T45" fmla="*/ 5 h 8"/>
                  <a:gd name="T46" fmla="*/ 7 w 9"/>
                  <a:gd name="T47" fmla="*/ 4 h 8"/>
                  <a:gd name="T48" fmla="*/ 7 w 9"/>
                  <a:gd name="T49" fmla="*/ 2 h 8"/>
                  <a:gd name="T50" fmla="*/ 5 w 9"/>
                  <a:gd name="T51" fmla="*/ 2 h 8"/>
                  <a:gd name="T52" fmla="*/ 5 w 9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" h="8"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1" y="7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8" y="3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lnTo>
                      <a:pt x="8" y="8"/>
                    </a:lnTo>
                    <a:close/>
                    <a:moveTo>
                      <a:pt x="5" y="2"/>
                    </a:moveTo>
                    <a:cubicBezTo>
                      <a:pt x="5" y="2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7" name="Freeform 51"/>
              <p:cNvSpPr/>
              <p:nvPr/>
            </p:nvSpPr>
            <p:spPr bwMode="auto">
              <a:xfrm>
                <a:off x="3206" y="2256"/>
                <a:ext cx="38" cy="24"/>
              </a:xfrm>
              <a:custGeom>
                <a:avLst/>
                <a:gdLst>
                  <a:gd name="T0" fmla="*/ 16 w 16"/>
                  <a:gd name="T1" fmla="*/ 5 h 10"/>
                  <a:gd name="T2" fmla="*/ 0 w 16"/>
                  <a:gd name="T3" fmla="*/ 6 h 10"/>
                  <a:gd name="T4" fmla="*/ 2 w 16"/>
                  <a:gd name="T5" fmla="*/ 8 h 10"/>
                  <a:gd name="T6" fmla="*/ 3 w 16"/>
                  <a:gd name="T7" fmla="*/ 8 h 10"/>
                  <a:gd name="T8" fmla="*/ 4 w 16"/>
                  <a:gd name="T9" fmla="*/ 9 h 10"/>
                  <a:gd name="T10" fmla="*/ 5 w 16"/>
                  <a:gd name="T11" fmla="*/ 10 h 10"/>
                  <a:gd name="T12" fmla="*/ 7 w 16"/>
                  <a:gd name="T13" fmla="*/ 8 h 10"/>
                  <a:gd name="T14" fmla="*/ 11 w 16"/>
                  <a:gd name="T15" fmla="*/ 6 h 10"/>
                  <a:gd name="T16" fmla="*/ 16 w 16"/>
                  <a:gd name="T1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0">
                    <a:moveTo>
                      <a:pt x="16" y="5"/>
                    </a:moveTo>
                    <a:cubicBezTo>
                      <a:pt x="12" y="1"/>
                      <a:pt x="1" y="0"/>
                      <a:pt x="0" y="6"/>
                    </a:cubicBezTo>
                    <a:cubicBezTo>
                      <a:pt x="0" y="7"/>
                      <a:pt x="1" y="7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3" y="9"/>
                      <a:pt x="4" y="9"/>
                    </a:cubicBezTo>
                    <a:cubicBezTo>
                      <a:pt x="4" y="9"/>
                      <a:pt x="5" y="10"/>
                      <a:pt x="5" y="10"/>
                    </a:cubicBezTo>
                    <a:cubicBezTo>
                      <a:pt x="7" y="10"/>
                      <a:pt x="6" y="8"/>
                      <a:pt x="7" y="8"/>
                    </a:cubicBezTo>
                    <a:cubicBezTo>
                      <a:pt x="8" y="7"/>
                      <a:pt x="10" y="8"/>
                      <a:pt x="11" y="6"/>
                    </a:cubicBezTo>
                    <a:cubicBezTo>
                      <a:pt x="12" y="5"/>
                      <a:pt x="14" y="5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8" name="Freeform 52"/>
              <p:cNvSpPr>
                <a:spLocks noEditPoints="1"/>
              </p:cNvSpPr>
              <p:nvPr/>
            </p:nvSpPr>
            <p:spPr bwMode="auto">
              <a:xfrm>
                <a:off x="3204" y="2259"/>
                <a:ext cx="42" cy="23"/>
              </a:xfrm>
              <a:custGeom>
                <a:avLst/>
                <a:gdLst>
                  <a:gd name="T0" fmla="*/ 6 w 18"/>
                  <a:gd name="T1" fmla="*/ 10 h 10"/>
                  <a:gd name="T2" fmla="*/ 5 w 18"/>
                  <a:gd name="T3" fmla="*/ 9 h 10"/>
                  <a:gd name="T4" fmla="*/ 5 w 18"/>
                  <a:gd name="T5" fmla="*/ 9 h 10"/>
                  <a:gd name="T6" fmla="*/ 4 w 18"/>
                  <a:gd name="T7" fmla="*/ 7 h 10"/>
                  <a:gd name="T8" fmla="*/ 3 w 18"/>
                  <a:gd name="T9" fmla="*/ 7 h 10"/>
                  <a:gd name="T10" fmla="*/ 3 w 18"/>
                  <a:gd name="T11" fmla="*/ 7 h 10"/>
                  <a:gd name="T12" fmla="*/ 0 w 18"/>
                  <a:gd name="T13" fmla="*/ 6 h 10"/>
                  <a:gd name="T14" fmla="*/ 0 w 18"/>
                  <a:gd name="T15" fmla="*/ 5 h 10"/>
                  <a:gd name="T16" fmla="*/ 0 w 18"/>
                  <a:gd name="T17" fmla="*/ 5 h 10"/>
                  <a:gd name="T18" fmla="*/ 8 w 18"/>
                  <a:gd name="T19" fmla="*/ 0 h 10"/>
                  <a:gd name="T20" fmla="*/ 17 w 18"/>
                  <a:gd name="T21" fmla="*/ 3 h 10"/>
                  <a:gd name="T22" fmla="*/ 18 w 18"/>
                  <a:gd name="T23" fmla="*/ 4 h 10"/>
                  <a:gd name="T24" fmla="*/ 17 w 18"/>
                  <a:gd name="T25" fmla="*/ 4 h 10"/>
                  <a:gd name="T26" fmla="*/ 15 w 18"/>
                  <a:gd name="T27" fmla="*/ 5 h 10"/>
                  <a:gd name="T28" fmla="*/ 13 w 18"/>
                  <a:gd name="T29" fmla="*/ 5 h 10"/>
                  <a:gd name="T30" fmla="*/ 10 w 18"/>
                  <a:gd name="T31" fmla="*/ 7 h 10"/>
                  <a:gd name="T32" fmla="*/ 8 w 18"/>
                  <a:gd name="T33" fmla="*/ 8 h 10"/>
                  <a:gd name="T34" fmla="*/ 8 w 18"/>
                  <a:gd name="T35" fmla="*/ 8 h 10"/>
                  <a:gd name="T36" fmla="*/ 7 w 18"/>
                  <a:gd name="T37" fmla="*/ 10 h 10"/>
                  <a:gd name="T38" fmla="*/ 6 w 18"/>
                  <a:gd name="T39" fmla="*/ 10 h 10"/>
                  <a:gd name="T40" fmla="*/ 5 w 18"/>
                  <a:gd name="T41" fmla="*/ 7 h 10"/>
                  <a:gd name="T42" fmla="*/ 6 w 18"/>
                  <a:gd name="T43" fmla="*/ 8 h 10"/>
                  <a:gd name="T44" fmla="*/ 6 w 18"/>
                  <a:gd name="T45" fmla="*/ 8 h 10"/>
                  <a:gd name="T46" fmla="*/ 7 w 18"/>
                  <a:gd name="T47" fmla="*/ 8 h 10"/>
                  <a:gd name="T48" fmla="*/ 7 w 18"/>
                  <a:gd name="T49" fmla="*/ 7 h 10"/>
                  <a:gd name="T50" fmla="*/ 9 w 18"/>
                  <a:gd name="T51" fmla="*/ 6 h 10"/>
                  <a:gd name="T52" fmla="*/ 12 w 18"/>
                  <a:gd name="T53" fmla="*/ 5 h 10"/>
                  <a:gd name="T54" fmla="*/ 15 w 18"/>
                  <a:gd name="T55" fmla="*/ 3 h 10"/>
                  <a:gd name="T56" fmla="*/ 15 w 18"/>
                  <a:gd name="T57" fmla="*/ 3 h 10"/>
                  <a:gd name="T58" fmla="*/ 8 w 18"/>
                  <a:gd name="T59" fmla="*/ 1 h 10"/>
                  <a:gd name="T60" fmla="*/ 1 w 18"/>
                  <a:gd name="T61" fmla="*/ 5 h 10"/>
                  <a:gd name="T62" fmla="*/ 3 w 18"/>
                  <a:gd name="T63" fmla="*/ 6 h 10"/>
                  <a:gd name="T64" fmla="*/ 4 w 18"/>
                  <a:gd name="T65" fmla="*/ 6 h 10"/>
                  <a:gd name="T66" fmla="*/ 5 w 18"/>
                  <a:gd name="T67" fmla="*/ 6 h 10"/>
                  <a:gd name="T68" fmla="*/ 5 w 18"/>
                  <a:gd name="T69" fmla="*/ 7 h 10"/>
                  <a:gd name="T70" fmla="*/ 5 w 18"/>
                  <a:gd name="T7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10">
                    <a:moveTo>
                      <a:pt x="6" y="10"/>
                    </a:move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1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4" y="0"/>
                      <a:pt x="8" y="0"/>
                    </a:cubicBezTo>
                    <a:cubicBezTo>
                      <a:pt x="11" y="0"/>
                      <a:pt x="15" y="1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7"/>
                      <a:pt x="11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9"/>
                      <a:pt x="7" y="10"/>
                    </a:cubicBezTo>
                    <a:lnTo>
                      <a:pt x="6" y="10"/>
                    </a:lnTo>
                    <a:close/>
                    <a:moveTo>
                      <a:pt x="5" y="7"/>
                    </a:move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10" y="6"/>
                      <a:pt x="11" y="6"/>
                      <a:pt x="12" y="5"/>
                    </a:cubicBezTo>
                    <a:cubicBezTo>
                      <a:pt x="12" y="4"/>
                      <a:pt x="13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3" y="2"/>
                      <a:pt x="10" y="1"/>
                      <a:pt x="8" y="1"/>
                    </a:cubicBezTo>
                    <a:cubicBezTo>
                      <a:pt x="6" y="1"/>
                      <a:pt x="2" y="2"/>
                      <a:pt x="1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99" name="Freeform 53"/>
              <p:cNvSpPr/>
              <p:nvPr/>
            </p:nvSpPr>
            <p:spPr bwMode="auto">
              <a:xfrm>
                <a:off x="3275" y="2244"/>
                <a:ext cx="14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1 h 3"/>
                  <a:gd name="T4" fmla="*/ 0 w 6"/>
                  <a:gd name="T5" fmla="*/ 0 h 3"/>
                  <a:gd name="T6" fmla="*/ 3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3" y="1"/>
                      <a:pt x="2" y="3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0" name="Freeform 54"/>
              <p:cNvSpPr>
                <a:spLocks noEditPoints="1"/>
              </p:cNvSpPr>
              <p:nvPr/>
            </p:nvSpPr>
            <p:spPr bwMode="auto">
              <a:xfrm>
                <a:off x="3272" y="2242"/>
                <a:ext cx="19" cy="7"/>
              </a:xfrm>
              <a:custGeom>
                <a:avLst/>
                <a:gdLst>
                  <a:gd name="T0" fmla="*/ 8 w 8"/>
                  <a:gd name="T1" fmla="*/ 3 h 3"/>
                  <a:gd name="T2" fmla="*/ 6 w 8"/>
                  <a:gd name="T3" fmla="*/ 3 h 3"/>
                  <a:gd name="T4" fmla="*/ 4 w 8"/>
                  <a:gd name="T5" fmla="*/ 3 h 3"/>
                  <a:gd name="T6" fmla="*/ 0 w 8"/>
                  <a:gd name="T7" fmla="*/ 2 h 3"/>
                  <a:gd name="T8" fmla="*/ 0 w 8"/>
                  <a:gd name="T9" fmla="*/ 1 h 3"/>
                  <a:gd name="T10" fmla="*/ 0 w 8"/>
                  <a:gd name="T11" fmla="*/ 1 h 3"/>
                  <a:gd name="T12" fmla="*/ 4 w 8"/>
                  <a:gd name="T13" fmla="*/ 0 h 3"/>
                  <a:gd name="T14" fmla="*/ 7 w 8"/>
                  <a:gd name="T15" fmla="*/ 2 h 3"/>
                  <a:gd name="T16" fmla="*/ 8 w 8"/>
                  <a:gd name="T17" fmla="*/ 3 h 3"/>
                  <a:gd name="T18" fmla="*/ 2 w 8"/>
                  <a:gd name="T19" fmla="*/ 2 h 3"/>
                  <a:gd name="T20" fmla="*/ 4 w 8"/>
                  <a:gd name="T21" fmla="*/ 2 h 3"/>
                  <a:gd name="T22" fmla="*/ 5 w 8"/>
                  <a:gd name="T23" fmla="*/ 2 h 3"/>
                  <a:gd name="T24" fmla="*/ 4 w 8"/>
                  <a:gd name="T25" fmla="*/ 2 h 3"/>
                  <a:gd name="T26" fmla="*/ 2 w 8"/>
                  <a:gd name="T2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6" y="1"/>
                      <a:pt x="7" y="1"/>
                      <a:pt x="7" y="2"/>
                    </a:cubicBezTo>
                    <a:lnTo>
                      <a:pt x="8" y="3"/>
                    </a:lnTo>
                    <a:close/>
                    <a:moveTo>
                      <a:pt x="2" y="2"/>
                    </a:move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1" name="Freeform 55"/>
              <p:cNvSpPr/>
              <p:nvPr/>
            </p:nvSpPr>
            <p:spPr bwMode="auto">
              <a:xfrm>
                <a:off x="3031" y="2145"/>
                <a:ext cx="192" cy="126"/>
              </a:xfrm>
              <a:custGeom>
                <a:avLst/>
                <a:gdLst>
                  <a:gd name="T0" fmla="*/ 53 w 81"/>
                  <a:gd name="T1" fmla="*/ 21 h 53"/>
                  <a:gd name="T2" fmla="*/ 48 w 81"/>
                  <a:gd name="T3" fmla="*/ 19 h 53"/>
                  <a:gd name="T4" fmla="*/ 45 w 81"/>
                  <a:gd name="T5" fmla="*/ 14 h 53"/>
                  <a:gd name="T6" fmla="*/ 41 w 81"/>
                  <a:gd name="T7" fmla="*/ 9 h 53"/>
                  <a:gd name="T8" fmla="*/ 37 w 81"/>
                  <a:gd name="T9" fmla="*/ 12 h 53"/>
                  <a:gd name="T10" fmla="*/ 30 w 81"/>
                  <a:gd name="T11" fmla="*/ 4 h 53"/>
                  <a:gd name="T12" fmla="*/ 24 w 81"/>
                  <a:gd name="T13" fmla="*/ 3 h 53"/>
                  <a:gd name="T14" fmla="*/ 23 w 81"/>
                  <a:gd name="T15" fmla="*/ 4 h 53"/>
                  <a:gd name="T16" fmla="*/ 21 w 81"/>
                  <a:gd name="T17" fmla="*/ 5 h 53"/>
                  <a:gd name="T18" fmla="*/ 10 w 81"/>
                  <a:gd name="T19" fmla="*/ 2 h 53"/>
                  <a:gd name="T20" fmla="*/ 0 w 81"/>
                  <a:gd name="T21" fmla="*/ 1 h 53"/>
                  <a:gd name="T22" fmla="*/ 4 w 81"/>
                  <a:gd name="T23" fmla="*/ 8 h 53"/>
                  <a:gd name="T24" fmla="*/ 8 w 81"/>
                  <a:gd name="T25" fmla="*/ 15 h 53"/>
                  <a:gd name="T26" fmla="*/ 6 w 81"/>
                  <a:gd name="T27" fmla="*/ 15 h 53"/>
                  <a:gd name="T28" fmla="*/ 11 w 81"/>
                  <a:gd name="T29" fmla="*/ 18 h 53"/>
                  <a:gd name="T30" fmla="*/ 13 w 81"/>
                  <a:gd name="T31" fmla="*/ 20 h 53"/>
                  <a:gd name="T32" fmla="*/ 13 w 81"/>
                  <a:gd name="T33" fmla="*/ 24 h 53"/>
                  <a:gd name="T34" fmla="*/ 19 w 81"/>
                  <a:gd name="T35" fmla="*/ 30 h 53"/>
                  <a:gd name="T36" fmla="*/ 18 w 81"/>
                  <a:gd name="T37" fmla="*/ 26 h 53"/>
                  <a:gd name="T38" fmla="*/ 14 w 81"/>
                  <a:gd name="T39" fmla="*/ 18 h 53"/>
                  <a:gd name="T40" fmla="*/ 15 w 81"/>
                  <a:gd name="T41" fmla="*/ 19 h 53"/>
                  <a:gd name="T42" fmla="*/ 10 w 81"/>
                  <a:gd name="T43" fmla="*/ 11 h 53"/>
                  <a:gd name="T44" fmla="*/ 7 w 81"/>
                  <a:gd name="T45" fmla="*/ 8 h 53"/>
                  <a:gd name="T46" fmla="*/ 6 w 81"/>
                  <a:gd name="T47" fmla="*/ 3 h 53"/>
                  <a:gd name="T48" fmla="*/ 11 w 81"/>
                  <a:gd name="T49" fmla="*/ 6 h 53"/>
                  <a:gd name="T50" fmla="*/ 14 w 81"/>
                  <a:gd name="T51" fmla="*/ 13 h 53"/>
                  <a:gd name="T52" fmla="*/ 17 w 81"/>
                  <a:gd name="T53" fmla="*/ 15 h 53"/>
                  <a:gd name="T54" fmla="*/ 19 w 81"/>
                  <a:gd name="T55" fmla="*/ 17 h 53"/>
                  <a:gd name="T56" fmla="*/ 21 w 81"/>
                  <a:gd name="T57" fmla="*/ 20 h 53"/>
                  <a:gd name="T58" fmla="*/ 22 w 81"/>
                  <a:gd name="T59" fmla="*/ 22 h 53"/>
                  <a:gd name="T60" fmla="*/ 25 w 81"/>
                  <a:gd name="T61" fmla="*/ 24 h 53"/>
                  <a:gd name="T62" fmla="*/ 28 w 81"/>
                  <a:gd name="T63" fmla="*/ 28 h 53"/>
                  <a:gd name="T64" fmla="*/ 31 w 81"/>
                  <a:gd name="T65" fmla="*/ 32 h 53"/>
                  <a:gd name="T66" fmla="*/ 32 w 81"/>
                  <a:gd name="T67" fmla="*/ 36 h 53"/>
                  <a:gd name="T68" fmla="*/ 37 w 81"/>
                  <a:gd name="T69" fmla="*/ 43 h 53"/>
                  <a:gd name="T70" fmla="*/ 42 w 81"/>
                  <a:gd name="T71" fmla="*/ 44 h 53"/>
                  <a:gd name="T72" fmla="*/ 48 w 81"/>
                  <a:gd name="T73" fmla="*/ 47 h 53"/>
                  <a:gd name="T74" fmla="*/ 57 w 81"/>
                  <a:gd name="T75" fmla="*/ 49 h 53"/>
                  <a:gd name="T76" fmla="*/ 66 w 81"/>
                  <a:gd name="T77" fmla="*/ 53 h 53"/>
                  <a:gd name="T78" fmla="*/ 71 w 81"/>
                  <a:gd name="T79" fmla="*/ 48 h 53"/>
                  <a:gd name="T80" fmla="*/ 68 w 81"/>
                  <a:gd name="T81" fmla="*/ 45 h 53"/>
                  <a:gd name="T82" fmla="*/ 70 w 81"/>
                  <a:gd name="T83" fmla="*/ 45 h 53"/>
                  <a:gd name="T84" fmla="*/ 75 w 81"/>
                  <a:gd name="T85" fmla="*/ 44 h 53"/>
                  <a:gd name="T86" fmla="*/ 77 w 81"/>
                  <a:gd name="T87" fmla="*/ 41 h 53"/>
                  <a:gd name="T88" fmla="*/ 78 w 81"/>
                  <a:gd name="T89" fmla="*/ 43 h 53"/>
                  <a:gd name="T90" fmla="*/ 78 w 81"/>
                  <a:gd name="T91" fmla="*/ 38 h 53"/>
                  <a:gd name="T92" fmla="*/ 80 w 81"/>
                  <a:gd name="T93" fmla="*/ 34 h 53"/>
                  <a:gd name="T94" fmla="*/ 78 w 81"/>
                  <a:gd name="T95" fmla="*/ 34 h 53"/>
                  <a:gd name="T96" fmla="*/ 73 w 81"/>
                  <a:gd name="T97" fmla="*/ 34 h 53"/>
                  <a:gd name="T98" fmla="*/ 70 w 81"/>
                  <a:gd name="T99" fmla="*/ 40 h 53"/>
                  <a:gd name="T100" fmla="*/ 66 w 81"/>
                  <a:gd name="T101" fmla="*/ 41 h 53"/>
                  <a:gd name="T102" fmla="*/ 59 w 81"/>
                  <a:gd name="T103" fmla="*/ 42 h 53"/>
                  <a:gd name="T104" fmla="*/ 55 w 81"/>
                  <a:gd name="T105" fmla="*/ 38 h 53"/>
                  <a:gd name="T106" fmla="*/ 53 w 81"/>
                  <a:gd name="T107" fmla="*/ 35 h 53"/>
                  <a:gd name="T108" fmla="*/ 52 w 81"/>
                  <a:gd name="T109" fmla="*/ 33 h 53"/>
                  <a:gd name="T110" fmla="*/ 52 w 81"/>
                  <a:gd name="T111" fmla="*/ 26 h 53"/>
                  <a:gd name="T112" fmla="*/ 53 w 81"/>
                  <a:gd name="T113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" h="53">
                    <a:moveTo>
                      <a:pt x="53" y="21"/>
                    </a:moveTo>
                    <a:cubicBezTo>
                      <a:pt x="52" y="21"/>
                      <a:pt x="49" y="20"/>
                      <a:pt x="48" y="19"/>
                    </a:cubicBezTo>
                    <a:cubicBezTo>
                      <a:pt x="47" y="18"/>
                      <a:pt x="46" y="15"/>
                      <a:pt x="45" y="14"/>
                    </a:cubicBezTo>
                    <a:cubicBezTo>
                      <a:pt x="43" y="12"/>
                      <a:pt x="44" y="10"/>
                      <a:pt x="41" y="9"/>
                    </a:cubicBezTo>
                    <a:cubicBezTo>
                      <a:pt x="39" y="8"/>
                      <a:pt x="38" y="10"/>
                      <a:pt x="37" y="12"/>
                    </a:cubicBezTo>
                    <a:cubicBezTo>
                      <a:pt x="33" y="10"/>
                      <a:pt x="32" y="7"/>
                      <a:pt x="30" y="4"/>
                    </a:cubicBezTo>
                    <a:cubicBezTo>
                      <a:pt x="28" y="3"/>
                      <a:pt x="27" y="3"/>
                      <a:pt x="24" y="3"/>
                    </a:cubicBezTo>
                    <a:cubicBezTo>
                      <a:pt x="23" y="3"/>
                      <a:pt x="24" y="4"/>
                      <a:pt x="23" y="4"/>
                    </a:cubicBezTo>
                    <a:cubicBezTo>
                      <a:pt x="23" y="5"/>
                      <a:pt x="22" y="4"/>
                      <a:pt x="21" y="5"/>
                    </a:cubicBezTo>
                    <a:cubicBezTo>
                      <a:pt x="17" y="5"/>
                      <a:pt x="15" y="4"/>
                      <a:pt x="10" y="2"/>
                    </a:cubicBezTo>
                    <a:cubicBezTo>
                      <a:pt x="6" y="0"/>
                      <a:pt x="5" y="0"/>
                      <a:pt x="0" y="1"/>
                    </a:cubicBezTo>
                    <a:cubicBezTo>
                      <a:pt x="1" y="3"/>
                      <a:pt x="3" y="6"/>
                      <a:pt x="4" y="8"/>
                    </a:cubicBezTo>
                    <a:cubicBezTo>
                      <a:pt x="4" y="11"/>
                      <a:pt x="10" y="12"/>
                      <a:pt x="8" y="15"/>
                    </a:cubicBezTo>
                    <a:cubicBezTo>
                      <a:pt x="7" y="15"/>
                      <a:pt x="7" y="15"/>
                      <a:pt x="6" y="15"/>
                    </a:cubicBezTo>
                    <a:cubicBezTo>
                      <a:pt x="7" y="16"/>
                      <a:pt x="10" y="19"/>
                      <a:pt x="11" y="18"/>
                    </a:cubicBezTo>
                    <a:cubicBezTo>
                      <a:pt x="11" y="19"/>
                      <a:pt x="13" y="19"/>
                      <a:pt x="13" y="20"/>
                    </a:cubicBezTo>
                    <a:cubicBezTo>
                      <a:pt x="14" y="22"/>
                      <a:pt x="13" y="23"/>
                      <a:pt x="13" y="24"/>
                    </a:cubicBezTo>
                    <a:cubicBezTo>
                      <a:pt x="16" y="24"/>
                      <a:pt x="18" y="28"/>
                      <a:pt x="19" y="30"/>
                    </a:cubicBezTo>
                    <a:cubicBezTo>
                      <a:pt x="23" y="28"/>
                      <a:pt x="19" y="26"/>
                      <a:pt x="18" y="26"/>
                    </a:cubicBezTo>
                    <a:cubicBezTo>
                      <a:pt x="16" y="25"/>
                      <a:pt x="17" y="20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3" y="17"/>
                      <a:pt x="11" y="14"/>
                      <a:pt x="10" y="11"/>
                    </a:cubicBezTo>
                    <a:cubicBezTo>
                      <a:pt x="9" y="10"/>
                      <a:pt x="8" y="10"/>
                      <a:pt x="7" y="8"/>
                    </a:cubicBezTo>
                    <a:cubicBezTo>
                      <a:pt x="7" y="6"/>
                      <a:pt x="6" y="4"/>
                      <a:pt x="6" y="3"/>
                    </a:cubicBezTo>
                    <a:cubicBezTo>
                      <a:pt x="8" y="4"/>
                      <a:pt x="10" y="4"/>
                      <a:pt x="11" y="6"/>
                    </a:cubicBezTo>
                    <a:cubicBezTo>
                      <a:pt x="12" y="9"/>
                      <a:pt x="13" y="11"/>
                      <a:pt x="14" y="13"/>
                    </a:cubicBezTo>
                    <a:cubicBezTo>
                      <a:pt x="15" y="14"/>
                      <a:pt x="16" y="15"/>
                      <a:pt x="17" y="15"/>
                    </a:cubicBezTo>
                    <a:cubicBezTo>
                      <a:pt x="18" y="15"/>
                      <a:pt x="18" y="17"/>
                      <a:pt x="19" y="17"/>
                    </a:cubicBezTo>
                    <a:cubicBezTo>
                      <a:pt x="19" y="18"/>
                      <a:pt x="22" y="19"/>
                      <a:pt x="21" y="20"/>
                    </a:cubicBezTo>
                    <a:cubicBezTo>
                      <a:pt x="21" y="21"/>
                      <a:pt x="21" y="22"/>
                      <a:pt x="22" y="22"/>
                    </a:cubicBezTo>
                    <a:cubicBezTo>
                      <a:pt x="22" y="23"/>
                      <a:pt x="25" y="22"/>
                      <a:pt x="25" y="24"/>
                    </a:cubicBezTo>
                    <a:cubicBezTo>
                      <a:pt x="25" y="26"/>
                      <a:pt x="27" y="27"/>
                      <a:pt x="28" y="28"/>
                    </a:cubicBezTo>
                    <a:cubicBezTo>
                      <a:pt x="29" y="29"/>
                      <a:pt x="31" y="30"/>
                      <a:pt x="31" y="32"/>
                    </a:cubicBezTo>
                    <a:cubicBezTo>
                      <a:pt x="32" y="33"/>
                      <a:pt x="31" y="35"/>
                      <a:pt x="32" y="36"/>
                    </a:cubicBezTo>
                    <a:cubicBezTo>
                      <a:pt x="29" y="37"/>
                      <a:pt x="36" y="42"/>
                      <a:pt x="37" y="43"/>
                    </a:cubicBezTo>
                    <a:cubicBezTo>
                      <a:pt x="38" y="43"/>
                      <a:pt x="40" y="43"/>
                      <a:pt x="42" y="44"/>
                    </a:cubicBezTo>
                    <a:cubicBezTo>
                      <a:pt x="43" y="46"/>
                      <a:pt x="45" y="46"/>
                      <a:pt x="48" y="47"/>
                    </a:cubicBezTo>
                    <a:cubicBezTo>
                      <a:pt x="50" y="48"/>
                      <a:pt x="54" y="51"/>
                      <a:pt x="57" y="49"/>
                    </a:cubicBezTo>
                    <a:cubicBezTo>
                      <a:pt x="61" y="47"/>
                      <a:pt x="63" y="50"/>
                      <a:pt x="66" y="53"/>
                    </a:cubicBezTo>
                    <a:cubicBezTo>
                      <a:pt x="66" y="50"/>
                      <a:pt x="68" y="48"/>
                      <a:pt x="71" y="48"/>
                    </a:cubicBezTo>
                    <a:cubicBezTo>
                      <a:pt x="70" y="47"/>
                      <a:pt x="69" y="46"/>
                      <a:pt x="68" y="45"/>
                    </a:cubicBezTo>
                    <a:cubicBezTo>
                      <a:pt x="68" y="45"/>
                      <a:pt x="69" y="45"/>
                      <a:pt x="70" y="45"/>
                    </a:cubicBezTo>
                    <a:cubicBezTo>
                      <a:pt x="69" y="43"/>
                      <a:pt x="73" y="44"/>
                      <a:pt x="75" y="44"/>
                    </a:cubicBezTo>
                    <a:cubicBezTo>
                      <a:pt x="76" y="43"/>
                      <a:pt x="76" y="42"/>
                      <a:pt x="77" y="41"/>
                    </a:cubicBezTo>
                    <a:cubicBezTo>
                      <a:pt x="77" y="42"/>
                      <a:pt x="77" y="42"/>
                      <a:pt x="78" y="43"/>
                    </a:cubicBezTo>
                    <a:cubicBezTo>
                      <a:pt x="78" y="42"/>
                      <a:pt x="78" y="39"/>
                      <a:pt x="78" y="38"/>
                    </a:cubicBezTo>
                    <a:cubicBezTo>
                      <a:pt x="79" y="38"/>
                      <a:pt x="81" y="35"/>
                      <a:pt x="80" y="34"/>
                    </a:cubicBezTo>
                    <a:cubicBezTo>
                      <a:pt x="80" y="33"/>
                      <a:pt x="79" y="33"/>
                      <a:pt x="78" y="34"/>
                    </a:cubicBezTo>
                    <a:cubicBezTo>
                      <a:pt x="77" y="32"/>
                      <a:pt x="74" y="34"/>
                      <a:pt x="73" y="34"/>
                    </a:cubicBezTo>
                    <a:cubicBezTo>
                      <a:pt x="70" y="35"/>
                      <a:pt x="71" y="37"/>
                      <a:pt x="70" y="40"/>
                    </a:cubicBezTo>
                    <a:cubicBezTo>
                      <a:pt x="69" y="41"/>
                      <a:pt x="68" y="42"/>
                      <a:pt x="66" y="41"/>
                    </a:cubicBezTo>
                    <a:cubicBezTo>
                      <a:pt x="64" y="41"/>
                      <a:pt x="61" y="44"/>
                      <a:pt x="59" y="42"/>
                    </a:cubicBezTo>
                    <a:cubicBezTo>
                      <a:pt x="57" y="40"/>
                      <a:pt x="56" y="41"/>
                      <a:pt x="55" y="38"/>
                    </a:cubicBezTo>
                    <a:cubicBezTo>
                      <a:pt x="55" y="37"/>
                      <a:pt x="54" y="36"/>
                      <a:pt x="53" y="35"/>
                    </a:cubicBezTo>
                    <a:cubicBezTo>
                      <a:pt x="52" y="34"/>
                      <a:pt x="53" y="34"/>
                      <a:pt x="52" y="33"/>
                    </a:cubicBezTo>
                    <a:cubicBezTo>
                      <a:pt x="51" y="31"/>
                      <a:pt x="52" y="28"/>
                      <a:pt x="52" y="26"/>
                    </a:cubicBezTo>
                    <a:cubicBezTo>
                      <a:pt x="51" y="23"/>
                      <a:pt x="53" y="23"/>
                      <a:pt x="5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2" name="Freeform 56"/>
              <p:cNvSpPr>
                <a:spLocks noEditPoints="1"/>
              </p:cNvSpPr>
              <p:nvPr/>
            </p:nvSpPr>
            <p:spPr bwMode="auto">
              <a:xfrm>
                <a:off x="3028" y="2145"/>
                <a:ext cx="195" cy="128"/>
              </a:xfrm>
              <a:custGeom>
                <a:avLst/>
                <a:gdLst>
                  <a:gd name="T0" fmla="*/ 58 w 82"/>
                  <a:gd name="T1" fmla="*/ 50 h 54"/>
                  <a:gd name="T2" fmla="*/ 48 w 82"/>
                  <a:gd name="T3" fmla="*/ 47 h 54"/>
                  <a:gd name="T4" fmla="*/ 31 w 82"/>
                  <a:gd name="T5" fmla="*/ 37 h 54"/>
                  <a:gd name="T6" fmla="*/ 30 w 82"/>
                  <a:gd name="T7" fmla="*/ 30 h 54"/>
                  <a:gd name="T8" fmla="*/ 24 w 82"/>
                  <a:gd name="T9" fmla="*/ 23 h 54"/>
                  <a:gd name="T10" fmla="*/ 20 w 82"/>
                  <a:gd name="T11" fmla="*/ 18 h 54"/>
                  <a:gd name="T12" fmla="*/ 15 w 82"/>
                  <a:gd name="T13" fmla="*/ 13 h 54"/>
                  <a:gd name="T14" fmla="*/ 9 w 82"/>
                  <a:gd name="T15" fmla="*/ 8 h 54"/>
                  <a:gd name="T16" fmla="*/ 16 w 82"/>
                  <a:gd name="T17" fmla="*/ 18 h 54"/>
                  <a:gd name="T18" fmla="*/ 21 w 82"/>
                  <a:gd name="T19" fmla="*/ 30 h 54"/>
                  <a:gd name="T20" fmla="*/ 14 w 82"/>
                  <a:gd name="T21" fmla="*/ 25 h 54"/>
                  <a:gd name="T22" fmla="*/ 13 w 82"/>
                  <a:gd name="T23" fmla="*/ 20 h 54"/>
                  <a:gd name="T24" fmla="*/ 7 w 82"/>
                  <a:gd name="T25" fmla="*/ 15 h 54"/>
                  <a:gd name="T26" fmla="*/ 1 w 82"/>
                  <a:gd name="T27" fmla="*/ 1 h 54"/>
                  <a:gd name="T28" fmla="*/ 12 w 82"/>
                  <a:gd name="T29" fmla="*/ 1 h 54"/>
                  <a:gd name="T30" fmla="*/ 24 w 82"/>
                  <a:gd name="T31" fmla="*/ 3 h 54"/>
                  <a:gd name="T32" fmla="*/ 34 w 82"/>
                  <a:gd name="T33" fmla="*/ 7 h 54"/>
                  <a:gd name="T34" fmla="*/ 45 w 82"/>
                  <a:gd name="T35" fmla="*/ 12 h 54"/>
                  <a:gd name="T36" fmla="*/ 53 w 82"/>
                  <a:gd name="T37" fmla="*/ 20 h 54"/>
                  <a:gd name="T38" fmla="*/ 54 w 82"/>
                  <a:gd name="T39" fmla="*/ 23 h 54"/>
                  <a:gd name="T40" fmla="*/ 54 w 82"/>
                  <a:gd name="T41" fmla="*/ 34 h 54"/>
                  <a:gd name="T42" fmla="*/ 59 w 82"/>
                  <a:gd name="T43" fmla="*/ 40 h 54"/>
                  <a:gd name="T44" fmla="*/ 68 w 82"/>
                  <a:gd name="T45" fmla="*/ 41 h 54"/>
                  <a:gd name="T46" fmla="*/ 74 w 82"/>
                  <a:gd name="T47" fmla="*/ 33 h 54"/>
                  <a:gd name="T48" fmla="*/ 80 w 82"/>
                  <a:gd name="T49" fmla="*/ 38 h 54"/>
                  <a:gd name="T50" fmla="*/ 79 w 82"/>
                  <a:gd name="T51" fmla="*/ 45 h 54"/>
                  <a:gd name="T52" fmla="*/ 78 w 82"/>
                  <a:gd name="T53" fmla="*/ 43 h 54"/>
                  <a:gd name="T54" fmla="*/ 71 w 82"/>
                  <a:gd name="T55" fmla="*/ 44 h 54"/>
                  <a:gd name="T56" fmla="*/ 72 w 82"/>
                  <a:gd name="T57" fmla="*/ 48 h 54"/>
                  <a:gd name="T58" fmla="*/ 67 w 82"/>
                  <a:gd name="T59" fmla="*/ 54 h 54"/>
                  <a:gd name="T60" fmla="*/ 69 w 82"/>
                  <a:gd name="T61" fmla="*/ 46 h 54"/>
                  <a:gd name="T62" fmla="*/ 70 w 82"/>
                  <a:gd name="T63" fmla="*/ 44 h 54"/>
                  <a:gd name="T64" fmla="*/ 75 w 82"/>
                  <a:gd name="T65" fmla="*/ 43 h 54"/>
                  <a:gd name="T66" fmla="*/ 79 w 82"/>
                  <a:gd name="T67" fmla="*/ 38 h 54"/>
                  <a:gd name="T68" fmla="*/ 79 w 82"/>
                  <a:gd name="T69" fmla="*/ 34 h 54"/>
                  <a:gd name="T70" fmla="*/ 75 w 82"/>
                  <a:gd name="T71" fmla="*/ 34 h 54"/>
                  <a:gd name="T72" fmla="*/ 67 w 82"/>
                  <a:gd name="T73" fmla="*/ 42 h 54"/>
                  <a:gd name="T74" fmla="*/ 55 w 82"/>
                  <a:gd name="T75" fmla="*/ 38 h 54"/>
                  <a:gd name="T76" fmla="*/ 53 w 82"/>
                  <a:gd name="T77" fmla="*/ 33 h 54"/>
                  <a:gd name="T78" fmla="*/ 54 w 82"/>
                  <a:gd name="T79" fmla="*/ 21 h 54"/>
                  <a:gd name="T80" fmla="*/ 45 w 82"/>
                  <a:gd name="T81" fmla="*/ 14 h 54"/>
                  <a:gd name="T82" fmla="*/ 38 w 82"/>
                  <a:gd name="T83" fmla="*/ 13 h 54"/>
                  <a:gd name="T84" fmla="*/ 27 w 82"/>
                  <a:gd name="T85" fmla="*/ 4 h 54"/>
                  <a:gd name="T86" fmla="*/ 23 w 82"/>
                  <a:gd name="T87" fmla="*/ 5 h 54"/>
                  <a:gd name="T88" fmla="*/ 7 w 82"/>
                  <a:gd name="T89" fmla="*/ 1 h 54"/>
                  <a:gd name="T90" fmla="*/ 16 w 82"/>
                  <a:gd name="T91" fmla="*/ 12 h 54"/>
                  <a:gd name="T92" fmla="*/ 21 w 82"/>
                  <a:gd name="T93" fmla="*/ 17 h 54"/>
                  <a:gd name="T94" fmla="*/ 24 w 82"/>
                  <a:gd name="T95" fmla="*/ 21 h 54"/>
                  <a:gd name="T96" fmla="*/ 28 w 82"/>
                  <a:gd name="T97" fmla="*/ 26 h 54"/>
                  <a:gd name="T98" fmla="*/ 33 w 82"/>
                  <a:gd name="T99" fmla="*/ 34 h 54"/>
                  <a:gd name="T100" fmla="*/ 33 w 82"/>
                  <a:gd name="T101" fmla="*/ 37 h 54"/>
                  <a:gd name="T102" fmla="*/ 48 w 82"/>
                  <a:gd name="T103" fmla="*/ 46 h 54"/>
                  <a:gd name="T104" fmla="*/ 61 w 82"/>
                  <a:gd name="T105" fmla="*/ 48 h 54"/>
                  <a:gd name="T106" fmla="*/ 19 w 82"/>
                  <a:gd name="T107" fmla="*/ 27 h 54"/>
                  <a:gd name="T108" fmla="*/ 16 w 82"/>
                  <a:gd name="T109" fmla="*/ 21 h 54"/>
                  <a:gd name="T110" fmla="*/ 8 w 82"/>
                  <a:gd name="T111" fmla="*/ 8 h 54"/>
                  <a:gd name="T112" fmla="*/ 7 w 82"/>
                  <a:gd name="T113" fmla="*/ 10 h 54"/>
                  <a:gd name="T114" fmla="*/ 8 w 82"/>
                  <a:gd name="T115" fmla="*/ 16 h 54"/>
                  <a:gd name="T116" fmla="*/ 12 w 82"/>
                  <a:gd name="T1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" h="54">
                    <a:moveTo>
                      <a:pt x="67" y="54"/>
                    </a:moveTo>
                    <a:cubicBezTo>
                      <a:pt x="66" y="53"/>
                      <a:pt x="66" y="53"/>
                      <a:pt x="66" y="53"/>
                    </a:cubicBezTo>
                    <a:cubicBezTo>
                      <a:pt x="64" y="51"/>
                      <a:pt x="63" y="49"/>
                      <a:pt x="61" y="49"/>
                    </a:cubicBezTo>
                    <a:cubicBezTo>
                      <a:pt x="60" y="49"/>
                      <a:pt x="59" y="50"/>
                      <a:pt x="58" y="50"/>
                    </a:cubicBezTo>
                    <a:cubicBezTo>
                      <a:pt x="57" y="50"/>
                      <a:pt x="57" y="50"/>
                      <a:pt x="56" y="50"/>
                    </a:cubicBezTo>
                    <a:cubicBezTo>
                      <a:pt x="54" y="50"/>
                      <a:pt x="53" y="50"/>
                      <a:pt x="51" y="49"/>
                    </a:cubicBezTo>
                    <a:cubicBezTo>
                      <a:pt x="50" y="48"/>
                      <a:pt x="49" y="48"/>
                      <a:pt x="48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7"/>
                      <a:pt x="44" y="46"/>
                      <a:pt x="42" y="45"/>
                    </a:cubicBezTo>
                    <a:cubicBezTo>
                      <a:pt x="41" y="44"/>
                      <a:pt x="41" y="44"/>
                      <a:pt x="40" y="44"/>
                    </a:cubicBezTo>
                    <a:cubicBezTo>
                      <a:pt x="39" y="44"/>
                      <a:pt x="38" y="43"/>
                      <a:pt x="38" y="43"/>
                    </a:cubicBezTo>
                    <a:cubicBezTo>
                      <a:pt x="37" y="43"/>
                      <a:pt x="31" y="39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2" y="35"/>
                      <a:pt x="32" y="35"/>
                      <a:pt x="32" y="34"/>
                    </a:cubicBezTo>
                    <a:cubicBezTo>
                      <a:pt x="32" y="33"/>
                      <a:pt x="32" y="32"/>
                      <a:pt x="31" y="32"/>
                    </a:cubicBezTo>
                    <a:cubicBezTo>
                      <a:pt x="31" y="31"/>
                      <a:pt x="31" y="30"/>
                      <a:pt x="30" y="30"/>
                    </a:cubicBezTo>
                    <a:cubicBezTo>
                      <a:pt x="30" y="29"/>
                      <a:pt x="29" y="29"/>
                      <a:pt x="29" y="28"/>
                    </a:cubicBezTo>
                    <a:cubicBezTo>
                      <a:pt x="28" y="28"/>
                      <a:pt x="28" y="28"/>
                      <a:pt x="27" y="27"/>
                    </a:cubicBezTo>
                    <a:cubicBezTo>
                      <a:pt x="26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4" y="23"/>
                    </a:cubicBezTo>
                    <a:cubicBezTo>
                      <a:pt x="23" y="23"/>
                      <a:pt x="23" y="23"/>
                      <a:pt x="22" y="22"/>
                    </a:cubicBezTo>
                    <a:cubicBezTo>
                      <a:pt x="22" y="22"/>
                      <a:pt x="22" y="22"/>
                      <a:pt x="21" y="22"/>
                    </a:cubicBezTo>
                    <a:cubicBezTo>
                      <a:pt x="21" y="21"/>
                      <a:pt x="21" y="20"/>
                      <a:pt x="22" y="20"/>
                    </a:cubicBezTo>
                    <a:cubicBezTo>
                      <a:pt x="22" y="19"/>
                      <a:pt x="20" y="19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7"/>
                      <a:pt x="18" y="17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5"/>
                      <a:pt x="16" y="14"/>
                      <a:pt x="15" y="13"/>
                    </a:cubicBezTo>
                    <a:cubicBezTo>
                      <a:pt x="13" y="11"/>
                      <a:pt x="12" y="9"/>
                      <a:pt x="11" y="6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9" y="9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2" y="13"/>
                      <a:pt x="14" y="15"/>
                      <a:pt x="15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9"/>
                      <a:pt x="17" y="20"/>
                      <a:pt x="18" y="22"/>
                    </a:cubicBezTo>
                    <a:cubicBezTo>
                      <a:pt x="18" y="23"/>
                      <a:pt x="18" y="25"/>
                      <a:pt x="19" y="25"/>
                    </a:cubicBezTo>
                    <a:cubicBezTo>
                      <a:pt x="20" y="26"/>
                      <a:pt x="22" y="27"/>
                      <a:pt x="22" y="29"/>
                    </a:cubicBezTo>
                    <a:cubicBezTo>
                      <a:pt x="22" y="29"/>
                      <a:pt x="22" y="30"/>
                      <a:pt x="21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29"/>
                      <a:pt x="17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2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0" y="19"/>
                      <a:pt x="7" y="17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8" y="12"/>
                      <a:pt x="7" y="11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4" y="7"/>
                      <a:pt x="2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9" y="0"/>
                      <a:pt x="12" y="1"/>
                    </a:cubicBezTo>
                    <a:cubicBezTo>
                      <a:pt x="16" y="3"/>
                      <a:pt x="1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4" y="4"/>
                      <a:pt x="24" y="4"/>
                    </a:cubicBezTo>
                    <a:cubicBezTo>
                      <a:pt x="24" y="4"/>
                      <a:pt x="24" y="3"/>
                      <a:pt x="24" y="3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8" y="2"/>
                      <a:pt x="30" y="2"/>
                      <a:pt x="31" y="4"/>
                    </a:cubicBezTo>
                    <a:cubicBezTo>
                      <a:pt x="32" y="5"/>
                      <a:pt x="33" y="6"/>
                      <a:pt x="34" y="7"/>
                    </a:cubicBezTo>
                    <a:cubicBezTo>
                      <a:pt x="35" y="8"/>
                      <a:pt x="36" y="10"/>
                      <a:pt x="37" y="11"/>
                    </a:cubicBezTo>
                    <a:cubicBezTo>
                      <a:pt x="38" y="9"/>
                      <a:pt x="39" y="8"/>
                      <a:pt x="41" y="8"/>
                    </a:cubicBezTo>
                    <a:cubicBezTo>
                      <a:pt x="42" y="8"/>
                      <a:pt x="42" y="8"/>
                      <a:pt x="43" y="8"/>
                    </a:cubicBezTo>
                    <a:cubicBezTo>
                      <a:pt x="44" y="9"/>
                      <a:pt x="45" y="10"/>
                      <a:pt x="45" y="12"/>
                    </a:cubicBezTo>
                    <a:cubicBezTo>
                      <a:pt x="45" y="12"/>
                      <a:pt x="46" y="13"/>
                      <a:pt x="46" y="13"/>
                    </a:cubicBezTo>
                    <a:cubicBezTo>
                      <a:pt x="47" y="14"/>
                      <a:pt x="47" y="15"/>
                      <a:pt x="48" y="16"/>
                    </a:cubicBezTo>
                    <a:cubicBezTo>
                      <a:pt x="48" y="17"/>
                      <a:pt x="49" y="18"/>
                      <a:pt x="49" y="19"/>
                    </a:cubicBezTo>
                    <a:cubicBezTo>
                      <a:pt x="50" y="19"/>
                      <a:pt x="52" y="20"/>
                      <a:pt x="53" y="20"/>
                    </a:cubicBezTo>
                    <a:cubicBezTo>
                      <a:pt x="54" y="20"/>
                      <a:pt x="54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2"/>
                      <a:pt x="54" y="23"/>
                      <a:pt x="54" y="23"/>
                    </a:cubicBezTo>
                    <a:cubicBezTo>
                      <a:pt x="53" y="24"/>
                      <a:pt x="53" y="25"/>
                      <a:pt x="53" y="26"/>
                    </a:cubicBezTo>
                    <a:cubicBezTo>
                      <a:pt x="53" y="27"/>
                      <a:pt x="53" y="28"/>
                      <a:pt x="53" y="28"/>
                    </a:cubicBezTo>
                    <a:cubicBezTo>
                      <a:pt x="53" y="30"/>
                      <a:pt x="53" y="31"/>
                      <a:pt x="54" y="32"/>
                    </a:cubicBezTo>
                    <a:cubicBezTo>
                      <a:pt x="54" y="33"/>
                      <a:pt x="54" y="33"/>
                      <a:pt x="54" y="34"/>
                    </a:cubicBezTo>
                    <a:cubicBezTo>
                      <a:pt x="54" y="34"/>
                      <a:pt x="54" y="35"/>
                      <a:pt x="55" y="35"/>
                    </a:cubicBezTo>
                    <a:cubicBezTo>
                      <a:pt x="55" y="35"/>
                      <a:pt x="55" y="35"/>
                      <a:pt x="55" y="36"/>
                    </a:cubicBezTo>
                    <a:cubicBezTo>
                      <a:pt x="56" y="36"/>
                      <a:pt x="56" y="37"/>
                      <a:pt x="57" y="38"/>
                    </a:cubicBezTo>
                    <a:cubicBezTo>
                      <a:pt x="57" y="39"/>
                      <a:pt x="58" y="40"/>
                      <a:pt x="59" y="40"/>
                    </a:cubicBezTo>
                    <a:cubicBezTo>
                      <a:pt x="59" y="41"/>
                      <a:pt x="60" y="41"/>
                      <a:pt x="61" y="41"/>
                    </a:cubicBezTo>
                    <a:cubicBezTo>
                      <a:pt x="61" y="42"/>
                      <a:pt x="62" y="42"/>
                      <a:pt x="64" y="41"/>
                    </a:cubicBezTo>
                    <a:cubicBezTo>
                      <a:pt x="65" y="41"/>
                      <a:pt x="66" y="40"/>
                      <a:pt x="67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1"/>
                      <a:pt x="70" y="41"/>
                      <a:pt x="70" y="39"/>
                    </a:cubicBezTo>
                    <a:cubicBezTo>
                      <a:pt x="71" y="39"/>
                      <a:pt x="71" y="38"/>
                      <a:pt x="71" y="37"/>
                    </a:cubicBezTo>
                    <a:cubicBezTo>
                      <a:pt x="71" y="36"/>
                      <a:pt x="71" y="34"/>
                      <a:pt x="73" y="34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76" y="33"/>
                      <a:pt x="77" y="32"/>
                      <a:pt x="78" y="32"/>
                    </a:cubicBezTo>
                    <a:cubicBezTo>
                      <a:pt x="78" y="32"/>
                      <a:pt x="79" y="33"/>
                      <a:pt x="79" y="33"/>
                    </a:cubicBezTo>
                    <a:cubicBezTo>
                      <a:pt x="80" y="32"/>
                      <a:pt x="82" y="33"/>
                      <a:pt x="82" y="34"/>
                    </a:cubicBezTo>
                    <a:cubicBezTo>
                      <a:pt x="82" y="35"/>
                      <a:pt x="82" y="36"/>
                      <a:pt x="80" y="38"/>
                    </a:cubicBezTo>
                    <a:cubicBezTo>
                      <a:pt x="80" y="38"/>
                      <a:pt x="80" y="39"/>
                      <a:pt x="80" y="39"/>
                    </a:cubicBezTo>
                    <a:cubicBezTo>
                      <a:pt x="80" y="39"/>
                      <a:pt x="80" y="40"/>
                      <a:pt x="80" y="40"/>
                    </a:cubicBezTo>
                    <a:cubicBezTo>
                      <a:pt x="80" y="41"/>
                      <a:pt x="80" y="42"/>
                      <a:pt x="79" y="43"/>
                    </a:cubicBezTo>
                    <a:cubicBezTo>
                      <a:pt x="79" y="45"/>
                      <a:pt x="79" y="45"/>
                      <a:pt x="79" y="45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3"/>
                      <a:pt x="78" y="42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7" y="43"/>
                      <a:pt x="77" y="44"/>
                      <a:pt x="76" y="44"/>
                    </a:cubicBezTo>
                    <a:cubicBezTo>
                      <a:pt x="75" y="44"/>
                      <a:pt x="74" y="44"/>
                      <a:pt x="73" y="44"/>
                    </a:cubicBezTo>
                    <a:cubicBezTo>
                      <a:pt x="73" y="44"/>
                      <a:pt x="73" y="44"/>
                      <a:pt x="72" y="44"/>
                    </a:cubicBezTo>
                    <a:cubicBezTo>
                      <a:pt x="72" y="44"/>
                      <a:pt x="71" y="44"/>
                      <a:pt x="71" y="44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2" y="47"/>
                      <a:pt x="72" y="47"/>
                      <a:pt x="72" y="48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69" y="49"/>
                      <a:pt x="68" y="52"/>
                      <a:pt x="68" y="53"/>
                    </a:cubicBezTo>
                    <a:lnTo>
                      <a:pt x="67" y="54"/>
                    </a:lnTo>
                    <a:close/>
                    <a:moveTo>
                      <a:pt x="61" y="48"/>
                    </a:moveTo>
                    <a:cubicBezTo>
                      <a:pt x="63" y="48"/>
                      <a:pt x="65" y="49"/>
                      <a:pt x="67" y="51"/>
                    </a:cubicBezTo>
                    <a:cubicBezTo>
                      <a:pt x="67" y="49"/>
                      <a:pt x="69" y="48"/>
                      <a:pt x="71" y="48"/>
                    </a:cubicBezTo>
                    <a:cubicBezTo>
                      <a:pt x="70" y="47"/>
                      <a:pt x="70" y="46"/>
                      <a:pt x="6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4"/>
                      <a:pt x="70" y="44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1" y="43"/>
                      <a:pt x="72" y="43"/>
                      <a:pt x="72" y="43"/>
                    </a:cubicBezTo>
                    <a:cubicBezTo>
                      <a:pt x="73" y="43"/>
                      <a:pt x="73" y="43"/>
                      <a:pt x="74" y="43"/>
                    </a:cubicBezTo>
                    <a:cubicBezTo>
                      <a:pt x="74" y="43"/>
                      <a:pt x="75" y="43"/>
                      <a:pt x="75" y="43"/>
                    </a:cubicBezTo>
                    <a:cubicBezTo>
                      <a:pt x="76" y="43"/>
                      <a:pt x="76" y="42"/>
                      <a:pt x="77" y="42"/>
                    </a:cubicBezTo>
                    <a:cubicBezTo>
                      <a:pt x="77" y="41"/>
                      <a:pt x="77" y="41"/>
                      <a:pt x="78" y="40"/>
                    </a:cubicBezTo>
                    <a:cubicBezTo>
                      <a:pt x="78" y="40"/>
                      <a:pt x="78" y="40"/>
                      <a:pt x="78" y="40"/>
                    </a:cubicBezTo>
                    <a:cubicBezTo>
                      <a:pt x="78" y="39"/>
                      <a:pt x="79" y="38"/>
                      <a:pt x="79" y="38"/>
                    </a:cubicBezTo>
                    <a:cubicBezTo>
                      <a:pt x="79" y="38"/>
                      <a:pt x="79" y="38"/>
                      <a:pt x="79" y="37"/>
                    </a:cubicBezTo>
                    <a:cubicBezTo>
                      <a:pt x="80" y="37"/>
                      <a:pt x="81" y="35"/>
                      <a:pt x="81" y="34"/>
                    </a:cubicBezTo>
                    <a:cubicBezTo>
                      <a:pt x="81" y="34"/>
                      <a:pt x="80" y="34"/>
                      <a:pt x="80" y="34"/>
                    </a:cubicBezTo>
                    <a:cubicBezTo>
                      <a:pt x="80" y="34"/>
                      <a:pt x="80" y="34"/>
                      <a:pt x="79" y="3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7" y="34"/>
                      <a:pt x="76" y="34"/>
                      <a:pt x="75" y="34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2" y="35"/>
                      <a:pt x="72" y="36"/>
                      <a:pt x="72" y="37"/>
                    </a:cubicBezTo>
                    <a:cubicBezTo>
                      <a:pt x="72" y="38"/>
                      <a:pt x="72" y="39"/>
                      <a:pt x="71" y="40"/>
                    </a:cubicBezTo>
                    <a:cubicBezTo>
                      <a:pt x="70" y="42"/>
                      <a:pt x="69" y="43"/>
                      <a:pt x="67" y="42"/>
                    </a:cubicBezTo>
                    <a:cubicBezTo>
                      <a:pt x="66" y="42"/>
                      <a:pt x="65" y="42"/>
                      <a:pt x="64" y="42"/>
                    </a:cubicBezTo>
                    <a:cubicBezTo>
                      <a:pt x="63" y="43"/>
                      <a:pt x="61" y="43"/>
                      <a:pt x="60" y="42"/>
                    </a:cubicBezTo>
                    <a:cubicBezTo>
                      <a:pt x="59" y="42"/>
                      <a:pt x="59" y="42"/>
                      <a:pt x="58" y="41"/>
                    </a:cubicBezTo>
                    <a:cubicBezTo>
                      <a:pt x="57" y="41"/>
                      <a:pt x="56" y="40"/>
                      <a:pt x="55" y="38"/>
                    </a:cubicBezTo>
                    <a:cubicBezTo>
                      <a:pt x="55" y="38"/>
                      <a:pt x="55" y="37"/>
                      <a:pt x="54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3" y="35"/>
                      <a:pt x="53" y="35"/>
                      <a:pt x="53" y="34"/>
                    </a:cubicBezTo>
                    <a:cubicBezTo>
                      <a:pt x="53" y="34"/>
                      <a:pt x="53" y="33"/>
                      <a:pt x="53" y="33"/>
                    </a:cubicBezTo>
                    <a:cubicBezTo>
                      <a:pt x="52" y="32"/>
                      <a:pt x="52" y="30"/>
                      <a:pt x="52" y="28"/>
                    </a:cubicBezTo>
                    <a:cubicBezTo>
                      <a:pt x="52" y="28"/>
                      <a:pt x="52" y="27"/>
                      <a:pt x="52" y="26"/>
                    </a:cubicBezTo>
                    <a:cubicBezTo>
                      <a:pt x="52" y="24"/>
                      <a:pt x="52" y="23"/>
                      <a:pt x="53" y="22"/>
                    </a:cubicBezTo>
                    <a:cubicBezTo>
                      <a:pt x="53" y="22"/>
                      <a:pt x="53" y="22"/>
                      <a:pt x="54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1" y="21"/>
                      <a:pt x="49" y="21"/>
                      <a:pt x="49" y="20"/>
                    </a:cubicBezTo>
                    <a:cubicBezTo>
                      <a:pt x="48" y="19"/>
                      <a:pt x="47" y="18"/>
                      <a:pt x="47" y="17"/>
                    </a:cubicBezTo>
                    <a:cubicBezTo>
                      <a:pt x="46" y="16"/>
                      <a:pt x="46" y="15"/>
                      <a:pt x="45" y="14"/>
                    </a:cubicBezTo>
                    <a:cubicBezTo>
                      <a:pt x="45" y="14"/>
                      <a:pt x="44" y="13"/>
                      <a:pt x="44" y="12"/>
                    </a:cubicBezTo>
                    <a:cubicBezTo>
                      <a:pt x="44" y="11"/>
                      <a:pt x="43" y="10"/>
                      <a:pt x="42" y="10"/>
                    </a:cubicBezTo>
                    <a:cubicBezTo>
                      <a:pt x="40" y="9"/>
                      <a:pt x="39" y="10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5" y="11"/>
                      <a:pt x="34" y="9"/>
                      <a:pt x="33" y="8"/>
                    </a:cubicBezTo>
                    <a:cubicBezTo>
                      <a:pt x="32" y="7"/>
                      <a:pt x="31" y="6"/>
                      <a:pt x="30" y="5"/>
                    </a:cubicBezTo>
                    <a:cubicBezTo>
                      <a:pt x="29" y="4"/>
                      <a:pt x="28" y="4"/>
                      <a:pt x="27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5" y="4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17" y="5"/>
                      <a:pt x="15" y="4"/>
                      <a:pt x="11" y="3"/>
                    </a:cubicBezTo>
                    <a:cubicBezTo>
                      <a:pt x="9" y="2"/>
                      <a:pt x="8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9" y="3"/>
                      <a:pt x="10" y="3"/>
                    </a:cubicBezTo>
                    <a:cubicBezTo>
                      <a:pt x="11" y="4"/>
                      <a:pt x="12" y="4"/>
                      <a:pt x="13" y="6"/>
                    </a:cubicBezTo>
                    <a:cubicBezTo>
                      <a:pt x="14" y="9"/>
                      <a:pt x="15" y="11"/>
                      <a:pt x="16" y="12"/>
                    </a:cubicBezTo>
                    <a:cubicBezTo>
                      <a:pt x="16" y="13"/>
                      <a:pt x="17" y="14"/>
                      <a:pt x="18" y="14"/>
                    </a:cubicBezTo>
                    <a:cubicBezTo>
                      <a:pt x="19" y="14"/>
                      <a:pt x="19" y="15"/>
                      <a:pt x="20" y="16"/>
                    </a:cubicBezTo>
                    <a:cubicBezTo>
                      <a:pt x="20" y="16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2" y="18"/>
                      <a:pt x="23" y="19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3"/>
                      <a:pt x="26" y="24"/>
                    </a:cubicBezTo>
                    <a:cubicBezTo>
                      <a:pt x="26" y="25"/>
                      <a:pt x="27" y="25"/>
                      <a:pt x="28" y="26"/>
                    </a:cubicBezTo>
                    <a:cubicBezTo>
                      <a:pt x="29" y="27"/>
                      <a:pt x="29" y="27"/>
                      <a:pt x="30" y="28"/>
                    </a:cubicBezTo>
                    <a:cubicBezTo>
                      <a:pt x="30" y="28"/>
                      <a:pt x="30" y="29"/>
                      <a:pt x="31" y="29"/>
                    </a:cubicBezTo>
                    <a:cubicBezTo>
                      <a:pt x="32" y="30"/>
                      <a:pt x="32" y="30"/>
                      <a:pt x="33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5"/>
                      <a:pt x="33" y="36"/>
                      <a:pt x="34" y="36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7" y="41"/>
                      <a:pt x="38" y="42"/>
                    </a:cubicBezTo>
                    <a:cubicBezTo>
                      <a:pt x="39" y="42"/>
                      <a:pt x="39" y="42"/>
                      <a:pt x="40" y="42"/>
                    </a:cubicBezTo>
                    <a:cubicBezTo>
                      <a:pt x="41" y="43"/>
                      <a:pt x="42" y="43"/>
                      <a:pt x="43" y="44"/>
                    </a:cubicBezTo>
                    <a:cubicBezTo>
                      <a:pt x="45" y="45"/>
                      <a:pt x="46" y="45"/>
                      <a:pt x="48" y="46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0" y="47"/>
                      <a:pt x="51" y="47"/>
                      <a:pt x="52" y="48"/>
                    </a:cubicBezTo>
                    <a:cubicBezTo>
                      <a:pt x="54" y="49"/>
                      <a:pt x="56" y="50"/>
                      <a:pt x="57" y="49"/>
                    </a:cubicBezTo>
                    <a:cubicBezTo>
                      <a:pt x="59" y="48"/>
                      <a:pt x="60" y="48"/>
                      <a:pt x="61" y="48"/>
                    </a:cubicBezTo>
                    <a:close/>
                    <a:moveTo>
                      <a:pt x="19" y="27"/>
                    </a:moveTo>
                    <a:cubicBezTo>
                      <a:pt x="20" y="27"/>
                      <a:pt x="20" y="28"/>
                      <a:pt x="21" y="29"/>
                    </a:cubicBezTo>
                    <a:cubicBezTo>
                      <a:pt x="21" y="29"/>
                      <a:pt x="21" y="29"/>
                      <a:pt x="21" y="28"/>
                    </a:cubicBezTo>
                    <a:cubicBezTo>
                      <a:pt x="21" y="28"/>
                      <a:pt x="20" y="27"/>
                      <a:pt x="19" y="27"/>
                    </a:cubicBezTo>
                    <a:close/>
                    <a:moveTo>
                      <a:pt x="15" y="24"/>
                    </a:moveTo>
                    <a:cubicBezTo>
                      <a:pt x="16" y="24"/>
                      <a:pt x="16" y="24"/>
                      <a:pt x="17" y="25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6" y="22"/>
                      <a:pt x="16" y="21"/>
                      <a:pt x="16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7"/>
                      <a:pt x="11" y="14"/>
                      <a:pt x="10" y="12"/>
                    </a:cubicBezTo>
                    <a:cubicBezTo>
                      <a:pt x="10" y="11"/>
                      <a:pt x="10" y="11"/>
                      <a:pt x="9" y="11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2" y="1"/>
                    </a:cubicBezTo>
                    <a:cubicBezTo>
                      <a:pt x="4" y="3"/>
                      <a:pt x="5" y="6"/>
                      <a:pt x="5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9" y="11"/>
                      <a:pt x="11" y="13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8" y="16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4" y="19"/>
                      <a:pt x="14" y="19"/>
                      <a:pt x="15" y="20"/>
                    </a:cubicBezTo>
                    <a:cubicBezTo>
                      <a:pt x="15" y="21"/>
                      <a:pt x="15" y="23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3" name="Freeform 57"/>
              <p:cNvSpPr/>
              <p:nvPr/>
            </p:nvSpPr>
            <p:spPr bwMode="auto">
              <a:xfrm>
                <a:off x="3042" y="217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4" name="Freeform 58"/>
              <p:cNvSpPr/>
              <p:nvPr/>
            </p:nvSpPr>
            <p:spPr bwMode="auto">
              <a:xfrm>
                <a:off x="3040" y="2173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1 h 3"/>
                  <a:gd name="T4" fmla="*/ 2 w 2"/>
                  <a:gd name="T5" fmla="*/ 0 h 3"/>
                  <a:gd name="T6" fmla="*/ 2 w 2"/>
                  <a:gd name="T7" fmla="*/ 3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5" name="Freeform 59"/>
              <p:cNvSpPr/>
              <p:nvPr/>
            </p:nvSpPr>
            <p:spPr bwMode="auto">
              <a:xfrm>
                <a:off x="3023" y="2171"/>
                <a:ext cx="3" cy="4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6" name="Freeform 60"/>
              <p:cNvSpPr/>
              <p:nvPr/>
            </p:nvSpPr>
            <p:spPr bwMode="auto">
              <a:xfrm>
                <a:off x="3021" y="2171"/>
                <a:ext cx="5" cy="4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1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  <a:gd name="T12" fmla="*/ 2 w 2"/>
                  <a:gd name="T13" fmla="*/ 1 h 2"/>
                  <a:gd name="T14" fmla="*/ 1 w 2"/>
                  <a:gd name="T15" fmla="*/ 1 h 2"/>
                  <a:gd name="T16" fmla="*/ 1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7" name="Freeform 61"/>
              <p:cNvSpPr/>
              <p:nvPr/>
            </p:nvSpPr>
            <p:spPr bwMode="auto">
              <a:xfrm>
                <a:off x="3059" y="217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8" name="Freeform 62"/>
              <p:cNvSpPr/>
              <p:nvPr/>
            </p:nvSpPr>
            <p:spPr bwMode="auto">
              <a:xfrm>
                <a:off x="3059" y="2168"/>
                <a:ext cx="5" cy="7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2 h 3"/>
                  <a:gd name="T4" fmla="*/ 0 w 2"/>
                  <a:gd name="T5" fmla="*/ 2 h 3"/>
                  <a:gd name="T6" fmla="*/ 0 w 2"/>
                  <a:gd name="T7" fmla="*/ 1 h 3"/>
                  <a:gd name="T8" fmla="*/ 1 w 2"/>
                  <a:gd name="T9" fmla="*/ 1 h 3"/>
                  <a:gd name="T10" fmla="*/ 2 w 2"/>
                  <a:gd name="T11" fmla="*/ 0 h 3"/>
                  <a:gd name="T12" fmla="*/ 2 w 2"/>
                  <a:gd name="T13" fmla="*/ 1 h 3"/>
                  <a:gd name="T14" fmla="*/ 2 w 2"/>
                  <a:gd name="T15" fmla="*/ 2 h 3"/>
                  <a:gd name="T16" fmla="*/ 2 w 2"/>
                  <a:gd name="T17" fmla="*/ 3 h 3"/>
                  <a:gd name="T18" fmla="*/ 1 w 2"/>
                  <a:gd name="T19" fmla="*/ 3 h 3"/>
                  <a:gd name="T20" fmla="*/ 1 w 2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09" name="Freeform 63"/>
              <p:cNvSpPr/>
              <p:nvPr/>
            </p:nvSpPr>
            <p:spPr bwMode="auto">
              <a:xfrm>
                <a:off x="3218" y="2268"/>
                <a:ext cx="26" cy="26"/>
              </a:xfrm>
              <a:custGeom>
                <a:avLst/>
                <a:gdLst>
                  <a:gd name="T0" fmla="*/ 10 w 11"/>
                  <a:gd name="T1" fmla="*/ 11 h 11"/>
                  <a:gd name="T2" fmla="*/ 11 w 11"/>
                  <a:gd name="T3" fmla="*/ 0 h 11"/>
                  <a:gd name="T4" fmla="*/ 7 w 11"/>
                  <a:gd name="T5" fmla="*/ 0 h 11"/>
                  <a:gd name="T6" fmla="*/ 4 w 11"/>
                  <a:gd name="T7" fmla="*/ 3 h 11"/>
                  <a:gd name="T8" fmla="*/ 2 w 11"/>
                  <a:gd name="T9" fmla="*/ 4 h 11"/>
                  <a:gd name="T10" fmla="*/ 0 w 11"/>
                  <a:gd name="T11" fmla="*/ 5 h 11"/>
                  <a:gd name="T12" fmla="*/ 4 w 11"/>
                  <a:gd name="T13" fmla="*/ 10 h 11"/>
                  <a:gd name="T14" fmla="*/ 10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0" y="11"/>
                    </a:moveTo>
                    <a:cubicBezTo>
                      <a:pt x="8" y="8"/>
                      <a:pt x="10" y="3"/>
                      <a:pt x="11" y="0"/>
                    </a:cubicBezTo>
                    <a:cubicBezTo>
                      <a:pt x="9" y="0"/>
                      <a:pt x="9" y="1"/>
                      <a:pt x="7" y="0"/>
                    </a:cubicBezTo>
                    <a:cubicBezTo>
                      <a:pt x="7" y="0"/>
                      <a:pt x="5" y="2"/>
                      <a:pt x="4" y="3"/>
                    </a:cubicBezTo>
                    <a:cubicBezTo>
                      <a:pt x="4" y="3"/>
                      <a:pt x="2" y="2"/>
                      <a:pt x="2" y="4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7"/>
                      <a:pt x="3" y="9"/>
                      <a:pt x="4" y="10"/>
                    </a:cubicBezTo>
                    <a:cubicBezTo>
                      <a:pt x="5" y="11"/>
                      <a:pt x="9" y="11"/>
                      <a:pt x="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0" name="Freeform 64"/>
              <p:cNvSpPr>
                <a:spLocks noEditPoints="1"/>
              </p:cNvSpPr>
              <p:nvPr/>
            </p:nvSpPr>
            <p:spPr bwMode="auto">
              <a:xfrm>
                <a:off x="3213" y="2266"/>
                <a:ext cx="33" cy="28"/>
              </a:xfrm>
              <a:custGeom>
                <a:avLst/>
                <a:gdLst>
                  <a:gd name="T0" fmla="*/ 10 w 14"/>
                  <a:gd name="T1" fmla="*/ 12 h 12"/>
                  <a:gd name="T2" fmla="*/ 10 w 14"/>
                  <a:gd name="T3" fmla="*/ 12 h 12"/>
                  <a:gd name="T4" fmla="*/ 6 w 14"/>
                  <a:gd name="T5" fmla="*/ 12 h 12"/>
                  <a:gd name="T6" fmla="*/ 4 w 14"/>
                  <a:gd name="T7" fmla="*/ 10 h 12"/>
                  <a:gd name="T8" fmla="*/ 1 w 14"/>
                  <a:gd name="T9" fmla="*/ 6 h 12"/>
                  <a:gd name="T10" fmla="*/ 0 w 14"/>
                  <a:gd name="T11" fmla="*/ 5 h 12"/>
                  <a:gd name="T12" fmla="*/ 2 w 14"/>
                  <a:gd name="T13" fmla="*/ 5 h 12"/>
                  <a:gd name="T14" fmla="*/ 3 w 14"/>
                  <a:gd name="T15" fmla="*/ 4 h 12"/>
                  <a:gd name="T16" fmla="*/ 5 w 14"/>
                  <a:gd name="T17" fmla="*/ 3 h 12"/>
                  <a:gd name="T18" fmla="*/ 6 w 14"/>
                  <a:gd name="T19" fmla="*/ 3 h 12"/>
                  <a:gd name="T20" fmla="*/ 7 w 14"/>
                  <a:gd name="T21" fmla="*/ 2 h 12"/>
                  <a:gd name="T22" fmla="*/ 9 w 14"/>
                  <a:gd name="T23" fmla="*/ 1 h 12"/>
                  <a:gd name="T24" fmla="*/ 9 w 14"/>
                  <a:gd name="T25" fmla="*/ 1 h 12"/>
                  <a:gd name="T26" fmla="*/ 12 w 14"/>
                  <a:gd name="T27" fmla="*/ 0 h 12"/>
                  <a:gd name="T28" fmla="*/ 13 w 14"/>
                  <a:gd name="T29" fmla="*/ 0 h 12"/>
                  <a:gd name="T30" fmla="*/ 14 w 14"/>
                  <a:gd name="T31" fmla="*/ 0 h 12"/>
                  <a:gd name="T32" fmla="*/ 14 w 14"/>
                  <a:gd name="T33" fmla="*/ 1 h 12"/>
                  <a:gd name="T34" fmla="*/ 13 w 14"/>
                  <a:gd name="T35" fmla="*/ 4 h 12"/>
                  <a:gd name="T36" fmla="*/ 12 w 14"/>
                  <a:gd name="T37" fmla="*/ 11 h 12"/>
                  <a:gd name="T38" fmla="*/ 13 w 14"/>
                  <a:gd name="T39" fmla="*/ 12 h 12"/>
                  <a:gd name="T40" fmla="*/ 12 w 14"/>
                  <a:gd name="T41" fmla="*/ 12 h 12"/>
                  <a:gd name="T42" fmla="*/ 10 w 14"/>
                  <a:gd name="T43" fmla="*/ 12 h 12"/>
                  <a:gd name="T44" fmla="*/ 3 w 14"/>
                  <a:gd name="T45" fmla="*/ 7 h 12"/>
                  <a:gd name="T46" fmla="*/ 5 w 14"/>
                  <a:gd name="T47" fmla="*/ 9 h 12"/>
                  <a:gd name="T48" fmla="*/ 7 w 14"/>
                  <a:gd name="T49" fmla="*/ 11 h 12"/>
                  <a:gd name="T50" fmla="*/ 10 w 14"/>
                  <a:gd name="T51" fmla="*/ 11 h 12"/>
                  <a:gd name="T52" fmla="*/ 10 w 14"/>
                  <a:gd name="T53" fmla="*/ 11 h 12"/>
                  <a:gd name="T54" fmla="*/ 11 w 14"/>
                  <a:gd name="T55" fmla="*/ 11 h 12"/>
                  <a:gd name="T56" fmla="*/ 12 w 14"/>
                  <a:gd name="T57" fmla="*/ 3 h 12"/>
                  <a:gd name="T58" fmla="*/ 12 w 14"/>
                  <a:gd name="T59" fmla="*/ 2 h 12"/>
                  <a:gd name="T60" fmla="*/ 9 w 14"/>
                  <a:gd name="T61" fmla="*/ 2 h 12"/>
                  <a:gd name="T62" fmla="*/ 8 w 14"/>
                  <a:gd name="T63" fmla="*/ 3 h 12"/>
                  <a:gd name="T64" fmla="*/ 7 w 14"/>
                  <a:gd name="T65" fmla="*/ 4 h 12"/>
                  <a:gd name="T66" fmla="*/ 5 w 14"/>
                  <a:gd name="T67" fmla="*/ 4 h 12"/>
                  <a:gd name="T68" fmla="*/ 4 w 14"/>
                  <a:gd name="T69" fmla="*/ 5 h 12"/>
                  <a:gd name="T70" fmla="*/ 3 w 14"/>
                  <a:gd name="T7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2">
                    <a:moveTo>
                      <a:pt x="10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6" y="12"/>
                      <a:pt x="6" y="12"/>
                    </a:cubicBezTo>
                    <a:cubicBezTo>
                      <a:pt x="5" y="11"/>
                      <a:pt x="5" y="11"/>
                      <a:pt x="4" y="10"/>
                    </a:cubicBezTo>
                    <a:cubicBezTo>
                      <a:pt x="3" y="9"/>
                      <a:pt x="2" y="8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1" y="1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2" y="6"/>
                      <a:pt x="11" y="9"/>
                      <a:pt x="12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0" y="12"/>
                    </a:cubicBezTo>
                    <a:close/>
                    <a:moveTo>
                      <a:pt x="3" y="7"/>
                    </a:moveTo>
                    <a:cubicBezTo>
                      <a:pt x="3" y="7"/>
                      <a:pt x="4" y="8"/>
                      <a:pt x="5" y="9"/>
                    </a:cubicBezTo>
                    <a:cubicBezTo>
                      <a:pt x="6" y="10"/>
                      <a:pt x="6" y="10"/>
                      <a:pt x="7" y="11"/>
                    </a:cubicBezTo>
                    <a:cubicBezTo>
                      <a:pt x="7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9"/>
                      <a:pt x="11" y="6"/>
                      <a:pt x="12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9" y="2"/>
                      <a:pt x="8" y="3"/>
                      <a:pt x="8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6"/>
                      <a:pt x="4" y="6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1" name="Freeform 65"/>
              <p:cNvSpPr/>
              <p:nvPr/>
            </p:nvSpPr>
            <p:spPr bwMode="auto">
              <a:xfrm>
                <a:off x="3251" y="231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2" name="Freeform 66"/>
              <p:cNvSpPr/>
              <p:nvPr/>
            </p:nvSpPr>
            <p:spPr bwMode="auto">
              <a:xfrm>
                <a:off x="3251" y="2309"/>
                <a:ext cx="5" cy="9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4 h 4"/>
                  <a:gd name="T4" fmla="*/ 0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3" name="Freeform 67"/>
              <p:cNvSpPr/>
              <p:nvPr/>
            </p:nvSpPr>
            <p:spPr bwMode="auto">
              <a:xfrm>
                <a:off x="3244" y="2297"/>
                <a:ext cx="38" cy="21"/>
              </a:xfrm>
              <a:custGeom>
                <a:avLst/>
                <a:gdLst>
                  <a:gd name="T0" fmla="*/ 15 w 16"/>
                  <a:gd name="T1" fmla="*/ 5 h 9"/>
                  <a:gd name="T2" fmla="*/ 14 w 16"/>
                  <a:gd name="T3" fmla="*/ 8 h 9"/>
                  <a:gd name="T4" fmla="*/ 14 w 16"/>
                  <a:gd name="T5" fmla="*/ 5 h 9"/>
                  <a:gd name="T6" fmla="*/ 10 w 16"/>
                  <a:gd name="T7" fmla="*/ 4 h 9"/>
                  <a:gd name="T8" fmla="*/ 8 w 16"/>
                  <a:gd name="T9" fmla="*/ 8 h 9"/>
                  <a:gd name="T10" fmla="*/ 6 w 16"/>
                  <a:gd name="T11" fmla="*/ 7 h 9"/>
                  <a:gd name="T12" fmla="*/ 1 w 16"/>
                  <a:gd name="T13" fmla="*/ 6 h 9"/>
                  <a:gd name="T14" fmla="*/ 2 w 16"/>
                  <a:gd name="T15" fmla="*/ 3 h 9"/>
                  <a:gd name="T16" fmla="*/ 3 w 16"/>
                  <a:gd name="T17" fmla="*/ 4 h 9"/>
                  <a:gd name="T18" fmla="*/ 5 w 16"/>
                  <a:gd name="T19" fmla="*/ 4 h 9"/>
                  <a:gd name="T20" fmla="*/ 9 w 16"/>
                  <a:gd name="T21" fmla="*/ 4 h 9"/>
                  <a:gd name="T22" fmla="*/ 15 w 16"/>
                  <a:gd name="T2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5" y="5"/>
                    </a:moveTo>
                    <a:cubicBezTo>
                      <a:pt x="16" y="7"/>
                      <a:pt x="15" y="7"/>
                      <a:pt x="14" y="8"/>
                    </a:cubicBezTo>
                    <a:cubicBezTo>
                      <a:pt x="13" y="7"/>
                      <a:pt x="13" y="6"/>
                      <a:pt x="14" y="5"/>
                    </a:cubicBezTo>
                    <a:cubicBezTo>
                      <a:pt x="12" y="5"/>
                      <a:pt x="11" y="3"/>
                      <a:pt x="10" y="4"/>
                    </a:cubicBezTo>
                    <a:cubicBezTo>
                      <a:pt x="8" y="5"/>
                      <a:pt x="6" y="6"/>
                      <a:pt x="8" y="8"/>
                    </a:cubicBezTo>
                    <a:cubicBezTo>
                      <a:pt x="7" y="9"/>
                      <a:pt x="6" y="9"/>
                      <a:pt x="6" y="7"/>
                    </a:cubicBezTo>
                    <a:cubicBezTo>
                      <a:pt x="4" y="8"/>
                      <a:pt x="3" y="4"/>
                      <a:pt x="1" y="6"/>
                    </a:cubicBezTo>
                    <a:cubicBezTo>
                      <a:pt x="0" y="4"/>
                      <a:pt x="1" y="2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7" y="4"/>
                      <a:pt x="7" y="3"/>
                      <a:pt x="9" y="4"/>
                    </a:cubicBezTo>
                    <a:cubicBezTo>
                      <a:pt x="9" y="0"/>
                      <a:pt x="14" y="4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4" name="Freeform 68"/>
              <p:cNvSpPr>
                <a:spLocks noEditPoints="1"/>
              </p:cNvSpPr>
              <p:nvPr/>
            </p:nvSpPr>
            <p:spPr bwMode="auto">
              <a:xfrm>
                <a:off x="3244" y="2299"/>
                <a:ext cx="40" cy="19"/>
              </a:xfrm>
              <a:custGeom>
                <a:avLst/>
                <a:gdLst>
                  <a:gd name="T0" fmla="*/ 6 w 17"/>
                  <a:gd name="T1" fmla="*/ 8 h 8"/>
                  <a:gd name="T2" fmla="*/ 4 w 17"/>
                  <a:gd name="T3" fmla="*/ 6 h 8"/>
                  <a:gd name="T4" fmla="*/ 1 w 17"/>
                  <a:gd name="T5" fmla="*/ 6 h 8"/>
                  <a:gd name="T6" fmla="*/ 0 w 17"/>
                  <a:gd name="T7" fmla="*/ 5 h 8"/>
                  <a:gd name="T8" fmla="*/ 3 w 17"/>
                  <a:gd name="T9" fmla="*/ 1 h 8"/>
                  <a:gd name="T10" fmla="*/ 3 w 17"/>
                  <a:gd name="T11" fmla="*/ 2 h 8"/>
                  <a:gd name="T12" fmla="*/ 5 w 17"/>
                  <a:gd name="T13" fmla="*/ 3 h 8"/>
                  <a:gd name="T14" fmla="*/ 8 w 17"/>
                  <a:gd name="T15" fmla="*/ 2 h 8"/>
                  <a:gd name="T16" fmla="*/ 16 w 17"/>
                  <a:gd name="T17" fmla="*/ 3 h 8"/>
                  <a:gd name="T18" fmla="*/ 16 w 17"/>
                  <a:gd name="T19" fmla="*/ 4 h 8"/>
                  <a:gd name="T20" fmla="*/ 15 w 17"/>
                  <a:gd name="T21" fmla="*/ 8 h 8"/>
                  <a:gd name="T22" fmla="*/ 14 w 17"/>
                  <a:gd name="T23" fmla="*/ 8 h 8"/>
                  <a:gd name="T24" fmla="*/ 13 w 17"/>
                  <a:gd name="T25" fmla="*/ 5 h 8"/>
                  <a:gd name="T26" fmla="*/ 10 w 17"/>
                  <a:gd name="T27" fmla="*/ 4 h 8"/>
                  <a:gd name="T28" fmla="*/ 8 w 17"/>
                  <a:gd name="T29" fmla="*/ 6 h 8"/>
                  <a:gd name="T30" fmla="*/ 9 w 17"/>
                  <a:gd name="T31" fmla="*/ 7 h 8"/>
                  <a:gd name="T32" fmla="*/ 7 w 17"/>
                  <a:gd name="T33" fmla="*/ 8 h 8"/>
                  <a:gd name="T34" fmla="*/ 7 w 17"/>
                  <a:gd name="T35" fmla="*/ 6 h 8"/>
                  <a:gd name="T36" fmla="*/ 7 w 17"/>
                  <a:gd name="T37" fmla="*/ 7 h 8"/>
                  <a:gd name="T38" fmla="*/ 7 w 17"/>
                  <a:gd name="T39" fmla="*/ 5 h 8"/>
                  <a:gd name="T40" fmla="*/ 8 w 17"/>
                  <a:gd name="T41" fmla="*/ 3 h 8"/>
                  <a:gd name="T42" fmla="*/ 7 w 17"/>
                  <a:gd name="T43" fmla="*/ 3 h 8"/>
                  <a:gd name="T44" fmla="*/ 4 w 17"/>
                  <a:gd name="T45" fmla="*/ 4 h 8"/>
                  <a:gd name="T46" fmla="*/ 2 w 17"/>
                  <a:gd name="T47" fmla="*/ 2 h 8"/>
                  <a:gd name="T48" fmla="*/ 1 w 17"/>
                  <a:gd name="T49" fmla="*/ 3 h 8"/>
                  <a:gd name="T50" fmla="*/ 4 w 17"/>
                  <a:gd name="T51" fmla="*/ 5 h 8"/>
                  <a:gd name="T52" fmla="*/ 7 w 17"/>
                  <a:gd name="T53" fmla="*/ 5 h 8"/>
                  <a:gd name="T54" fmla="*/ 14 w 17"/>
                  <a:gd name="T55" fmla="*/ 5 h 8"/>
                  <a:gd name="T56" fmla="*/ 14 w 17"/>
                  <a:gd name="T57" fmla="*/ 6 h 8"/>
                  <a:gd name="T58" fmla="*/ 15 w 17"/>
                  <a:gd name="T59" fmla="*/ 4 h 8"/>
                  <a:gd name="T60" fmla="*/ 12 w 17"/>
                  <a:gd name="T61" fmla="*/ 3 h 8"/>
                  <a:gd name="T62" fmla="*/ 15 w 17"/>
                  <a:gd name="T63" fmla="*/ 4 h 8"/>
                  <a:gd name="T64" fmla="*/ 9 w 17"/>
                  <a:gd name="T65" fmla="*/ 3 h 8"/>
                  <a:gd name="T66" fmla="*/ 9 w 17"/>
                  <a:gd name="T6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8"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9" y="0"/>
                      <a:pt x="10" y="0"/>
                    </a:cubicBezTo>
                    <a:cubicBezTo>
                      <a:pt x="12" y="0"/>
                      <a:pt x="15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6" y="6"/>
                      <a:pt x="15" y="7"/>
                    </a:cubicBezTo>
                    <a:cubicBezTo>
                      <a:pt x="15" y="7"/>
                      <a:pt x="15" y="7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2" y="6"/>
                      <a:pt x="12" y="5"/>
                      <a:pt x="13" y="5"/>
                    </a:cubicBezTo>
                    <a:cubicBezTo>
                      <a:pt x="12" y="5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8"/>
                      <a:pt x="7" y="8"/>
                      <a:pt x="7" y="8"/>
                    </a:cubicBezTo>
                    <a:close/>
                    <a:moveTo>
                      <a:pt x="7" y="5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4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lnTo>
                      <a:pt x="7" y="5"/>
                    </a:lnTo>
                    <a:close/>
                    <a:moveTo>
                      <a:pt x="15" y="4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4"/>
                    </a:cubicBezTo>
                    <a:close/>
                    <a:moveTo>
                      <a:pt x="11" y="2"/>
                    </a:moveTo>
                    <a:cubicBezTo>
                      <a:pt x="11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3"/>
                      <a:pt x="12" y="2"/>
                      <a:pt x="10" y="2"/>
                    </a:cubicBezTo>
                    <a:cubicBezTo>
                      <a:pt x="10" y="2"/>
                      <a:pt x="10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2"/>
                      <a:pt x="1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5" name="Freeform 69"/>
              <p:cNvSpPr/>
              <p:nvPr/>
            </p:nvSpPr>
            <p:spPr bwMode="auto">
              <a:xfrm>
                <a:off x="3270" y="2187"/>
                <a:ext cx="7" cy="3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6" name="Freeform 70"/>
              <p:cNvSpPr/>
              <p:nvPr/>
            </p:nvSpPr>
            <p:spPr bwMode="auto">
              <a:xfrm>
                <a:off x="3258" y="2185"/>
                <a:ext cx="21" cy="7"/>
              </a:xfrm>
              <a:custGeom>
                <a:avLst/>
                <a:gdLst>
                  <a:gd name="T0" fmla="*/ 9 w 9"/>
                  <a:gd name="T1" fmla="*/ 3 h 3"/>
                  <a:gd name="T2" fmla="*/ 0 w 9"/>
                  <a:gd name="T3" fmla="*/ 1 h 3"/>
                  <a:gd name="T4" fmla="*/ 6 w 9"/>
                  <a:gd name="T5" fmla="*/ 1 h 3"/>
                  <a:gd name="T6" fmla="*/ 8 w 9"/>
                  <a:gd name="T7" fmla="*/ 0 h 3"/>
                  <a:gd name="T8" fmla="*/ 8 w 9"/>
                  <a:gd name="T9" fmla="*/ 0 h 3"/>
                  <a:gd name="T10" fmla="*/ 9 w 9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7" name="Freeform 71"/>
              <p:cNvSpPr/>
              <p:nvPr/>
            </p:nvSpPr>
            <p:spPr bwMode="auto">
              <a:xfrm>
                <a:off x="3303" y="2225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8" name="Freeform 72"/>
              <p:cNvSpPr/>
              <p:nvPr/>
            </p:nvSpPr>
            <p:spPr bwMode="auto">
              <a:xfrm>
                <a:off x="3303" y="2223"/>
                <a:ext cx="7" cy="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2 h 3"/>
                  <a:gd name="T6" fmla="*/ 2 w 3"/>
                  <a:gd name="T7" fmla="*/ 0 h 3"/>
                  <a:gd name="T8" fmla="*/ 3 w 3"/>
                  <a:gd name="T9" fmla="*/ 0 h 3"/>
                  <a:gd name="T10" fmla="*/ 3 w 3"/>
                  <a:gd name="T11" fmla="*/ 1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19" name="Freeform 73"/>
              <p:cNvSpPr/>
              <p:nvPr/>
            </p:nvSpPr>
            <p:spPr bwMode="auto">
              <a:xfrm>
                <a:off x="3291" y="2202"/>
                <a:ext cx="3" cy="7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0" name="Freeform 74"/>
              <p:cNvSpPr/>
              <p:nvPr/>
            </p:nvSpPr>
            <p:spPr bwMode="auto">
              <a:xfrm>
                <a:off x="3282" y="2190"/>
                <a:ext cx="12" cy="16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6 h 7"/>
                  <a:gd name="T4" fmla="*/ 0 w 5"/>
                  <a:gd name="T5" fmla="*/ 0 h 7"/>
                  <a:gd name="T6" fmla="*/ 5 w 5"/>
                  <a:gd name="T7" fmla="*/ 5 h 7"/>
                  <a:gd name="T8" fmla="*/ 5 w 5"/>
                  <a:gd name="T9" fmla="*/ 6 h 7"/>
                  <a:gd name="T10" fmla="*/ 5 w 5"/>
                  <a:gd name="T11" fmla="*/ 6 h 7"/>
                  <a:gd name="T12" fmla="*/ 5 w 5"/>
                  <a:gd name="T13" fmla="*/ 6 h 7"/>
                  <a:gd name="T14" fmla="*/ 5 w 5"/>
                  <a:gd name="T15" fmla="*/ 7 h 7"/>
                  <a:gd name="T16" fmla="*/ 5 w 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4" y="7"/>
                      <a:pt x="4" y="7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1" name="Freeform 75"/>
              <p:cNvSpPr/>
              <p:nvPr/>
            </p:nvSpPr>
            <p:spPr bwMode="auto">
              <a:xfrm>
                <a:off x="3287" y="219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2" name="Freeform 76"/>
              <p:cNvSpPr/>
              <p:nvPr/>
            </p:nvSpPr>
            <p:spPr bwMode="auto">
              <a:xfrm>
                <a:off x="3284" y="2199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2 h 3"/>
                  <a:gd name="T4" fmla="*/ 1 w 3"/>
                  <a:gd name="T5" fmla="*/ 0 h 3"/>
                  <a:gd name="T6" fmla="*/ 1 w 3"/>
                  <a:gd name="T7" fmla="*/ 0 h 3"/>
                  <a:gd name="T8" fmla="*/ 2 w 3"/>
                  <a:gd name="T9" fmla="*/ 0 h 3"/>
                  <a:gd name="T10" fmla="*/ 2 w 3"/>
                  <a:gd name="T11" fmla="*/ 1 h 3"/>
                  <a:gd name="T12" fmla="*/ 3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3" name="Freeform 77"/>
              <p:cNvSpPr/>
              <p:nvPr/>
            </p:nvSpPr>
            <p:spPr bwMode="auto">
              <a:xfrm>
                <a:off x="3277" y="220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4" name="Freeform 78"/>
              <p:cNvSpPr/>
              <p:nvPr/>
            </p:nvSpPr>
            <p:spPr bwMode="auto">
              <a:xfrm>
                <a:off x="3275" y="2202"/>
                <a:ext cx="4" cy="12"/>
              </a:xfrm>
              <a:custGeom>
                <a:avLst/>
                <a:gdLst>
                  <a:gd name="T0" fmla="*/ 4 w 4"/>
                  <a:gd name="T1" fmla="*/ 12 h 12"/>
                  <a:gd name="T2" fmla="*/ 0 w 4"/>
                  <a:gd name="T3" fmla="*/ 4 h 12"/>
                  <a:gd name="T4" fmla="*/ 4 w 4"/>
                  <a:gd name="T5" fmla="*/ 0 h 12"/>
                  <a:gd name="T6" fmla="*/ 4 w 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5" name="Freeform 79"/>
              <p:cNvSpPr/>
              <p:nvPr/>
            </p:nvSpPr>
            <p:spPr bwMode="auto">
              <a:xfrm>
                <a:off x="3275" y="2199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6" name="Freeform 80"/>
              <p:cNvSpPr/>
              <p:nvPr/>
            </p:nvSpPr>
            <p:spPr bwMode="auto">
              <a:xfrm>
                <a:off x="3272" y="2197"/>
                <a:ext cx="7" cy="9"/>
              </a:xfrm>
              <a:custGeom>
                <a:avLst/>
                <a:gdLst>
                  <a:gd name="T0" fmla="*/ 2 w 3"/>
                  <a:gd name="T1" fmla="*/ 4 h 4"/>
                  <a:gd name="T2" fmla="*/ 2 w 3"/>
                  <a:gd name="T3" fmla="*/ 4 h 4"/>
                  <a:gd name="T4" fmla="*/ 0 w 3"/>
                  <a:gd name="T5" fmla="*/ 2 h 4"/>
                  <a:gd name="T6" fmla="*/ 1 w 3"/>
                  <a:gd name="T7" fmla="*/ 0 h 4"/>
                  <a:gd name="T8" fmla="*/ 2 w 3"/>
                  <a:gd name="T9" fmla="*/ 0 h 4"/>
                  <a:gd name="T10" fmla="*/ 2 w 3"/>
                  <a:gd name="T11" fmla="*/ 1 h 4"/>
                  <a:gd name="T12" fmla="*/ 3 w 3"/>
                  <a:gd name="T13" fmla="*/ 3 h 4"/>
                  <a:gd name="T14" fmla="*/ 2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7" name="Freeform 81"/>
              <p:cNvSpPr/>
              <p:nvPr/>
            </p:nvSpPr>
            <p:spPr bwMode="auto">
              <a:xfrm>
                <a:off x="3282" y="2190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8" name="Freeform 82"/>
              <p:cNvSpPr/>
              <p:nvPr/>
            </p:nvSpPr>
            <p:spPr bwMode="auto">
              <a:xfrm>
                <a:off x="3279" y="2183"/>
                <a:ext cx="5" cy="21"/>
              </a:xfrm>
              <a:custGeom>
                <a:avLst/>
                <a:gdLst>
                  <a:gd name="T0" fmla="*/ 1 w 2"/>
                  <a:gd name="T1" fmla="*/ 9 h 9"/>
                  <a:gd name="T2" fmla="*/ 0 w 2"/>
                  <a:gd name="T3" fmla="*/ 5 h 9"/>
                  <a:gd name="T4" fmla="*/ 0 w 2"/>
                  <a:gd name="T5" fmla="*/ 3 h 9"/>
                  <a:gd name="T6" fmla="*/ 1 w 2"/>
                  <a:gd name="T7" fmla="*/ 0 h 9"/>
                  <a:gd name="T8" fmla="*/ 2 w 2"/>
                  <a:gd name="T9" fmla="*/ 3 h 9"/>
                  <a:gd name="T10" fmla="*/ 2 w 2"/>
                  <a:gd name="T11" fmla="*/ 3 h 9"/>
                  <a:gd name="T12" fmla="*/ 2 w 2"/>
                  <a:gd name="T13" fmla="*/ 3 h 9"/>
                  <a:gd name="T14" fmla="*/ 2 w 2"/>
                  <a:gd name="T15" fmla="*/ 4 h 9"/>
                  <a:gd name="T16" fmla="*/ 2 w 2"/>
                  <a:gd name="T17" fmla="*/ 5 h 9"/>
                  <a:gd name="T18" fmla="*/ 1 w 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9">
                    <a:moveTo>
                      <a:pt x="1" y="9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29" name="Freeform 83"/>
              <p:cNvSpPr/>
              <p:nvPr/>
            </p:nvSpPr>
            <p:spPr bwMode="auto">
              <a:xfrm>
                <a:off x="3298" y="22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0" name="Freeform 84"/>
              <p:cNvSpPr/>
              <p:nvPr/>
            </p:nvSpPr>
            <p:spPr bwMode="auto">
              <a:xfrm>
                <a:off x="3294" y="2214"/>
                <a:ext cx="11" cy="11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2 h 5"/>
                  <a:gd name="T4" fmla="*/ 2 w 5"/>
                  <a:gd name="T5" fmla="*/ 1 h 5"/>
                  <a:gd name="T6" fmla="*/ 0 w 5"/>
                  <a:gd name="T7" fmla="*/ 0 h 5"/>
                  <a:gd name="T8" fmla="*/ 3 w 5"/>
                  <a:gd name="T9" fmla="*/ 0 h 5"/>
                  <a:gd name="T10" fmla="*/ 4 w 5"/>
                  <a:gd name="T11" fmla="*/ 0 h 5"/>
                  <a:gd name="T12" fmla="*/ 5 w 5"/>
                  <a:gd name="T13" fmla="*/ 1 h 5"/>
                  <a:gd name="T14" fmla="*/ 4 w 5"/>
                  <a:gd name="T15" fmla="*/ 1 h 5"/>
                  <a:gd name="T16" fmla="*/ 4 w 5"/>
                  <a:gd name="T17" fmla="*/ 2 h 5"/>
                  <a:gd name="T18" fmla="*/ 3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1" name="Freeform 85"/>
              <p:cNvSpPr/>
              <p:nvPr/>
            </p:nvSpPr>
            <p:spPr bwMode="auto">
              <a:xfrm>
                <a:off x="3305" y="2496"/>
                <a:ext cx="126" cy="252"/>
              </a:xfrm>
              <a:custGeom>
                <a:avLst/>
                <a:gdLst>
                  <a:gd name="T0" fmla="*/ 50 w 53"/>
                  <a:gd name="T1" fmla="*/ 14 h 106"/>
                  <a:gd name="T2" fmla="*/ 51 w 53"/>
                  <a:gd name="T3" fmla="*/ 19 h 106"/>
                  <a:gd name="T4" fmla="*/ 45 w 53"/>
                  <a:gd name="T5" fmla="*/ 24 h 106"/>
                  <a:gd name="T6" fmla="*/ 41 w 53"/>
                  <a:gd name="T7" fmla="*/ 30 h 106"/>
                  <a:gd name="T8" fmla="*/ 40 w 53"/>
                  <a:gd name="T9" fmla="*/ 39 h 106"/>
                  <a:gd name="T10" fmla="*/ 43 w 53"/>
                  <a:gd name="T11" fmla="*/ 45 h 106"/>
                  <a:gd name="T12" fmla="*/ 44 w 53"/>
                  <a:gd name="T13" fmla="*/ 47 h 106"/>
                  <a:gd name="T14" fmla="*/ 43 w 53"/>
                  <a:gd name="T15" fmla="*/ 51 h 106"/>
                  <a:gd name="T16" fmla="*/ 38 w 53"/>
                  <a:gd name="T17" fmla="*/ 54 h 106"/>
                  <a:gd name="T18" fmla="*/ 30 w 53"/>
                  <a:gd name="T19" fmla="*/ 55 h 106"/>
                  <a:gd name="T20" fmla="*/ 30 w 53"/>
                  <a:gd name="T21" fmla="*/ 57 h 106"/>
                  <a:gd name="T22" fmla="*/ 29 w 53"/>
                  <a:gd name="T23" fmla="*/ 60 h 106"/>
                  <a:gd name="T24" fmla="*/ 26 w 53"/>
                  <a:gd name="T25" fmla="*/ 63 h 106"/>
                  <a:gd name="T26" fmla="*/ 22 w 53"/>
                  <a:gd name="T27" fmla="*/ 62 h 106"/>
                  <a:gd name="T28" fmla="*/ 25 w 53"/>
                  <a:gd name="T29" fmla="*/ 67 h 106"/>
                  <a:gd name="T30" fmla="*/ 24 w 53"/>
                  <a:gd name="T31" fmla="*/ 67 h 106"/>
                  <a:gd name="T32" fmla="*/ 26 w 53"/>
                  <a:gd name="T33" fmla="*/ 68 h 106"/>
                  <a:gd name="T34" fmla="*/ 22 w 53"/>
                  <a:gd name="T35" fmla="*/ 69 h 106"/>
                  <a:gd name="T36" fmla="*/ 24 w 53"/>
                  <a:gd name="T37" fmla="*/ 70 h 106"/>
                  <a:gd name="T38" fmla="*/ 22 w 53"/>
                  <a:gd name="T39" fmla="*/ 73 h 106"/>
                  <a:gd name="T40" fmla="*/ 21 w 53"/>
                  <a:gd name="T41" fmla="*/ 77 h 106"/>
                  <a:gd name="T42" fmla="*/ 16 w 53"/>
                  <a:gd name="T43" fmla="*/ 81 h 106"/>
                  <a:gd name="T44" fmla="*/ 20 w 53"/>
                  <a:gd name="T45" fmla="*/ 86 h 106"/>
                  <a:gd name="T46" fmla="*/ 16 w 53"/>
                  <a:gd name="T47" fmla="*/ 93 h 106"/>
                  <a:gd name="T48" fmla="*/ 13 w 53"/>
                  <a:gd name="T49" fmla="*/ 96 h 106"/>
                  <a:gd name="T50" fmla="*/ 11 w 53"/>
                  <a:gd name="T51" fmla="*/ 101 h 106"/>
                  <a:gd name="T52" fmla="*/ 11 w 53"/>
                  <a:gd name="T53" fmla="*/ 101 h 106"/>
                  <a:gd name="T54" fmla="*/ 11 w 53"/>
                  <a:gd name="T55" fmla="*/ 103 h 106"/>
                  <a:gd name="T56" fmla="*/ 14 w 53"/>
                  <a:gd name="T57" fmla="*/ 106 h 106"/>
                  <a:gd name="T58" fmla="*/ 5 w 53"/>
                  <a:gd name="T59" fmla="*/ 105 h 106"/>
                  <a:gd name="T60" fmla="*/ 3 w 53"/>
                  <a:gd name="T61" fmla="*/ 100 h 106"/>
                  <a:gd name="T62" fmla="*/ 0 w 53"/>
                  <a:gd name="T63" fmla="*/ 100 h 106"/>
                  <a:gd name="T64" fmla="*/ 1 w 53"/>
                  <a:gd name="T65" fmla="*/ 94 h 106"/>
                  <a:gd name="T66" fmla="*/ 3 w 53"/>
                  <a:gd name="T67" fmla="*/ 87 h 106"/>
                  <a:gd name="T68" fmla="*/ 4 w 53"/>
                  <a:gd name="T69" fmla="*/ 76 h 106"/>
                  <a:gd name="T70" fmla="*/ 6 w 53"/>
                  <a:gd name="T71" fmla="*/ 76 h 106"/>
                  <a:gd name="T72" fmla="*/ 4 w 53"/>
                  <a:gd name="T73" fmla="*/ 68 h 106"/>
                  <a:gd name="T74" fmla="*/ 5 w 53"/>
                  <a:gd name="T75" fmla="*/ 58 h 106"/>
                  <a:gd name="T76" fmla="*/ 6 w 53"/>
                  <a:gd name="T77" fmla="*/ 53 h 106"/>
                  <a:gd name="T78" fmla="*/ 6 w 53"/>
                  <a:gd name="T79" fmla="*/ 48 h 106"/>
                  <a:gd name="T80" fmla="*/ 8 w 53"/>
                  <a:gd name="T81" fmla="*/ 46 h 106"/>
                  <a:gd name="T82" fmla="*/ 8 w 53"/>
                  <a:gd name="T83" fmla="*/ 43 h 106"/>
                  <a:gd name="T84" fmla="*/ 9 w 53"/>
                  <a:gd name="T85" fmla="*/ 38 h 106"/>
                  <a:gd name="T86" fmla="*/ 8 w 53"/>
                  <a:gd name="T87" fmla="*/ 32 h 106"/>
                  <a:gd name="T88" fmla="*/ 9 w 53"/>
                  <a:gd name="T89" fmla="*/ 28 h 106"/>
                  <a:gd name="T90" fmla="*/ 10 w 53"/>
                  <a:gd name="T91" fmla="*/ 23 h 106"/>
                  <a:gd name="T92" fmla="*/ 12 w 53"/>
                  <a:gd name="T93" fmla="*/ 19 h 106"/>
                  <a:gd name="T94" fmla="*/ 14 w 53"/>
                  <a:gd name="T95" fmla="*/ 17 h 106"/>
                  <a:gd name="T96" fmla="*/ 13 w 53"/>
                  <a:gd name="T97" fmla="*/ 14 h 106"/>
                  <a:gd name="T98" fmla="*/ 13 w 53"/>
                  <a:gd name="T99" fmla="*/ 10 h 106"/>
                  <a:gd name="T100" fmla="*/ 17 w 53"/>
                  <a:gd name="T101" fmla="*/ 7 h 106"/>
                  <a:gd name="T102" fmla="*/ 17 w 53"/>
                  <a:gd name="T103" fmla="*/ 5 h 106"/>
                  <a:gd name="T104" fmla="*/ 19 w 53"/>
                  <a:gd name="T105" fmla="*/ 3 h 106"/>
                  <a:gd name="T106" fmla="*/ 24 w 53"/>
                  <a:gd name="T107" fmla="*/ 5 h 106"/>
                  <a:gd name="T108" fmla="*/ 32 w 53"/>
                  <a:gd name="T109" fmla="*/ 7 h 106"/>
                  <a:gd name="T110" fmla="*/ 36 w 53"/>
                  <a:gd name="T111" fmla="*/ 9 h 106"/>
                  <a:gd name="T112" fmla="*/ 41 w 53"/>
                  <a:gd name="T113" fmla="*/ 13 h 106"/>
                  <a:gd name="T114" fmla="*/ 40 w 53"/>
                  <a:gd name="T115" fmla="*/ 17 h 106"/>
                  <a:gd name="T116" fmla="*/ 43 w 53"/>
                  <a:gd name="T117" fmla="*/ 19 h 106"/>
                  <a:gd name="T118" fmla="*/ 50 w 53"/>
                  <a:gd name="T119" fmla="*/ 1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3" h="106">
                    <a:moveTo>
                      <a:pt x="50" y="14"/>
                    </a:moveTo>
                    <a:cubicBezTo>
                      <a:pt x="53" y="13"/>
                      <a:pt x="53" y="17"/>
                      <a:pt x="51" y="19"/>
                    </a:cubicBezTo>
                    <a:cubicBezTo>
                      <a:pt x="49" y="20"/>
                      <a:pt x="47" y="22"/>
                      <a:pt x="45" y="24"/>
                    </a:cubicBezTo>
                    <a:cubicBezTo>
                      <a:pt x="43" y="26"/>
                      <a:pt x="41" y="27"/>
                      <a:pt x="41" y="30"/>
                    </a:cubicBezTo>
                    <a:cubicBezTo>
                      <a:pt x="41" y="33"/>
                      <a:pt x="41" y="36"/>
                      <a:pt x="40" y="39"/>
                    </a:cubicBezTo>
                    <a:cubicBezTo>
                      <a:pt x="39" y="42"/>
                      <a:pt x="44" y="42"/>
                      <a:pt x="43" y="45"/>
                    </a:cubicBezTo>
                    <a:cubicBezTo>
                      <a:pt x="42" y="46"/>
                      <a:pt x="44" y="46"/>
                      <a:pt x="44" y="47"/>
                    </a:cubicBezTo>
                    <a:cubicBezTo>
                      <a:pt x="45" y="48"/>
                      <a:pt x="44" y="50"/>
                      <a:pt x="43" y="51"/>
                    </a:cubicBezTo>
                    <a:cubicBezTo>
                      <a:pt x="41" y="53"/>
                      <a:pt x="41" y="54"/>
                      <a:pt x="38" y="54"/>
                    </a:cubicBezTo>
                    <a:cubicBezTo>
                      <a:pt x="35" y="55"/>
                      <a:pt x="32" y="56"/>
                      <a:pt x="30" y="55"/>
                    </a:cubicBezTo>
                    <a:cubicBezTo>
                      <a:pt x="29" y="56"/>
                      <a:pt x="30" y="57"/>
                      <a:pt x="30" y="57"/>
                    </a:cubicBezTo>
                    <a:cubicBezTo>
                      <a:pt x="30" y="58"/>
                      <a:pt x="29" y="59"/>
                      <a:pt x="29" y="60"/>
                    </a:cubicBezTo>
                    <a:cubicBezTo>
                      <a:pt x="30" y="62"/>
                      <a:pt x="29" y="63"/>
                      <a:pt x="26" y="63"/>
                    </a:cubicBezTo>
                    <a:cubicBezTo>
                      <a:pt x="25" y="63"/>
                      <a:pt x="22" y="60"/>
                      <a:pt x="22" y="62"/>
                    </a:cubicBezTo>
                    <a:cubicBezTo>
                      <a:pt x="22" y="64"/>
                      <a:pt x="22" y="68"/>
                      <a:pt x="25" y="67"/>
                    </a:cubicBezTo>
                    <a:cubicBezTo>
                      <a:pt x="25" y="67"/>
                      <a:pt x="25" y="67"/>
                      <a:pt x="24" y="67"/>
                    </a:cubicBezTo>
                    <a:cubicBezTo>
                      <a:pt x="25" y="66"/>
                      <a:pt x="27" y="67"/>
                      <a:pt x="26" y="68"/>
                    </a:cubicBezTo>
                    <a:cubicBezTo>
                      <a:pt x="25" y="70"/>
                      <a:pt x="24" y="67"/>
                      <a:pt x="22" y="69"/>
                    </a:cubicBezTo>
                    <a:cubicBezTo>
                      <a:pt x="23" y="69"/>
                      <a:pt x="24" y="70"/>
                      <a:pt x="24" y="70"/>
                    </a:cubicBezTo>
                    <a:cubicBezTo>
                      <a:pt x="23" y="70"/>
                      <a:pt x="22" y="71"/>
                      <a:pt x="22" y="73"/>
                    </a:cubicBezTo>
                    <a:cubicBezTo>
                      <a:pt x="22" y="74"/>
                      <a:pt x="21" y="76"/>
                      <a:pt x="21" y="77"/>
                    </a:cubicBezTo>
                    <a:cubicBezTo>
                      <a:pt x="19" y="77"/>
                      <a:pt x="16" y="79"/>
                      <a:pt x="16" y="81"/>
                    </a:cubicBezTo>
                    <a:cubicBezTo>
                      <a:pt x="15" y="85"/>
                      <a:pt x="20" y="84"/>
                      <a:pt x="20" y="86"/>
                    </a:cubicBezTo>
                    <a:cubicBezTo>
                      <a:pt x="21" y="89"/>
                      <a:pt x="18" y="91"/>
                      <a:pt x="16" y="93"/>
                    </a:cubicBezTo>
                    <a:cubicBezTo>
                      <a:pt x="16" y="93"/>
                      <a:pt x="14" y="100"/>
                      <a:pt x="13" y="96"/>
                    </a:cubicBezTo>
                    <a:cubicBezTo>
                      <a:pt x="14" y="97"/>
                      <a:pt x="11" y="99"/>
                      <a:pt x="11" y="101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2" y="102"/>
                      <a:pt x="12" y="103"/>
                      <a:pt x="11" y="103"/>
                    </a:cubicBezTo>
                    <a:cubicBezTo>
                      <a:pt x="12" y="104"/>
                      <a:pt x="13" y="105"/>
                      <a:pt x="14" y="106"/>
                    </a:cubicBezTo>
                    <a:cubicBezTo>
                      <a:pt x="11" y="106"/>
                      <a:pt x="8" y="105"/>
                      <a:pt x="5" y="105"/>
                    </a:cubicBezTo>
                    <a:cubicBezTo>
                      <a:pt x="2" y="105"/>
                      <a:pt x="3" y="102"/>
                      <a:pt x="3" y="100"/>
                    </a:cubicBezTo>
                    <a:cubicBezTo>
                      <a:pt x="2" y="100"/>
                      <a:pt x="1" y="100"/>
                      <a:pt x="0" y="100"/>
                    </a:cubicBezTo>
                    <a:cubicBezTo>
                      <a:pt x="0" y="98"/>
                      <a:pt x="0" y="96"/>
                      <a:pt x="1" y="94"/>
                    </a:cubicBezTo>
                    <a:cubicBezTo>
                      <a:pt x="3" y="91"/>
                      <a:pt x="2" y="90"/>
                      <a:pt x="3" y="87"/>
                    </a:cubicBezTo>
                    <a:cubicBezTo>
                      <a:pt x="3" y="85"/>
                      <a:pt x="7" y="78"/>
                      <a:pt x="4" y="76"/>
                    </a:cubicBezTo>
                    <a:cubicBezTo>
                      <a:pt x="5" y="76"/>
                      <a:pt x="5" y="76"/>
                      <a:pt x="6" y="76"/>
                    </a:cubicBezTo>
                    <a:cubicBezTo>
                      <a:pt x="4" y="75"/>
                      <a:pt x="3" y="70"/>
                      <a:pt x="4" y="68"/>
                    </a:cubicBezTo>
                    <a:cubicBezTo>
                      <a:pt x="5" y="65"/>
                      <a:pt x="4" y="61"/>
                      <a:pt x="5" y="58"/>
                    </a:cubicBezTo>
                    <a:cubicBezTo>
                      <a:pt x="5" y="56"/>
                      <a:pt x="6" y="55"/>
                      <a:pt x="6" y="53"/>
                    </a:cubicBezTo>
                    <a:cubicBezTo>
                      <a:pt x="6" y="51"/>
                      <a:pt x="6" y="49"/>
                      <a:pt x="6" y="48"/>
                    </a:cubicBezTo>
                    <a:cubicBezTo>
                      <a:pt x="6" y="47"/>
                      <a:pt x="8" y="47"/>
                      <a:pt x="8" y="46"/>
                    </a:cubicBezTo>
                    <a:cubicBezTo>
                      <a:pt x="8" y="45"/>
                      <a:pt x="7" y="44"/>
                      <a:pt x="8" y="43"/>
                    </a:cubicBezTo>
                    <a:cubicBezTo>
                      <a:pt x="8" y="41"/>
                      <a:pt x="10" y="40"/>
                      <a:pt x="9" y="38"/>
                    </a:cubicBezTo>
                    <a:cubicBezTo>
                      <a:pt x="9" y="36"/>
                      <a:pt x="8" y="34"/>
                      <a:pt x="8" y="32"/>
                    </a:cubicBezTo>
                    <a:cubicBezTo>
                      <a:pt x="7" y="31"/>
                      <a:pt x="9" y="29"/>
                      <a:pt x="9" y="28"/>
                    </a:cubicBezTo>
                    <a:cubicBezTo>
                      <a:pt x="10" y="26"/>
                      <a:pt x="9" y="24"/>
                      <a:pt x="10" y="23"/>
                    </a:cubicBezTo>
                    <a:cubicBezTo>
                      <a:pt x="10" y="21"/>
                      <a:pt x="11" y="20"/>
                      <a:pt x="12" y="19"/>
                    </a:cubicBezTo>
                    <a:cubicBezTo>
                      <a:pt x="12" y="18"/>
                      <a:pt x="13" y="18"/>
                      <a:pt x="14" y="17"/>
                    </a:cubicBezTo>
                    <a:cubicBezTo>
                      <a:pt x="14" y="17"/>
                      <a:pt x="13" y="15"/>
                      <a:pt x="13" y="14"/>
                    </a:cubicBezTo>
                    <a:cubicBezTo>
                      <a:pt x="13" y="14"/>
                      <a:pt x="13" y="11"/>
                      <a:pt x="13" y="10"/>
                    </a:cubicBezTo>
                    <a:cubicBezTo>
                      <a:pt x="16" y="9"/>
                      <a:pt x="16" y="9"/>
                      <a:pt x="17" y="7"/>
                    </a:cubicBezTo>
                    <a:cubicBezTo>
                      <a:pt x="17" y="6"/>
                      <a:pt x="16" y="6"/>
                      <a:pt x="17" y="5"/>
                    </a:cubicBezTo>
                    <a:cubicBezTo>
                      <a:pt x="18" y="4"/>
                      <a:pt x="18" y="4"/>
                      <a:pt x="19" y="3"/>
                    </a:cubicBezTo>
                    <a:cubicBezTo>
                      <a:pt x="21" y="4"/>
                      <a:pt x="23" y="3"/>
                      <a:pt x="24" y="5"/>
                    </a:cubicBezTo>
                    <a:cubicBezTo>
                      <a:pt x="25" y="0"/>
                      <a:pt x="31" y="6"/>
                      <a:pt x="32" y="7"/>
                    </a:cubicBezTo>
                    <a:cubicBezTo>
                      <a:pt x="33" y="9"/>
                      <a:pt x="34" y="9"/>
                      <a:pt x="36" y="9"/>
                    </a:cubicBezTo>
                    <a:cubicBezTo>
                      <a:pt x="38" y="10"/>
                      <a:pt x="40" y="12"/>
                      <a:pt x="41" y="13"/>
                    </a:cubicBezTo>
                    <a:cubicBezTo>
                      <a:pt x="42" y="14"/>
                      <a:pt x="41" y="16"/>
                      <a:pt x="40" y="17"/>
                    </a:cubicBezTo>
                    <a:cubicBezTo>
                      <a:pt x="39" y="19"/>
                      <a:pt x="42" y="18"/>
                      <a:pt x="43" y="19"/>
                    </a:cubicBezTo>
                    <a:cubicBezTo>
                      <a:pt x="47" y="21"/>
                      <a:pt x="50" y="17"/>
                      <a:pt x="5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2" name="Freeform 86"/>
              <p:cNvSpPr>
                <a:spLocks noEditPoints="1"/>
              </p:cNvSpPr>
              <p:nvPr/>
            </p:nvSpPr>
            <p:spPr bwMode="auto">
              <a:xfrm>
                <a:off x="3303" y="2501"/>
                <a:ext cx="128" cy="252"/>
              </a:xfrm>
              <a:custGeom>
                <a:avLst/>
                <a:gdLst>
                  <a:gd name="T0" fmla="*/ 3 w 54"/>
                  <a:gd name="T1" fmla="*/ 99 h 106"/>
                  <a:gd name="T2" fmla="*/ 2 w 54"/>
                  <a:gd name="T3" fmla="*/ 92 h 106"/>
                  <a:gd name="T4" fmla="*/ 5 w 54"/>
                  <a:gd name="T5" fmla="*/ 75 h 106"/>
                  <a:gd name="T6" fmla="*/ 4 w 54"/>
                  <a:gd name="T7" fmla="*/ 65 h 106"/>
                  <a:gd name="T8" fmla="*/ 6 w 54"/>
                  <a:gd name="T9" fmla="*/ 51 h 106"/>
                  <a:gd name="T10" fmla="*/ 8 w 54"/>
                  <a:gd name="T11" fmla="*/ 44 h 106"/>
                  <a:gd name="T12" fmla="*/ 10 w 54"/>
                  <a:gd name="T13" fmla="*/ 36 h 106"/>
                  <a:gd name="T14" fmla="*/ 9 w 54"/>
                  <a:gd name="T15" fmla="*/ 25 h 106"/>
                  <a:gd name="T16" fmla="*/ 12 w 54"/>
                  <a:gd name="T17" fmla="*/ 16 h 106"/>
                  <a:gd name="T18" fmla="*/ 13 w 54"/>
                  <a:gd name="T19" fmla="*/ 13 h 106"/>
                  <a:gd name="T20" fmla="*/ 17 w 54"/>
                  <a:gd name="T21" fmla="*/ 5 h 106"/>
                  <a:gd name="T22" fmla="*/ 23 w 54"/>
                  <a:gd name="T23" fmla="*/ 1 h 106"/>
                  <a:gd name="T24" fmla="*/ 37 w 54"/>
                  <a:gd name="T25" fmla="*/ 7 h 106"/>
                  <a:gd name="T26" fmla="*/ 42 w 54"/>
                  <a:gd name="T27" fmla="*/ 15 h 106"/>
                  <a:gd name="T28" fmla="*/ 46 w 54"/>
                  <a:gd name="T29" fmla="*/ 16 h 106"/>
                  <a:gd name="T30" fmla="*/ 54 w 54"/>
                  <a:gd name="T31" fmla="*/ 13 h 106"/>
                  <a:gd name="T32" fmla="*/ 45 w 54"/>
                  <a:gd name="T33" fmla="*/ 24 h 106"/>
                  <a:gd name="T34" fmla="*/ 44 w 54"/>
                  <a:gd name="T35" fmla="*/ 43 h 106"/>
                  <a:gd name="T36" fmla="*/ 44 w 54"/>
                  <a:gd name="T37" fmla="*/ 50 h 106"/>
                  <a:gd name="T38" fmla="*/ 32 w 54"/>
                  <a:gd name="T39" fmla="*/ 54 h 106"/>
                  <a:gd name="T40" fmla="*/ 30 w 54"/>
                  <a:gd name="T41" fmla="*/ 61 h 106"/>
                  <a:gd name="T42" fmla="*/ 24 w 54"/>
                  <a:gd name="T43" fmla="*/ 60 h 106"/>
                  <a:gd name="T44" fmla="*/ 28 w 54"/>
                  <a:gd name="T45" fmla="*/ 65 h 106"/>
                  <a:gd name="T46" fmla="*/ 25 w 54"/>
                  <a:gd name="T47" fmla="*/ 69 h 106"/>
                  <a:gd name="T48" fmla="*/ 23 w 54"/>
                  <a:gd name="T49" fmla="*/ 76 h 106"/>
                  <a:gd name="T50" fmla="*/ 22 w 54"/>
                  <a:gd name="T51" fmla="*/ 84 h 106"/>
                  <a:gd name="T52" fmla="*/ 15 w 54"/>
                  <a:gd name="T53" fmla="*/ 96 h 106"/>
                  <a:gd name="T54" fmla="*/ 13 w 54"/>
                  <a:gd name="T55" fmla="*/ 98 h 106"/>
                  <a:gd name="T56" fmla="*/ 15 w 54"/>
                  <a:gd name="T57" fmla="*/ 103 h 106"/>
                  <a:gd name="T58" fmla="*/ 5 w 54"/>
                  <a:gd name="T59" fmla="*/ 98 h 106"/>
                  <a:gd name="T60" fmla="*/ 12 w 54"/>
                  <a:gd name="T61" fmla="*/ 102 h 106"/>
                  <a:gd name="T62" fmla="*/ 12 w 54"/>
                  <a:gd name="T63" fmla="*/ 100 h 106"/>
                  <a:gd name="T64" fmla="*/ 13 w 54"/>
                  <a:gd name="T65" fmla="*/ 95 h 106"/>
                  <a:gd name="T66" fmla="*/ 15 w 54"/>
                  <a:gd name="T67" fmla="*/ 94 h 106"/>
                  <a:gd name="T68" fmla="*/ 18 w 54"/>
                  <a:gd name="T69" fmla="*/ 89 h 106"/>
                  <a:gd name="T70" fmla="*/ 21 w 54"/>
                  <a:gd name="T71" fmla="*/ 74 h 106"/>
                  <a:gd name="T72" fmla="*/ 23 w 54"/>
                  <a:gd name="T73" fmla="*/ 67 h 106"/>
                  <a:gd name="T74" fmla="*/ 22 w 54"/>
                  <a:gd name="T75" fmla="*/ 61 h 106"/>
                  <a:gd name="T76" fmla="*/ 26 w 54"/>
                  <a:gd name="T77" fmla="*/ 60 h 106"/>
                  <a:gd name="T78" fmla="*/ 30 w 54"/>
                  <a:gd name="T79" fmla="*/ 56 h 106"/>
                  <a:gd name="T80" fmla="*/ 30 w 54"/>
                  <a:gd name="T81" fmla="*/ 52 h 106"/>
                  <a:gd name="T82" fmla="*/ 39 w 54"/>
                  <a:gd name="T83" fmla="*/ 52 h 106"/>
                  <a:gd name="T84" fmla="*/ 45 w 54"/>
                  <a:gd name="T85" fmla="*/ 45 h 106"/>
                  <a:gd name="T86" fmla="*/ 41 w 54"/>
                  <a:gd name="T87" fmla="*/ 28 h 106"/>
                  <a:gd name="T88" fmla="*/ 52 w 54"/>
                  <a:gd name="T89" fmla="*/ 16 h 106"/>
                  <a:gd name="T90" fmla="*/ 46 w 54"/>
                  <a:gd name="T91" fmla="*/ 18 h 106"/>
                  <a:gd name="T92" fmla="*/ 40 w 54"/>
                  <a:gd name="T93" fmla="*/ 14 h 106"/>
                  <a:gd name="T94" fmla="*/ 37 w 54"/>
                  <a:gd name="T95" fmla="*/ 8 h 106"/>
                  <a:gd name="T96" fmla="*/ 26 w 54"/>
                  <a:gd name="T97" fmla="*/ 5 h 106"/>
                  <a:gd name="T98" fmla="*/ 18 w 54"/>
                  <a:gd name="T99" fmla="*/ 4 h 106"/>
                  <a:gd name="T100" fmla="*/ 15 w 54"/>
                  <a:gd name="T101" fmla="*/ 9 h 106"/>
                  <a:gd name="T102" fmla="*/ 14 w 54"/>
                  <a:gd name="T103" fmla="*/ 17 h 106"/>
                  <a:gd name="T104" fmla="*/ 11 w 54"/>
                  <a:gd name="T105" fmla="*/ 23 h 106"/>
                  <a:gd name="T106" fmla="*/ 10 w 54"/>
                  <a:gd name="T107" fmla="*/ 32 h 106"/>
                  <a:gd name="T108" fmla="*/ 9 w 54"/>
                  <a:gd name="T109" fmla="*/ 42 h 106"/>
                  <a:gd name="T110" fmla="*/ 8 w 54"/>
                  <a:gd name="T111" fmla="*/ 50 h 106"/>
                  <a:gd name="T112" fmla="*/ 6 w 54"/>
                  <a:gd name="T113" fmla="*/ 60 h 106"/>
                  <a:gd name="T114" fmla="*/ 7 w 54"/>
                  <a:gd name="T115" fmla="*/ 74 h 106"/>
                  <a:gd name="T116" fmla="*/ 4 w 54"/>
                  <a:gd name="T117" fmla="*/ 8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106">
                    <a:moveTo>
                      <a:pt x="16" y="106"/>
                    </a:moveTo>
                    <a:cubicBezTo>
                      <a:pt x="14" y="105"/>
                      <a:pt x="14" y="105"/>
                      <a:pt x="14" y="105"/>
                    </a:cubicBezTo>
                    <a:cubicBezTo>
                      <a:pt x="11" y="104"/>
                      <a:pt x="9" y="104"/>
                      <a:pt x="6" y="104"/>
                    </a:cubicBezTo>
                    <a:cubicBezTo>
                      <a:pt x="3" y="104"/>
                      <a:pt x="3" y="101"/>
                      <a:pt x="3" y="99"/>
                    </a:cubicBezTo>
                    <a:cubicBezTo>
                      <a:pt x="3" y="99"/>
                      <a:pt x="3" y="99"/>
                      <a:pt x="3" y="98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" y="96"/>
                      <a:pt x="0" y="94"/>
                      <a:pt x="2" y="92"/>
                    </a:cubicBezTo>
                    <a:cubicBezTo>
                      <a:pt x="3" y="90"/>
                      <a:pt x="3" y="89"/>
                      <a:pt x="3" y="88"/>
                    </a:cubicBezTo>
                    <a:cubicBezTo>
                      <a:pt x="3" y="87"/>
                      <a:pt x="3" y="86"/>
                      <a:pt x="3" y="85"/>
                    </a:cubicBezTo>
                    <a:cubicBezTo>
                      <a:pt x="3" y="85"/>
                      <a:pt x="4" y="84"/>
                      <a:pt x="4" y="82"/>
                    </a:cubicBezTo>
                    <a:cubicBezTo>
                      <a:pt x="5" y="80"/>
                      <a:pt x="7" y="76"/>
                      <a:pt x="5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5" y="74"/>
                      <a:pt x="5" y="73"/>
                      <a:pt x="5" y="73"/>
                    </a:cubicBezTo>
                    <a:cubicBezTo>
                      <a:pt x="4" y="71"/>
                      <a:pt x="3" y="67"/>
                      <a:pt x="4" y="65"/>
                    </a:cubicBezTo>
                    <a:cubicBezTo>
                      <a:pt x="5" y="64"/>
                      <a:pt x="5" y="62"/>
                      <a:pt x="5" y="60"/>
                    </a:cubicBezTo>
                    <a:cubicBezTo>
                      <a:pt x="5" y="59"/>
                      <a:pt x="5" y="57"/>
                      <a:pt x="5" y="55"/>
                    </a:cubicBezTo>
                    <a:cubicBezTo>
                      <a:pt x="5" y="55"/>
                      <a:pt x="6" y="54"/>
                      <a:pt x="6" y="54"/>
                    </a:cubicBezTo>
                    <a:cubicBezTo>
                      <a:pt x="6" y="53"/>
                      <a:pt x="7" y="52"/>
                      <a:pt x="6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49"/>
                      <a:pt x="6" y="47"/>
                      <a:pt x="7" y="46"/>
                    </a:cubicBezTo>
                    <a:cubicBezTo>
                      <a:pt x="7" y="45"/>
                      <a:pt x="7" y="45"/>
                      <a:pt x="7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1"/>
                    </a:cubicBezTo>
                    <a:cubicBezTo>
                      <a:pt x="8" y="40"/>
                      <a:pt x="9" y="39"/>
                      <a:pt x="9" y="39"/>
                    </a:cubicBezTo>
                    <a:cubicBezTo>
                      <a:pt x="9" y="38"/>
                      <a:pt x="10" y="37"/>
                      <a:pt x="10" y="36"/>
                    </a:cubicBezTo>
                    <a:cubicBezTo>
                      <a:pt x="9" y="34"/>
                      <a:pt x="9" y="33"/>
                      <a:pt x="9" y="32"/>
                    </a:cubicBezTo>
                    <a:cubicBezTo>
                      <a:pt x="8" y="31"/>
                      <a:pt x="8" y="31"/>
                      <a:pt x="8" y="30"/>
                    </a:cubicBezTo>
                    <a:cubicBezTo>
                      <a:pt x="8" y="29"/>
                      <a:pt x="8" y="28"/>
                      <a:pt x="9" y="27"/>
                    </a:cubicBezTo>
                    <a:cubicBezTo>
                      <a:pt x="9" y="26"/>
                      <a:pt x="9" y="26"/>
                      <a:pt x="9" y="25"/>
                    </a:cubicBezTo>
                    <a:cubicBezTo>
                      <a:pt x="10" y="25"/>
                      <a:pt x="10" y="24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0"/>
                      <a:pt x="11" y="19"/>
                      <a:pt x="11" y="18"/>
                    </a:cubicBezTo>
                    <a:cubicBezTo>
                      <a:pt x="12" y="18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3" y="11"/>
                      <a:pt x="13" y="8"/>
                      <a:pt x="14" y="8"/>
                    </a:cubicBezTo>
                    <a:cubicBezTo>
                      <a:pt x="14" y="8"/>
                      <a:pt x="15" y="7"/>
                      <a:pt x="15" y="7"/>
                    </a:cubicBezTo>
                    <a:cubicBezTo>
                      <a:pt x="16" y="7"/>
                      <a:pt x="17" y="7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5" y="2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29" y="0"/>
                      <a:pt x="32" y="4"/>
                      <a:pt x="33" y="4"/>
                    </a:cubicBezTo>
                    <a:cubicBezTo>
                      <a:pt x="35" y="6"/>
                      <a:pt x="35" y="6"/>
                      <a:pt x="37" y="7"/>
                    </a:cubicBezTo>
                    <a:cubicBezTo>
                      <a:pt x="39" y="7"/>
                      <a:pt x="40" y="8"/>
                      <a:pt x="41" y="9"/>
                    </a:cubicBezTo>
                    <a:cubicBezTo>
                      <a:pt x="42" y="10"/>
                      <a:pt x="42" y="10"/>
                      <a:pt x="43" y="10"/>
                    </a:cubicBezTo>
                    <a:cubicBezTo>
                      <a:pt x="44" y="11"/>
                      <a:pt x="43" y="13"/>
                      <a:pt x="42" y="14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1" y="15"/>
                      <a:pt x="42" y="15"/>
                      <a:pt x="42" y="15"/>
                    </a:cubicBezTo>
                    <a:cubicBezTo>
                      <a:pt x="42" y="15"/>
                      <a:pt x="42" y="16"/>
                      <a:pt x="43" y="16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9" y="16"/>
                      <a:pt x="50" y="14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4" y="11"/>
                      <a:pt x="54" y="13"/>
                    </a:cubicBezTo>
                    <a:cubicBezTo>
                      <a:pt x="54" y="14"/>
                      <a:pt x="54" y="16"/>
                      <a:pt x="52" y="17"/>
                    </a:cubicBezTo>
                    <a:cubicBezTo>
                      <a:pt x="51" y="18"/>
                      <a:pt x="49" y="20"/>
                      <a:pt x="48" y="21"/>
                    </a:cubicBezTo>
                    <a:cubicBezTo>
                      <a:pt x="47" y="22"/>
                      <a:pt x="47" y="22"/>
                      <a:pt x="46" y="23"/>
                    </a:cubicBezTo>
                    <a:cubicBezTo>
                      <a:pt x="46" y="23"/>
                      <a:pt x="46" y="23"/>
                      <a:pt x="45" y="24"/>
                    </a:cubicBezTo>
                    <a:cubicBezTo>
                      <a:pt x="44" y="25"/>
                      <a:pt x="43" y="26"/>
                      <a:pt x="43" y="28"/>
                    </a:cubicBezTo>
                    <a:cubicBezTo>
                      <a:pt x="43" y="31"/>
                      <a:pt x="42" y="34"/>
                      <a:pt x="42" y="37"/>
                    </a:cubicBezTo>
                    <a:cubicBezTo>
                      <a:pt x="41" y="38"/>
                      <a:pt x="42" y="39"/>
                      <a:pt x="43" y="40"/>
                    </a:cubicBezTo>
                    <a:cubicBezTo>
                      <a:pt x="44" y="40"/>
                      <a:pt x="45" y="41"/>
                      <a:pt x="44" y="43"/>
                    </a:cubicBezTo>
                    <a:cubicBezTo>
                      <a:pt x="44" y="43"/>
                      <a:pt x="44" y="43"/>
                      <a:pt x="45" y="44"/>
                    </a:cubicBezTo>
                    <a:cubicBezTo>
                      <a:pt x="45" y="44"/>
                      <a:pt x="46" y="44"/>
                      <a:pt x="46" y="44"/>
                    </a:cubicBezTo>
                    <a:cubicBezTo>
                      <a:pt x="47" y="46"/>
                      <a:pt x="45" y="48"/>
                      <a:pt x="45" y="49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3" y="52"/>
                      <a:pt x="42" y="52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6" y="54"/>
                      <a:pt x="33" y="55"/>
                      <a:pt x="31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1" y="57"/>
                    </a:cubicBezTo>
                    <a:cubicBezTo>
                      <a:pt x="31" y="57"/>
                      <a:pt x="31" y="57"/>
                      <a:pt x="31" y="58"/>
                    </a:cubicBezTo>
                    <a:cubicBezTo>
                      <a:pt x="31" y="59"/>
                      <a:pt x="31" y="60"/>
                      <a:pt x="30" y="61"/>
                    </a:cubicBezTo>
                    <a:cubicBezTo>
                      <a:pt x="30" y="62"/>
                      <a:pt x="29" y="62"/>
                      <a:pt x="27" y="62"/>
                    </a:cubicBezTo>
                    <a:cubicBezTo>
                      <a:pt x="27" y="62"/>
                      <a:pt x="26" y="62"/>
                      <a:pt x="25" y="61"/>
                    </a:cubicBezTo>
                    <a:cubicBezTo>
                      <a:pt x="25" y="61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3"/>
                      <a:pt x="24" y="64"/>
                      <a:pt x="25" y="65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7" y="64"/>
                      <a:pt x="28" y="65"/>
                    </a:cubicBezTo>
                    <a:cubicBezTo>
                      <a:pt x="28" y="65"/>
                      <a:pt x="28" y="66"/>
                      <a:pt x="28" y="66"/>
                    </a:cubicBezTo>
                    <a:cubicBezTo>
                      <a:pt x="27" y="67"/>
                      <a:pt x="27" y="68"/>
                      <a:pt x="26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4" y="69"/>
                      <a:pt x="24" y="70"/>
                      <a:pt x="24" y="71"/>
                    </a:cubicBezTo>
                    <a:cubicBezTo>
                      <a:pt x="24" y="72"/>
                      <a:pt x="23" y="72"/>
                      <a:pt x="23" y="73"/>
                    </a:cubicBezTo>
                    <a:cubicBezTo>
                      <a:pt x="23" y="74"/>
                      <a:pt x="22" y="74"/>
                      <a:pt x="23" y="75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0" y="75"/>
                      <a:pt x="18" y="77"/>
                      <a:pt x="17" y="79"/>
                    </a:cubicBezTo>
                    <a:cubicBezTo>
                      <a:pt x="17" y="81"/>
                      <a:pt x="18" y="81"/>
                      <a:pt x="20" y="82"/>
                    </a:cubicBezTo>
                    <a:cubicBezTo>
                      <a:pt x="21" y="82"/>
                      <a:pt x="22" y="83"/>
                      <a:pt x="22" y="84"/>
                    </a:cubicBezTo>
                    <a:cubicBezTo>
                      <a:pt x="23" y="87"/>
                      <a:pt x="20" y="89"/>
                      <a:pt x="18" y="90"/>
                    </a:cubicBezTo>
                    <a:cubicBezTo>
                      <a:pt x="18" y="91"/>
                      <a:pt x="18" y="91"/>
                      <a:pt x="17" y="91"/>
                    </a:cubicBezTo>
                    <a:cubicBezTo>
                      <a:pt x="17" y="91"/>
                      <a:pt x="17" y="91"/>
                      <a:pt x="17" y="92"/>
                    </a:cubicBezTo>
                    <a:cubicBezTo>
                      <a:pt x="16" y="94"/>
                      <a:pt x="16" y="96"/>
                      <a:pt x="15" y="96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5" y="96"/>
                      <a:pt x="14" y="96"/>
                      <a:pt x="14" y="96"/>
                    </a:cubicBezTo>
                    <a:cubicBezTo>
                      <a:pt x="14" y="96"/>
                      <a:pt x="14" y="97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99"/>
                      <a:pt x="14" y="100"/>
                      <a:pt x="13" y="101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4" y="102"/>
                      <a:pt x="14" y="103"/>
                      <a:pt x="15" y="103"/>
                    </a:cubicBezTo>
                    <a:cubicBezTo>
                      <a:pt x="15" y="103"/>
                      <a:pt x="15" y="104"/>
                      <a:pt x="15" y="104"/>
                    </a:cubicBezTo>
                    <a:lnTo>
                      <a:pt x="16" y="106"/>
                    </a:lnTo>
                    <a:close/>
                    <a:moveTo>
                      <a:pt x="5" y="97"/>
                    </a:moveTo>
                    <a:cubicBezTo>
                      <a:pt x="5" y="98"/>
                      <a:pt x="5" y="98"/>
                      <a:pt x="5" y="98"/>
                    </a:cubicBezTo>
                    <a:cubicBezTo>
                      <a:pt x="5" y="98"/>
                      <a:pt x="5" y="99"/>
                      <a:pt x="5" y="99"/>
                    </a:cubicBezTo>
                    <a:cubicBezTo>
                      <a:pt x="4" y="102"/>
                      <a:pt x="5" y="102"/>
                      <a:pt x="6" y="102"/>
                    </a:cubicBezTo>
                    <a:cubicBezTo>
                      <a:pt x="9" y="103"/>
                      <a:pt x="11" y="103"/>
                      <a:pt x="13" y="103"/>
                    </a:cubicBezTo>
                    <a:cubicBezTo>
                      <a:pt x="13" y="103"/>
                      <a:pt x="12" y="102"/>
                      <a:pt x="12" y="102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2" y="101"/>
                      <a:pt x="12" y="101"/>
                      <a:pt x="12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8"/>
                      <a:pt x="12" y="98"/>
                      <a:pt x="12" y="97"/>
                    </a:cubicBezTo>
                    <a:cubicBezTo>
                      <a:pt x="13" y="96"/>
                      <a:pt x="13" y="95"/>
                      <a:pt x="13" y="95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3"/>
                      <a:pt x="16" y="91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7" y="90"/>
                      <a:pt x="17" y="90"/>
                      <a:pt x="18" y="89"/>
                    </a:cubicBezTo>
                    <a:cubicBezTo>
                      <a:pt x="19" y="88"/>
                      <a:pt x="21" y="86"/>
                      <a:pt x="21" y="85"/>
                    </a:cubicBezTo>
                    <a:cubicBezTo>
                      <a:pt x="21" y="84"/>
                      <a:pt x="20" y="84"/>
                      <a:pt x="19" y="83"/>
                    </a:cubicBezTo>
                    <a:cubicBezTo>
                      <a:pt x="18" y="82"/>
                      <a:pt x="16" y="82"/>
                      <a:pt x="16" y="79"/>
                    </a:cubicBezTo>
                    <a:cubicBezTo>
                      <a:pt x="16" y="77"/>
                      <a:pt x="19" y="75"/>
                      <a:pt x="21" y="74"/>
                    </a:cubicBezTo>
                    <a:cubicBezTo>
                      <a:pt x="21" y="74"/>
                      <a:pt x="22" y="73"/>
                      <a:pt x="22" y="73"/>
                    </a:cubicBezTo>
                    <a:cubicBezTo>
                      <a:pt x="22" y="72"/>
                      <a:pt x="22" y="71"/>
                      <a:pt x="22" y="71"/>
                    </a:cubicBezTo>
                    <a:cubicBezTo>
                      <a:pt x="22" y="69"/>
                      <a:pt x="23" y="68"/>
                      <a:pt x="24" y="68"/>
                    </a:cubicBezTo>
                    <a:cubicBezTo>
                      <a:pt x="24" y="68"/>
                      <a:pt x="23" y="67"/>
                      <a:pt x="23" y="67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6"/>
                      <a:pt x="23" y="66"/>
                      <a:pt x="24" y="66"/>
                    </a:cubicBezTo>
                    <a:cubicBezTo>
                      <a:pt x="23" y="65"/>
                      <a:pt x="22" y="63"/>
                      <a:pt x="22" y="61"/>
                    </a:cubicBezTo>
                    <a:cubicBezTo>
                      <a:pt x="22" y="61"/>
                      <a:pt x="22" y="61"/>
                      <a:pt x="22" y="60"/>
                    </a:cubicBezTo>
                    <a:cubicBezTo>
                      <a:pt x="22" y="60"/>
                      <a:pt x="22" y="60"/>
                      <a:pt x="23" y="59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9"/>
                      <a:pt x="25" y="59"/>
                      <a:pt x="26" y="60"/>
                    </a:cubicBezTo>
                    <a:cubicBezTo>
                      <a:pt x="26" y="60"/>
                      <a:pt x="27" y="60"/>
                      <a:pt x="27" y="61"/>
                    </a:cubicBezTo>
                    <a:cubicBezTo>
                      <a:pt x="28" y="61"/>
                      <a:pt x="29" y="60"/>
                      <a:pt x="29" y="60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7"/>
                      <a:pt x="30" y="56"/>
                      <a:pt x="30" y="56"/>
                    </a:cubicBezTo>
                    <a:cubicBezTo>
                      <a:pt x="30" y="56"/>
                      <a:pt x="31" y="55"/>
                      <a:pt x="31" y="55"/>
                    </a:cubicBezTo>
                    <a:cubicBezTo>
                      <a:pt x="31" y="55"/>
                      <a:pt x="30" y="55"/>
                      <a:pt x="30" y="55"/>
                    </a:cubicBezTo>
                    <a:cubicBezTo>
                      <a:pt x="30" y="54"/>
                      <a:pt x="30" y="54"/>
                      <a:pt x="30" y="53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3"/>
                      <a:pt x="32" y="53"/>
                      <a:pt x="33" y="53"/>
                    </a:cubicBezTo>
                    <a:cubicBezTo>
                      <a:pt x="34" y="53"/>
                      <a:pt x="36" y="52"/>
                      <a:pt x="37" y="52"/>
                    </a:cubicBezTo>
                    <a:cubicBezTo>
                      <a:pt x="38" y="52"/>
                      <a:pt x="38" y="52"/>
                      <a:pt x="39" y="52"/>
                    </a:cubicBezTo>
                    <a:cubicBezTo>
                      <a:pt x="41" y="51"/>
                      <a:pt x="42" y="51"/>
                      <a:pt x="43" y="49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4" y="48"/>
                      <a:pt x="45" y="46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4" y="45"/>
                      <a:pt x="42" y="44"/>
                      <a:pt x="43" y="42"/>
                    </a:cubicBezTo>
                    <a:cubicBezTo>
                      <a:pt x="43" y="42"/>
                      <a:pt x="43" y="41"/>
                      <a:pt x="42" y="41"/>
                    </a:cubicBezTo>
                    <a:cubicBezTo>
                      <a:pt x="41" y="40"/>
                      <a:pt x="40" y="39"/>
                      <a:pt x="40" y="37"/>
                    </a:cubicBezTo>
                    <a:cubicBezTo>
                      <a:pt x="41" y="34"/>
                      <a:pt x="41" y="30"/>
                      <a:pt x="41" y="28"/>
                    </a:cubicBezTo>
                    <a:cubicBezTo>
                      <a:pt x="42" y="25"/>
                      <a:pt x="43" y="24"/>
                      <a:pt x="44" y="23"/>
                    </a:cubicBezTo>
                    <a:cubicBezTo>
                      <a:pt x="45" y="23"/>
                      <a:pt x="45" y="22"/>
                      <a:pt x="45" y="22"/>
                    </a:cubicBezTo>
                    <a:cubicBezTo>
                      <a:pt x="46" y="21"/>
                      <a:pt x="46" y="21"/>
                      <a:pt x="47" y="20"/>
                    </a:cubicBezTo>
                    <a:cubicBezTo>
                      <a:pt x="48" y="19"/>
                      <a:pt x="50" y="17"/>
                      <a:pt x="52" y="16"/>
                    </a:cubicBezTo>
                    <a:cubicBezTo>
                      <a:pt x="53" y="15"/>
                      <a:pt x="53" y="14"/>
                      <a:pt x="53" y="13"/>
                    </a:cubicBezTo>
                    <a:cubicBezTo>
                      <a:pt x="53" y="13"/>
                      <a:pt x="52" y="12"/>
                      <a:pt x="52" y="12"/>
                    </a:cubicBezTo>
                    <a:cubicBezTo>
                      <a:pt x="51" y="15"/>
                      <a:pt x="49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4" y="18"/>
                      <a:pt x="44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7"/>
                      <a:pt x="41" y="17"/>
                      <a:pt x="40" y="16"/>
                    </a:cubicBezTo>
                    <a:cubicBezTo>
                      <a:pt x="40" y="15"/>
                      <a:pt x="40" y="15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2" y="12"/>
                      <a:pt x="42" y="11"/>
                    </a:cubicBezTo>
                    <a:cubicBezTo>
                      <a:pt x="41" y="11"/>
                      <a:pt x="41" y="11"/>
                      <a:pt x="40" y="10"/>
                    </a:cubicBezTo>
                    <a:cubicBezTo>
                      <a:pt x="39" y="9"/>
                      <a:pt x="38" y="8"/>
                      <a:pt x="37" y="8"/>
                    </a:cubicBezTo>
                    <a:cubicBezTo>
                      <a:pt x="35" y="8"/>
                      <a:pt x="34" y="7"/>
                      <a:pt x="32" y="5"/>
                    </a:cubicBezTo>
                    <a:cubicBezTo>
                      <a:pt x="31" y="4"/>
                      <a:pt x="28" y="2"/>
                      <a:pt x="27" y="2"/>
                    </a:cubicBezTo>
                    <a:cubicBezTo>
                      <a:pt x="26" y="2"/>
                      <a:pt x="26" y="2"/>
                      <a:pt x="26" y="3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4" y="3"/>
                      <a:pt x="23" y="2"/>
                    </a:cubicBezTo>
                    <a:cubicBezTo>
                      <a:pt x="22" y="2"/>
                      <a:pt x="21" y="2"/>
                      <a:pt x="20" y="2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9" y="5"/>
                      <a:pt x="18" y="5"/>
                    </a:cubicBezTo>
                    <a:cubicBezTo>
                      <a:pt x="18" y="7"/>
                      <a:pt x="17" y="8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11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4"/>
                      <a:pt x="15" y="15"/>
                      <a:pt x="15" y="16"/>
                    </a:cubicBezTo>
                    <a:cubicBezTo>
                      <a:pt x="15" y="16"/>
                      <a:pt x="15" y="16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8"/>
                      <a:pt x="13" y="18"/>
                      <a:pt x="13" y="19"/>
                    </a:cubicBezTo>
                    <a:cubicBezTo>
                      <a:pt x="12" y="20"/>
                      <a:pt x="12" y="20"/>
                      <a:pt x="11" y="21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1" y="24"/>
                      <a:pt x="11" y="25"/>
                      <a:pt x="11" y="26"/>
                    </a:cubicBezTo>
                    <a:cubicBezTo>
                      <a:pt x="11" y="26"/>
                      <a:pt x="10" y="27"/>
                      <a:pt x="10" y="28"/>
                    </a:cubicBezTo>
                    <a:cubicBezTo>
                      <a:pt x="10" y="28"/>
                      <a:pt x="9" y="29"/>
                      <a:pt x="9" y="30"/>
                    </a:cubicBezTo>
                    <a:cubicBezTo>
                      <a:pt x="9" y="31"/>
                      <a:pt x="10" y="31"/>
                      <a:pt x="10" y="32"/>
                    </a:cubicBezTo>
                    <a:cubicBezTo>
                      <a:pt x="10" y="33"/>
                      <a:pt x="11" y="34"/>
                      <a:pt x="11" y="35"/>
                    </a:cubicBezTo>
                    <a:cubicBezTo>
                      <a:pt x="11" y="37"/>
                      <a:pt x="11" y="38"/>
                      <a:pt x="10" y="39"/>
                    </a:cubicBezTo>
                    <a:cubicBezTo>
                      <a:pt x="10" y="40"/>
                      <a:pt x="9" y="40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10" y="44"/>
                      <a:pt x="9" y="44"/>
                    </a:cubicBezTo>
                    <a:cubicBezTo>
                      <a:pt x="9" y="45"/>
                      <a:pt x="9" y="45"/>
                      <a:pt x="8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7" y="47"/>
                      <a:pt x="8" y="49"/>
                      <a:pt x="8" y="50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52"/>
                      <a:pt x="8" y="53"/>
                      <a:pt x="7" y="54"/>
                    </a:cubicBezTo>
                    <a:cubicBezTo>
                      <a:pt x="7" y="55"/>
                      <a:pt x="7" y="55"/>
                      <a:pt x="7" y="56"/>
                    </a:cubicBezTo>
                    <a:cubicBezTo>
                      <a:pt x="6" y="57"/>
                      <a:pt x="6" y="59"/>
                      <a:pt x="6" y="60"/>
                    </a:cubicBezTo>
                    <a:cubicBezTo>
                      <a:pt x="6" y="62"/>
                      <a:pt x="6" y="64"/>
                      <a:pt x="5" y="66"/>
                    </a:cubicBezTo>
                    <a:cubicBezTo>
                      <a:pt x="5" y="68"/>
                      <a:pt x="6" y="73"/>
                      <a:pt x="7" y="73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7" y="74"/>
                      <a:pt x="6" y="74"/>
                      <a:pt x="6" y="74"/>
                    </a:cubicBezTo>
                    <a:cubicBezTo>
                      <a:pt x="8" y="76"/>
                      <a:pt x="6" y="80"/>
                      <a:pt x="5" y="83"/>
                    </a:cubicBezTo>
                    <a:cubicBezTo>
                      <a:pt x="5" y="84"/>
                      <a:pt x="5" y="85"/>
                      <a:pt x="4" y="86"/>
                    </a:cubicBezTo>
                    <a:cubicBezTo>
                      <a:pt x="4" y="86"/>
                      <a:pt x="4" y="87"/>
                      <a:pt x="4" y="88"/>
                    </a:cubicBezTo>
                    <a:cubicBezTo>
                      <a:pt x="4" y="89"/>
                      <a:pt x="4" y="90"/>
                      <a:pt x="3" y="92"/>
                    </a:cubicBezTo>
                    <a:cubicBezTo>
                      <a:pt x="2" y="94"/>
                      <a:pt x="2" y="95"/>
                      <a:pt x="2" y="97"/>
                    </a:cubicBezTo>
                    <a:lnTo>
                      <a:pt x="5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3" name="Freeform 87"/>
              <p:cNvSpPr/>
              <p:nvPr/>
            </p:nvSpPr>
            <p:spPr bwMode="auto">
              <a:xfrm>
                <a:off x="3362" y="277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4" name="Freeform 88"/>
              <p:cNvSpPr/>
              <p:nvPr/>
            </p:nvSpPr>
            <p:spPr bwMode="auto">
              <a:xfrm>
                <a:off x="3358" y="2772"/>
                <a:ext cx="16" cy="7"/>
              </a:xfrm>
              <a:custGeom>
                <a:avLst/>
                <a:gdLst>
                  <a:gd name="T0" fmla="*/ 0 w 7"/>
                  <a:gd name="T1" fmla="*/ 3 h 3"/>
                  <a:gd name="T2" fmla="*/ 1 w 7"/>
                  <a:gd name="T3" fmla="*/ 1 h 3"/>
                  <a:gd name="T4" fmla="*/ 1 w 7"/>
                  <a:gd name="T5" fmla="*/ 1 h 3"/>
                  <a:gd name="T6" fmla="*/ 2 w 7"/>
                  <a:gd name="T7" fmla="*/ 1 h 3"/>
                  <a:gd name="T8" fmla="*/ 2 w 7"/>
                  <a:gd name="T9" fmla="*/ 1 h 3"/>
                  <a:gd name="T10" fmla="*/ 3 w 7"/>
                  <a:gd name="T11" fmla="*/ 1 h 3"/>
                  <a:gd name="T12" fmla="*/ 4 w 7"/>
                  <a:gd name="T13" fmla="*/ 1 h 3"/>
                  <a:gd name="T14" fmla="*/ 7 w 7"/>
                  <a:gd name="T15" fmla="*/ 0 h 3"/>
                  <a:gd name="T16" fmla="*/ 4 w 7"/>
                  <a:gd name="T17" fmla="*/ 2 h 3"/>
                  <a:gd name="T18" fmla="*/ 2 w 7"/>
                  <a:gd name="T19" fmla="*/ 3 h 3"/>
                  <a:gd name="T20" fmla="*/ 0 w 7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5" name="Freeform 89"/>
              <p:cNvSpPr/>
              <p:nvPr/>
            </p:nvSpPr>
            <p:spPr bwMode="auto">
              <a:xfrm>
                <a:off x="3336" y="2753"/>
                <a:ext cx="22" cy="31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10 h 13"/>
                  <a:gd name="T4" fmla="*/ 9 w 9"/>
                  <a:gd name="T5" fmla="*/ 9 h 13"/>
                  <a:gd name="T6" fmla="*/ 0 w 9"/>
                  <a:gd name="T7" fmla="*/ 2 h 13"/>
                  <a:gd name="T8" fmla="*/ 1 w 9"/>
                  <a:gd name="T9" fmla="*/ 2 h 13"/>
                  <a:gd name="T10" fmla="*/ 0 w 9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8"/>
                      <a:pt x="7" y="13"/>
                      <a:pt x="9" y="9"/>
                    </a:cubicBezTo>
                    <a:cubicBezTo>
                      <a:pt x="5" y="8"/>
                      <a:pt x="2" y="5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6" name="Freeform 90"/>
              <p:cNvSpPr>
                <a:spLocks noEditPoints="1"/>
              </p:cNvSpPr>
              <p:nvPr/>
            </p:nvSpPr>
            <p:spPr bwMode="auto">
              <a:xfrm>
                <a:off x="3334" y="2748"/>
                <a:ext cx="26" cy="31"/>
              </a:xfrm>
              <a:custGeom>
                <a:avLst/>
                <a:gdLst>
                  <a:gd name="T0" fmla="*/ 8 w 11"/>
                  <a:gd name="T1" fmla="*/ 13 h 13"/>
                  <a:gd name="T2" fmla="*/ 8 w 11"/>
                  <a:gd name="T3" fmla="*/ 13 h 13"/>
                  <a:gd name="T4" fmla="*/ 5 w 11"/>
                  <a:gd name="T5" fmla="*/ 13 h 13"/>
                  <a:gd name="T6" fmla="*/ 1 w 11"/>
                  <a:gd name="T7" fmla="*/ 13 h 13"/>
                  <a:gd name="T8" fmla="*/ 0 w 11"/>
                  <a:gd name="T9" fmla="*/ 13 h 13"/>
                  <a:gd name="T10" fmla="*/ 0 w 11"/>
                  <a:gd name="T11" fmla="*/ 12 h 13"/>
                  <a:gd name="T12" fmla="*/ 0 w 11"/>
                  <a:gd name="T13" fmla="*/ 4 h 13"/>
                  <a:gd name="T14" fmla="*/ 0 w 11"/>
                  <a:gd name="T15" fmla="*/ 4 h 13"/>
                  <a:gd name="T16" fmla="*/ 0 w 11"/>
                  <a:gd name="T17" fmla="*/ 4 h 13"/>
                  <a:gd name="T18" fmla="*/ 0 w 11"/>
                  <a:gd name="T19" fmla="*/ 2 h 13"/>
                  <a:gd name="T20" fmla="*/ 0 w 11"/>
                  <a:gd name="T21" fmla="*/ 0 h 13"/>
                  <a:gd name="T22" fmla="*/ 1 w 11"/>
                  <a:gd name="T23" fmla="*/ 1 h 13"/>
                  <a:gd name="T24" fmla="*/ 2 w 11"/>
                  <a:gd name="T25" fmla="*/ 3 h 13"/>
                  <a:gd name="T26" fmla="*/ 3 w 11"/>
                  <a:gd name="T27" fmla="*/ 4 h 13"/>
                  <a:gd name="T28" fmla="*/ 3 w 11"/>
                  <a:gd name="T29" fmla="*/ 4 h 13"/>
                  <a:gd name="T30" fmla="*/ 2 w 11"/>
                  <a:gd name="T31" fmla="*/ 5 h 13"/>
                  <a:gd name="T32" fmla="*/ 2 w 11"/>
                  <a:gd name="T33" fmla="*/ 5 h 13"/>
                  <a:gd name="T34" fmla="*/ 10 w 11"/>
                  <a:gd name="T35" fmla="*/ 11 h 13"/>
                  <a:gd name="T36" fmla="*/ 11 w 11"/>
                  <a:gd name="T37" fmla="*/ 11 h 13"/>
                  <a:gd name="T38" fmla="*/ 11 w 11"/>
                  <a:gd name="T39" fmla="*/ 12 h 13"/>
                  <a:gd name="T40" fmla="*/ 8 w 11"/>
                  <a:gd name="T41" fmla="*/ 13 h 13"/>
                  <a:gd name="T42" fmla="*/ 2 w 11"/>
                  <a:gd name="T43" fmla="*/ 11 h 13"/>
                  <a:gd name="T44" fmla="*/ 5 w 11"/>
                  <a:gd name="T45" fmla="*/ 11 h 13"/>
                  <a:gd name="T46" fmla="*/ 8 w 11"/>
                  <a:gd name="T47" fmla="*/ 12 h 13"/>
                  <a:gd name="T48" fmla="*/ 8 w 11"/>
                  <a:gd name="T49" fmla="*/ 12 h 13"/>
                  <a:gd name="T50" fmla="*/ 9 w 11"/>
                  <a:gd name="T51" fmla="*/ 11 h 13"/>
                  <a:gd name="T52" fmla="*/ 1 w 11"/>
                  <a:gd name="T53" fmla="*/ 6 h 13"/>
                  <a:gd name="T54" fmla="*/ 2 w 11"/>
                  <a:gd name="T55" fmla="*/ 11 h 13"/>
                  <a:gd name="T56" fmla="*/ 2 w 11"/>
                  <a:gd name="T5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3">
                    <a:moveTo>
                      <a:pt x="8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3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5" y="8"/>
                      <a:pt x="7" y="10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9" y="13"/>
                      <a:pt x="8" y="13"/>
                    </a:cubicBezTo>
                    <a:close/>
                    <a:moveTo>
                      <a:pt x="2" y="11"/>
                    </a:moveTo>
                    <a:cubicBezTo>
                      <a:pt x="3" y="11"/>
                      <a:pt x="4" y="11"/>
                      <a:pt x="5" y="11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1"/>
                    </a:cubicBezTo>
                    <a:cubicBezTo>
                      <a:pt x="6" y="11"/>
                      <a:pt x="4" y="9"/>
                      <a:pt x="1" y="6"/>
                    </a:cubicBezTo>
                    <a:cubicBezTo>
                      <a:pt x="1" y="8"/>
                      <a:pt x="2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7" name="Freeform 91"/>
              <p:cNvSpPr/>
              <p:nvPr/>
            </p:nvSpPr>
            <p:spPr bwMode="auto">
              <a:xfrm>
                <a:off x="3329" y="2423"/>
                <a:ext cx="76" cy="92"/>
              </a:xfrm>
              <a:custGeom>
                <a:avLst/>
                <a:gdLst>
                  <a:gd name="T0" fmla="*/ 0 w 32"/>
                  <a:gd name="T1" fmla="*/ 22 h 39"/>
                  <a:gd name="T2" fmla="*/ 3 w 32"/>
                  <a:gd name="T3" fmla="*/ 26 h 39"/>
                  <a:gd name="T4" fmla="*/ 3 w 32"/>
                  <a:gd name="T5" fmla="*/ 30 h 39"/>
                  <a:gd name="T6" fmla="*/ 4 w 32"/>
                  <a:gd name="T7" fmla="*/ 36 h 39"/>
                  <a:gd name="T8" fmla="*/ 9 w 32"/>
                  <a:gd name="T9" fmla="*/ 34 h 39"/>
                  <a:gd name="T10" fmla="*/ 14 w 32"/>
                  <a:gd name="T11" fmla="*/ 36 h 39"/>
                  <a:gd name="T12" fmla="*/ 19 w 32"/>
                  <a:gd name="T13" fmla="*/ 35 h 39"/>
                  <a:gd name="T14" fmla="*/ 22 w 32"/>
                  <a:gd name="T15" fmla="*/ 27 h 39"/>
                  <a:gd name="T16" fmla="*/ 27 w 32"/>
                  <a:gd name="T17" fmla="*/ 26 h 39"/>
                  <a:gd name="T18" fmla="*/ 31 w 32"/>
                  <a:gd name="T19" fmla="*/ 29 h 39"/>
                  <a:gd name="T20" fmla="*/ 30 w 32"/>
                  <a:gd name="T21" fmla="*/ 21 h 39"/>
                  <a:gd name="T22" fmla="*/ 28 w 32"/>
                  <a:gd name="T23" fmla="*/ 18 h 39"/>
                  <a:gd name="T24" fmla="*/ 25 w 32"/>
                  <a:gd name="T25" fmla="*/ 16 h 39"/>
                  <a:gd name="T26" fmla="*/ 24 w 32"/>
                  <a:gd name="T27" fmla="*/ 12 h 39"/>
                  <a:gd name="T28" fmla="*/ 21 w 32"/>
                  <a:gd name="T29" fmla="*/ 10 h 39"/>
                  <a:gd name="T30" fmla="*/ 12 w 32"/>
                  <a:gd name="T31" fmla="*/ 6 h 39"/>
                  <a:gd name="T32" fmla="*/ 9 w 32"/>
                  <a:gd name="T33" fmla="*/ 0 h 39"/>
                  <a:gd name="T34" fmla="*/ 5 w 32"/>
                  <a:gd name="T35" fmla="*/ 3 h 39"/>
                  <a:gd name="T36" fmla="*/ 0 w 32"/>
                  <a:gd name="T37" fmla="*/ 4 h 39"/>
                  <a:gd name="T38" fmla="*/ 2 w 32"/>
                  <a:gd name="T39" fmla="*/ 8 h 39"/>
                  <a:gd name="T40" fmla="*/ 1 w 32"/>
                  <a:gd name="T41" fmla="*/ 13 h 39"/>
                  <a:gd name="T42" fmla="*/ 1 w 32"/>
                  <a:gd name="T43" fmla="*/ 17 h 39"/>
                  <a:gd name="T44" fmla="*/ 1 w 32"/>
                  <a:gd name="T45" fmla="*/ 19 h 39"/>
                  <a:gd name="T46" fmla="*/ 0 w 32"/>
                  <a:gd name="T47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" h="39">
                    <a:moveTo>
                      <a:pt x="0" y="22"/>
                    </a:moveTo>
                    <a:cubicBezTo>
                      <a:pt x="2" y="23"/>
                      <a:pt x="1" y="25"/>
                      <a:pt x="3" y="26"/>
                    </a:cubicBezTo>
                    <a:cubicBezTo>
                      <a:pt x="4" y="27"/>
                      <a:pt x="2" y="29"/>
                      <a:pt x="3" y="30"/>
                    </a:cubicBezTo>
                    <a:cubicBezTo>
                      <a:pt x="4" y="32"/>
                      <a:pt x="4" y="34"/>
                      <a:pt x="4" y="36"/>
                    </a:cubicBezTo>
                    <a:cubicBezTo>
                      <a:pt x="5" y="39"/>
                      <a:pt x="9" y="34"/>
                      <a:pt x="9" y="34"/>
                    </a:cubicBezTo>
                    <a:cubicBezTo>
                      <a:pt x="11" y="35"/>
                      <a:pt x="13" y="34"/>
                      <a:pt x="14" y="36"/>
                    </a:cubicBezTo>
                    <a:cubicBezTo>
                      <a:pt x="14" y="34"/>
                      <a:pt x="17" y="34"/>
                      <a:pt x="19" y="35"/>
                    </a:cubicBezTo>
                    <a:cubicBezTo>
                      <a:pt x="19" y="32"/>
                      <a:pt x="19" y="28"/>
                      <a:pt x="22" y="27"/>
                    </a:cubicBezTo>
                    <a:cubicBezTo>
                      <a:pt x="24" y="27"/>
                      <a:pt x="25" y="26"/>
                      <a:pt x="27" y="26"/>
                    </a:cubicBezTo>
                    <a:cubicBezTo>
                      <a:pt x="28" y="26"/>
                      <a:pt x="31" y="29"/>
                      <a:pt x="31" y="29"/>
                    </a:cubicBezTo>
                    <a:cubicBezTo>
                      <a:pt x="32" y="29"/>
                      <a:pt x="32" y="22"/>
                      <a:pt x="30" y="21"/>
                    </a:cubicBezTo>
                    <a:cubicBezTo>
                      <a:pt x="28" y="20"/>
                      <a:pt x="31" y="18"/>
                      <a:pt x="28" y="18"/>
                    </a:cubicBezTo>
                    <a:cubicBezTo>
                      <a:pt x="25" y="18"/>
                      <a:pt x="25" y="18"/>
                      <a:pt x="25" y="16"/>
                    </a:cubicBezTo>
                    <a:cubicBezTo>
                      <a:pt x="24" y="14"/>
                      <a:pt x="25" y="14"/>
                      <a:pt x="24" y="12"/>
                    </a:cubicBezTo>
                    <a:cubicBezTo>
                      <a:pt x="23" y="10"/>
                      <a:pt x="22" y="11"/>
                      <a:pt x="21" y="10"/>
                    </a:cubicBezTo>
                    <a:cubicBezTo>
                      <a:pt x="18" y="8"/>
                      <a:pt x="15" y="8"/>
                      <a:pt x="12" y="6"/>
                    </a:cubicBezTo>
                    <a:cubicBezTo>
                      <a:pt x="9" y="4"/>
                      <a:pt x="14" y="0"/>
                      <a:pt x="9" y="0"/>
                    </a:cubicBezTo>
                    <a:cubicBezTo>
                      <a:pt x="7" y="1"/>
                      <a:pt x="7" y="2"/>
                      <a:pt x="5" y="3"/>
                    </a:cubicBezTo>
                    <a:cubicBezTo>
                      <a:pt x="3" y="4"/>
                      <a:pt x="2" y="4"/>
                      <a:pt x="0" y="4"/>
                    </a:cubicBezTo>
                    <a:cubicBezTo>
                      <a:pt x="1" y="5"/>
                      <a:pt x="3" y="7"/>
                      <a:pt x="2" y="8"/>
                    </a:cubicBezTo>
                    <a:cubicBezTo>
                      <a:pt x="1" y="10"/>
                      <a:pt x="3" y="12"/>
                      <a:pt x="1" y="13"/>
                    </a:cubicBezTo>
                    <a:cubicBezTo>
                      <a:pt x="1" y="14"/>
                      <a:pt x="1" y="16"/>
                      <a:pt x="1" y="17"/>
                    </a:cubicBezTo>
                    <a:cubicBezTo>
                      <a:pt x="1" y="18"/>
                      <a:pt x="2" y="18"/>
                      <a:pt x="1" y="19"/>
                    </a:cubicBezTo>
                    <a:cubicBezTo>
                      <a:pt x="1" y="20"/>
                      <a:pt x="0" y="21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8" name="Freeform 92"/>
              <p:cNvSpPr>
                <a:spLocks noEditPoints="1"/>
              </p:cNvSpPr>
              <p:nvPr/>
            </p:nvSpPr>
            <p:spPr bwMode="auto">
              <a:xfrm>
                <a:off x="3327" y="2423"/>
                <a:ext cx="80" cy="90"/>
              </a:xfrm>
              <a:custGeom>
                <a:avLst/>
                <a:gdLst>
                  <a:gd name="T0" fmla="*/ 15 w 34"/>
                  <a:gd name="T1" fmla="*/ 36 h 38"/>
                  <a:gd name="T2" fmla="*/ 10 w 34"/>
                  <a:gd name="T3" fmla="*/ 35 h 38"/>
                  <a:gd name="T4" fmla="*/ 6 w 34"/>
                  <a:gd name="T5" fmla="*/ 38 h 38"/>
                  <a:gd name="T6" fmla="*/ 5 w 34"/>
                  <a:gd name="T7" fmla="*/ 35 h 38"/>
                  <a:gd name="T8" fmla="*/ 3 w 34"/>
                  <a:gd name="T9" fmla="*/ 28 h 38"/>
                  <a:gd name="T10" fmla="*/ 2 w 34"/>
                  <a:gd name="T11" fmla="*/ 24 h 38"/>
                  <a:gd name="T12" fmla="*/ 1 w 34"/>
                  <a:gd name="T13" fmla="*/ 22 h 38"/>
                  <a:gd name="T14" fmla="*/ 1 w 34"/>
                  <a:gd name="T15" fmla="*/ 19 h 38"/>
                  <a:gd name="T16" fmla="*/ 2 w 34"/>
                  <a:gd name="T17" fmla="*/ 18 h 38"/>
                  <a:gd name="T18" fmla="*/ 2 w 34"/>
                  <a:gd name="T19" fmla="*/ 13 h 38"/>
                  <a:gd name="T20" fmla="*/ 2 w 34"/>
                  <a:gd name="T21" fmla="*/ 8 h 38"/>
                  <a:gd name="T22" fmla="*/ 0 w 34"/>
                  <a:gd name="T23" fmla="*/ 4 h 38"/>
                  <a:gd name="T24" fmla="*/ 2 w 34"/>
                  <a:gd name="T25" fmla="*/ 3 h 38"/>
                  <a:gd name="T26" fmla="*/ 7 w 34"/>
                  <a:gd name="T27" fmla="*/ 1 h 38"/>
                  <a:gd name="T28" fmla="*/ 13 w 34"/>
                  <a:gd name="T29" fmla="*/ 0 h 38"/>
                  <a:gd name="T30" fmla="*/ 14 w 34"/>
                  <a:gd name="T31" fmla="*/ 6 h 38"/>
                  <a:gd name="T32" fmla="*/ 22 w 34"/>
                  <a:gd name="T33" fmla="*/ 10 h 38"/>
                  <a:gd name="T34" fmla="*/ 26 w 34"/>
                  <a:gd name="T35" fmla="*/ 12 h 38"/>
                  <a:gd name="T36" fmla="*/ 26 w 34"/>
                  <a:gd name="T37" fmla="*/ 16 h 38"/>
                  <a:gd name="T38" fmla="*/ 29 w 34"/>
                  <a:gd name="T39" fmla="*/ 18 h 38"/>
                  <a:gd name="T40" fmla="*/ 31 w 34"/>
                  <a:gd name="T41" fmla="*/ 20 h 38"/>
                  <a:gd name="T42" fmla="*/ 33 w 34"/>
                  <a:gd name="T43" fmla="*/ 26 h 38"/>
                  <a:gd name="T44" fmla="*/ 31 w 34"/>
                  <a:gd name="T45" fmla="*/ 29 h 38"/>
                  <a:gd name="T46" fmla="*/ 24 w 34"/>
                  <a:gd name="T47" fmla="*/ 28 h 38"/>
                  <a:gd name="T48" fmla="*/ 21 w 34"/>
                  <a:gd name="T49" fmla="*/ 33 h 38"/>
                  <a:gd name="T50" fmla="*/ 20 w 34"/>
                  <a:gd name="T51" fmla="*/ 36 h 38"/>
                  <a:gd name="T52" fmla="*/ 17 w 34"/>
                  <a:gd name="T53" fmla="*/ 35 h 38"/>
                  <a:gd name="T54" fmla="*/ 16 w 34"/>
                  <a:gd name="T55" fmla="*/ 38 h 38"/>
                  <a:gd name="T56" fmla="*/ 3 w 34"/>
                  <a:gd name="T57" fmla="*/ 24 h 38"/>
                  <a:gd name="T58" fmla="*/ 4 w 34"/>
                  <a:gd name="T59" fmla="*/ 28 h 38"/>
                  <a:gd name="T60" fmla="*/ 6 w 34"/>
                  <a:gd name="T61" fmla="*/ 35 h 38"/>
                  <a:gd name="T62" fmla="*/ 6 w 34"/>
                  <a:gd name="T63" fmla="*/ 36 h 38"/>
                  <a:gd name="T64" fmla="*/ 10 w 34"/>
                  <a:gd name="T65" fmla="*/ 33 h 38"/>
                  <a:gd name="T66" fmla="*/ 13 w 34"/>
                  <a:gd name="T67" fmla="*/ 34 h 38"/>
                  <a:gd name="T68" fmla="*/ 17 w 34"/>
                  <a:gd name="T69" fmla="*/ 34 h 38"/>
                  <a:gd name="T70" fmla="*/ 19 w 34"/>
                  <a:gd name="T71" fmla="*/ 33 h 38"/>
                  <a:gd name="T72" fmla="*/ 24 w 34"/>
                  <a:gd name="T73" fmla="*/ 27 h 38"/>
                  <a:gd name="T74" fmla="*/ 31 w 34"/>
                  <a:gd name="T75" fmla="*/ 28 h 38"/>
                  <a:gd name="T76" fmla="*/ 32 w 34"/>
                  <a:gd name="T77" fmla="*/ 24 h 38"/>
                  <a:gd name="T78" fmla="*/ 30 w 34"/>
                  <a:gd name="T79" fmla="*/ 20 h 38"/>
                  <a:gd name="T80" fmla="*/ 30 w 34"/>
                  <a:gd name="T81" fmla="*/ 19 h 38"/>
                  <a:gd name="T82" fmla="*/ 29 w 34"/>
                  <a:gd name="T83" fmla="*/ 19 h 38"/>
                  <a:gd name="T84" fmla="*/ 25 w 34"/>
                  <a:gd name="T85" fmla="*/ 14 h 38"/>
                  <a:gd name="T86" fmla="*/ 23 w 34"/>
                  <a:gd name="T87" fmla="*/ 11 h 38"/>
                  <a:gd name="T88" fmla="*/ 17 w 34"/>
                  <a:gd name="T89" fmla="*/ 9 h 38"/>
                  <a:gd name="T90" fmla="*/ 12 w 34"/>
                  <a:gd name="T91" fmla="*/ 3 h 38"/>
                  <a:gd name="T92" fmla="*/ 11 w 34"/>
                  <a:gd name="T93" fmla="*/ 1 h 38"/>
                  <a:gd name="T94" fmla="*/ 8 w 34"/>
                  <a:gd name="T95" fmla="*/ 2 h 38"/>
                  <a:gd name="T96" fmla="*/ 2 w 34"/>
                  <a:gd name="T97" fmla="*/ 4 h 38"/>
                  <a:gd name="T98" fmla="*/ 3 w 34"/>
                  <a:gd name="T99" fmla="*/ 11 h 38"/>
                  <a:gd name="T100" fmla="*/ 2 w 34"/>
                  <a:gd name="T101" fmla="*/ 17 h 38"/>
                  <a:gd name="T102" fmla="*/ 3 w 34"/>
                  <a:gd name="T103" fmla="*/ 20 h 38"/>
                  <a:gd name="T104" fmla="*/ 2 w 34"/>
                  <a:gd name="T105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" h="38">
                    <a:moveTo>
                      <a:pt x="16" y="38"/>
                    </a:move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4" y="36"/>
                      <a:pt x="13" y="35"/>
                    </a:cubicBezTo>
                    <a:cubicBezTo>
                      <a:pt x="12" y="35"/>
                      <a:pt x="11" y="35"/>
                      <a:pt x="10" y="35"/>
                    </a:cubicBezTo>
                    <a:cubicBezTo>
                      <a:pt x="7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8"/>
                      <a:pt x="5" y="37"/>
                      <a:pt x="5" y="36"/>
                    </a:cubicBezTo>
                    <a:cubicBezTo>
                      <a:pt x="5" y="36"/>
                      <a:pt x="5" y="35"/>
                      <a:pt x="5" y="35"/>
                    </a:cubicBezTo>
                    <a:cubicBezTo>
                      <a:pt x="4" y="33"/>
                      <a:pt x="4" y="32"/>
                      <a:pt x="3" y="31"/>
                    </a:cubicBezTo>
                    <a:cubicBezTo>
                      <a:pt x="3" y="30"/>
                      <a:pt x="3" y="29"/>
                      <a:pt x="3" y="28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6"/>
                      <a:pt x="2" y="25"/>
                      <a:pt x="2" y="24"/>
                    </a:cubicBezTo>
                    <a:cubicBezTo>
                      <a:pt x="2" y="23"/>
                      <a:pt x="2" y="23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1"/>
                      <a:pt x="1" y="20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2" y="13"/>
                      <a:pt x="2" y="12"/>
                      <a:pt x="2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3" y="7"/>
                      <a:pt x="2" y="6"/>
                      <a:pt x="1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9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3" y="4"/>
                      <a:pt x="13" y="5"/>
                      <a:pt x="14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9" y="8"/>
                      <a:pt x="21" y="8"/>
                      <a:pt x="22" y="10"/>
                    </a:cubicBezTo>
                    <a:cubicBezTo>
                      <a:pt x="22" y="10"/>
                      <a:pt x="23" y="10"/>
                      <a:pt x="23" y="10"/>
                    </a:cubicBezTo>
                    <a:cubicBezTo>
                      <a:pt x="24" y="10"/>
                      <a:pt x="25" y="10"/>
                      <a:pt x="26" y="12"/>
                    </a:cubicBezTo>
                    <a:cubicBezTo>
                      <a:pt x="26" y="13"/>
                      <a:pt x="26" y="14"/>
                      <a:pt x="26" y="14"/>
                    </a:cubicBezTo>
                    <a:cubicBezTo>
                      <a:pt x="26" y="15"/>
                      <a:pt x="26" y="15"/>
                      <a:pt x="26" y="16"/>
                    </a:cubicBezTo>
                    <a:cubicBezTo>
                      <a:pt x="27" y="17"/>
                      <a:pt x="27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1" y="18"/>
                      <a:pt x="31" y="18"/>
                    </a:cubicBezTo>
                    <a:cubicBezTo>
                      <a:pt x="32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2" y="20"/>
                    </a:cubicBezTo>
                    <a:cubicBezTo>
                      <a:pt x="33" y="21"/>
                      <a:pt x="34" y="24"/>
                      <a:pt x="33" y="26"/>
                    </a:cubicBezTo>
                    <a:cubicBezTo>
                      <a:pt x="33" y="28"/>
                      <a:pt x="33" y="29"/>
                      <a:pt x="32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0" y="28"/>
                      <a:pt x="29" y="27"/>
                      <a:pt x="28" y="27"/>
                    </a:cubicBezTo>
                    <a:cubicBezTo>
                      <a:pt x="27" y="27"/>
                      <a:pt x="26" y="27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1" y="29"/>
                      <a:pt x="21" y="31"/>
                      <a:pt x="21" y="33"/>
                    </a:cubicBezTo>
                    <a:cubicBezTo>
                      <a:pt x="21" y="34"/>
                      <a:pt x="20" y="34"/>
                      <a:pt x="20" y="35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5"/>
                      <a:pt x="18" y="35"/>
                      <a:pt x="17" y="35"/>
                    </a:cubicBezTo>
                    <a:cubicBezTo>
                      <a:pt x="16" y="35"/>
                      <a:pt x="16" y="35"/>
                      <a:pt x="16" y="36"/>
                    </a:cubicBezTo>
                    <a:lnTo>
                      <a:pt x="16" y="38"/>
                    </a:lnTo>
                    <a:close/>
                    <a:moveTo>
                      <a:pt x="2" y="21"/>
                    </a:moveTo>
                    <a:cubicBezTo>
                      <a:pt x="3" y="22"/>
                      <a:pt x="3" y="23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5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30"/>
                    </a:cubicBezTo>
                    <a:cubicBezTo>
                      <a:pt x="5" y="31"/>
                      <a:pt x="6" y="33"/>
                      <a:pt x="6" y="35"/>
                    </a:cubicBezTo>
                    <a:cubicBezTo>
                      <a:pt x="6" y="35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6"/>
                      <a:pt x="8" y="35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4"/>
                      <a:pt x="12" y="34"/>
                      <a:pt x="13" y="34"/>
                    </a:cubicBezTo>
                    <a:cubicBezTo>
                      <a:pt x="13" y="34"/>
                      <a:pt x="14" y="34"/>
                      <a:pt x="15" y="35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4"/>
                      <a:pt x="19" y="33"/>
                      <a:pt x="19" y="33"/>
                    </a:cubicBezTo>
                    <a:cubicBezTo>
                      <a:pt x="20" y="30"/>
                      <a:pt x="20" y="28"/>
                      <a:pt x="23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6"/>
                      <a:pt x="27" y="26"/>
                      <a:pt x="28" y="26"/>
                    </a:cubicBezTo>
                    <a:cubicBezTo>
                      <a:pt x="29" y="26"/>
                      <a:pt x="30" y="27"/>
                      <a:pt x="31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6"/>
                      <a:pt x="32" y="24"/>
                    </a:cubicBezTo>
                    <a:cubicBezTo>
                      <a:pt x="32" y="22"/>
                      <a:pt x="32" y="22"/>
                      <a:pt x="31" y="22"/>
                    </a:cubicBezTo>
                    <a:cubicBezTo>
                      <a:pt x="30" y="21"/>
                      <a:pt x="30" y="20"/>
                      <a:pt x="30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6" y="19"/>
                      <a:pt x="26" y="19"/>
                      <a:pt x="25" y="16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4"/>
                      <a:pt x="25" y="13"/>
                      <a:pt x="24" y="12"/>
                    </a:cubicBezTo>
                    <a:cubicBezTo>
                      <a:pt x="24" y="11"/>
                      <a:pt x="24" y="11"/>
                      <a:pt x="23" y="11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0" y="10"/>
                      <a:pt x="19" y="9"/>
                      <a:pt x="17" y="9"/>
                    </a:cubicBezTo>
                    <a:cubicBezTo>
                      <a:pt x="16" y="8"/>
                      <a:pt x="14" y="8"/>
                      <a:pt x="13" y="7"/>
                    </a:cubicBezTo>
                    <a:cubicBezTo>
                      <a:pt x="11" y="6"/>
                      <a:pt x="11" y="4"/>
                      <a:pt x="12" y="3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5" y="4"/>
                      <a:pt x="4" y="5"/>
                      <a:pt x="2" y="4"/>
                    </a:cubicBezTo>
                    <a:cubicBezTo>
                      <a:pt x="3" y="6"/>
                      <a:pt x="4" y="7"/>
                      <a:pt x="4" y="9"/>
                    </a:cubicBezTo>
                    <a:cubicBezTo>
                      <a:pt x="3" y="9"/>
                      <a:pt x="3" y="10"/>
                      <a:pt x="3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5"/>
                      <a:pt x="2" y="17"/>
                    </a:cubicBezTo>
                    <a:cubicBezTo>
                      <a:pt x="2" y="17"/>
                      <a:pt x="3" y="17"/>
                      <a:pt x="3" y="18"/>
                    </a:cubicBezTo>
                    <a:cubicBezTo>
                      <a:pt x="3" y="18"/>
                      <a:pt x="4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39" name="Freeform 93"/>
              <p:cNvSpPr/>
              <p:nvPr/>
            </p:nvSpPr>
            <p:spPr bwMode="auto">
              <a:xfrm>
                <a:off x="3448" y="2363"/>
                <a:ext cx="16" cy="15"/>
              </a:xfrm>
              <a:custGeom>
                <a:avLst/>
                <a:gdLst>
                  <a:gd name="T0" fmla="*/ 7 w 7"/>
                  <a:gd name="T1" fmla="*/ 0 h 6"/>
                  <a:gd name="T2" fmla="*/ 1 w 7"/>
                  <a:gd name="T3" fmla="*/ 4 h 6"/>
                  <a:gd name="T4" fmla="*/ 2 w 7"/>
                  <a:gd name="T5" fmla="*/ 0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7" y="3"/>
                      <a:pt x="1" y="6"/>
                      <a:pt x="1" y="4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0" name="Freeform 94"/>
              <p:cNvSpPr>
                <a:spLocks noEditPoints="1"/>
              </p:cNvSpPr>
              <p:nvPr/>
            </p:nvSpPr>
            <p:spPr bwMode="auto">
              <a:xfrm>
                <a:off x="3448" y="2361"/>
                <a:ext cx="16" cy="14"/>
              </a:xfrm>
              <a:custGeom>
                <a:avLst/>
                <a:gdLst>
                  <a:gd name="T0" fmla="*/ 2 w 7"/>
                  <a:gd name="T1" fmla="*/ 6 h 6"/>
                  <a:gd name="T2" fmla="*/ 0 w 7"/>
                  <a:gd name="T3" fmla="*/ 5 h 6"/>
                  <a:gd name="T4" fmla="*/ 0 w 7"/>
                  <a:gd name="T5" fmla="*/ 4 h 6"/>
                  <a:gd name="T6" fmla="*/ 1 w 7"/>
                  <a:gd name="T7" fmla="*/ 1 h 6"/>
                  <a:gd name="T8" fmla="*/ 2 w 7"/>
                  <a:gd name="T9" fmla="*/ 1 h 6"/>
                  <a:gd name="T10" fmla="*/ 3 w 7"/>
                  <a:gd name="T11" fmla="*/ 1 h 6"/>
                  <a:gd name="T12" fmla="*/ 7 w 7"/>
                  <a:gd name="T13" fmla="*/ 1 h 6"/>
                  <a:gd name="T14" fmla="*/ 7 w 7"/>
                  <a:gd name="T15" fmla="*/ 1 h 6"/>
                  <a:gd name="T16" fmla="*/ 7 w 7"/>
                  <a:gd name="T17" fmla="*/ 1 h 6"/>
                  <a:gd name="T18" fmla="*/ 2 w 7"/>
                  <a:gd name="T19" fmla="*/ 6 h 6"/>
                  <a:gd name="T20" fmla="*/ 5 w 7"/>
                  <a:gd name="T21" fmla="*/ 2 h 6"/>
                  <a:gd name="T22" fmla="*/ 3 w 7"/>
                  <a:gd name="T23" fmla="*/ 2 h 6"/>
                  <a:gd name="T24" fmla="*/ 2 w 7"/>
                  <a:gd name="T25" fmla="*/ 2 h 6"/>
                  <a:gd name="T26" fmla="*/ 2 w 7"/>
                  <a:gd name="T27" fmla="*/ 2 h 6"/>
                  <a:gd name="T28" fmla="*/ 2 w 7"/>
                  <a:gd name="T29" fmla="*/ 4 h 6"/>
                  <a:gd name="T30" fmla="*/ 2 w 7"/>
                  <a:gd name="T31" fmla="*/ 4 h 6"/>
                  <a:gd name="T32" fmla="*/ 2 w 7"/>
                  <a:gd name="T33" fmla="*/ 5 h 6"/>
                  <a:gd name="T34" fmla="*/ 6 w 7"/>
                  <a:gd name="T35" fmla="*/ 2 h 6"/>
                  <a:gd name="T36" fmla="*/ 5 w 7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6">
                    <a:moveTo>
                      <a:pt x="2" y="6"/>
                    </a:moveTo>
                    <a:cubicBezTo>
                      <a:pt x="1" y="6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4"/>
                      <a:pt x="4" y="6"/>
                      <a:pt x="2" y="6"/>
                    </a:cubicBezTo>
                    <a:close/>
                    <a:moveTo>
                      <a:pt x="5" y="2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1" name="Freeform 95"/>
              <p:cNvSpPr/>
              <p:nvPr/>
            </p:nvSpPr>
            <p:spPr bwMode="auto">
              <a:xfrm>
                <a:off x="3303" y="2328"/>
                <a:ext cx="244" cy="259"/>
              </a:xfrm>
              <a:custGeom>
                <a:avLst/>
                <a:gdLst>
                  <a:gd name="T0" fmla="*/ 54 w 103"/>
                  <a:gd name="T1" fmla="*/ 87 h 109"/>
                  <a:gd name="T2" fmla="*/ 43 w 103"/>
                  <a:gd name="T3" fmla="*/ 98 h 109"/>
                  <a:gd name="T4" fmla="*/ 55 w 103"/>
                  <a:gd name="T5" fmla="*/ 106 h 109"/>
                  <a:gd name="T6" fmla="*/ 59 w 103"/>
                  <a:gd name="T7" fmla="*/ 104 h 109"/>
                  <a:gd name="T8" fmla="*/ 67 w 103"/>
                  <a:gd name="T9" fmla="*/ 91 h 109"/>
                  <a:gd name="T10" fmla="*/ 80 w 103"/>
                  <a:gd name="T11" fmla="*/ 77 h 109"/>
                  <a:gd name="T12" fmla="*/ 90 w 103"/>
                  <a:gd name="T13" fmla="*/ 66 h 109"/>
                  <a:gd name="T14" fmla="*/ 93 w 103"/>
                  <a:gd name="T15" fmla="*/ 50 h 109"/>
                  <a:gd name="T16" fmla="*/ 97 w 103"/>
                  <a:gd name="T17" fmla="*/ 45 h 109"/>
                  <a:gd name="T18" fmla="*/ 103 w 103"/>
                  <a:gd name="T19" fmla="*/ 31 h 109"/>
                  <a:gd name="T20" fmla="*/ 90 w 103"/>
                  <a:gd name="T21" fmla="*/ 22 h 109"/>
                  <a:gd name="T22" fmla="*/ 78 w 103"/>
                  <a:gd name="T23" fmla="*/ 22 h 109"/>
                  <a:gd name="T24" fmla="*/ 77 w 103"/>
                  <a:gd name="T25" fmla="*/ 20 h 109"/>
                  <a:gd name="T26" fmla="*/ 69 w 103"/>
                  <a:gd name="T27" fmla="*/ 17 h 109"/>
                  <a:gd name="T28" fmla="*/ 60 w 103"/>
                  <a:gd name="T29" fmla="*/ 20 h 109"/>
                  <a:gd name="T30" fmla="*/ 62 w 103"/>
                  <a:gd name="T31" fmla="*/ 17 h 109"/>
                  <a:gd name="T32" fmla="*/ 64 w 103"/>
                  <a:gd name="T33" fmla="*/ 10 h 109"/>
                  <a:gd name="T34" fmla="*/ 62 w 103"/>
                  <a:gd name="T35" fmla="*/ 8 h 109"/>
                  <a:gd name="T36" fmla="*/ 53 w 103"/>
                  <a:gd name="T37" fmla="*/ 9 h 109"/>
                  <a:gd name="T38" fmla="*/ 47 w 103"/>
                  <a:gd name="T39" fmla="*/ 10 h 109"/>
                  <a:gd name="T40" fmla="*/ 39 w 103"/>
                  <a:gd name="T41" fmla="*/ 11 h 109"/>
                  <a:gd name="T42" fmla="*/ 37 w 103"/>
                  <a:gd name="T43" fmla="*/ 1 h 109"/>
                  <a:gd name="T44" fmla="*/ 24 w 103"/>
                  <a:gd name="T45" fmla="*/ 3 h 109"/>
                  <a:gd name="T46" fmla="*/ 28 w 103"/>
                  <a:gd name="T47" fmla="*/ 8 h 109"/>
                  <a:gd name="T48" fmla="*/ 20 w 103"/>
                  <a:gd name="T49" fmla="*/ 13 h 109"/>
                  <a:gd name="T50" fmla="*/ 15 w 103"/>
                  <a:gd name="T51" fmla="*/ 9 h 109"/>
                  <a:gd name="T52" fmla="*/ 12 w 103"/>
                  <a:gd name="T53" fmla="*/ 13 h 109"/>
                  <a:gd name="T54" fmla="*/ 10 w 103"/>
                  <a:gd name="T55" fmla="*/ 24 h 109"/>
                  <a:gd name="T56" fmla="*/ 4 w 103"/>
                  <a:gd name="T57" fmla="*/ 28 h 109"/>
                  <a:gd name="T58" fmla="*/ 0 w 103"/>
                  <a:gd name="T59" fmla="*/ 35 h 109"/>
                  <a:gd name="T60" fmla="*/ 5 w 103"/>
                  <a:gd name="T61" fmla="*/ 41 h 109"/>
                  <a:gd name="T62" fmla="*/ 9 w 103"/>
                  <a:gd name="T63" fmla="*/ 44 h 109"/>
                  <a:gd name="T64" fmla="*/ 23 w 103"/>
                  <a:gd name="T65" fmla="*/ 42 h 109"/>
                  <a:gd name="T66" fmla="*/ 26 w 103"/>
                  <a:gd name="T67" fmla="*/ 48 h 109"/>
                  <a:gd name="T68" fmla="*/ 36 w 103"/>
                  <a:gd name="T69" fmla="*/ 54 h 109"/>
                  <a:gd name="T70" fmla="*/ 41 w 103"/>
                  <a:gd name="T71" fmla="*/ 58 h 109"/>
                  <a:gd name="T72" fmla="*/ 42 w 103"/>
                  <a:gd name="T73" fmla="*/ 62 h 109"/>
                  <a:gd name="T74" fmla="*/ 42 w 103"/>
                  <a:gd name="T75" fmla="*/ 70 h 109"/>
                  <a:gd name="T76" fmla="*/ 48 w 103"/>
                  <a:gd name="T77" fmla="*/ 76 h 109"/>
                  <a:gd name="T78" fmla="*/ 51 w 103"/>
                  <a:gd name="T79" fmla="*/ 8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3" h="109">
                    <a:moveTo>
                      <a:pt x="51" y="85"/>
                    </a:moveTo>
                    <a:cubicBezTo>
                      <a:pt x="53" y="84"/>
                      <a:pt x="54" y="85"/>
                      <a:pt x="54" y="87"/>
                    </a:cubicBezTo>
                    <a:cubicBezTo>
                      <a:pt x="53" y="90"/>
                      <a:pt x="52" y="89"/>
                      <a:pt x="51" y="90"/>
                    </a:cubicBezTo>
                    <a:cubicBezTo>
                      <a:pt x="48" y="93"/>
                      <a:pt x="46" y="96"/>
                      <a:pt x="43" y="98"/>
                    </a:cubicBezTo>
                    <a:cubicBezTo>
                      <a:pt x="45" y="98"/>
                      <a:pt x="47" y="99"/>
                      <a:pt x="47" y="101"/>
                    </a:cubicBezTo>
                    <a:cubicBezTo>
                      <a:pt x="49" y="99"/>
                      <a:pt x="53" y="105"/>
                      <a:pt x="55" y="106"/>
                    </a:cubicBezTo>
                    <a:cubicBezTo>
                      <a:pt x="54" y="107"/>
                      <a:pt x="54" y="108"/>
                      <a:pt x="54" y="109"/>
                    </a:cubicBezTo>
                    <a:cubicBezTo>
                      <a:pt x="56" y="107"/>
                      <a:pt x="57" y="105"/>
                      <a:pt x="59" y="104"/>
                    </a:cubicBezTo>
                    <a:cubicBezTo>
                      <a:pt x="61" y="102"/>
                      <a:pt x="62" y="100"/>
                      <a:pt x="63" y="97"/>
                    </a:cubicBezTo>
                    <a:cubicBezTo>
                      <a:pt x="64" y="94"/>
                      <a:pt x="67" y="94"/>
                      <a:pt x="67" y="91"/>
                    </a:cubicBezTo>
                    <a:cubicBezTo>
                      <a:pt x="67" y="88"/>
                      <a:pt x="66" y="87"/>
                      <a:pt x="68" y="84"/>
                    </a:cubicBezTo>
                    <a:cubicBezTo>
                      <a:pt x="70" y="81"/>
                      <a:pt x="77" y="77"/>
                      <a:pt x="80" y="77"/>
                    </a:cubicBezTo>
                    <a:cubicBezTo>
                      <a:pt x="83" y="77"/>
                      <a:pt x="86" y="76"/>
                      <a:pt x="87" y="73"/>
                    </a:cubicBezTo>
                    <a:cubicBezTo>
                      <a:pt x="87" y="71"/>
                      <a:pt x="90" y="69"/>
                      <a:pt x="90" y="66"/>
                    </a:cubicBezTo>
                    <a:cubicBezTo>
                      <a:pt x="91" y="63"/>
                      <a:pt x="92" y="61"/>
                      <a:pt x="92" y="58"/>
                    </a:cubicBezTo>
                    <a:cubicBezTo>
                      <a:pt x="93" y="56"/>
                      <a:pt x="92" y="53"/>
                      <a:pt x="93" y="50"/>
                    </a:cubicBezTo>
                    <a:cubicBezTo>
                      <a:pt x="93" y="49"/>
                      <a:pt x="94" y="49"/>
                      <a:pt x="95" y="48"/>
                    </a:cubicBezTo>
                    <a:cubicBezTo>
                      <a:pt x="95" y="47"/>
                      <a:pt x="96" y="46"/>
                      <a:pt x="97" y="45"/>
                    </a:cubicBezTo>
                    <a:cubicBezTo>
                      <a:pt x="98" y="43"/>
                      <a:pt x="101" y="41"/>
                      <a:pt x="102" y="39"/>
                    </a:cubicBezTo>
                    <a:cubicBezTo>
                      <a:pt x="103" y="36"/>
                      <a:pt x="103" y="33"/>
                      <a:pt x="103" y="31"/>
                    </a:cubicBezTo>
                    <a:cubicBezTo>
                      <a:pt x="102" y="27"/>
                      <a:pt x="99" y="29"/>
                      <a:pt x="97" y="28"/>
                    </a:cubicBezTo>
                    <a:cubicBezTo>
                      <a:pt x="95" y="26"/>
                      <a:pt x="93" y="23"/>
                      <a:pt x="90" y="22"/>
                    </a:cubicBezTo>
                    <a:cubicBezTo>
                      <a:pt x="87" y="22"/>
                      <a:pt x="85" y="22"/>
                      <a:pt x="81" y="21"/>
                    </a:cubicBezTo>
                    <a:cubicBezTo>
                      <a:pt x="80" y="21"/>
                      <a:pt x="79" y="21"/>
                      <a:pt x="78" y="22"/>
                    </a:cubicBezTo>
                    <a:cubicBezTo>
                      <a:pt x="78" y="22"/>
                      <a:pt x="78" y="21"/>
                      <a:pt x="78" y="21"/>
                    </a:cubicBezTo>
                    <a:cubicBezTo>
                      <a:pt x="78" y="21"/>
                      <a:pt x="78" y="21"/>
                      <a:pt x="77" y="20"/>
                    </a:cubicBezTo>
                    <a:cubicBezTo>
                      <a:pt x="78" y="19"/>
                      <a:pt x="77" y="18"/>
                      <a:pt x="76" y="19"/>
                    </a:cubicBezTo>
                    <a:cubicBezTo>
                      <a:pt x="75" y="17"/>
                      <a:pt x="71" y="17"/>
                      <a:pt x="69" y="17"/>
                    </a:cubicBezTo>
                    <a:cubicBezTo>
                      <a:pt x="68" y="17"/>
                      <a:pt x="65" y="20"/>
                      <a:pt x="65" y="21"/>
                    </a:cubicBezTo>
                    <a:cubicBezTo>
                      <a:pt x="66" y="18"/>
                      <a:pt x="61" y="19"/>
                      <a:pt x="60" y="20"/>
                    </a:cubicBezTo>
                    <a:cubicBezTo>
                      <a:pt x="60" y="19"/>
                      <a:pt x="61" y="20"/>
                      <a:pt x="62" y="19"/>
                    </a:cubicBezTo>
                    <a:cubicBezTo>
                      <a:pt x="62" y="18"/>
                      <a:pt x="61" y="18"/>
                      <a:pt x="62" y="17"/>
                    </a:cubicBezTo>
                    <a:cubicBezTo>
                      <a:pt x="61" y="17"/>
                      <a:pt x="60" y="17"/>
                      <a:pt x="60" y="18"/>
                    </a:cubicBezTo>
                    <a:cubicBezTo>
                      <a:pt x="58" y="14"/>
                      <a:pt x="64" y="14"/>
                      <a:pt x="64" y="10"/>
                    </a:cubicBezTo>
                    <a:cubicBezTo>
                      <a:pt x="64" y="10"/>
                      <a:pt x="62" y="10"/>
                      <a:pt x="62" y="10"/>
                    </a:cubicBezTo>
                    <a:cubicBezTo>
                      <a:pt x="62" y="9"/>
                      <a:pt x="62" y="8"/>
                      <a:pt x="62" y="8"/>
                    </a:cubicBezTo>
                    <a:cubicBezTo>
                      <a:pt x="61" y="7"/>
                      <a:pt x="60" y="3"/>
                      <a:pt x="59" y="4"/>
                    </a:cubicBezTo>
                    <a:cubicBezTo>
                      <a:pt x="57" y="6"/>
                      <a:pt x="57" y="9"/>
                      <a:pt x="53" y="9"/>
                    </a:cubicBezTo>
                    <a:cubicBezTo>
                      <a:pt x="52" y="9"/>
                      <a:pt x="51" y="8"/>
                      <a:pt x="50" y="8"/>
                    </a:cubicBezTo>
                    <a:cubicBezTo>
                      <a:pt x="48" y="8"/>
                      <a:pt x="48" y="10"/>
                      <a:pt x="47" y="10"/>
                    </a:cubicBezTo>
                    <a:cubicBezTo>
                      <a:pt x="46" y="10"/>
                      <a:pt x="45" y="9"/>
                      <a:pt x="44" y="10"/>
                    </a:cubicBezTo>
                    <a:cubicBezTo>
                      <a:pt x="42" y="11"/>
                      <a:pt x="41" y="11"/>
                      <a:pt x="39" y="11"/>
                    </a:cubicBezTo>
                    <a:cubicBezTo>
                      <a:pt x="35" y="10"/>
                      <a:pt x="38" y="6"/>
                      <a:pt x="38" y="4"/>
                    </a:cubicBezTo>
                    <a:cubicBezTo>
                      <a:pt x="38" y="4"/>
                      <a:pt x="36" y="1"/>
                      <a:pt x="37" y="1"/>
                    </a:cubicBezTo>
                    <a:cubicBezTo>
                      <a:pt x="35" y="0"/>
                      <a:pt x="35" y="2"/>
                      <a:pt x="34" y="3"/>
                    </a:cubicBezTo>
                    <a:cubicBezTo>
                      <a:pt x="30" y="4"/>
                      <a:pt x="29" y="5"/>
                      <a:pt x="24" y="3"/>
                    </a:cubicBezTo>
                    <a:cubicBezTo>
                      <a:pt x="25" y="5"/>
                      <a:pt x="25" y="5"/>
                      <a:pt x="25" y="6"/>
                    </a:cubicBezTo>
                    <a:cubicBezTo>
                      <a:pt x="25" y="8"/>
                      <a:pt x="26" y="9"/>
                      <a:pt x="28" y="8"/>
                    </a:cubicBezTo>
                    <a:cubicBezTo>
                      <a:pt x="27" y="10"/>
                      <a:pt x="25" y="11"/>
                      <a:pt x="24" y="12"/>
                    </a:cubicBezTo>
                    <a:cubicBezTo>
                      <a:pt x="22" y="12"/>
                      <a:pt x="22" y="13"/>
                      <a:pt x="20" y="13"/>
                    </a:cubicBezTo>
                    <a:cubicBezTo>
                      <a:pt x="19" y="13"/>
                      <a:pt x="19" y="11"/>
                      <a:pt x="18" y="12"/>
                    </a:cubicBezTo>
                    <a:cubicBezTo>
                      <a:pt x="17" y="9"/>
                      <a:pt x="16" y="10"/>
                      <a:pt x="15" y="9"/>
                    </a:cubicBezTo>
                    <a:cubicBezTo>
                      <a:pt x="14" y="11"/>
                      <a:pt x="12" y="10"/>
                      <a:pt x="11" y="10"/>
                    </a:cubicBezTo>
                    <a:cubicBezTo>
                      <a:pt x="10" y="12"/>
                      <a:pt x="12" y="11"/>
                      <a:pt x="12" y="13"/>
                    </a:cubicBezTo>
                    <a:cubicBezTo>
                      <a:pt x="7" y="12"/>
                      <a:pt x="12" y="16"/>
                      <a:pt x="12" y="18"/>
                    </a:cubicBezTo>
                    <a:cubicBezTo>
                      <a:pt x="11" y="20"/>
                      <a:pt x="11" y="22"/>
                      <a:pt x="10" y="24"/>
                    </a:cubicBezTo>
                    <a:cubicBezTo>
                      <a:pt x="10" y="26"/>
                      <a:pt x="9" y="26"/>
                      <a:pt x="7" y="26"/>
                    </a:cubicBezTo>
                    <a:cubicBezTo>
                      <a:pt x="6" y="27"/>
                      <a:pt x="5" y="27"/>
                      <a:pt x="4" y="28"/>
                    </a:cubicBezTo>
                    <a:cubicBezTo>
                      <a:pt x="2" y="29"/>
                      <a:pt x="3" y="31"/>
                      <a:pt x="2" y="32"/>
                    </a:cubicBezTo>
                    <a:cubicBezTo>
                      <a:pt x="1" y="33"/>
                      <a:pt x="0" y="34"/>
                      <a:pt x="0" y="35"/>
                    </a:cubicBezTo>
                    <a:cubicBezTo>
                      <a:pt x="1" y="37"/>
                      <a:pt x="3" y="38"/>
                      <a:pt x="2" y="40"/>
                    </a:cubicBezTo>
                    <a:cubicBezTo>
                      <a:pt x="4" y="39"/>
                      <a:pt x="4" y="41"/>
                      <a:pt x="5" y="41"/>
                    </a:cubicBezTo>
                    <a:cubicBezTo>
                      <a:pt x="6" y="41"/>
                      <a:pt x="8" y="40"/>
                      <a:pt x="9" y="39"/>
                    </a:cubicBezTo>
                    <a:cubicBezTo>
                      <a:pt x="9" y="40"/>
                      <a:pt x="8" y="43"/>
                      <a:pt x="9" y="44"/>
                    </a:cubicBezTo>
                    <a:cubicBezTo>
                      <a:pt x="9" y="44"/>
                      <a:pt x="14" y="44"/>
                      <a:pt x="14" y="44"/>
                    </a:cubicBezTo>
                    <a:cubicBezTo>
                      <a:pt x="16" y="44"/>
                      <a:pt x="23" y="37"/>
                      <a:pt x="23" y="42"/>
                    </a:cubicBezTo>
                    <a:cubicBezTo>
                      <a:pt x="22" y="44"/>
                      <a:pt x="22" y="46"/>
                      <a:pt x="24" y="47"/>
                    </a:cubicBezTo>
                    <a:cubicBezTo>
                      <a:pt x="25" y="47"/>
                      <a:pt x="25" y="48"/>
                      <a:pt x="26" y="48"/>
                    </a:cubicBezTo>
                    <a:cubicBezTo>
                      <a:pt x="27" y="48"/>
                      <a:pt x="27" y="49"/>
                      <a:pt x="29" y="49"/>
                    </a:cubicBezTo>
                    <a:cubicBezTo>
                      <a:pt x="31" y="50"/>
                      <a:pt x="37" y="51"/>
                      <a:pt x="36" y="54"/>
                    </a:cubicBezTo>
                    <a:cubicBezTo>
                      <a:pt x="35" y="56"/>
                      <a:pt x="36" y="58"/>
                      <a:pt x="37" y="58"/>
                    </a:cubicBezTo>
                    <a:cubicBezTo>
                      <a:pt x="38" y="58"/>
                      <a:pt x="40" y="58"/>
                      <a:pt x="41" y="58"/>
                    </a:cubicBezTo>
                    <a:cubicBezTo>
                      <a:pt x="41" y="58"/>
                      <a:pt x="41" y="60"/>
                      <a:pt x="41" y="61"/>
                    </a:cubicBezTo>
                    <a:cubicBezTo>
                      <a:pt x="41" y="61"/>
                      <a:pt x="42" y="61"/>
                      <a:pt x="42" y="62"/>
                    </a:cubicBezTo>
                    <a:cubicBezTo>
                      <a:pt x="43" y="63"/>
                      <a:pt x="43" y="64"/>
                      <a:pt x="43" y="65"/>
                    </a:cubicBezTo>
                    <a:cubicBezTo>
                      <a:pt x="42" y="67"/>
                      <a:pt x="42" y="69"/>
                      <a:pt x="42" y="70"/>
                    </a:cubicBezTo>
                    <a:cubicBezTo>
                      <a:pt x="42" y="72"/>
                      <a:pt x="41" y="74"/>
                      <a:pt x="44" y="75"/>
                    </a:cubicBezTo>
                    <a:cubicBezTo>
                      <a:pt x="46" y="75"/>
                      <a:pt x="48" y="74"/>
                      <a:pt x="48" y="76"/>
                    </a:cubicBezTo>
                    <a:cubicBezTo>
                      <a:pt x="49" y="79"/>
                      <a:pt x="48" y="79"/>
                      <a:pt x="51" y="80"/>
                    </a:cubicBezTo>
                    <a:cubicBezTo>
                      <a:pt x="52" y="80"/>
                      <a:pt x="51" y="84"/>
                      <a:pt x="51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2" name="Freeform 96"/>
              <p:cNvSpPr>
                <a:spLocks noEditPoints="1"/>
              </p:cNvSpPr>
              <p:nvPr/>
            </p:nvSpPr>
            <p:spPr bwMode="auto">
              <a:xfrm>
                <a:off x="3301" y="2328"/>
                <a:ext cx="249" cy="263"/>
              </a:xfrm>
              <a:custGeom>
                <a:avLst/>
                <a:gdLst>
                  <a:gd name="T0" fmla="*/ 48 w 105"/>
                  <a:gd name="T1" fmla="*/ 102 h 111"/>
                  <a:gd name="T2" fmla="*/ 51 w 105"/>
                  <a:gd name="T3" fmla="*/ 90 h 111"/>
                  <a:gd name="T4" fmla="*/ 52 w 105"/>
                  <a:gd name="T5" fmla="*/ 84 h 111"/>
                  <a:gd name="T6" fmla="*/ 47 w 105"/>
                  <a:gd name="T7" fmla="*/ 75 h 111"/>
                  <a:gd name="T8" fmla="*/ 43 w 105"/>
                  <a:gd name="T9" fmla="*/ 65 h 111"/>
                  <a:gd name="T10" fmla="*/ 38 w 105"/>
                  <a:gd name="T11" fmla="*/ 59 h 111"/>
                  <a:gd name="T12" fmla="*/ 28 w 105"/>
                  <a:gd name="T13" fmla="*/ 49 h 111"/>
                  <a:gd name="T14" fmla="*/ 23 w 105"/>
                  <a:gd name="T15" fmla="*/ 41 h 111"/>
                  <a:gd name="T16" fmla="*/ 6 w 105"/>
                  <a:gd name="T17" fmla="*/ 42 h 111"/>
                  <a:gd name="T18" fmla="*/ 1 w 105"/>
                  <a:gd name="T19" fmla="*/ 35 h 111"/>
                  <a:gd name="T20" fmla="*/ 9 w 105"/>
                  <a:gd name="T21" fmla="*/ 25 h 111"/>
                  <a:gd name="T22" fmla="*/ 11 w 105"/>
                  <a:gd name="T23" fmla="*/ 10 h 111"/>
                  <a:gd name="T24" fmla="*/ 15 w 105"/>
                  <a:gd name="T25" fmla="*/ 9 h 111"/>
                  <a:gd name="T26" fmla="*/ 24 w 105"/>
                  <a:gd name="T27" fmla="*/ 11 h 111"/>
                  <a:gd name="T28" fmla="*/ 24 w 105"/>
                  <a:gd name="T29" fmla="*/ 2 h 111"/>
                  <a:gd name="T30" fmla="*/ 38 w 105"/>
                  <a:gd name="T31" fmla="*/ 1 h 111"/>
                  <a:gd name="T32" fmla="*/ 44 w 105"/>
                  <a:gd name="T33" fmla="*/ 9 h 111"/>
                  <a:gd name="T34" fmla="*/ 54 w 105"/>
                  <a:gd name="T35" fmla="*/ 9 h 111"/>
                  <a:gd name="T36" fmla="*/ 64 w 105"/>
                  <a:gd name="T37" fmla="*/ 9 h 111"/>
                  <a:gd name="T38" fmla="*/ 64 w 105"/>
                  <a:gd name="T39" fmla="*/ 14 h 111"/>
                  <a:gd name="T40" fmla="*/ 71 w 105"/>
                  <a:gd name="T41" fmla="*/ 16 h 111"/>
                  <a:gd name="T42" fmla="*/ 83 w 105"/>
                  <a:gd name="T43" fmla="*/ 21 h 111"/>
                  <a:gd name="T44" fmla="*/ 105 w 105"/>
                  <a:gd name="T45" fmla="*/ 31 h 111"/>
                  <a:gd name="T46" fmla="*/ 95 w 105"/>
                  <a:gd name="T47" fmla="*/ 50 h 111"/>
                  <a:gd name="T48" fmla="*/ 90 w 105"/>
                  <a:gd name="T49" fmla="*/ 70 h 111"/>
                  <a:gd name="T50" fmla="*/ 67 w 105"/>
                  <a:gd name="T51" fmla="*/ 95 h 111"/>
                  <a:gd name="T52" fmla="*/ 49 w 105"/>
                  <a:gd name="T53" fmla="*/ 100 h 111"/>
                  <a:gd name="T54" fmla="*/ 66 w 105"/>
                  <a:gd name="T55" fmla="*/ 94 h 111"/>
                  <a:gd name="T56" fmla="*/ 89 w 105"/>
                  <a:gd name="T57" fmla="*/ 70 h 111"/>
                  <a:gd name="T58" fmla="*/ 94 w 105"/>
                  <a:gd name="T59" fmla="*/ 49 h 111"/>
                  <a:gd name="T60" fmla="*/ 103 w 105"/>
                  <a:gd name="T61" fmla="*/ 31 h 111"/>
                  <a:gd name="T62" fmla="*/ 82 w 105"/>
                  <a:gd name="T63" fmla="*/ 22 h 111"/>
                  <a:gd name="T64" fmla="*/ 77 w 105"/>
                  <a:gd name="T65" fmla="*/ 21 h 111"/>
                  <a:gd name="T66" fmla="*/ 71 w 105"/>
                  <a:gd name="T67" fmla="*/ 17 h 111"/>
                  <a:gd name="T68" fmla="*/ 62 w 105"/>
                  <a:gd name="T69" fmla="*/ 20 h 111"/>
                  <a:gd name="T70" fmla="*/ 62 w 105"/>
                  <a:gd name="T71" fmla="*/ 13 h 111"/>
                  <a:gd name="T72" fmla="*/ 62 w 105"/>
                  <a:gd name="T73" fmla="*/ 7 h 111"/>
                  <a:gd name="T74" fmla="*/ 51 w 105"/>
                  <a:gd name="T75" fmla="*/ 9 h 111"/>
                  <a:gd name="T76" fmla="*/ 40 w 105"/>
                  <a:gd name="T77" fmla="*/ 12 h 111"/>
                  <a:gd name="T78" fmla="*/ 35 w 105"/>
                  <a:gd name="T79" fmla="*/ 3 h 111"/>
                  <a:gd name="T80" fmla="*/ 29 w 105"/>
                  <a:gd name="T81" fmla="*/ 8 h 111"/>
                  <a:gd name="T82" fmla="*/ 19 w 105"/>
                  <a:gd name="T83" fmla="*/ 12 h 111"/>
                  <a:gd name="T84" fmla="*/ 14 w 105"/>
                  <a:gd name="T85" fmla="*/ 11 h 111"/>
                  <a:gd name="T86" fmla="*/ 13 w 105"/>
                  <a:gd name="T87" fmla="*/ 14 h 111"/>
                  <a:gd name="T88" fmla="*/ 10 w 105"/>
                  <a:gd name="T89" fmla="*/ 27 h 111"/>
                  <a:gd name="T90" fmla="*/ 2 w 105"/>
                  <a:gd name="T91" fmla="*/ 35 h 111"/>
                  <a:gd name="T92" fmla="*/ 9 w 105"/>
                  <a:gd name="T93" fmla="*/ 39 h 111"/>
                  <a:gd name="T94" fmla="*/ 15 w 105"/>
                  <a:gd name="T95" fmla="*/ 43 h 111"/>
                  <a:gd name="T96" fmla="*/ 25 w 105"/>
                  <a:gd name="T97" fmla="*/ 46 h 111"/>
                  <a:gd name="T98" fmla="*/ 37 w 105"/>
                  <a:gd name="T99" fmla="*/ 54 h 111"/>
                  <a:gd name="T100" fmla="*/ 43 w 105"/>
                  <a:gd name="T101" fmla="*/ 61 h 111"/>
                  <a:gd name="T102" fmla="*/ 44 w 105"/>
                  <a:gd name="T103" fmla="*/ 67 h 111"/>
                  <a:gd name="T104" fmla="*/ 50 w 105"/>
                  <a:gd name="T105" fmla="*/ 76 h 111"/>
                  <a:gd name="T106" fmla="*/ 55 w 105"/>
                  <a:gd name="T107" fmla="*/ 87 h 111"/>
                  <a:gd name="T108" fmla="*/ 49 w 105"/>
                  <a:gd name="T109" fmla="*/ 100 h 111"/>
                  <a:gd name="T110" fmla="*/ 62 w 105"/>
                  <a:gd name="T111" fmla="*/ 1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5" h="111">
                    <a:moveTo>
                      <a:pt x="55" y="111"/>
                    </a:moveTo>
                    <a:cubicBezTo>
                      <a:pt x="55" y="110"/>
                      <a:pt x="55" y="110"/>
                      <a:pt x="55" y="110"/>
                    </a:cubicBezTo>
                    <a:cubicBezTo>
                      <a:pt x="54" y="108"/>
                      <a:pt x="54" y="107"/>
                      <a:pt x="55" y="106"/>
                    </a:cubicBezTo>
                    <a:cubicBezTo>
                      <a:pt x="54" y="106"/>
                      <a:pt x="54" y="105"/>
                      <a:pt x="53" y="104"/>
                    </a:cubicBezTo>
                    <a:cubicBezTo>
                      <a:pt x="52" y="103"/>
                      <a:pt x="50" y="100"/>
                      <a:pt x="49" y="101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99"/>
                      <a:pt x="46" y="98"/>
                      <a:pt x="44" y="99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5" y="96"/>
                      <a:pt x="47" y="94"/>
                      <a:pt x="49" y="92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52" y="89"/>
                      <a:pt x="52" y="89"/>
                      <a:pt x="53" y="89"/>
                    </a:cubicBezTo>
                    <a:cubicBezTo>
                      <a:pt x="53" y="88"/>
                      <a:pt x="54" y="88"/>
                      <a:pt x="54" y="87"/>
                    </a:cubicBezTo>
                    <a:cubicBezTo>
                      <a:pt x="54" y="86"/>
                      <a:pt x="54" y="86"/>
                      <a:pt x="54" y="86"/>
                    </a:cubicBezTo>
                    <a:cubicBezTo>
                      <a:pt x="53" y="85"/>
                      <a:pt x="53" y="85"/>
                      <a:pt x="52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1"/>
                      <a:pt x="52" y="81"/>
                      <a:pt x="52" y="80"/>
                    </a:cubicBezTo>
                    <a:cubicBezTo>
                      <a:pt x="49" y="80"/>
                      <a:pt x="49" y="79"/>
                      <a:pt x="49" y="77"/>
                    </a:cubicBezTo>
                    <a:cubicBezTo>
                      <a:pt x="49" y="77"/>
                      <a:pt x="48" y="77"/>
                      <a:pt x="48" y="76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76"/>
                      <a:pt x="45" y="76"/>
                      <a:pt x="45" y="75"/>
                    </a:cubicBezTo>
                    <a:cubicBezTo>
                      <a:pt x="42" y="75"/>
                      <a:pt x="42" y="73"/>
                      <a:pt x="42" y="71"/>
                    </a:cubicBezTo>
                    <a:cubicBezTo>
                      <a:pt x="42" y="71"/>
                      <a:pt x="42" y="70"/>
                      <a:pt x="42" y="70"/>
                    </a:cubicBezTo>
                    <a:cubicBezTo>
                      <a:pt x="42" y="69"/>
                      <a:pt x="42" y="68"/>
                      <a:pt x="43" y="67"/>
                    </a:cubicBezTo>
                    <a:cubicBezTo>
                      <a:pt x="43" y="66"/>
                      <a:pt x="43" y="65"/>
                      <a:pt x="43" y="65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3" y="64"/>
                      <a:pt x="43" y="63"/>
                      <a:pt x="43" y="62"/>
                    </a:cubicBezTo>
                    <a:cubicBezTo>
                      <a:pt x="43" y="62"/>
                      <a:pt x="42" y="62"/>
                      <a:pt x="42" y="62"/>
                    </a:cubicBezTo>
                    <a:cubicBezTo>
                      <a:pt x="42" y="62"/>
                      <a:pt x="41" y="61"/>
                      <a:pt x="41" y="61"/>
                    </a:cubicBezTo>
                    <a:cubicBezTo>
                      <a:pt x="41" y="61"/>
                      <a:pt x="41" y="60"/>
                      <a:pt x="41" y="60"/>
                    </a:cubicBezTo>
                    <a:cubicBezTo>
                      <a:pt x="41" y="60"/>
                      <a:pt x="41" y="59"/>
                      <a:pt x="41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7" y="58"/>
                      <a:pt x="36" y="58"/>
                    </a:cubicBezTo>
                    <a:cubicBezTo>
                      <a:pt x="36" y="57"/>
                      <a:pt x="36" y="55"/>
                      <a:pt x="36" y="54"/>
                    </a:cubicBezTo>
                    <a:cubicBezTo>
                      <a:pt x="36" y="54"/>
                      <a:pt x="36" y="53"/>
                      <a:pt x="36" y="53"/>
                    </a:cubicBezTo>
                    <a:cubicBezTo>
                      <a:pt x="35" y="51"/>
                      <a:pt x="33" y="51"/>
                      <a:pt x="31" y="50"/>
                    </a:cubicBezTo>
                    <a:cubicBezTo>
                      <a:pt x="30" y="50"/>
                      <a:pt x="30" y="50"/>
                      <a:pt x="29" y="50"/>
                    </a:cubicBezTo>
                    <a:cubicBezTo>
                      <a:pt x="29" y="49"/>
                      <a:pt x="28" y="49"/>
                      <a:pt x="28" y="49"/>
                    </a:cubicBezTo>
                    <a:cubicBezTo>
                      <a:pt x="28" y="49"/>
                      <a:pt x="27" y="48"/>
                      <a:pt x="27" y="48"/>
                    </a:cubicBezTo>
                    <a:cubicBezTo>
                      <a:pt x="26" y="48"/>
                      <a:pt x="25" y="48"/>
                      <a:pt x="24" y="47"/>
                    </a:cubicBezTo>
                    <a:cubicBezTo>
                      <a:pt x="22" y="46"/>
                      <a:pt x="23" y="44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19" y="42"/>
                      <a:pt x="18" y="43"/>
                    </a:cubicBezTo>
                    <a:cubicBezTo>
                      <a:pt x="16" y="44"/>
                      <a:pt x="16" y="45"/>
                      <a:pt x="16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5"/>
                      <a:pt x="10" y="45"/>
                      <a:pt x="9" y="44"/>
                    </a:cubicBezTo>
                    <a:cubicBezTo>
                      <a:pt x="9" y="44"/>
                      <a:pt x="9" y="42"/>
                      <a:pt x="9" y="41"/>
                    </a:cubicBezTo>
                    <a:cubicBezTo>
                      <a:pt x="8" y="41"/>
                      <a:pt x="7" y="42"/>
                      <a:pt x="6" y="42"/>
                    </a:cubicBezTo>
                    <a:cubicBezTo>
                      <a:pt x="5" y="42"/>
                      <a:pt x="5" y="41"/>
                      <a:pt x="4" y="41"/>
                    </a:cubicBezTo>
                    <a:cubicBezTo>
                      <a:pt x="4" y="40"/>
                      <a:pt x="4" y="40"/>
                      <a:pt x="3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2" y="38"/>
                      <a:pt x="2" y="37"/>
                    </a:cubicBezTo>
                    <a:cubicBezTo>
                      <a:pt x="1" y="37"/>
                      <a:pt x="1" y="36"/>
                      <a:pt x="1" y="35"/>
                    </a:cubicBezTo>
                    <a:cubicBezTo>
                      <a:pt x="0" y="34"/>
                      <a:pt x="1" y="33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1"/>
                      <a:pt x="3" y="31"/>
                      <a:pt x="3" y="30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5" y="27"/>
                      <a:pt x="7" y="26"/>
                      <a:pt x="8" y="26"/>
                    </a:cubicBezTo>
                    <a:cubicBezTo>
                      <a:pt x="9" y="26"/>
                      <a:pt x="9" y="25"/>
                      <a:pt x="9" y="25"/>
                    </a:cubicBezTo>
                    <a:cubicBezTo>
                      <a:pt x="10" y="25"/>
                      <a:pt x="11" y="25"/>
                      <a:pt x="11" y="24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1" y="16"/>
                    </a:cubicBezTo>
                    <a:cubicBezTo>
                      <a:pt x="11" y="15"/>
                      <a:pt x="10" y="14"/>
                      <a:pt x="10" y="13"/>
                    </a:cubicBezTo>
                    <a:cubicBezTo>
                      <a:pt x="11" y="13"/>
                      <a:pt x="11" y="12"/>
                      <a:pt x="12" y="12"/>
                    </a:cubicBezTo>
                    <a:cubicBezTo>
                      <a:pt x="11" y="12"/>
                      <a:pt x="11" y="11"/>
                      <a:pt x="11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9" y="9"/>
                      <a:pt x="19" y="11"/>
                    </a:cubicBezTo>
                    <a:cubicBezTo>
                      <a:pt x="20" y="11"/>
                      <a:pt x="20" y="11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4" y="11"/>
                    </a:cubicBezTo>
                    <a:cubicBezTo>
                      <a:pt x="25" y="11"/>
                      <a:pt x="26" y="10"/>
                      <a:pt x="27" y="9"/>
                    </a:cubicBezTo>
                    <a:cubicBezTo>
                      <a:pt x="27" y="9"/>
                      <a:pt x="27" y="9"/>
                      <a:pt x="26" y="9"/>
                    </a:cubicBezTo>
                    <a:cubicBezTo>
                      <a:pt x="26" y="8"/>
                      <a:pt x="26" y="7"/>
                      <a:pt x="26" y="6"/>
                    </a:cubicBezTo>
                    <a:cubicBezTo>
                      <a:pt x="26" y="6"/>
                      <a:pt x="26" y="5"/>
                      <a:pt x="25" y="5"/>
                    </a:cubicBezTo>
                    <a:cubicBezTo>
                      <a:pt x="25" y="5"/>
                      <a:pt x="25" y="4"/>
                      <a:pt x="24" y="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30" y="4"/>
                      <a:pt x="30" y="4"/>
                      <a:pt x="35" y="2"/>
                    </a:cubicBezTo>
                    <a:cubicBezTo>
                      <a:pt x="35" y="2"/>
                      <a:pt x="35" y="2"/>
                      <a:pt x="35" y="1"/>
                    </a:cubicBezTo>
                    <a:cubicBezTo>
                      <a:pt x="36" y="1"/>
                      <a:pt x="36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5"/>
                      <a:pt x="40" y="6"/>
                      <a:pt x="39" y="7"/>
                    </a:cubicBezTo>
                    <a:cubicBezTo>
                      <a:pt x="39" y="9"/>
                      <a:pt x="39" y="10"/>
                      <a:pt x="40" y="10"/>
                    </a:cubicBezTo>
                    <a:cubicBezTo>
                      <a:pt x="41" y="11"/>
                      <a:pt x="42" y="10"/>
                      <a:pt x="43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9"/>
                      <a:pt x="46" y="9"/>
                      <a:pt x="47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8"/>
                      <a:pt x="50" y="7"/>
                      <a:pt x="51" y="7"/>
                    </a:cubicBezTo>
                    <a:cubicBezTo>
                      <a:pt x="52" y="7"/>
                      <a:pt x="53" y="8"/>
                      <a:pt x="53" y="8"/>
                    </a:cubicBezTo>
                    <a:cubicBezTo>
                      <a:pt x="53" y="8"/>
                      <a:pt x="54" y="9"/>
                      <a:pt x="54" y="9"/>
                    </a:cubicBezTo>
                    <a:cubicBezTo>
                      <a:pt x="56" y="8"/>
                      <a:pt x="57" y="7"/>
                      <a:pt x="58" y="6"/>
                    </a:cubicBezTo>
                    <a:cubicBezTo>
                      <a:pt x="59" y="5"/>
                      <a:pt x="59" y="4"/>
                      <a:pt x="60" y="3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2" y="4"/>
                      <a:pt x="63" y="7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12"/>
                      <a:pt x="64" y="13"/>
                      <a:pt x="63" y="14"/>
                    </a:cubicBezTo>
                    <a:cubicBezTo>
                      <a:pt x="62" y="15"/>
                      <a:pt x="61" y="16"/>
                      <a:pt x="61" y="17"/>
                    </a:cubicBezTo>
                    <a:cubicBezTo>
                      <a:pt x="62" y="17"/>
                      <a:pt x="62" y="17"/>
                      <a:pt x="62" y="16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3" y="18"/>
                    </a:cubicBezTo>
                    <a:cubicBezTo>
                      <a:pt x="63" y="18"/>
                      <a:pt x="63" y="18"/>
                      <a:pt x="64" y="19"/>
                    </a:cubicBezTo>
                    <a:cubicBezTo>
                      <a:pt x="65" y="19"/>
                      <a:pt x="66" y="19"/>
                      <a:pt x="66" y="20"/>
                    </a:cubicBezTo>
                    <a:cubicBezTo>
                      <a:pt x="68" y="18"/>
                      <a:pt x="69" y="16"/>
                      <a:pt x="70" y="16"/>
                    </a:cubicBezTo>
                    <a:cubicBezTo>
                      <a:pt x="70" y="16"/>
                      <a:pt x="70" y="16"/>
                      <a:pt x="71" y="16"/>
                    </a:cubicBezTo>
                    <a:cubicBezTo>
                      <a:pt x="72" y="16"/>
                      <a:pt x="76" y="16"/>
                      <a:pt x="77" y="18"/>
                    </a:cubicBezTo>
                    <a:cubicBezTo>
                      <a:pt x="78" y="18"/>
                      <a:pt x="79" y="18"/>
                      <a:pt x="79" y="19"/>
                    </a:cubicBezTo>
                    <a:cubicBezTo>
                      <a:pt x="79" y="19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21"/>
                      <a:pt x="80" y="21"/>
                      <a:pt x="80" y="21"/>
                    </a:cubicBezTo>
                    <a:cubicBezTo>
                      <a:pt x="81" y="20"/>
                      <a:pt x="82" y="20"/>
                      <a:pt x="83" y="21"/>
                    </a:cubicBezTo>
                    <a:cubicBezTo>
                      <a:pt x="84" y="21"/>
                      <a:pt x="86" y="21"/>
                      <a:pt x="87" y="21"/>
                    </a:cubicBezTo>
                    <a:cubicBezTo>
                      <a:pt x="89" y="21"/>
                      <a:pt x="90" y="21"/>
                      <a:pt x="91" y="22"/>
                    </a:cubicBezTo>
                    <a:cubicBezTo>
                      <a:pt x="93" y="22"/>
                      <a:pt x="95" y="24"/>
                      <a:pt x="97" y="26"/>
                    </a:cubicBezTo>
                    <a:cubicBezTo>
                      <a:pt x="97" y="26"/>
                      <a:pt x="98" y="27"/>
                      <a:pt x="99" y="27"/>
                    </a:cubicBezTo>
                    <a:cubicBezTo>
                      <a:pt x="99" y="28"/>
                      <a:pt x="100" y="28"/>
                      <a:pt x="101" y="28"/>
                    </a:cubicBezTo>
                    <a:cubicBezTo>
                      <a:pt x="102" y="28"/>
                      <a:pt x="104" y="28"/>
                      <a:pt x="105" y="31"/>
                    </a:cubicBezTo>
                    <a:cubicBezTo>
                      <a:pt x="105" y="34"/>
                      <a:pt x="105" y="37"/>
                      <a:pt x="104" y="39"/>
                    </a:cubicBezTo>
                    <a:cubicBezTo>
                      <a:pt x="103" y="41"/>
                      <a:pt x="102" y="42"/>
                      <a:pt x="101" y="43"/>
                    </a:cubicBezTo>
                    <a:cubicBezTo>
                      <a:pt x="100" y="44"/>
                      <a:pt x="99" y="44"/>
                      <a:pt x="98" y="45"/>
                    </a:cubicBezTo>
                    <a:cubicBezTo>
                      <a:pt x="98" y="46"/>
                      <a:pt x="97" y="47"/>
                      <a:pt x="97" y="48"/>
                    </a:cubicBezTo>
                    <a:cubicBezTo>
                      <a:pt x="97" y="48"/>
                      <a:pt x="97" y="48"/>
                      <a:pt x="96" y="49"/>
                    </a:cubicBezTo>
                    <a:cubicBezTo>
                      <a:pt x="96" y="49"/>
                      <a:pt x="95" y="50"/>
                      <a:pt x="95" y="50"/>
                    </a:cubicBezTo>
                    <a:cubicBezTo>
                      <a:pt x="95" y="50"/>
                      <a:pt x="94" y="50"/>
                      <a:pt x="94" y="50"/>
                    </a:cubicBezTo>
                    <a:cubicBezTo>
                      <a:pt x="94" y="52"/>
                      <a:pt x="94" y="53"/>
                      <a:pt x="94" y="54"/>
                    </a:cubicBezTo>
                    <a:cubicBezTo>
                      <a:pt x="94" y="56"/>
                      <a:pt x="94" y="57"/>
                      <a:pt x="94" y="59"/>
                    </a:cubicBezTo>
                    <a:cubicBezTo>
                      <a:pt x="94" y="60"/>
                      <a:pt x="93" y="61"/>
                      <a:pt x="93" y="63"/>
                    </a:cubicBezTo>
                    <a:cubicBezTo>
                      <a:pt x="93" y="64"/>
                      <a:pt x="92" y="65"/>
                      <a:pt x="92" y="66"/>
                    </a:cubicBezTo>
                    <a:cubicBezTo>
                      <a:pt x="92" y="68"/>
                      <a:pt x="91" y="69"/>
                      <a:pt x="90" y="70"/>
                    </a:cubicBezTo>
                    <a:cubicBezTo>
                      <a:pt x="89" y="71"/>
                      <a:pt x="89" y="73"/>
                      <a:pt x="88" y="74"/>
                    </a:cubicBezTo>
                    <a:cubicBezTo>
                      <a:pt x="87" y="77"/>
                      <a:pt x="83" y="77"/>
                      <a:pt x="81" y="77"/>
                    </a:cubicBezTo>
                    <a:cubicBezTo>
                      <a:pt x="78" y="78"/>
                      <a:pt x="71" y="81"/>
                      <a:pt x="69" y="85"/>
                    </a:cubicBezTo>
                    <a:cubicBezTo>
                      <a:pt x="68" y="86"/>
                      <a:pt x="69" y="87"/>
                      <a:pt x="69" y="88"/>
                    </a:cubicBezTo>
                    <a:cubicBezTo>
                      <a:pt x="69" y="89"/>
                      <a:pt x="69" y="90"/>
                      <a:pt x="69" y="91"/>
                    </a:cubicBezTo>
                    <a:cubicBezTo>
                      <a:pt x="68" y="93"/>
                      <a:pt x="67" y="94"/>
                      <a:pt x="67" y="95"/>
                    </a:cubicBezTo>
                    <a:cubicBezTo>
                      <a:pt x="66" y="95"/>
                      <a:pt x="65" y="96"/>
                      <a:pt x="65" y="97"/>
                    </a:cubicBezTo>
                    <a:cubicBezTo>
                      <a:pt x="64" y="99"/>
                      <a:pt x="63" y="102"/>
                      <a:pt x="60" y="104"/>
                    </a:cubicBezTo>
                    <a:cubicBezTo>
                      <a:pt x="59" y="105"/>
                      <a:pt x="58" y="106"/>
                      <a:pt x="58" y="107"/>
                    </a:cubicBezTo>
                    <a:cubicBezTo>
                      <a:pt x="57" y="108"/>
                      <a:pt x="56" y="109"/>
                      <a:pt x="56" y="110"/>
                    </a:cubicBezTo>
                    <a:lnTo>
                      <a:pt x="55" y="111"/>
                    </a:lnTo>
                    <a:close/>
                    <a:moveTo>
                      <a:pt x="49" y="100"/>
                    </a:moveTo>
                    <a:cubicBezTo>
                      <a:pt x="51" y="100"/>
                      <a:pt x="53" y="102"/>
                      <a:pt x="54" y="104"/>
                    </a:cubicBezTo>
                    <a:cubicBezTo>
                      <a:pt x="55" y="104"/>
                      <a:pt x="56" y="105"/>
                      <a:pt x="56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8" y="105"/>
                      <a:pt x="58" y="104"/>
                      <a:pt x="59" y="103"/>
                    </a:cubicBezTo>
                    <a:cubicBezTo>
                      <a:pt x="62" y="101"/>
                      <a:pt x="63" y="99"/>
                      <a:pt x="64" y="97"/>
                    </a:cubicBezTo>
                    <a:cubicBezTo>
                      <a:pt x="64" y="95"/>
                      <a:pt x="65" y="95"/>
                      <a:pt x="66" y="94"/>
                    </a:cubicBezTo>
                    <a:cubicBezTo>
                      <a:pt x="66" y="93"/>
                      <a:pt x="67" y="92"/>
                      <a:pt x="67" y="91"/>
                    </a:cubicBezTo>
                    <a:cubicBezTo>
                      <a:pt x="67" y="90"/>
                      <a:pt x="67" y="89"/>
                      <a:pt x="67" y="88"/>
                    </a:cubicBezTo>
                    <a:cubicBezTo>
                      <a:pt x="67" y="87"/>
                      <a:pt x="67" y="86"/>
                      <a:pt x="68" y="84"/>
                    </a:cubicBezTo>
                    <a:cubicBezTo>
                      <a:pt x="70" y="80"/>
                      <a:pt x="77" y="76"/>
                      <a:pt x="81" y="76"/>
                    </a:cubicBezTo>
                    <a:cubicBezTo>
                      <a:pt x="84" y="76"/>
                      <a:pt x="86" y="76"/>
                      <a:pt x="87" y="73"/>
                    </a:cubicBezTo>
                    <a:cubicBezTo>
                      <a:pt x="87" y="72"/>
                      <a:pt x="88" y="71"/>
                      <a:pt x="89" y="70"/>
                    </a:cubicBezTo>
                    <a:cubicBezTo>
                      <a:pt x="90" y="68"/>
                      <a:pt x="90" y="67"/>
                      <a:pt x="91" y="66"/>
                    </a:cubicBezTo>
                    <a:cubicBezTo>
                      <a:pt x="91" y="65"/>
                      <a:pt x="91" y="63"/>
                      <a:pt x="92" y="62"/>
                    </a:cubicBezTo>
                    <a:cubicBezTo>
                      <a:pt x="92" y="61"/>
                      <a:pt x="92" y="60"/>
                      <a:pt x="93" y="58"/>
                    </a:cubicBezTo>
                    <a:cubicBezTo>
                      <a:pt x="93" y="57"/>
                      <a:pt x="93" y="56"/>
                      <a:pt x="93" y="55"/>
                    </a:cubicBezTo>
                    <a:cubicBezTo>
                      <a:pt x="93" y="53"/>
                      <a:pt x="93" y="52"/>
                      <a:pt x="93" y="50"/>
                    </a:cubicBezTo>
                    <a:cubicBezTo>
                      <a:pt x="93" y="49"/>
                      <a:pt x="94" y="49"/>
                      <a:pt x="94" y="49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5" y="48"/>
                      <a:pt x="96" y="47"/>
                      <a:pt x="96" y="47"/>
                    </a:cubicBezTo>
                    <a:cubicBezTo>
                      <a:pt x="96" y="46"/>
                      <a:pt x="97" y="45"/>
                      <a:pt x="97" y="44"/>
                    </a:cubicBezTo>
                    <a:cubicBezTo>
                      <a:pt x="98" y="43"/>
                      <a:pt x="99" y="43"/>
                      <a:pt x="100" y="42"/>
                    </a:cubicBezTo>
                    <a:cubicBezTo>
                      <a:pt x="101" y="41"/>
                      <a:pt x="102" y="40"/>
                      <a:pt x="103" y="38"/>
                    </a:cubicBezTo>
                    <a:cubicBezTo>
                      <a:pt x="104" y="36"/>
                      <a:pt x="104" y="34"/>
                      <a:pt x="103" y="31"/>
                    </a:cubicBezTo>
                    <a:cubicBezTo>
                      <a:pt x="103" y="29"/>
                      <a:pt x="102" y="29"/>
                      <a:pt x="101" y="29"/>
                    </a:cubicBezTo>
                    <a:cubicBezTo>
                      <a:pt x="100" y="29"/>
                      <a:pt x="99" y="29"/>
                      <a:pt x="98" y="28"/>
                    </a:cubicBezTo>
                    <a:cubicBezTo>
                      <a:pt x="97" y="28"/>
                      <a:pt x="97" y="27"/>
                      <a:pt x="96" y="27"/>
                    </a:cubicBezTo>
                    <a:cubicBezTo>
                      <a:pt x="94" y="25"/>
                      <a:pt x="93" y="24"/>
                      <a:pt x="91" y="23"/>
                    </a:cubicBezTo>
                    <a:cubicBezTo>
                      <a:pt x="90" y="23"/>
                      <a:pt x="88" y="23"/>
                      <a:pt x="87" y="23"/>
                    </a:cubicBezTo>
                    <a:cubicBezTo>
                      <a:pt x="86" y="23"/>
                      <a:pt x="84" y="22"/>
                      <a:pt x="82" y="22"/>
                    </a:cubicBezTo>
                    <a:cubicBezTo>
                      <a:pt x="81" y="22"/>
                      <a:pt x="81" y="22"/>
                      <a:pt x="80" y="22"/>
                    </a:cubicBezTo>
                    <a:cubicBezTo>
                      <a:pt x="80" y="22"/>
                      <a:pt x="80" y="22"/>
                      <a:pt x="79" y="23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9" y="22"/>
                      <a:pt x="79" y="21"/>
                      <a:pt x="79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8" y="19"/>
                      <a:pt x="78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8"/>
                      <a:pt x="73" y="17"/>
                      <a:pt x="71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8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6" y="21"/>
                      <a:pt x="65" y="20"/>
                      <a:pt x="65" y="20"/>
                    </a:cubicBezTo>
                    <a:cubicBezTo>
                      <a:pt x="65" y="20"/>
                      <a:pt x="64" y="20"/>
                      <a:pt x="63" y="20"/>
                    </a:cubicBezTo>
                    <a:cubicBezTo>
                      <a:pt x="63" y="20"/>
                      <a:pt x="62" y="20"/>
                      <a:pt x="62" y="20"/>
                    </a:cubicBezTo>
                    <a:cubicBezTo>
                      <a:pt x="61" y="20"/>
                      <a:pt x="61" y="21"/>
                      <a:pt x="61" y="21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19"/>
                      <a:pt x="60" y="19"/>
                      <a:pt x="61" y="19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9" y="16"/>
                      <a:pt x="61" y="14"/>
                      <a:pt x="62" y="13"/>
                    </a:cubicBezTo>
                    <a:cubicBezTo>
                      <a:pt x="63" y="13"/>
                      <a:pt x="64" y="12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3" y="11"/>
                      <a:pt x="63" y="11"/>
                      <a:pt x="63" y="10"/>
                    </a:cubicBezTo>
                    <a:cubicBezTo>
                      <a:pt x="63" y="10"/>
                      <a:pt x="62" y="9"/>
                      <a:pt x="62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7"/>
                    </a:cubicBezTo>
                    <a:cubicBezTo>
                      <a:pt x="61" y="6"/>
                      <a:pt x="61" y="5"/>
                      <a:pt x="61" y="5"/>
                    </a:cubicBezTo>
                    <a:cubicBezTo>
                      <a:pt x="60" y="5"/>
                      <a:pt x="60" y="6"/>
                      <a:pt x="59" y="7"/>
                    </a:cubicBezTo>
                    <a:cubicBezTo>
                      <a:pt x="58" y="8"/>
                      <a:pt x="57" y="10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3" y="10"/>
                      <a:pt x="53" y="10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0" y="9"/>
                      <a:pt x="50" y="9"/>
                      <a:pt x="50" y="10"/>
                    </a:cubicBezTo>
                    <a:cubicBezTo>
                      <a:pt x="49" y="10"/>
                      <a:pt x="49" y="10"/>
                      <a:pt x="48" y="10"/>
                    </a:cubicBezTo>
                    <a:cubicBezTo>
                      <a:pt x="48" y="10"/>
                      <a:pt x="48" y="10"/>
                      <a:pt x="47" y="10"/>
                    </a:cubicBezTo>
                    <a:cubicBezTo>
                      <a:pt x="46" y="10"/>
                      <a:pt x="45" y="10"/>
                      <a:pt x="45" y="10"/>
                    </a:cubicBezTo>
                    <a:cubicBezTo>
                      <a:pt x="45" y="11"/>
                      <a:pt x="44" y="11"/>
                      <a:pt x="44" y="11"/>
                    </a:cubicBezTo>
                    <a:cubicBezTo>
                      <a:pt x="43" y="12"/>
                      <a:pt x="42" y="12"/>
                      <a:pt x="40" y="12"/>
                    </a:cubicBezTo>
                    <a:cubicBezTo>
                      <a:pt x="37" y="11"/>
                      <a:pt x="38" y="8"/>
                      <a:pt x="38" y="6"/>
                    </a:cubicBezTo>
                    <a:cubicBezTo>
                      <a:pt x="38" y="5"/>
                      <a:pt x="38" y="5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3"/>
                      <a:pt x="37" y="2"/>
                      <a:pt x="37" y="2"/>
                    </a:cubicBezTo>
                    <a:cubicBezTo>
                      <a:pt x="37" y="2"/>
                      <a:pt x="37" y="1"/>
                      <a:pt x="36" y="2"/>
                    </a:cubicBezTo>
                    <a:cubicBezTo>
                      <a:pt x="36" y="2"/>
                      <a:pt x="36" y="3"/>
                      <a:pt x="35" y="3"/>
                    </a:cubicBezTo>
                    <a:cubicBezTo>
                      <a:pt x="33" y="4"/>
                      <a:pt x="31" y="5"/>
                      <a:pt x="29" y="5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10"/>
                      <a:pt x="26" y="11"/>
                      <a:pt x="25" y="12"/>
                    </a:cubicBezTo>
                    <a:cubicBezTo>
                      <a:pt x="24" y="13"/>
                      <a:pt x="23" y="13"/>
                      <a:pt x="21" y="13"/>
                    </a:cubicBezTo>
                    <a:cubicBezTo>
                      <a:pt x="20" y="13"/>
                      <a:pt x="20" y="13"/>
                      <a:pt x="20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0"/>
                      <a:pt x="18" y="10"/>
                      <a:pt x="17" y="10"/>
                    </a:cubicBezTo>
                    <a:cubicBezTo>
                      <a:pt x="17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3" y="11"/>
                    </a:cubicBezTo>
                    <a:cubicBezTo>
                      <a:pt x="13" y="12"/>
                      <a:pt x="14" y="12"/>
                      <a:pt x="14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3" y="18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6"/>
                      <a:pt x="11" y="26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7" y="27"/>
                      <a:pt x="6" y="28"/>
                      <a:pt x="5" y="29"/>
                    </a:cubicBezTo>
                    <a:cubicBezTo>
                      <a:pt x="4" y="29"/>
                      <a:pt x="4" y="30"/>
                      <a:pt x="4" y="31"/>
                    </a:cubicBezTo>
                    <a:cubicBezTo>
                      <a:pt x="4" y="31"/>
                      <a:pt x="4" y="32"/>
                      <a:pt x="3" y="32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2" y="34"/>
                      <a:pt x="2" y="35"/>
                    </a:cubicBezTo>
                    <a:cubicBezTo>
                      <a:pt x="2" y="36"/>
                      <a:pt x="2" y="36"/>
                      <a:pt x="3" y="36"/>
                    </a:cubicBezTo>
                    <a:cubicBezTo>
                      <a:pt x="3" y="37"/>
                      <a:pt x="4" y="38"/>
                      <a:pt x="4" y="39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0"/>
                      <a:pt x="8" y="40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1"/>
                      <a:pt x="10" y="43"/>
                      <a:pt x="10" y="43"/>
                    </a:cubicBezTo>
                    <a:cubicBezTo>
                      <a:pt x="11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6" y="43"/>
                      <a:pt x="17" y="42"/>
                    </a:cubicBezTo>
                    <a:cubicBezTo>
                      <a:pt x="19" y="41"/>
                      <a:pt x="21" y="39"/>
                      <a:pt x="23" y="39"/>
                    </a:cubicBezTo>
                    <a:cubicBezTo>
                      <a:pt x="23" y="39"/>
                      <a:pt x="24" y="40"/>
                      <a:pt x="24" y="40"/>
                    </a:cubicBezTo>
                    <a:cubicBezTo>
                      <a:pt x="24" y="40"/>
                      <a:pt x="24" y="41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6" y="47"/>
                      <a:pt x="26" y="47"/>
                      <a:pt x="27" y="47"/>
                    </a:cubicBezTo>
                    <a:cubicBezTo>
                      <a:pt x="28" y="47"/>
                      <a:pt x="29" y="48"/>
                      <a:pt x="29" y="48"/>
                    </a:cubicBezTo>
                    <a:cubicBezTo>
                      <a:pt x="29" y="48"/>
                      <a:pt x="29" y="48"/>
                      <a:pt x="30" y="48"/>
                    </a:cubicBezTo>
                    <a:cubicBezTo>
                      <a:pt x="30" y="49"/>
                      <a:pt x="31" y="49"/>
                      <a:pt x="31" y="49"/>
                    </a:cubicBezTo>
                    <a:cubicBezTo>
                      <a:pt x="33" y="49"/>
                      <a:pt x="36" y="50"/>
                      <a:pt x="37" y="52"/>
                    </a:cubicBezTo>
                    <a:cubicBezTo>
                      <a:pt x="38" y="53"/>
                      <a:pt x="38" y="54"/>
                      <a:pt x="37" y="54"/>
                    </a:cubicBezTo>
                    <a:cubicBezTo>
                      <a:pt x="37" y="55"/>
                      <a:pt x="37" y="56"/>
                      <a:pt x="38" y="57"/>
                    </a:cubicBezTo>
                    <a:cubicBezTo>
                      <a:pt x="38" y="57"/>
                      <a:pt x="38" y="57"/>
                      <a:pt x="38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3" y="58"/>
                      <a:pt x="43" y="59"/>
                      <a:pt x="43" y="60"/>
                    </a:cubicBezTo>
                    <a:cubicBezTo>
                      <a:pt x="43" y="60"/>
                      <a:pt x="43" y="60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4" y="61"/>
                      <a:pt x="44" y="62"/>
                    </a:cubicBezTo>
                    <a:cubicBezTo>
                      <a:pt x="45" y="63"/>
                      <a:pt x="44" y="64"/>
                      <a:pt x="44" y="65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4" y="66"/>
                      <a:pt x="44" y="66"/>
                      <a:pt x="44" y="67"/>
                    </a:cubicBezTo>
                    <a:cubicBezTo>
                      <a:pt x="44" y="68"/>
                      <a:pt x="43" y="69"/>
                      <a:pt x="43" y="70"/>
                    </a:cubicBezTo>
                    <a:cubicBezTo>
                      <a:pt x="44" y="70"/>
                      <a:pt x="44" y="71"/>
                      <a:pt x="44" y="71"/>
                    </a:cubicBezTo>
                    <a:cubicBezTo>
                      <a:pt x="44" y="73"/>
                      <a:pt x="44" y="74"/>
                      <a:pt x="45" y="74"/>
                    </a:cubicBezTo>
                    <a:cubicBezTo>
                      <a:pt x="46" y="74"/>
                      <a:pt x="46" y="74"/>
                      <a:pt x="47" y="74"/>
                    </a:cubicBezTo>
                    <a:cubicBezTo>
                      <a:pt x="47" y="74"/>
                      <a:pt x="47" y="74"/>
                      <a:pt x="48" y="74"/>
                    </a:cubicBezTo>
                    <a:cubicBezTo>
                      <a:pt x="49" y="74"/>
                      <a:pt x="49" y="75"/>
                      <a:pt x="50" y="76"/>
                    </a:cubicBezTo>
                    <a:cubicBezTo>
                      <a:pt x="50" y="76"/>
                      <a:pt x="50" y="77"/>
                      <a:pt x="50" y="77"/>
                    </a:cubicBezTo>
                    <a:cubicBezTo>
                      <a:pt x="50" y="79"/>
                      <a:pt x="50" y="79"/>
                      <a:pt x="52" y="79"/>
                    </a:cubicBezTo>
                    <a:cubicBezTo>
                      <a:pt x="53" y="79"/>
                      <a:pt x="53" y="79"/>
                      <a:pt x="53" y="79"/>
                    </a:cubicBezTo>
                    <a:cubicBezTo>
                      <a:pt x="54" y="80"/>
                      <a:pt x="53" y="82"/>
                      <a:pt x="53" y="84"/>
                    </a:cubicBezTo>
                    <a:cubicBezTo>
                      <a:pt x="54" y="84"/>
                      <a:pt x="54" y="84"/>
                      <a:pt x="55" y="85"/>
                    </a:cubicBezTo>
                    <a:cubicBezTo>
                      <a:pt x="55" y="85"/>
                      <a:pt x="55" y="86"/>
                      <a:pt x="55" y="87"/>
                    </a:cubicBezTo>
                    <a:cubicBezTo>
                      <a:pt x="55" y="89"/>
                      <a:pt x="54" y="89"/>
                      <a:pt x="54" y="90"/>
                    </a:cubicBezTo>
                    <a:cubicBezTo>
                      <a:pt x="53" y="90"/>
                      <a:pt x="53" y="90"/>
                      <a:pt x="52" y="91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49" y="94"/>
                      <a:pt x="47" y="96"/>
                      <a:pt x="46" y="97"/>
                    </a:cubicBezTo>
                    <a:cubicBezTo>
                      <a:pt x="47" y="98"/>
                      <a:pt x="48" y="99"/>
                      <a:pt x="49" y="100"/>
                    </a:cubicBezTo>
                    <a:cubicBezTo>
                      <a:pt x="49" y="100"/>
                      <a:pt x="49" y="100"/>
                      <a:pt x="49" y="100"/>
                    </a:cubicBezTo>
                    <a:close/>
                    <a:moveTo>
                      <a:pt x="61" y="19"/>
                    </a:moveTo>
                    <a:cubicBezTo>
                      <a:pt x="61" y="19"/>
                      <a:pt x="62" y="19"/>
                      <a:pt x="6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9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1" y="18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1" y="19"/>
                      <a:pt x="6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3" name="Freeform 97"/>
              <p:cNvSpPr/>
              <p:nvPr/>
            </p:nvSpPr>
            <p:spPr bwMode="auto">
              <a:xfrm>
                <a:off x="3445" y="236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4" name="Freeform 98"/>
              <p:cNvSpPr/>
              <p:nvPr/>
            </p:nvSpPr>
            <p:spPr bwMode="auto">
              <a:xfrm>
                <a:off x="3445" y="2359"/>
                <a:ext cx="15" cy="11"/>
              </a:xfrm>
              <a:custGeom>
                <a:avLst/>
                <a:gdLst>
                  <a:gd name="T0" fmla="*/ 0 w 6"/>
                  <a:gd name="T1" fmla="*/ 5 h 5"/>
                  <a:gd name="T2" fmla="*/ 0 w 6"/>
                  <a:gd name="T3" fmla="*/ 4 h 5"/>
                  <a:gd name="T4" fmla="*/ 0 w 6"/>
                  <a:gd name="T5" fmla="*/ 2 h 5"/>
                  <a:gd name="T6" fmla="*/ 2 w 6"/>
                  <a:gd name="T7" fmla="*/ 1 h 5"/>
                  <a:gd name="T8" fmla="*/ 6 w 6"/>
                  <a:gd name="T9" fmla="*/ 0 h 5"/>
                  <a:gd name="T10" fmla="*/ 2 w 6"/>
                  <a:gd name="T11" fmla="*/ 2 h 5"/>
                  <a:gd name="T12" fmla="*/ 2 w 6"/>
                  <a:gd name="T13" fmla="*/ 2 h 5"/>
                  <a:gd name="T14" fmla="*/ 2 w 6"/>
                  <a:gd name="T15" fmla="*/ 3 h 5"/>
                  <a:gd name="T16" fmla="*/ 2 w 6"/>
                  <a:gd name="T17" fmla="*/ 3 h 5"/>
                  <a:gd name="T18" fmla="*/ 2 w 6"/>
                  <a:gd name="T19" fmla="*/ 4 h 5"/>
                  <a:gd name="T20" fmla="*/ 1 w 6"/>
                  <a:gd name="T21" fmla="*/ 4 h 5"/>
                  <a:gd name="T22" fmla="*/ 0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5" name="Freeform 99"/>
              <p:cNvSpPr/>
              <p:nvPr/>
            </p:nvSpPr>
            <p:spPr bwMode="auto">
              <a:xfrm>
                <a:off x="3455" y="236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6" name="Freeform 100"/>
              <p:cNvSpPr/>
              <p:nvPr/>
            </p:nvSpPr>
            <p:spPr bwMode="auto">
              <a:xfrm>
                <a:off x="3452" y="2361"/>
                <a:ext cx="12" cy="5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1 h 2"/>
                  <a:gd name="T4" fmla="*/ 2 w 5"/>
                  <a:gd name="T5" fmla="*/ 0 h 2"/>
                  <a:gd name="T6" fmla="*/ 2 w 5"/>
                  <a:gd name="T7" fmla="*/ 0 h 2"/>
                  <a:gd name="T8" fmla="*/ 5 w 5"/>
                  <a:gd name="T9" fmla="*/ 0 h 2"/>
                  <a:gd name="T10" fmla="*/ 2 w 5"/>
                  <a:gd name="T11" fmla="*/ 1 h 2"/>
                  <a:gd name="T12" fmla="*/ 2 w 5"/>
                  <a:gd name="T13" fmla="*/ 2 h 2"/>
                  <a:gd name="T14" fmla="*/ 0 w 5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7" name="Freeform 101"/>
              <p:cNvSpPr/>
              <p:nvPr/>
            </p:nvSpPr>
            <p:spPr bwMode="auto">
              <a:xfrm>
                <a:off x="3450" y="2359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8" name="Freeform 102"/>
              <p:cNvSpPr/>
              <p:nvPr/>
            </p:nvSpPr>
            <p:spPr bwMode="auto">
              <a:xfrm>
                <a:off x="3450" y="2356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0 w 3"/>
                  <a:gd name="T5" fmla="*/ 3 h 3"/>
                  <a:gd name="T6" fmla="*/ 0 w 3"/>
                  <a:gd name="T7" fmla="*/ 1 h 3"/>
                  <a:gd name="T8" fmla="*/ 1 w 3"/>
                  <a:gd name="T9" fmla="*/ 0 h 3"/>
                  <a:gd name="T10" fmla="*/ 1 w 3"/>
                  <a:gd name="T11" fmla="*/ 1 h 3"/>
                  <a:gd name="T12" fmla="*/ 2 w 3"/>
                  <a:gd name="T13" fmla="*/ 2 h 3"/>
                  <a:gd name="T14" fmla="*/ 2 w 3"/>
                  <a:gd name="T15" fmla="*/ 2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49" name="Freeform 103"/>
              <p:cNvSpPr/>
              <p:nvPr/>
            </p:nvSpPr>
            <p:spPr bwMode="auto">
              <a:xfrm>
                <a:off x="3289" y="2475"/>
                <a:ext cx="59" cy="290"/>
              </a:xfrm>
              <a:custGeom>
                <a:avLst/>
                <a:gdLst>
                  <a:gd name="T0" fmla="*/ 15 w 25"/>
                  <a:gd name="T1" fmla="*/ 16 h 122"/>
                  <a:gd name="T2" fmla="*/ 13 w 25"/>
                  <a:gd name="T3" fmla="*/ 29 h 122"/>
                  <a:gd name="T4" fmla="*/ 12 w 25"/>
                  <a:gd name="T5" fmla="*/ 36 h 122"/>
                  <a:gd name="T6" fmla="*/ 8 w 25"/>
                  <a:gd name="T7" fmla="*/ 57 h 122"/>
                  <a:gd name="T8" fmla="*/ 7 w 25"/>
                  <a:gd name="T9" fmla="*/ 62 h 122"/>
                  <a:gd name="T10" fmla="*/ 6 w 25"/>
                  <a:gd name="T11" fmla="*/ 73 h 122"/>
                  <a:gd name="T12" fmla="*/ 9 w 25"/>
                  <a:gd name="T13" fmla="*/ 75 h 122"/>
                  <a:gd name="T14" fmla="*/ 9 w 25"/>
                  <a:gd name="T15" fmla="*/ 76 h 122"/>
                  <a:gd name="T16" fmla="*/ 8 w 25"/>
                  <a:gd name="T17" fmla="*/ 83 h 122"/>
                  <a:gd name="T18" fmla="*/ 8 w 25"/>
                  <a:gd name="T19" fmla="*/ 88 h 122"/>
                  <a:gd name="T20" fmla="*/ 8 w 25"/>
                  <a:gd name="T21" fmla="*/ 88 h 122"/>
                  <a:gd name="T22" fmla="*/ 8 w 25"/>
                  <a:gd name="T23" fmla="*/ 89 h 122"/>
                  <a:gd name="T24" fmla="*/ 7 w 25"/>
                  <a:gd name="T25" fmla="*/ 90 h 122"/>
                  <a:gd name="T26" fmla="*/ 6 w 25"/>
                  <a:gd name="T27" fmla="*/ 91 h 122"/>
                  <a:gd name="T28" fmla="*/ 5 w 25"/>
                  <a:gd name="T29" fmla="*/ 91 h 122"/>
                  <a:gd name="T30" fmla="*/ 2 w 25"/>
                  <a:gd name="T31" fmla="*/ 93 h 122"/>
                  <a:gd name="T32" fmla="*/ 4 w 25"/>
                  <a:gd name="T33" fmla="*/ 95 h 122"/>
                  <a:gd name="T34" fmla="*/ 7 w 25"/>
                  <a:gd name="T35" fmla="*/ 98 h 122"/>
                  <a:gd name="T36" fmla="*/ 5 w 25"/>
                  <a:gd name="T37" fmla="*/ 99 h 122"/>
                  <a:gd name="T38" fmla="*/ 6 w 25"/>
                  <a:gd name="T39" fmla="*/ 100 h 122"/>
                  <a:gd name="T40" fmla="*/ 5 w 25"/>
                  <a:gd name="T41" fmla="*/ 103 h 122"/>
                  <a:gd name="T42" fmla="*/ 6 w 25"/>
                  <a:gd name="T43" fmla="*/ 104 h 122"/>
                  <a:gd name="T44" fmla="*/ 6 w 25"/>
                  <a:gd name="T45" fmla="*/ 109 h 122"/>
                  <a:gd name="T46" fmla="*/ 7 w 25"/>
                  <a:gd name="T47" fmla="*/ 114 h 122"/>
                  <a:gd name="T48" fmla="*/ 8 w 25"/>
                  <a:gd name="T49" fmla="*/ 114 h 122"/>
                  <a:gd name="T50" fmla="*/ 9 w 25"/>
                  <a:gd name="T51" fmla="*/ 113 h 122"/>
                  <a:gd name="T52" fmla="*/ 9 w 25"/>
                  <a:gd name="T53" fmla="*/ 117 h 122"/>
                  <a:gd name="T54" fmla="*/ 10 w 25"/>
                  <a:gd name="T55" fmla="*/ 120 h 122"/>
                  <a:gd name="T56" fmla="*/ 12 w 25"/>
                  <a:gd name="T57" fmla="*/ 122 h 122"/>
                  <a:gd name="T58" fmla="*/ 21 w 25"/>
                  <a:gd name="T59" fmla="*/ 115 h 122"/>
                  <a:gd name="T60" fmla="*/ 10 w 25"/>
                  <a:gd name="T61" fmla="*/ 109 h 122"/>
                  <a:gd name="T62" fmla="*/ 8 w 25"/>
                  <a:gd name="T63" fmla="*/ 103 h 122"/>
                  <a:gd name="T64" fmla="*/ 11 w 25"/>
                  <a:gd name="T65" fmla="*/ 85 h 122"/>
                  <a:gd name="T66" fmla="*/ 11 w 25"/>
                  <a:gd name="T67" fmla="*/ 81 h 122"/>
                  <a:gd name="T68" fmla="*/ 12 w 25"/>
                  <a:gd name="T69" fmla="*/ 75 h 122"/>
                  <a:gd name="T70" fmla="*/ 11 w 25"/>
                  <a:gd name="T71" fmla="*/ 68 h 122"/>
                  <a:gd name="T72" fmla="*/ 13 w 25"/>
                  <a:gd name="T73" fmla="*/ 57 h 122"/>
                  <a:gd name="T74" fmla="*/ 15 w 25"/>
                  <a:gd name="T75" fmla="*/ 51 h 122"/>
                  <a:gd name="T76" fmla="*/ 15 w 25"/>
                  <a:gd name="T77" fmla="*/ 39 h 122"/>
                  <a:gd name="T78" fmla="*/ 19 w 25"/>
                  <a:gd name="T79" fmla="*/ 28 h 122"/>
                  <a:gd name="T80" fmla="*/ 20 w 25"/>
                  <a:gd name="T81" fmla="*/ 22 h 122"/>
                  <a:gd name="T82" fmla="*/ 22 w 25"/>
                  <a:gd name="T83" fmla="*/ 14 h 122"/>
                  <a:gd name="T84" fmla="*/ 20 w 25"/>
                  <a:gd name="T85" fmla="*/ 4 h 122"/>
                  <a:gd name="T86" fmla="*/ 17 w 25"/>
                  <a:gd name="T8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" h="122">
                    <a:moveTo>
                      <a:pt x="15" y="2"/>
                    </a:moveTo>
                    <a:cubicBezTo>
                      <a:pt x="15" y="5"/>
                      <a:pt x="17" y="12"/>
                      <a:pt x="15" y="16"/>
                    </a:cubicBezTo>
                    <a:cubicBezTo>
                      <a:pt x="14" y="17"/>
                      <a:pt x="15" y="20"/>
                      <a:pt x="15" y="22"/>
                    </a:cubicBezTo>
                    <a:cubicBezTo>
                      <a:pt x="14" y="24"/>
                      <a:pt x="14" y="27"/>
                      <a:pt x="13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3"/>
                      <a:pt x="13" y="35"/>
                      <a:pt x="12" y="36"/>
                    </a:cubicBezTo>
                    <a:cubicBezTo>
                      <a:pt x="11" y="38"/>
                      <a:pt x="12" y="41"/>
                      <a:pt x="12" y="43"/>
                    </a:cubicBezTo>
                    <a:cubicBezTo>
                      <a:pt x="12" y="46"/>
                      <a:pt x="10" y="56"/>
                      <a:pt x="8" y="57"/>
                    </a:cubicBezTo>
                    <a:cubicBezTo>
                      <a:pt x="8" y="58"/>
                      <a:pt x="8" y="58"/>
                      <a:pt x="7" y="59"/>
                    </a:cubicBezTo>
                    <a:cubicBezTo>
                      <a:pt x="6" y="59"/>
                      <a:pt x="7" y="61"/>
                      <a:pt x="7" y="62"/>
                    </a:cubicBezTo>
                    <a:cubicBezTo>
                      <a:pt x="7" y="64"/>
                      <a:pt x="8" y="66"/>
                      <a:pt x="7" y="67"/>
                    </a:cubicBezTo>
                    <a:cubicBezTo>
                      <a:pt x="6" y="68"/>
                      <a:pt x="5" y="72"/>
                      <a:pt x="6" y="73"/>
                    </a:cubicBezTo>
                    <a:cubicBezTo>
                      <a:pt x="7" y="75"/>
                      <a:pt x="8" y="73"/>
                      <a:pt x="10" y="74"/>
                    </a:cubicBezTo>
                    <a:cubicBezTo>
                      <a:pt x="10" y="74"/>
                      <a:pt x="9" y="75"/>
                      <a:pt x="9" y="75"/>
                    </a:cubicBezTo>
                    <a:cubicBezTo>
                      <a:pt x="10" y="75"/>
                      <a:pt x="10" y="76"/>
                      <a:pt x="10" y="77"/>
                    </a:cubicBezTo>
                    <a:cubicBezTo>
                      <a:pt x="10" y="77"/>
                      <a:pt x="10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9" y="78"/>
                      <a:pt x="9" y="81"/>
                      <a:pt x="8" y="83"/>
                    </a:cubicBezTo>
                    <a:cubicBezTo>
                      <a:pt x="7" y="83"/>
                      <a:pt x="9" y="84"/>
                      <a:pt x="9" y="85"/>
                    </a:cubicBezTo>
                    <a:cubicBezTo>
                      <a:pt x="9" y="86"/>
                      <a:pt x="6" y="86"/>
                      <a:pt x="8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8" y="88"/>
                    </a:cubicBezTo>
                    <a:cubicBezTo>
                      <a:pt x="8" y="88"/>
                      <a:pt x="7" y="89"/>
                      <a:pt x="7" y="89"/>
                    </a:cubicBezTo>
                    <a:cubicBezTo>
                      <a:pt x="7" y="89"/>
                      <a:pt x="7" y="89"/>
                      <a:pt x="8" y="89"/>
                    </a:cubicBezTo>
                    <a:cubicBezTo>
                      <a:pt x="7" y="90"/>
                      <a:pt x="7" y="89"/>
                      <a:pt x="7" y="91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1"/>
                      <a:pt x="7" y="91"/>
                      <a:pt x="6" y="9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6" y="90"/>
                      <a:pt x="5" y="89"/>
                      <a:pt x="3" y="89"/>
                    </a:cubicBezTo>
                    <a:cubicBezTo>
                      <a:pt x="5" y="92"/>
                      <a:pt x="0" y="91"/>
                      <a:pt x="2" y="93"/>
                    </a:cubicBezTo>
                    <a:cubicBezTo>
                      <a:pt x="2" y="91"/>
                      <a:pt x="6" y="93"/>
                      <a:pt x="6" y="95"/>
                    </a:cubicBezTo>
                    <a:cubicBezTo>
                      <a:pt x="5" y="95"/>
                      <a:pt x="5" y="95"/>
                      <a:pt x="4" y="95"/>
                    </a:cubicBezTo>
                    <a:cubicBezTo>
                      <a:pt x="6" y="96"/>
                      <a:pt x="5" y="96"/>
                      <a:pt x="5" y="97"/>
                    </a:cubicBezTo>
                    <a:cubicBezTo>
                      <a:pt x="6" y="96"/>
                      <a:pt x="7" y="97"/>
                      <a:pt x="7" y="98"/>
                    </a:cubicBezTo>
                    <a:cubicBezTo>
                      <a:pt x="7" y="98"/>
                      <a:pt x="6" y="98"/>
                      <a:pt x="5" y="98"/>
                    </a:cubicBezTo>
                    <a:cubicBezTo>
                      <a:pt x="5" y="98"/>
                      <a:pt x="5" y="98"/>
                      <a:pt x="5" y="99"/>
                    </a:cubicBezTo>
                    <a:cubicBezTo>
                      <a:pt x="5" y="98"/>
                      <a:pt x="5" y="98"/>
                      <a:pt x="4" y="97"/>
                    </a:cubicBezTo>
                    <a:cubicBezTo>
                      <a:pt x="4" y="100"/>
                      <a:pt x="5" y="99"/>
                      <a:pt x="6" y="100"/>
                    </a:cubicBezTo>
                    <a:cubicBezTo>
                      <a:pt x="6" y="100"/>
                      <a:pt x="5" y="100"/>
                      <a:pt x="5" y="99"/>
                    </a:cubicBezTo>
                    <a:cubicBezTo>
                      <a:pt x="5" y="101"/>
                      <a:pt x="5" y="102"/>
                      <a:pt x="5" y="103"/>
                    </a:cubicBezTo>
                    <a:cubicBezTo>
                      <a:pt x="5" y="103"/>
                      <a:pt x="6" y="103"/>
                      <a:pt x="6" y="102"/>
                    </a:cubicBezTo>
                    <a:cubicBezTo>
                      <a:pt x="6" y="103"/>
                      <a:pt x="6" y="104"/>
                      <a:pt x="6" y="104"/>
                    </a:cubicBezTo>
                    <a:cubicBezTo>
                      <a:pt x="4" y="105"/>
                      <a:pt x="4" y="107"/>
                      <a:pt x="6" y="108"/>
                    </a:cubicBezTo>
                    <a:cubicBezTo>
                      <a:pt x="5" y="108"/>
                      <a:pt x="6" y="109"/>
                      <a:pt x="6" y="109"/>
                    </a:cubicBezTo>
                    <a:cubicBezTo>
                      <a:pt x="5" y="109"/>
                      <a:pt x="5" y="110"/>
                      <a:pt x="6" y="111"/>
                    </a:cubicBezTo>
                    <a:cubicBezTo>
                      <a:pt x="7" y="112"/>
                      <a:pt x="6" y="114"/>
                      <a:pt x="7" y="114"/>
                    </a:cubicBezTo>
                    <a:cubicBezTo>
                      <a:pt x="7" y="114"/>
                      <a:pt x="7" y="113"/>
                      <a:pt x="7" y="112"/>
                    </a:cubicBezTo>
                    <a:cubicBezTo>
                      <a:pt x="7" y="113"/>
                      <a:pt x="8" y="114"/>
                      <a:pt x="8" y="114"/>
                    </a:cubicBezTo>
                    <a:cubicBezTo>
                      <a:pt x="8" y="114"/>
                      <a:pt x="8" y="114"/>
                      <a:pt x="8" y="113"/>
                    </a:cubicBezTo>
                    <a:cubicBezTo>
                      <a:pt x="8" y="113"/>
                      <a:pt x="9" y="113"/>
                      <a:pt x="9" y="113"/>
                    </a:cubicBezTo>
                    <a:cubicBezTo>
                      <a:pt x="9" y="113"/>
                      <a:pt x="9" y="112"/>
                      <a:pt x="8" y="112"/>
                    </a:cubicBezTo>
                    <a:cubicBezTo>
                      <a:pt x="10" y="113"/>
                      <a:pt x="10" y="115"/>
                      <a:pt x="9" y="117"/>
                    </a:cubicBezTo>
                    <a:cubicBezTo>
                      <a:pt x="12" y="117"/>
                      <a:pt x="15" y="118"/>
                      <a:pt x="11" y="120"/>
                    </a:cubicBezTo>
                    <a:cubicBezTo>
                      <a:pt x="11" y="120"/>
                      <a:pt x="11" y="120"/>
                      <a:pt x="10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0" y="121"/>
                      <a:pt x="11" y="122"/>
                      <a:pt x="12" y="122"/>
                    </a:cubicBezTo>
                    <a:cubicBezTo>
                      <a:pt x="14" y="122"/>
                      <a:pt x="14" y="120"/>
                      <a:pt x="14" y="118"/>
                    </a:cubicBezTo>
                    <a:cubicBezTo>
                      <a:pt x="14" y="116"/>
                      <a:pt x="18" y="115"/>
                      <a:pt x="21" y="115"/>
                    </a:cubicBezTo>
                    <a:cubicBezTo>
                      <a:pt x="18" y="115"/>
                      <a:pt x="15" y="114"/>
                      <a:pt x="12" y="114"/>
                    </a:cubicBezTo>
                    <a:cubicBezTo>
                      <a:pt x="9" y="114"/>
                      <a:pt x="10" y="111"/>
                      <a:pt x="10" y="109"/>
                    </a:cubicBezTo>
                    <a:cubicBezTo>
                      <a:pt x="9" y="109"/>
                      <a:pt x="8" y="109"/>
                      <a:pt x="7" y="109"/>
                    </a:cubicBezTo>
                    <a:cubicBezTo>
                      <a:pt x="7" y="107"/>
                      <a:pt x="7" y="105"/>
                      <a:pt x="8" y="103"/>
                    </a:cubicBezTo>
                    <a:cubicBezTo>
                      <a:pt x="10" y="100"/>
                      <a:pt x="9" y="99"/>
                      <a:pt x="10" y="96"/>
                    </a:cubicBezTo>
                    <a:cubicBezTo>
                      <a:pt x="10" y="94"/>
                      <a:pt x="14" y="87"/>
                      <a:pt x="11" y="85"/>
                    </a:cubicBezTo>
                    <a:cubicBezTo>
                      <a:pt x="12" y="85"/>
                      <a:pt x="12" y="85"/>
                      <a:pt x="13" y="85"/>
                    </a:cubicBezTo>
                    <a:cubicBezTo>
                      <a:pt x="11" y="84"/>
                      <a:pt x="11" y="83"/>
                      <a:pt x="11" y="81"/>
                    </a:cubicBezTo>
                    <a:cubicBezTo>
                      <a:pt x="11" y="80"/>
                      <a:pt x="11" y="79"/>
                      <a:pt x="11" y="77"/>
                    </a:cubicBezTo>
                    <a:cubicBezTo>
                      <a:pt x="11" y="76"/>
                      <a:pt x="12" y="75"/>
                      <a:pt x="12" y="75"/>
                    </a:cubicBezTo>
                    <a:cubicBezTo>
                      <a:pt x="12" y="74"/>
                      <a:pt x="11" y="73"/>
                      <a:pt x="11" y="72"/>
                    </a:cubicBezTo>
                    <a:cubicBezTo>
                      <a:pt x="11" y="71"/>
                      <a:pt x="11" y="70"/>
                      <a:pt x="11" y="68"/>
                    </a:cubicBezTo>
                    <a:cubicBezTo>
                      <a:pt x="12" y="67"/>
                      <a:pt x="13" y="64"/>
                      <a:pt x="13" y="63"/>
                    </a:cubicBezTo>
                    <a:cubicBezTo>
                      <a:pt x="13" y="61"/>
                      <a:pt x="13" y="58"/>
                      <a:pt x="13" y="57"/>
                    </a:cubicBezTo>
                    <a:cubicBezTo>
                      <a:pt x="13" y="56"/>
                      <a:pt x="15" y="56"/>
                      <a:pt x="15" y="55"/>
                    </a:cubicBezTo>
                    <a:cubicBezTo>
                      <a:pt x="15" y="53"/>
                      <a:pt x="15" y="52"/>
                      <a:pt x="15" y="51"/>
                    </a:cubicBezTo>
                    <a:cubicBezTo>
                      <a:pt x="16" y="49"/>
                      <a:pt x="17" y="48"/>
                      <a:pt x="16" y="45"/>
                    </a:cubicBezTo>
                    <a:cubicBezTo>
                      <a:pt x="15" y="43"/>
                      <a:pt x="14" y="41"/>
                      <a:pt x="15" y="39"/>
                    </a:cubicBezTo>
                    <a:cubicBezTo>
                      <a:pt x="16" y="37"/>
                      <a:pt x="16" y="35"/>
                      <a:pt x="16" y="33"/>
                    </a:cubicBezTo>
                    <a:cubicBezTo>
                      <a:pt x="17" y="31"/>
                      <a:pt x="18" y="30"/>
                      <a:pt x="19" y="28"/>
                    </a:cubicBezTo>
                    <a:cubicBezTo>
                      <a:pt x="19" y="27"/>
                      <a:pt x="21" y="27"/>
                      <a:pt x="21" y="26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0" y="19"/>
                      <a:pt x="21" y="19"/>
                      <a:pt x="23" y="18"/>
                    </a:cubicBezTo>
                    <a:cubicBezTo>
                      <a:pt x="25" y="17"/>
                      <a:pt x="24" y="15"/>
                      <a:pt x="22" y="14"/>
                    </a:cubicBezTo>
                    <a:cubicBezTo>
                      <a:pt x="21" y="14"/>
                      <a:pt x="21" y="10"/>
                      <a:pt x="20" y="9"/>
                    </a:cubicBezTo>
                    <a:cubicBezTo>
                      <a:pt x="19" y="6"/>
                      <a:pt x="20" y="7"/>
                      <a:pt x="20" y="4"/>
                    </a:cubicBezTo>
                    <a:cubicBezTo>
                      <a:pt x="20" y="4"/>
                      <a:pt x="19" y="3"/>
                      <a:pt x="19" y="2"/>
                    </a:cubicBezTo>
                    <a:cubicBezTo>
                      <a:pt x="18" y="1"/>
                      <a:pt x="18" y="0"/>
                      <a:pt x="17" y="0"/>
                    </a:cubicBezTo>
                    <a:cubicBezTo>
                      <a:pt x="17" y="1"/>
                      <a:pt x="16" y="1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0" name="Freeform 104"/>
              <p:cNvSpPr>
                <a:spLocks noEditPoints="1"/>
              </p:cNvSpPr>
              <p:nvPr/>
            </p:nvSpPr>
            <p:spPr bwMode="auto">
              <a:xfrm>
                <a:off x="3291" y="2473"/>
                <a:ext cx="57" cy="294"/>
              </a:xfrm>
              <a:custGeom>
                <a:avLst/>
                <a:gdLst>
                  <a:gd name="T0" fmla="*/ 10 w 24"/>
                  <a:gd name="T1" fmla="*/ 120 h 124"/>
                  <a:gd name="T2" fmla="*/ 7 w 24"/>
                  <a:gd name="T3" fmla="*/ 118 h 124"/>
                  <a:gd name="T4" fmla="*/ 5 w 24"/>
                  <a:gd name="T5" fmla="*/ 114 h 124"/>
                  <a:gd name="T6" fmla="*/ 4 w 24"/>
                  <a:gd name="T7" fmla="*/ 109 h 124"/>
                  <a:gd name="T8" fmla="*/ 3 w 24"/>
                  <a:gd name="T9" fmla="*/ 97 h 124"/>
                  <a:gd name="T10" fmla="*/ 2 w 24"/>
                  <a:gd name="T11" fmla="*/ 94 h 124"/>
                  <a:gd name="T12" fmla="*/ 1 w 24"/>
                  <a:gd name="T13" fmla="*/ 92 h 124"/>
                  <a:gd name="T14" fmla="*/ 5 w 24"/>
                  <a:gd name="T15" fmla="*/ 90 h 124"/>
                  <a:gd name="T16" fmla="*/ 5 w 24"/>
                  <a:gd name="T17" fmla="*/ 89 h 124"/>
                  <a:gd name="T18" fmla="*/ 7 w 24"/>
                  <a:gd name="T19" fmla="*/ 86 h 124"/>
                  <a:gd name="T20" fmla="*/ 8 w 24"/>
                  <a:gd name="T21" fmla="*/ 77 h 124"/>
                  <a:gd name="T22" fmla="*/ 6 w 24"/>
                  <a:gd name="T23" fmla="*/ 76 h 124"/>
                  <a:gd name="T24" fmla="*/ 5 w 24"/>
                  <a:gd name="T25" fmla="*/ 63 h 124"/>
                  <a:gd name="T26" fmla="*/ 6 w 24"/>
                  <a:gd name="T27" fmla="*/ 57 h 124"/>
                  <a:gd name="T28" fmla="*/ 10 w 24"/>
                  <a:gd name="T29" fmla="*/ 33 h 124"/>
                  <a:gd name="T30" fmla="*/ 13 w 24"/>
                  <a:gd name="T31" fmla="*/ 20 h 124"/>
                  <a:gd name="T32" fmla="*/ 14 w 24"/>
                  <a:gd name="T33" fmla="*/ 2 h 124"/>
                  <a:gd name="T34" fmla="*/ 19 w 24"/>
                  <a:gd name="T35" fmla="*/ 4 h 124"/>
                  <a:gd name="T36" fmla="*/ 21 w 24"/>
                  <a:gd name="T37" fmla="*/ 15 h 124"/>
                  <a:gd name="T38" fmla="*/ 20 w 24"/>
                  <a:gd name="T39" fmla="*/ 26 h 124"/>
                  <a:gd name="T40" fmla="*/ 16 w 24"/>
                  <a:gd name="T41" fmla="*/ 35 h 124"/>
                  <a:gd name="T42" fmla="*/ 15 w 24"/>
                  <a:gd name="T43" fmla="*/ 53 h 124"/>
                  <a:gd name="T44" fmla="*/ 13 w 24"/>
                  <a:gd name="T45" fmla="*/ 63 h 124"/>
                  <a:gd name="T46" fmla="*/ 11 w 24"/>
                  <a:gd name="T47" fmla="*/ 73 h 124"/>
                  <a:gd name="T48" fmla="*/ 11 w 24"/>
                  <a:gd name="T49" fmla="*/ 82 h 124"/>
                  <a:gd name="T50" fmla="*/ 11 w 24"/>
                  <a:gd name="T51" fmla="*/ 86 h 124"/>
                  <a:gd name="T52" fmla="*/ 7 w 24"/>
                  <a:gd name="T53" fmla="*/ 109 h 124"/>
                  <a:gd name="T54" fmla="*/ 20 w 24"/>
                  <a:gd name="T55" fmla="*/ 116 h 124"/>
                  <a:gd name="T56" fmla="*/ 19 w 24"/>
                  <a:gd name="T57" fmla="*/ 117 h 124"/>
                  <a:gd name="T58" fmla="*/ 13 w 24"/>
                  <a:gd name="T59" fmla="*/ 119 h 124"/>
                  <a:gd name="T60" fmla="*/ 12 w 24"/>
                  <a:gd name="T61" fmla="*/ 121 h 124"/>
                  <a:gd name="T62" fmla="*/ 11 w 24"/>
                  <a:gd name="T63" fmla="*/ 116 h 124"/>
                  <a:gd name="T64" fmla="*/ 8 w 24"/>
                  <a:gd name="T65" fmla="*/ 115 h 124"/>
                  <a:gd name="T66" fmla="*/ 6 w 24"/>
                  <a:gd name="T67" fmla="*/ 112 h 124"/>
                  <a:gd name="T68" fmla="*/ 6 w 24"/>
                  <a:gd name="T69" fmla="*/ 111 h 124"/>
                  <a:gd name="T70" fmla="*/ 6 w 24"/>
                  <a:gd name="T71" fmla="*/ 112 h 124"/>
                  <a:gd name="T72" fmla="*/ 5 w 24"/>
                  <a:gd name="T73" fmla="*/ 106 h 124"/>
                  <a:gd name="T74" fmla="*/ 7 w 24"/>
                  <a:gd name="T75" fmla="*/ 102 h 124"/>
                  <a:gd name="T76" fmla="*/ 5 w 24"/>
                  <a:gd name="T77" fmla="*/ 102 h 124"/>
                  <a:gd name="T78" fmla="*/ 8 w 24"/>
                  <a:gd name="T79" fmla="*/ 100 h 124"/>
                  <a:gd name="T80" fmla="*/ 9 w 24"/>
                  <a:gd name="T81" fmla="*/ 86 h 124"/>
                  <a:gd name="T82" fmla="*/ 9 w 24"/>
                  <a:gd name="T83" fmla="*/ 87 h 124"/>
                  <a:gd name="T84" fmla="*/ 7 w 24"/>
                  <a:gd name="T85" fmla="*/ 91 h 124"/>
                  <a:gd name="T86" fmla="*/ 5 w 24"/>
                  <a:gd name="T87" fmla="*/ 96 h 124"/>
                  <a:gd name="T88" fmla="*/ 6 w 24"/>
                  <a:gd name="T89" fmla="*/ 100 h 124"/>
                  <a:gd name="T90" fmla="*/ 4 w 24"/>
                  <a:gd name="T91" fmla="*/ 98 h 124"/>
                  <a:gd name="T92" fmla="*/ 4 w 24"/>
                  <a:gd name="T93" fmla="*/ 93 h 124"/>
                  <a:gd name="T94" fmla="*/ 3 w 24"/>
                  <a:gd name="T95" fmla="*/ 91 h 124"/>
                  <a:gd name="T96" fmla="*/ 10 w 24"/>
                  <a:gd name="T97" fmla="*/ 86 h 124"/>
                  <a:gd name="T98" fmla="*/ 9 w 24"/>
                  <a:gd name="T99" fmla="*/ 79 h 124"/>
                  <a:gd name="T100" fmla="*/ 10 w 24"/>
                  <a:gd name="T101" fmla="*/ 76 h 124"/>
                  <a:gd name="T102" fmla="*/ 7 w 24"/>
                  <a:gd name="T103" fmla="*/ 58 h 124"/>
                  <a:gd name="T104" fmla="*/ 6 w 24"/>
                  <a:gd name="T105" fmla="*/ 69 h 124"/>
                  <a:gd name="T106" fmla="*/ 10 w 24"/>
                  <a:gd name="T107" fmla="*/ 74 h 124"/>
                  <a:gd name="T108" fmla="*/ 12 w 24"/>
                  <a:gd name="T109" fmla="*/ 64 h 124"/>
                  <a:gd name="T110" fmla="*/ 13 w 24"/>
                  <a:gd name="T111" fmla="*/ 55 h 124"/>
                  <a:gd name="T112" fmla="*/ 14 w 24"/>
                  <a:gd name="T113" fmla="*/ 36 h 124"/>
                  <a:gd name="T114" fmla="*/ 19 w 24"/>
                  <a:gd name="T115" fmla="*/ 27 h 124"/>
                  <a:gd name="T116" fmla="*/ 22 w 24"/>
                  <a:gd name="T117" fmla="*/ 18 h 124"/>
                  <a:gd name="T118" fmla="*/ 18 w 24"/>
                  <a:gd name="T119" fmla="*/ 6 h 124"/>
                  <a:gd name="T120" fmla="*/ 15 w 24"/>
                  <a:gd name="T121" fmla="*/ 4 h 124"/>
                  <a:gd name="T122" fmla="*/ 13 w 24"/>
                  <a:gd name="T123" fmla="*/ 30 h 124"/>
                  <a:gd name="T124" fmla="*/ 11 w 24"/>
                  <a:gd name="T125" fmla="*/ 4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" h="124">
                    <a:moveTo>
                      <a:pt x="11" y="124"/>
                    </a:moveTo>
                    <a:cubicBezTo>
                      <a:pt x="10" y="124"/>
                      <a:pt x="9" y="122"/>
                      <a:pt x="8" y="121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1" y="120"/>
                      <a:pt x="11" y="119"/>
                      <a:pt x="11" y="119"/>
                    </a:cubicBezTo>
                    <a:cubicBezTo>
                      <a:pt x="11" y="119"/>
                      <a:pt x="10" y="118"/>
                      <a:pt x="8" y="118"/>
                    </a:cubicBezTo>
                    <a:cubicBezTo>
                      <a:pt x="8" y="118"/>
                      <a:pt x="8" y="118"/>
                      <a:pt x="8" y="118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5" y="115"/>
                      <a:pt x="5" y="114"/>
                      <a:pt x="5" y="114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4" y="112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3" y="108"/>
                      <a:pt x="3" y="107"/>
                      <a:pt x="3" y="106"/>
                    </a:cubicBezTo>
                    <a:cubicBezTo>
                      <a:pt x="3" y="106"/>
                      <a:pt x="3" y="106"/>
                      <a:pt x="3" y="105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3" y="100"/>
                      <a:pt x="2" y="100"/>
                      <a:pt x="3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3" y="96"/>
                      <a:pt x="4" y="95"/>
                    </a:cubicBezTo>
                    <a:cubicBezTo>
                      <a:pt x="4" y="95"/>
                      <a:pt x="4" y="95"/>
                      <a:pt x="4" y="95"/>
                    </a:cubicBezTo>
                    <a:cubicBezTo>
                      <a:pt x="3" y="95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3"/>
                    </a:cubicBezTo>
                    <a:cubicBezTo>
                      <a:pt x="0" y="93"/>
                      <a:pt x="0" y="92"/>
                      <a:pt x="1" y="92"/>
                    </a:cubicBezTo>
                    <a:cubicBezTo>
                      <a:pt x="1" y="92"/>
                      <a:pt x="2" y="91"/>
                      <a:pt x="2" y="91"/>
                    </a:cubicBezTo>
                    <a:cubicBezTo>
                      <a:pt x="2" y="91"/>
                      <a:pt x="2" y="91"/>
                      <a:pt x="1" y="91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3" y="89"/>
                      <a:pt x="4" y="90"/>
                      <a:pt x="5" y="90"/>
                    </a:cubicBezTo>
                    <a:cubicBezTo>
                      <a:pt x="5" y="90"/>
                      <a:pt x="5" y="91"/>
                      <a:pt x="5" y="91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5" y="89"/>
                      <a:pt x="6" y="89"/>
                      <a:pt x="6" y="89"/>
                    </a:cubicBezTo>
                    <a:cubicBezTo>
                      <a:pt x="6" y="89"/>
                      <a:pt x="6" y="89"/>
                      <a:pt x="6" y="88"/>
                    </a:cubicBezTo>
                    <a:cubicBezTo>
                      <a:pt x="6" y="88"/>
                      <a:pt x="5" y="88"/>
                      <a:pt x="6" y="87"/>
                    </a:cubicBezTo>
                    <a:cubicBezTo>
                      <a:pt x="6" y="87"/>
                      <a:pt x="6" y="87"/>
                      <a:pt x="7" y="86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6"/>
                      <a:pt x="7" y="85"/>
                      <a:pt x="7" y="85"/>
                    </a:cubicBezTo>
                    <a:cubicBezTo>
                      <a:pt x="6" y="85"/>
                      <a:pt x="6" y="84"/>
                      <a:pt x="6" y="83"/>
                    </a:cubicBezTo>
                    <a:cubicBezTo>
                      <a:pt x="7" y="82"/>
                      <a:pt x="7" y="79"/>
                      <a:pt x="7" y="78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7" y="76"/>
                      <a:pt x="6" y="76"/>
                      <a:pt x="6" y="76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5" y="76"/>
                      <a:pt x="4" y="75"/>
                      <a:pt x="4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6" y="67"/>
                      <a:pt x="5" y="66"/>
                      <a:pt x="5" y="65"/>
                    </a:cubicBezTo>
                    <a:cubicBezTo>
                      <a:pt x="5" y="64"/>
                      <a:pt x="5" y="64"/>
                      <a:pt x="5" y="63"/>
                    </a:cubicBezTo>
                    <a:cubicBezTo>
                      <a:pt x="5" y="63"/>
                      <a:pt x="5" y="63"/>
                      <a:pt x="5" y="62"/>
                    </a:cubicBezTo>
                    <a:cubicBezTo>
                      <a:pt x="5" y="61"/>
                      <a:pt x="5" y="60"/>
                      <a:pt x="6" y="59"/>
                    </a:cubicBezTo>
                    <a:cubicBezTo>
                      <a:pt x="6" y="59"/>
                      <a:pt x="6" y="59"/>
                      <a:pt x="6" y="58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7"/>
                      <a:pt x="11" y="47"/>
                      <a:pt x="10" y="44"/>
                    </a:cubicBezTo>
                    <a:cubicBezTo>
                      <a:pt x="10" y="44"/>
                      <a:pt x="10" y="43"/>
                      <a:pt x="10" y="43"/>
                    </a:cubicBezTo>
                    <a:cubicBezTo>
                      <a:pt x="10" y="41"/>
                      <a:pt x="9" y="38"/>
                      <a:pt x="11" y="36"/>
                    </a:cubicBezTo>
                    <a:cubicBezTo>
                      <a:pt x="11" y="36"/>
                      <a:pt x="11" y="35"/>
                      <a:pt x="11" y="35"/>
                    </a:cubicBezTo>
                    <a:cubicBezTo>
                      <a:pt x="11" y="34"/>
                      <a:pt x="10" y="34"/>
                      <a:pt x="10" y="33"/>
                    </a:cubicBezTo>
                    <a:cubicBezTo>
                      <a:pt x="10" y="33"/>
                      <a:pt x="11" y="32"/>
                      <a:pt x="11" y="31"/>
                    </a:cubicBezTo>
                    <a:cubicBezTo>
                      <a:pt x="11" y="31"/>
                      <a:pt x="11" y="30"/>
                      <a:pt x="11" y="30"/>
                    </a:cubicBezTo>
                    <a:cubicBezTo>
                      <a:pt x="12" y="29"/>
                      <a:pt x="12" y="28"/>
                      <a:pt x="12" y="27"/>
                    </a:cubicBezTo>
                    <a:cubicBezTo>
                      <a:pt x="12" y="25"/>
                      <a:pt x="12" y="24"/>
                      <a:pt x="13" y="23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2" y="17"/>
                      <a:pt x="13" y="16"/>
                    </a:cubicBezTo>
                    <a:cubicBezTo>
                      <a:pt x="15" y="13"/>
                      <a:pt x="14" y="8"/>
                      <a:pt x="13" y="5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5" y="2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8" y="2"/>
                      <a:pt x="18" y="3"/>
                    </a:cubicBezTo>
                    <a:cubicBezTo>
                      <a:pt x="18" y="4"/>
                      <a:pt x="19" y="4"/>
                      <a:pt x="19" y="4"/>
                    </a:cubicBezTo>
                    <a:cubicBezTo>
                      <a:pt x="19" y="4"/>
                      <a:pt x="19" y="5"/>
                      <a:pt x="20" y="5"/>
                    </a:cubicBezTo>
                    <a:cubicBezTo>
                      <a:pt x="20" y="6"/>
                      <a:pt x="19" y="7"/>
                      <a:pt x="19" y="8"/>
                    </a:cubicBezTo>
                    <a:cubicBezTo>
                      <a:pt x="19" y="8"/>
                      <a:pt x="19" y="8"/>
                      <a:pt x="20" y="10"/>
                    </a:cubicBezTo>
                    <a:cubicBezTo>
                      <a:pt x="20" y="10"/>
                      <a:pt x="20" y="11"/>
                      <a:pt x="21" y="12"/>
                    </a:cubicBezTo>
                    <a:cubicBezTo>
                      <a:pt x="21" y="13"/>
                      <a:pt x="21" y="15"/>
                      <a:pt x="21" y="15"/>
                    </a:cubicBezTo>
                    <a:cubicBezTo>
                      <a:pt x="22" y="15"/>
                      <a:pt x="23" y="16"/>
                      <a:pt x="24" y="17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0" y="21"/>
                      <a:pt x="19" y="21"/>
                      <a:pt x="20" y="23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20" y="26"/>
                      <a:pt x="20" y="27"/>
                      <a:pt x="20" y="27"/>
                    </a:cubicBezTo>
                    <a:cubicBezTo>
                      <a:pt x="20" y="28"/>
                      <a:pt x="20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30"/>
                      <a:pt x="18" y="30"/>
                      <a:pt x="18" y="31"/>
                    </a:cubicBezTo>
                    <a:cubicBezTo>
                      <a:pt x="17" y="32"/>
                      <a:pt x="16" y="33"/>
                      <a:pt x="16" y="35"/>
                    </a:cubicBezTo>
                    <a:cubicBezTo>
                      <a:pt x="16" y="35"/>
                      <a:pt x="16" y="36"/>
                      <a:pt x="16" y="36"/>
                    </a:cubicBezTo>
                    <a:cubicBezTo>
                      <a:pt x="16" y="38"/>
                      <a:pt x="15" y="39"/>
                      <a:pt x="15" y="40"/>
                    </a:cubicBezTo>
                    <a:cubicBezTo>
                      <a:pt x="14" y="42"/>
                      <a:pt x="15" y="43"/>
                      <a:pt x="15" y="45"/>
                    </a:cubicBezTo>
                    <a:cubicBezTo>
                      <a:pt x="15" y="45"/>
                      <a:pt x="15" y="46"/>
                      <a:pt x="16" y="46"/>
                    </a:cubicBezTo>
                    <a:cubicBezTo>
                      <a:pt x="16" y="49"/>
                      <a:pt x="16" y="50"/>
                      <a:pt x="15" y="53"/>
                    </a:cubicBezTo>
                    <a:cubicBezTo>
                      <a:pt x="14" y="53"/>
                      <a:pt x="14" y="54"/>
                      <a:pt x="14" y="55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2" y="59"/>
                      <a:pt x="13" y="61"/>
                      <a:pt x="13" y="63"/>
                    </a:cubicBezTo>
                    <a:cubicBezTo>
                      <a:pt x="13" y="63"/>
                      <a:pt x="13" y="63"/>
                      <a:pt x="13" y="64"/>
                    </a:cubicBezTo>
                    <a:cubicBezTo>
                      <a:pt x="13" y="65"/>
                      <a:pt x="12" y="66"/>
                      <a:pt x="12" y="67"/>
                    </a:cubicBezTo>
                    <a:cubicBezTo>
                      <a:pt x="12" y="68"/>
                      <a:pt x="11" y="69"/>
                      <a:pt x="11" y="70"/>
                    </a:cubicBezTo>
                    <a:cubicBezTo>
                      <a:pt x="11" y="70"/>
                      <a:pt x="11" y="71"/>
                      <a:pt x="11" y="72"/>
                    </a:cubicBezTo>
                    <a:cubicBezTo>
                      <a:pt x="11" y="72"/>
                      <a:pt x="11" y="73"/>
                      <a:pt x="11" y="73"/>
                    </a:cubicBezTo>
                    <a:cubicBezTo>
                      <a:pt x="11" y="73"/>
                      <a:pt x="11" y="74"/>
                      <a:pt x="11" y="74"/>
                    </a:cubicBezTo>
                    <a:cubicBezTo>
                      <a:pt x="11" y="75"/>
                      <a:pt x="11" y="75"/>
                      <a:pt x="11" y="76"/>
                    </a:cubicBezTo>
                    <a:cubicBezTo>
                      <a:pt x="11" y="76"/>
                      <a:pt x="11" y="77"/>
                      <a:pt x="11" y="77"/>
                    </a:cubicBezTo>
                    <a:cubicBezTo>
                      <a:pt x="10" y="77"/>
                      <a:pt x="10" y="78"/>
                      <a:pt x="10" y="78"/>
                    </a:cubicBezTo>
                    <a:cubicBezTo>
                      <a:pt x="10" y="79"/>
                      <a:pt x="11" y="81"/>
                      <a:pt x="11" y="82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1" y="84"/>
                      <a:pt x="11" y="85"/>
                      <a:pt x="12" y="85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2" y="86"/>
                      <a:pt x="11" y="86"/>
                      <a:pt x="11" y="86"/>
                    </a:cubicBezTo>
                    <a:cubicBezTo>
                      <a:pt x="13" y="88"/>
                      <a:pt x="11" y="92"/>
                      <a:pt x="10" y="95"/>
                    </a:cubicBezTo>
                    <a:cubicBezTo>
                      <a:pt x="10" y="96"/>
                      <a:pt x="10" y="97"/>
                      <a:pt x="9" y="98"/>
                    </a:cubicBezTo>
                    <a:cubicBezTo>
                      <a:pt x="9" y="98"/>
                      <a:pt x="9" y="99"/>
                      <a:pt x="9" y="100"/>
                    </a:cubicBezTo>
                    <a:cubicBezTo>
                      <a:pt x="9" y="101"/>
                      <a:pt x="9" y="102"/>
                      <a:pt x="8" y="104"/>
                    </a:cubicBezTo>
                    <a:cubicBezTo>
                      <a:pt x="7" y="106"/>
                      <a:pt x="7" y="107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10"/>
                      <a:pt x="10" y="111"/>
                      <a:pt x="10" y="111"/>
                    </a:cubicBezTo>
                    <a:cubicBezTo>
                      <a:pt x="9" y="114"/>
                      <a:pt x="10" y="114"/>
                      <a:pt x="11" y="114"/>
                    </a:cubicBezTo>
                    <a:cubicBezTo>
                      <a:pt x="14" y="115"/>
                      <a:pt x="17" y="115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19" y="117"/>
                      <a:pt x="18" y="117"/>
                    </a:cubicBezTo>
                    <a:cubicBezTo>
                      <a:pt x="16" y="117"/>
                      <a:pt x="14" y="118"/>
                      <a:pt x="13" y="119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2"/>
                      <a:pt x="13" y="124"/>
                      <a:pt x="11" y="124"/>
                    </a:cubicBezTo>
                    <a:close/>
                    <a:moveTo>
                      <a:pt x="10" y="122"/>
                    </a:moveTo>
                    <a:cubicBezTo>
                      <a:pt x="11" y="122"/>
                      <a:pt x="11" y="122"/>
                      <a:pt x="11" y="122"/>
                    </a:cubicBezTo>
                    <a:cubicBezTo>
                      <a:pt x="12" y="122"/>
                      <a:pt x="12" y="122"/>
                      <a:pt x="12" y="121"/>
                    </a:cubicBezTo>
                    <a:cubicBezTo>
                      <a:pt x="12" y="121"/>
                      <a:pt x="11" y="121"/>
                      <a:pt x="10" y="122"/>
                    </a:cubicBezTo>
                    <a:close/>
                    <a:moveTo>
                      <a:pt x="9" y="117"/>
                    </a:moveTo>
                    <a:cubicBezTo>
                      <a:pt x="10" y="117"/>
                      <a:pt x="12" y="118"/>
                      <a:pt x="12" y="118"/>
                    </a:cubicBezTo>
                    <a:cubicBezTo>
                      <a:pt x="13" y="117"/>
                      <a:pt x="14" y="117"/>
                      <a:pt x="15" y="116"/>
                    </a:cubicBezTo>
                    <a:cubicBezTo>
                      <a:pt x="14" y="116"/>
                      <a:pt x="13" y="116"/>
                      <a:pt x="11" y="116"/>
                    </a:cubicBezTo>
                    <a:cubicBezTo>
                      <a:pt x="10" y="116"/>
                      <a:pt x="10" y="116"/>
                      <a:pt x="9" y="115"/>
                    </a:cubicBezTo>
                    <a:cubicBezTo>
                      <a:pt x="9" y="116"/>
                      <a:pt x="9" y="116"/>
                      <a:pt x="9" y="117"/>
                    </a:cubicBezTo>
                    <a:close/>
                    <a:moveTo>
                      <a:pt x="8" y="115"/>
                    </a:move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8" y="116"/>
                      <a:pt x="8" y="116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lose/>
                    <a:moveTo>
                      <a:pt x="6" y="112"/>
                    </a:move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2"/>
                      <a:pt x="8" y="112"/>
                      <a:pt x="8" y="111"/>
                    </a:cubicBezTo>
                    <a:cubicBezTo>
                      <a:pt x="8" y="111"/>
                      <a:pt x="8" y="111"/>
                      <a:pt x="8" y="110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6" y="112"/>
                    </a:cubicBezTo>
                    <a:cubicBezTo>
                      <a:pt x="6" y="112"/>
                      <a:pt x="6" y="112"/>
                      <a:pt x="6" y="112"/>
                    </a:cubicBezTo>
                    <a:close/>
                    <a:moveTo>
                      <a:pt x="6" y="102"/>
                    </a:move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6" y="105"/>
                      <a:pt x="6" y="105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5" y="106"/>
                      <a:pt x="5" y="106"/>
                      <a:pt x="5" y="106"/>
                    </a:cubicBezTo>
                    <a:cubicBezTo>
                      <a:pt x="4" y="106"/>
                      <a:pt x="4" y="106"/>
                      <a:pt x="4" y="107"/>
                    </a:cubicBezTo>
                    <a:cubicBezTo>
                      <a:pt x="4" y="107"/>
                      <a:pt x="4" y="108"/>
                      <a:pt x="5" y="108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7"/>
                      <a:pt x="6" y="105"/>
                      <a:pt x="7" y="104"/>
                    </a:cubicBezTo>
                    <a:cubicBezTo>
                      <a:pt x="7" y="103"/>
                      <a:pt x="7" y="103"/>
                      <a:pt x="7" y="102"/>
                    </a:cubicBezTo>
                    <a:lnTo>
                      <a:pt x="6" y="102"/>
                    </a:lnTo>
                    <a:close/>
                    <a:moveTo>
                      <a:pt x="5" y="101"/>
                    </a:move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1"/>
                      <a:pt x="5" y="101"/>
                      <a:pt x="5" y="101"/>
                    </a:cubicBezTo>
                    <a:close/>
                    <a:moveTo>
                      <a:pt x="5" y="100"/>
                    </a:moveTo>
                    <a:cubicBezTo>
                      <a:pt x="5" y="100"/>
                      <a:pt x="5" y="100"/>
                      <a:pt x="6" y="100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8" y="101"/>
                      <a:pt x="8" y="100"/>
                      <a:pt x="8" y="100"/>
                    </a:cubicBezTo>
                    <a:cubicBezTo>
                      <a:pt x="8" y="99"/>
                      <a:pt x="8" y="98"/>
                      <a:pt x="8" y="97"/>
                    </a:cubicBezTo>
                    <a:cubicBezTo>
                      <a:pt x="8" y="97"/>
                      <a:pt x="9" y="96"/>
                      <a:pt x="9" y="94"/>
                    </a:cubicBezTo>
                    <a:cubicBezTo>
                      <a:pt x="10" y="92"/>
                      <a:pt x="12" y="88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7"/>
                      <a:pt x="8" y="87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2"/>
                      <a:pt x="6" y="93"/>
                      <a:pt x="5" y="93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5"/>
                      <a:pt x="5" y="95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6"/>
                      <a:pt x="5" y="96"/>
                    </a:cubicBezTo>
                    <a:cubicBezTo>
                      <a:pt x="5" y="96"/>
                      <a:pt x="5" y="97"/>
                      <a:pt x="5" y="97"/>
                    </a:cubicBezTo>
                    <a:cubicBezTo>
                      <a:pt x="6" y="97"/>
                      <a:pt x="7" y="98"/>
                      <a:pt x="7" y="99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0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lose/>
                    <a:moveTo>
                      <a:pt x="3" y="97"/>
                    </a:moveTo>
                    <a:cubicBezTo>
                      <a:pt x="4" y="98"/>
                      <a:pt x="4" y="98"/>
                      <a:pt x="4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3" y="97"/>
                      <a:pt x="3" y="97"/>
                    </a:cubicBezTo>
                    <a:close/>
                    <a:moveTo>
                      <a:pt x="2" y="93"/>
                    </a:moveTo>
                    <a:cubicBezTo>
                      <a:pt x="3" y="93"/>
                      <a:pt x="4" y="93"/>
                      <a:pt x="4" y="94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2"/>
                      <a:pt x="4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2"/>
                      <a:pt x="3" y="92"/>
                      <a:pt x="2" y="93"/>
                    </a:cubicBezTo>
                    <a:close/>
                    <a:moveTo>
                      <a:pt x="8" y="84"/>
                    </a:moveTo>
                    <a:cubicBezTo>
                      <a:pt x="8" y="84"/>
                      <a:pt x="8" y="84"/>
                      <a:pt x="8" y="84"/>
                    </a:cubicBezTo>
                    <a:cubicBezTo>
                      <a:pt x="8" y="84"/>
                      <a:pt x="9" y="85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5"/>
                    </a:cubicBezTo>
                    <a:cubicBezTo>
                      <a:pt x="10" y="85"/>
                      <a:pt x="10" y="84"/>
                      <a:pt x="10" y="83"/>
                    </a:cubicBezTo>
                    <a:cubicBezTo>
                      <a:pt x="10" y="83"/>
                      <a:pt x="10" y="83"/>
                      <a:pt x="9" y="82"/>
                    </a:cubicBezTo>
                    <a:cubicBezTo>
                      <a:pt x="9" y="81"/>
                      <a:pt x="9" y="80"/>
                      <a:pt x="9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80"/>
                      <a:pt x="8" y="83"/>
                      <a:pt x="8" y="84"/>
                    </a:cubicBezTo>
                    <a:close/>
                    <a:moveTo>
                      <a:pt x="9" y="76"/>
                    </a:moveTo>
                    <a:cubicBezTo>
                      <a:pt x="9" y="76"/>
                      <a:pt x="9" y="76"/>
                      <a:pt x="9" y="76"/>
                    </a:cubicBezTo>
                    <a:cubicBezTo>
                      <a:pt x="9" y="76"/>
                      <a:pt x="9" y="76"/>
                      <a:pt x="9" y="77"/>
                    </a:cubicBezTo>
                    <a:cubicBezTo>
                      <a:pt x="10" y="77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5"/>
                      <a:pt x="9" y="76"/>
                      <a:pt x="9" y="76"/>
                    </a:cubicBezTo>
                    <a:close/>
                    <a:moveTo>
                      <a:pt x="7" y="58"/>
                    </a:moveTo>
                    <a:cubicBezTo>
                      <a:pt x="8" y="60"/>
                      <a:pt x="7" y="60"/>
                      <a:pt x="6" y="60"/>
                    </a:cubicBezTo>
                    <a:cubicBezTo>
                      <a:pt x="6" y="60"/>
                      <a:pt x="6" y="61"/>
                      <a:pt x="6" y="62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6" y="64"/>
                      <a:pt x="6" y="64"/>
                      <a:pt x="6" y="65"/>
                    </a:cubicBezTo>
                    <a:cubicBezTo>
                      <a:pt x="7" y="66"/>
                      <a:pt x="7" y="67"/>
                      <a:pt x="6" y="69"/>
                    </a:cubicBezTo>
                    <a:cubicBezTo>
                      <a:pt x="6" y="70"/>
                      <a:pt x="5" y="73"/>
                      <a:pt x="5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6" y="74"/>
                      <a:pt x="7" y="74"/>
                      <a:pt x="7" y="74"/>
                    </a:cubicBezTo>
                    <a:cubicBezTo>
                      <a:pt x="7" y="74"/>
                      <a:pt x="8" y="74"/>
                      <a:pt x="9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4"/>
                      <a:pt x="9" y="73"/>
                      <a:pt x="9" y="73"/>
                    </a:cubicBezTo>
                    <a:cubicBezTo>
                      <a:pt x="9" y="72"/>
                      <a:pt x="9" y="72"/>
                      <a:pt x="10" y="72"/>
                    </a:cubicBezTo>
                    <a:cubicBezTo>
                      <a:pt x="10" y="71"/>
                      <a:pt x="10" y="70"/>
                      <a:pt x="10" y="69"/>
                    </a:cubicBezTo>
                    <a:cubicBezTo>
                      <a:pt x="10" y="69"/>
                      <a:pt x="10" y="68"/>
                      <a:pt x="11" y="67"/>
                    </a:cubicBezTo>
                    <a:cubicBezTo>
                      <a:pt x="11" y="66"/>
                      <a:pt x="12" y="65"/>
                      <a:pt x="12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11" y="61"/>
                      <a:pt x="11" y="59"/>
                      <a:pt x="12" y="58"/>
                    </a:cubicBezTo>
                    <a:cubicBezTo>
                      <a:pt x="12" y="57"/>
                      <a:pt x="12" y="57"/>
                      <a:pt x="12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4"/>
                      <a:pt x="13" y="53"/>
                      <a:pt x="14" y="52"/>
                    </a:cubicBezTo>
                    <a:cubicBezTo>
                      <a:pt x="15" y="50"/>
                      <a:pt x="15" y="49"/>
                      <a:pt x="14" y="47"/>
                    </a:cubicBezTo>
                    <a:cubicBezTo>
                      <a:pt x="14" y="46"/>
                      <a:pt x="14" y="46"/>
                      <a:pt x="14" y="45"/>
                    </a:cubicBezTo>
                    <a:cubicBezTo>
                      <a:pt x="13" y="43"/>
                      <a:pt x="13" y="41"/>
                      <a:pt x="14" y="39"/>
                    </a:cubicBezTo>
                    <a:cubicBezTo>
                      <a:pt x="14" y="38"/>
                      <a:pt x="14" y="37"/>
                      <a:pt x="14" y="36"/>
                    </a:cubicBezTo>
                    <a:cubicBezTo>
                      <a:pt x="15" y="36"/>
                      <a:pt x="15" y="35"/>
                      <a:pt x="15" y="34"/>
                    </a:cubicBezTo>
                    <a:cubicBezTo>
                      <a:pt x="15" y="33"/>
                      <a:pt x="16" y="32"/>
                      <a:pt x="16" y="31"/>
                    </a:cubicBezTo>
                    <a:cubicBezTo>
                      <a:pt x="17" y="30"/>
                      <a:pt x="17" y="29"/>
                      <a:pt x="17" y="28"/>
                    </a:cubicBezTo>
                    <a:cubicBezTo>
                      <a:pt x="18" y="28"/>
                      <a:pt x="18" y="28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ubicBezTo>
                      <a:pt x="18" y="25"/>
                      <a:pt x="18" y="24"/>
                      <a:pt x="18" y="23"/>
                    </a:cubicBezTo>
                    <a:cubicBezTo>
                      <a:pt x="18" y="20"/>
                      <a:pt x="19" y="20"/>
                      <a:pt x="21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6"/>
                      <a:pt x="21" y="16"/>
                    </a:cubicBezTo>
                    <a:cubicBezTo>
                      <a:pt x="20" y="16"/>
                      <a:pt x="19" y="14"/>
                      <a:pt x="19" y="12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8" y="7"/>
                      <a:pt x="18" y="6"/>
                      <a:pt x="18" y="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5" y="8"/>
                      <a:pt x="16" y="14"/>
                      <a:pt x="14" y="17"/>
                    </a:cubicBezTo>
                    <a:cubicBezTo>
                      <a:pt x="14" y="18"/>
                      <a:pt x="14" y="19"/>
                      <a:pt x="14" y="20"/>
                    </a:cubicBezTo>
                    <a:cubicBezTo>
                      <a:pt x="14" y="21"/>
                      <a:pt x="15" y="22"/>
                      <a:pt x="14" y="23"/>
                    </a:cubicBezTo>
                    <a:cubicBezTo>
                      <a:pt x="14" y="24"/>
                      <a:pt x="14" y="26"/>
                      <a:pt x="13" y="27"/>
                    </a:cubicBezTo>
                    <a:cubicBezTo>
                      <a:pt x="13" y="28"/>
                      <a:pt x="13" y="29"/>
                      <a:pt x="13" y="30"/>
                    </a:cubicBezTo>
                    <a:cubicBezTo>
                      <a:pt x="13" y="31"/>
                      <a:pt x="12" y="31"/>
                      <a:pt x="12" y="31"/>
                    </a:cubicBezTo>
                    <a:cubicBezTo>
                      <a:pt x="12" y="32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5"/>
                    </a:cubicBezTo>
                    <a:cubicBezTo>
                      <a:pt x="12" y="35"/>
                      <a:pt x="12" y="36"/>
                      <a:pt x="12" y="37"/>
                    </a:cubicBezTo>
                    <a:cubicBezTo>
                      <a:pt x="11" y="39"/>
                      <a:pt x="11" y="40"/>
                      <a:pt x="11" y="42"/>
                    </a:cubicBezTo>
                    <a:cubicBezTo>
                      <a:pt x="12" y="43"/>
                      <a:pt x="12" y="44"/>
                      <a:pt x="12" y="44"/>
                    </a:cubicBezTo>
                    <a:cubicBezTo>
                      <a:pt x="12" y="47"/>
                      <a:pt x="10" y="56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1" name="Freeform 105"/>
              <p:cNvSpPr/>
              <p:nvPr/>
            </p:nvSpPr>
            <p:spPr bwMode="auto">
              <a:xfrm>
                <a:off x="3317" y="2751"/>
                <a:ext cx="19" cy="28"/>
              </a:xfrm>
              <a:custGeom>
                <a:avLst/>
                <a:gdLst>
                  <a:gd name="T0" fmla="*/ 8 w 8"/>
                  <a:gd name="T1" fmla="*/ 1 h 12"/>
                  <a:gd name="T2" fmla="*/ 6 w 8"/>
                  <a:gd name="T3" fmla="*/ 0 h 12"/>
                  <a:gd name="T4" fmla="*/ 3 w 8"/>
                  <a:gd name="T5" fmla="*/ 1 h 12"/>
                  <a:gd name="T6" fmla="*/ 4 w 8"/>
                  <a:gd name="T7" fmla="*/ 2 h 12"/>
                  <a:gd name="T8" fmla="*/ 6 w 8"/>
                  <a:gd name="T9" fmla="*/ 4 h 12"/>
                  <a:gd name="T10" fmla="*/ 6 w 8"/>
                  <a:gd name="T11" fmla="*/ 8 h 12"/>
                  <a:gd name="T12" fmla="*/ 4 w 8"/>
                  <a:gd name="T13" fmla="*/ 8 h 12"/>
                  <a:gd name="T14" fmla="*/ 4 w 8"/>
                  <a:gd name="T15" fmla="*/ 9 h 12"/>
                  <a:gd name="T16" fmla="*/ 4 w 8"/>
                  <a:gd name="T17" fmla="*/ 9 h 12"/>
                  <a:gd name="T18" fmla="*/ 2 w 8"/>
                  <a:gd name="T19" fmla="*/ 7 h 12"/>
                  <a:gd name="T20" fmla="*/ 2 w 8"/>
                  <a:gd name="T21" fmla="*/ 8 h 12"/>
                  <a:gd name="T22" fmla="*/ 2 w 8"/>
                  <a:gd name="T23" fmla="*/ 10 h 12"/>
                  <a:gd name="T24" fmla="*/ 2 w 8"/>
                  <a:gd name="T25" fmla="*/ 11 h 12"/>
                  <a:gd name="T26" fmla="*/ 8 w 8"/>
                  <a:gd name="T27" fmla="*/ 10 h 12"/>
                  <a:gd name="T28" fmla="*/ 8 w 8"/>
                  <a:gd name="T2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8" y="1"/>
                    </a:moveTo>
                    <a:cubicBezTo>
                      <a:pt x="7" y="1"/>
                      <a:pt x="6" y="1"/>
                      <a:pt x="6" y="0"/>
                    </a:cubicBezTo>
                    <a:cubicBezTo>
                      <a:pt x="5" y="1"/>
                      <a:pt x="4" y="2"/>
                      <a:pt x="3" y="1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1" y="3"/>
                      <a:pt x="5" y="4"/>
                      <a:pt x="6" y="4"/>
                    </a:cubicBezTo>
                    <a:cubicBezTo>
                      <a:pt x="4" y="5"/>
                      <a:pt x="2" y="8"/>
                      <a:pt x="6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8"/>
                      <a:pt x="2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3" y="11"/>
                      <a:pt x="8" y="12"/>
                      <a:pt x="8" y="10"/>
                    </a:cubicBezTo>
                    <a:cubicBezTo>
                      <a:pt x="8" y="7"/>
                      <a:pt x="8" y="4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2" name="Freeform 106"/>
              <p:cNvSpPr>
                <a:spLocks noEditPoints="1"/>
              </p:cNvSpPr>
              <p:nvPr/>
            </p:nvSpPr>
            <p:spPr bwMode="auto">
              <a:xfrm>
                <a:off x="3315" y="2748"/>
                <a:ext cx="26" cy="31"/>
              </a:xfrm>
              <a:custGeom>
                <a:avLst/>
                <a:gdLst>
                  <a:gd name="T0" fmla="*/ 7 w 11"/>
                  <a:gd name="T1" fmla="*/ 13 h 13"/>
                  <a:gd name="T2" fmla="*/ 7 w 11"/>
                  <a:gd name="T3" fmla="*/ 13 h 13"/>
                  <a:gd name="T4" fmla="*/ 4 w 11"/>
                  <a:gd name="T5" fmla="*/ 12 h 13"/>
                  <a:gd name="T6" fmla="*/ 3 w 11"/>
                  <a:gd name="T7" fmla="*/ 12 h 13"/>
                  <a:gd name="T8" fmla="*/ 2 w 11"/>
                  <a:gd name="T9" fmla="*/ 12 h 13"/>
                  <a:gd name="T10" fmla="*/ 2 w 11"/>
                  <a:gd name="T11" fmla="*/ 12 h 13"/>
                  <a:gd name="T12" fmla="*/ 1 w 11"/>
                  <a:gd name="T13" fmla="*/ 10 h 13"/>
                  <a:gd name="T14" fmla="*/ 2 w 11"/>
                  <a:gd name="T15" fmla="*/ 9 h 13"/>
                  <a:gd name="T16" fmla="*/ 0 w 11"/>
                  <a:gd name="T17" fmla="*/ 5 h 13"/>
                  <a:gd name="T18" fmla="*/ 4 w 11"/>
                  <a:gd name="T19" fmla="*/ 8 h 13"/>
                  <a:gd name="T20" fmla="*/ 4 w 11"/>
                  <a:gd name="T21" fmla="*/ 8 h 13"/>
                  <a:gd name="T22" fmla="*/ 4 w 11"/>
                  <a:gd name="T23" fmla="*/ 8 h 13"/>
                  <a:gd name="T24" fmla="*/ 5 w 11"/>
                  <a:gd name="T25" fmla="*/ 6 h 13"/>
                  <a:gd name="T26" fmla="*/ 3 w 11"/>
                  <a:gd name="T27" fmla="*/ 4 h 13"/>
                  <a:gd name="T28" fmla="*/ 4 w 11"/>
                  <a:gd name="T29" fmla="*/ 3 h 13"/>
                  <a:gd name="T30" fmla="*/ 2 w 11"/>
                  <a:gd name="T31" fmla="*/ 2 h 13"/>
                  <a:gd name="T32" fmla="*/ 4 w 11"/>
                  <a:gd name="T33" fmla="*/ 2 h 13"/>
                  <a:gd name="T34" fmla="*/ 6 w 11"/>
                  <a:gd name="T35" fmla="*/ 1 h 13"/>
                  <a:gd name="T36" fmla="*/ 7 w 11"/>
                  <a:gd name="T37" fmla="*/ 0 h 13"/>
                  <a:gd name="T38" fmla="*/ 7 w 11"/>
                  <a:gd name="T39" fmla="*/ 1 h 13"/>
                  <a:gd name="T40" fmla="*/ 8 w 11"/>
                  <a:gd name="T41" fmla="*/ 1 h 13"/>
                  <a:gd name="T42" fmla="*/ 9 w 11"/>
                  <a:gd name="T43" fmla="*/ 1 h 13"/>
                  <a:gd name="T44" fmla="*/ 9 w 11"/>
                  <a:gd name="T45" fmla="*/ 1 h 13"/>
                  <a:gd name="T46" fmla="*/ 10 w 11"/>
                  <a:gd name="T47" fmla="*/ 10 h 13"/>
                  <a:gd name="T48" fmla="*/ 11 w 11"/>
                  <a:gd name="T49" fmla="*/ 11 h 13"/>
                  <a:gd name="T50" fmla="*/ 10 w 11"/>
                  <a:gd name="T51" fmla="*/ 11 h 13"/>
                  <a:gd name="T52" fmla="*/ 10 w 11"/>
                  <a:gd name="T53" fmla="*/ 11 h 13"/>
                  <a:gd name="T54" fmla="*/ 9 w 11"/>
                  <a:gd name="T55" fmla="*/ 12 h 13"/>
                  <a:gd name="T56" fmla="*/ 7 w 11"/>
                  <a:gd name="T57" fmla="*/ 13 h 13"/>
                  <a:gd name="T58" fmla="*/ 4 w 11"/>
                  <a:gd name="T59" fmla="*/ 11 h 13"/>
                  <a:gd name="T60" fmla="*/ 4 w 11"/>
                  <a:gd name="T61" fmla="*/ 11 h 13"/>
                  <a:gd name="T62" fmla="*/ 7 w 11"/>
                  <a:gd name="T63" fmla="*/ 12 h 13"/>
                  <a:gd name="T64" fmla="*/ 7 w 11"/>
                  <a:gd name="T65" fmla="*/ 12 h 13"/>
                  <a:gd name="T66" fmla="*/ 8 w 11"/>
                  <a:gd name="T67" fmla="*/ 11 h 13"/>
                  <a:gd name="T68" fmla="*/ 8 w 11"/>
                  <a:gd name="T69" fmla="*/ 11 h 13"/>
                  <a:gd name="T70" fmla="*/ 8 w 11"/>
                  <a:gd name="T71" fmla="*/ 10 h 13"/>
                  <a:gd name="T72" fmla="*/ 7 w 11"/>
                  <a:gd name="T73" fmla="*/ 10 h 13"/>
                  <a:gd name="T74" fmla="*/ 6 w 11"/>
                  <a:gd name="T75" fmla="*/ 10 h 13"/>
                  <a:gd name="T76" fmla="*/ 5 w 11"/>
                  <a:gd name="T77" fmla="*/ 10 h 13"/>
                  <a:gd name="T78" fmla="*/ 5 w 11"/>
                  <a:gd name="T79" fmla="*/ 11 h 13"/>
                  <a:gd name="T80" fmla="*/ 4 w 11"/>
                  <a:gd name="T81" fmla="*/ 10 h 13"/>
                  <a:gd name="T82" fmla="*/ 3 w 11"/>
                  <a:gd name="T83" fmla="*/ 10 h 13"/>
                  <a:gd name="T84" fmla="*/ 3 w 11"/>
                  <a:gd name="T85" fmla="*/ 10 h 13"/>
                  <a:gd name="T86" fmla="*/ 3 w 11"/>
                  <a:gd name="T87" fmla="*/ 10 h 13"/>
                  <a:gd name="T88" fmla="*/ 4 w 11"/>
                  <a:gd name="T89" fmla="*/ 10 h 13"/>
                  <a:gd name="T90" fmla="*/ 4 w 11"/>
                  <a:gd name="T91" fmla="*/ 11 h 13"/>
                  <a:gd name="T92" fmla="*/ 4 w 11"/>
                  <a:gd name="T93" fmla="*/ 11 h 13"/>
                  <a:gd name="T94" fmla="*/ 6 w 11"/>
                  <a:gd name="T95" fmla="*/ 8 h 13"/>
                  <a:gd name="T96" fmla="*/ 7 w 11"/>
                  <a:gd name="T97" fmla="*/ 9 h 13"/>
                  <a:gd name="T98" fmla="*/ 8 w 11"/>
                  <a:gd name="T99" fmla="*/ 9 h 13"/>
                  <a:gd name="T100" fmla="*/ 8 w 11"/>
                  <a:gd name="T101" fmla="*/ 5 h 13"/>
                  <a:gd name="T102" fmla="*/ 7 w 11"/>
                  <a:gd name="T103" fmla="*/ 6 h 13"/>
                  <a:gd name="T104" fmla="*/ 6 w 11"/>
                  <a:gd name="T105" fmla="*/ 8 h 13"/>
                  <a:gd name="T106" fmla="*/ 6 w 11"/>
                  <a:gd name="T107" fmla="*/ 8 h 13"/>
                  <a:gd name="T108" fmla="*/ 5 w 11"/>
                  <a:gd name="T109" fmla="*/ 4 h 13"/>
                  <a:gd name="T110" fmla="*/ 7 w 11"/>
                  <a:gd name="T111" fmla="*/ 5 h 13"/>
                  <a:gd name="T112" fmla="*/ 8 w 11"/>
                  <a:gd name="T113" fmla="*/ 5 h 13"/>
                  <a:gd name="T114" fmla="*/ 8 w 11"/>
                  <a:gd name="T115" fmla="*/ 2 h 13"/>
                  <a:gd name="T116" fmla="*/ 7 w 11"/>
                  <a:gd name="T117" fmla="*/ 2 h 13"/>
                  <a:gd name="T118" fmla="*/ 6 w 11"/>
                  <a:gd name="T119" fmla="*/ 3 h 13"/>
                  <a:gd name="T120" fmla="*/ 6 w 11"/>
                  <a:gd name="T121" fmla="*/ 3 h 13"/>
                  <a:gd name="T122" fmla="*/ 5 w 11"/>
                  <a:gd name="T123" fmla="*/ 4 h 13"/>
                  <a:gd name="T124" fmla="*/ 5 w 11"/>
                  <a:gd name="T1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" h="13">
                    <a:moveTo>
                      <a:pt x="7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5" y="13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1" y="10"/>
                      <a:pt x="1" y="9"/>
                      <a:pt x="2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9" y="12"/>
                      <a:pt x="9" y="12"/>
                    </a:cubicBezTo>
                    <a:cubicBezTo>
                      <a:pt x="9" y="13"/>
                      <a:pt x="8" y="13"/>
                      <a:pt x="7" y="13"/>
                    </a:cubicBezTo>
                    <a:close/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  <a:moveTo>
                      <a:pt x="6" y="8"/>
                    </a:moveTo>
                    <a:cubicBezTo>
                      <a:pt x="6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6" y="4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3" name="Freeform 107"/>
              <p:cNvSpPr/>
              <p:nvPr/>
            </p:nvSpPr>
            <p:spPr bwMode="auto">
              <a:xfrm>
                <a:off x="3322" y="2763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4" name="Freeform 108"/>
              <p:cNvSpPr/>
              <p:nvPr/>
            </p:nvSpPr>
            <p:spPr bwMode="auto">
              <a:xfrm>
                <a:off x="3320" y="2758"/>
                <a:ext cx="12" cy="16"/>
              </a:xfrm>
              <a:custGeom>
                <a:avLst/>
                <a:gdLst>
                  <a:gd name="T0" fmla="*/ 5 w 5"/>
                  <a:gd name="T1" fmla="*/ 7 h 7"/>
                  <a:gd name="T2" fmla="*/ 2 w 5"/>
                  <a:gd name="T3" fmla="*/ 5 h 7"/>
                  <a:gd name="T4" fmla="*/ 1 w 5"/>
                  <a:gd name="T5" fmla="*/ 4 h 7"/>
                  <a:gd name="T6" fmla="*/ 0 w 5"/>
                  <a:gd name="T7" fmla="*/ 4 h 7"/>
                  <a:gd name="T8" fmla="*/ 0 w 5"/>
                  <a:gd name="T9" fmla="*/ 4 h 7"/>
                  <a:gd name="T10" fmla="*/ 1 w 5"/>
                  <a:gd name="T11" fmla="*/ 2 h 7"/>
                  <a:gd name="T12" fmla="*/ 2 w 5"/>
                  <a:gd name="T13" fmla="*/ 0 h 7"/>
                  <a:gd name="T14" fmla="*/ 2 w 5"/>
                  <a:gd name="T15" fmla="*/ 2 h 7"/>
                  <a:gd name="T16" fmla="*/ 3 w 5"/>
                  <a:gd name="T17" fmla="*/ 3 h 7"/>
                  <a:gd name="T18" fmla="*/ 3 w 5"/>
                  <a:gd name="T19" fmla="*/ 4 h 7"/>
                  <a:gd name="T20" fmla="*/ 3 w 5"/>
                  <a:gd name="T21" fmla="*/ 5 h 7"/>
                  <a:gd name="T22" fmla="*/ 3 w 5"/>
                  <a:gd name="T23" fmla="*/ 5 h 7"/>
                  <a:gd name="T24" fmla="*/ 5 w 5"/>
                  <a:gd name="T2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5" name="Freeform 109"/>
              <p:cNvSpPr/>
              <p:nvPr/>
            </p:nvSpPr>
            <p:spPr bwMode="auto">
              <a:xfrm>
                <a:off x="3310" y="2765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4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6" name="Freeform 110"/>
              <p:cNvSpPr/>
              <p:nvPr/>
            </p:nvSpPr>
            <p:spPr bwMode="auto">
              <a:xfrm>
                <a:off x="3313" y="2763"/>
                <a:ext cx="14" cy="9"/>
              </a:xfrm>
              <a:custGeom>
                <a:avLst/>
                <a:gdLst>
                  <a:gd name="T0" fmla="*/ 6 w 6"/>
                  <a:gd name="T1" fmla="*/ 4 h 4"/>
                  <a:gd name="T2" fmla="*/ 3 w 6"/>
                  <a:gd name="T3" fmla="*/ 4 h 4"/>
                  <a:gd name="T4" fmla="*/ 0 w 6"/>
                  <a:gd name="T5" fmla="*/ 2 h 4"/>
                  <a:gd name="T6" fmla="*/ 1 w 6"/>
                  <a:gd name="T7" fmla="*/ 1 h 4"/>
                  <a:gd name="T8" fmla="*/ 1 w 6"/>
                  <a:gd name="T9" fmla="*/ 0 h 4"/>
                  <a:gd name="T10" fmla="*/ 2 w 6"/>
                  <a:gd name="T11" fmla="*/ 1 h 4"/>
                  <a:gd name="T12" fmla="*/ 3 w 6"/>
                  <a:gd name="T13" fmla="*/ 2 h 4"/>
                  <a:gd name="T14" fmla="*/ 6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7" name="Freeform 111"/>
              <p:cNvSpPr/>
              <p:nvPr/>
            </p:nvSpPr>
            <p:spPr bwMode="auto">
              <a:xfrm>
                <a:off x="3305" y="2760"/>
                <a:ext cx="10" cy="14"/>
              </a:xfrm>
              <a:custGeom>
                <a:avLst/>
                <a:gdLst>
                  <a:gd name="T0" fmla="*/ 0 w 4"/>
                  <a:gd name="T1" fmla="*/ 0 h 6"/>
                  <a:gd name="T2" fmla="*/ 3 w 4"/>
                  <a:gd name="T3" fmla="*/ 3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1" y="0"/>
                      <a:pt x="4" y="1"/>
                      <a:pt x="3" y="3"/>
                    </a:cubicBezTo>
                    <a:cubicBezTo>
                      <a:pt x="2" y="6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8" name="Freeform 112"/>
              <p:cNvSpPr>
                <a:spLocks noEditPoints="1"/>
              </p:cNvSpPr>
              <p:nvPr/>
            </p:nvSpPr>
            <p:spPr bwMode="auto">
              <a:xfrm>
                <a:off x="3303" y="2758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1 h 5"/>
                  <a:gd name="T4" fmla="*/ 0 w 5"/>
                  <a:gd name="T5" fmla="*/ 1 h 5"/>
                  <a:gd name="T6" fmla="*/ 0 w 5"/>
                  <a:gd name="T7" fmla="*/ 0 h 5"/>
                  <a:gd name="T8" fmla="*/ 5 w 5"/>
                  <a:gd name="T9" fmla="*/ 2 h 5"/>
                  <a:gd name="T10" fmla="*/ 5 w 5"/>
                  <a:gd name="T11" fmla="*/ 4 h 5"/>
                  <a:gd name="T12" fmla="*/ 3 w 5"/>
                  <a:gd name="T13" fmla="*/ 5 h 5"/>
                  <a:gd name="T14" fmla="*/ 2 w 5"/>
                  <a:gd name="T15" fmla="*/ 2 h 5"/>
                  <a:gd name="T16" fmla="*/ 3 w 5"/>
                  <a:gd name="T17" fmla="*/ 4 h 5"/>
                  <a:gd name="T18" fmla="*/ 3 w 5"/>
                  <a:gd name="T19" fmla="*/ 3 h 5"/>
                  <a:gd name="T20" fmla="*/ 3 w 5"/>
                  <a:gd name="T21" fmla="*/ 3 h 5"/>
                  <a:gd name="T22" fmla="*/ 2 w 5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lose/>
                    <a:moveTo>
                      <a:pt x="2" y="2"/>
                    </a:moveTo>
                    <a:cubicBezTo>
                      <a:pt x="2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59" name="Freeform 113"/>
              <p:cNvSpPr/>
              <p:nvPr/>
            </p:nvSpPr>
            <p:spPr bwMode="auto">
              <a:xfrm>
                <a:off x="3298" y="2753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3" y="2"/>
                      <a:pt x="4" y="3"/>
                    </a:cubicBezTo>
                    <a:cubicBezTo>
                      <a:pt x="2" y="2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0" name="Freeform 114"/>
              <p:cNvSpPr/>
              <p:nvPr/>
            </p:nvSpPr>
            <p:spPr bwMode="auto">
              <a:xfrm>
                <a:off x="3294" y="2751"/>
                <a:ext cx="14" cy="12"/>
              </a:xfrm>
              <a:custGeom>
                <a:avLst/>
                <a:gdLst>
                  <a:gd name="T0" fmla="*/ 6 w 6"/>
                  <a:gd name="T1" fmla="*/ 5 h 5"/>
                  <a:gd name="T2" fmla="*/ 5 w 6"/>
                  <a:gd name="T3" fmla="*/ 4 h 5"/>
                  <a:gd name="T4" fmla="*/ 1 w 6"/>
                  <a:gd name="T5" fmla="*/ 2 h 5"/>
                  <a:gd name="T6" fmla="*/ 0 w 6"/>
                  <a:gd name="T7" fmla="*/ 0 h 5"/>
                  <a:gd name="T8" fmla="*/ 2 w 6"/>
                  <a:gd name="T9" fmla="*/ 1 h 5"/>
                  <a:gd name="T10" fmla="*/ 6 w 6"/>
                  <a:gd name="T11" fmla="*/ 3 h 5"/>
                  <a:gd name="T12" fmla="*/ 6 w 6"/>
                  <a:gd name="T13" fmla="*/ 4 h 5"/>
                  <a:gd name="T14" fmla="*/ 6 w 6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1" name="Freeform 115"/>
              <p:cNvSpPr/>
              <p:nvPr/>
            </p:nvSpPr>
            <p:spPr bwMode="auto">
              <a:xfrm>
                <a:off x="3301" y="275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2" name="Freeform 116"/>
              <p:cNvSpPr/>
              <p:nvPr/>
            </p:nvSpPr>
            <p:spPr bwMode="auto">
              <a:xfrm>
                <a:off x="3301" y="2741"/>
                <a:ext cx="9" cy="17"/>
              </a:xfrm>
              <a:custGeom>
                <a:avLst/>
                <a:gdLst>
                  <a:gd name="T0" fmla="*/ 1 w 4"/>
                  <a:gd name="T1" fmla="*/ 7 h 7"/>
                  <a:gd name="T2" fmla="*/ 0 w 4"/>
                  <a:gd name="T3" fmla="*/ 5 h 7"/>
                  <a:gd name="T4" fmla="*/ 0 w 4"/>
                  <a:gd name="T5" fmla="*/ 4 h 7"/>
                  <a:gd name="T6" fmla="*/ 1 w 4"/>
                  <a:gd name="T7" fmla="*/ 4 h 7"/>
                  <a:gd name="T8" fmla="*/ 4 w 4"/>
                  <a:gd name="T9" fmla="*/ 0 h 7"/>
                  <a:gd name="T10" fmla="*/ 2 w 4"/>
                  <a:gd name="T11" fmla="*/ 5 h 7"/>
                  <a:gd name="T12" fmla="*/ 2 w 4"/>
                  <a:gd name="T13" fmla="*/ 5 h 7"/>
                  <a:gd name="T14" fmla="*/ 1 w 4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3" name="Freeform 117"/>
              <p:cNvSpPr/>
              <p:nvPr/>
            </p:nvSpPr>
            <p:spPr bwMode="auto">
              <a:xfrm>
                <a:off x="3303" y="2746"/>
                <a:ext cx="19" cy="14"/>
              </a:xfrm>
              <a:custGeom>
                <a:avLst/>
                <a:gdLst>
                  <a:gd name="T0" fmla="*/ 1 w 8"/>
                  <a:gd name="T1" fmla="*/ 1 h 6"/>
                  <a:gd name="T2" fmla="*/ 2 w 8"/>
                  <a:gd name="T3" fmla="*/ 2 h 6"/>
                  <a:gd name="T4" fmla="*/ 3 w 8"/>
                  <a:gd name="T5" fmla="*/ 0 h 6"/>
                  <a:gd name="T6" fmla="*/ 2 w 8"/>
                  <a:gd name="T7" fmla="*/ 3 h 6"/>
                  <a:gd name="T8" fmla="*/ 5 w 8"/>
                  <a:gd name="T9" fmla="*/ 3 h 6"/>
                  <a:gd name="T10" fmla="*/ 4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1 w 8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8" y="4"/>
                      <a:pt x="3" y="4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4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4" name="Freeform 118"/>
              <p:cNvSpPr>
                <a:spLocks noEditPoints="1"/>
              </p:cNvSpPr>
              <p:nvPr/>
            </p:nvSpPr>
            <p:spPr bwMode="auto">
              <a:xfrm>
                <a:off x="3301" y="2744"/>
                <a:ext cx="19" cy="21"/>
              </a:xfrm>
              <a:custGeom>
                <a:avLst/>
                <a:gdLst>
                  <a:gd name="T0" fmla="*/ 5 w 8"/>
                  <a:gd name="T1" fmla="*/ 9 h 9"/>
                  <a:gd name="T2" fmla="*/ 4 w 8"/>
                  <a:gd name="T3" fmla="*/ 8 h 9"/>
                  <a:gd name="T4" fmla="*/ 2 w 8"/>
                  <a:gd name="T5" fmla="*/ 7 h 9"/>
                  <a:gd name="T6" fmla="*/ 2 w 8"/>
                  <a:gd name="T7" fmla="*/ 5 h 9"/>
                  <a:gd name="T8" fmla="*/ 2 w 8"/>
                  <a:gd name="T9" fmla="*/ 5 h 9"/>
                  <a:gd name="T10" fmla="*/ 1 w 8"/>
                  <a:gd name="T11" fmla="*/ 2 h 9"/>
                  <a:gd name="T12" fmla="*/ 1 w 8"/>
                  <a:gd name="T13" fmla="*/ 1 h 9"/>
                  <a:gd name="T14" fmla="*/ 2 w 8"/>
                  <a:gd name="T15" fmla="*/ 1 h 9"/>
                  <a:gd name="T16" fmla="*/ 2 w 8"/>
                  <a:gd name="T17" fmla="*/ 1 h 9"/>
                  <a:gd name="T18" fmla="*/ 3 w 8"/>
                  <a:gd name="T19" fmla="*/ 1 h 9"/>
                  <a:gd name="T20" fmla="*/ 3 w 8"/>
                  <a:gd name="T21" fmla="*/ 0 h 9"/>
                  <a:gd name="T22" fmla="*/ 4 w 8"/>
                  <a:gd name="T23" fmla="*/ 1 h 9"/>
                  <a:gd name="T24" fmla="*/ 4 w 8"/>
                  <a:gd name="T25" fmla="*/ 3 h 9"/>
                  <a:gd name="T26" fmla="*/ 4 w 8"/>
                  <a:gd name="T27" fmla="*/ 4 h 9"/>
                  <a:gd name="T28" fmla="*/ 4 w 8"/>
                  <a:gd name="T29" fmla="*/ 4 h 9"/>
                  <a:gd name="T30" fmla="*/ 4 w 8"/>
                  <a:gd name="T31" fmla="*/ 4 h 9"/>
                  <a:gd name="T32" fmla="*/ 6 w 8"/>
                  <a:gd name="T33" fmla="*/ 3 h 9"/>
                  <a:gd name="T34" fmla="*/ 8 w 8"/>
                  <a:gd name="T35" fmla="*/ 5 h 9"/>
                  <a:gd name="T36" fmla="*/ 7 w 8"/>
                  <a:gd name="T37" fmla="*/ 6 h 9"/>
                  <a:gd name="T38" fmla="*/ 5 w 8"/>
                  <a:gd name="T39" fmla="*/ 7 h 9"/>
                  <a:gd name="T40" fmla="*/ 5 w 8"/>
                  <a:gd name="T41" fmla="*/ 9 h 9"/>
                  <a:gd name="T42" fmla="*/ 4 w 8"/>
                  <a:gd name="T43" fmla="*/ 6 h 9"/>
                  <a:gd name="T44" fmla="*/ 5 w 8"/>
                  <a:gd name="T45" fmla="*/ 6 h 9"/>
                  <a:gd name="T46" fmla="*/ 5 w 8"/>
                  <a:gd name="T47" fmla="*/ 6 h 9"/>
                  <a:gd name="T48" fmla="*/ 6 w 8"/>
                  <a:gd name="T49" fmla="*/ 5 h 9"/>
                  <a:gd name="T50" fmla="*/ 6 w 8"/>
                  <a:gd name="T51" fmla="*/ 5 h 9"/>
                  <a:gd name="T52" fmla="*/ 5 w 8"/>
                  <a:gd name="T53" fmla="*/ 5 h 9"/>
                  <a:gd name="T54" fmla="*/ 4 w 8"/>
                  <a:gd name="T55" fmla="*/ 6 h 9"/>
                  <a:gd name="T56" fmla="*/ 2 w 8"/>
                  <a:gd name="T57" fmla="*/ 3 h 9"/>
                  <a:gd name="T58" fmla="*/ 3 w 8"/>
                  <a:gd name="T59" fmla="*/ 5 h 9"/>
                  <a:gd name="T60" fmla="*/ 3 w 8"/>
                  <a:gd name="T61" fmla="*/ 5 h 9"/>
                  <a:gd name="T62" fmla="*/ 3 w 8"/>
                  <a:gd name="T63" fmla="*/ 4 h 9"/>
                  <a:gd name="T64" fmla="*/ 3 w 8"/>
                  <a:gd name="T65" fmla="*/ 3 h 9"/>
                  <a:gd name="T66" fmla="*/ 3 w 8"/>
                  <a:gd name="T67" fmla="*/ 3 h 9"/>
                  <a:gd name="T68" fmla="*/ 3 w 8"/>
                  <a:gd name="T69" fmla="*/ 3 h 9"/>
                  <a:gd name="T70" fmla="*/ 2 w 8"/>
                  <a:gd name="T7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9">
                    <a:moveTo>
                      <a:pt x="5" y="9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7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6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8" y="5"/>
                      <a:pt x="7" y="6"/>
                      <a:pt x="7" y="6"/>
                    </a:cubicBezTo>
                    <a:cubicBezTo>
                      <a:pt x="6" y="6"/>
                      <a:pt x="5" y="7"/>
                      <a:pt x="5" y="7"/>
                    </a:cubicBezTo>
                    <a:lnTo>
                      <a:pt x="5" y="9"/>
                    </a:lnTo>
                    <a:close/>
                    <a:moveTo>
                      <a:pt x="4" y="6"/>
                    </a:move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5" y="6"/>
                      <a:pt x="4" y="6"/>
                    </a:cubicBezTo>
                    <a:close/>
                    <a:moveTo>
                      <a:pt x="2" y="3"/>
                    </a:move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5" name="Freeform 119"/>
              <p:cNvSpPr/>
              <p:nvPr/>
            </p:nvSpPr>
            <p:spPr bwMode="auto">
              <a:xfrm>
                <a:off x="3303" y="2739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6" name="Freeform 120"/>
              <p:cNvSpPr/>
              <p:nvPr/>
            </p:nvSpPr>
            <p:spPr bwMode="auto">
              <a:xfrm>
                <a:off x="3298" y="2729"/>
                <a:ext cx="10" cy="24"/>
              </a:xfrm>
              <a:custGeom>
                <a:avLst/>
                <a:gdLst>
                  <a:gd name="T0" fmla="*/ 4 w 4"/>
                  <a:gd name="T1" fmla="*/ 10 h 10"/>
                  <a:gd name="T2" fmla="*/ 2 w 4"/>
                  <a:gd name="T3" fmla="*/ 6 h 10"/>
                  <a:gd name="T4" fmla="*/ 1 w 4"/>
                  <a:gd name="T5" fmla="*/ 5 h 10"/>
                  <a:gd name="T6" fmla="*/ 0 w 4"/>
                  <a:gd name="T7" fmla="*/ 0 h 10"/>
                  <a:gd name="T8" fmla="*/ 2 w 4"/>
                  <a:gd name="T9" fmla="*/ 4 h 10"/>
                  <a:gd name="T10" fmla="*/ 3 w 4"/>
                  <a:gd name="T11" fmla="*/ 4 h 10"/>
                  <a:gd name="T12" fmla="*/ 3 w 4"/>
                  <a:gd name="T13" fmla="*/ 5 h 10"/>
                  <a:gd name="T14" fmla="*/ 4 w 4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7" name="Freeform 121"/>
              <p:cNvSpPr/>
              <p:nvPr/>
            </p:nvSpPr>
            <p:spPr bwMode="auto">
              <a:xfrm>
                <a:off x="3301" y="274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8" name="Freeform 122"/>
              <p:cNvSpPr/>
              <p:nvPr/>
            </p:nvSpPr>
            <p:spPr bwMode="auto">
              <a:xfrm>
                <a:off x="3301" y="2741"/>
                <a:ext cx="12" cy="14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0 w 5"/>
                  <a:gd name="T5" fmla="*/ 1 h 6"/>
                  <a:gd name="T6" fmla="*/ 0 w 5"/>
                  <a:gd name="T7" fmla="*/ 1 h 6"/>
                  <a:gd name="T8" fmla="*/ 0 w 5"/>
                  <a:gd name="T9" fmla="*/ 1 h 6"/>
                  <a:gd name="T10" fmla="*/ 0 w 5"/>
                  <a:gd name="T11" fmla="*/ 0 h 6"/>
                  <a:gd name="T12" fmla="*/ 0 w 5"/>
                  <a:gd name="T13" fmla="*/ 0 h 6"/>
                  <a:gd name="T14" fmla="*/ 1 w 5"/>
                  <a:gd name="T15" fmla="*/ 0 h 6"/>
                  <a:gd name="T16" fmla="*/ 1 w 5"/>
                  <a:gd name="T17" fmla="*/ 1 h 6"/>
                  <a:gd name="T18" fmla="*/ 1 w 5"/>
                  <a:gd name="T19" fmla="*/ 1 h 6"/>
                  <a:gd name="T20" fmla="*/ 1 w 5"/>
                  <a:gd name="T21" fmla="*/ 1 h 6"/>
                  <a:gd name="T22" fmla="*/ 5 w 5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69" name="Freeform 123"/>
              <p:cNvSpPr/>
              <p:nvPr/>
            </p:nvSpPr>
            <p:spPr bwMode="auto">
              <a:xfrm>
                <a:off x="3296" y="2736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0" name="Freeform 124"/>
              <p:cNvSpPr/>
              <p:nvPr/>
            </p:nvSpPr>
            <p:spPr bwMode="auto">
              <a:xfrm>
                <a:off x="3291" y="2734"/>
                <a:ext cx="10" cy="12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2 h 5"/>
                  <a:gd name="T4" fmla="*/ 2 w 4"/>
                  <a:gd name="T5" fmla="*/ 1 h 5"/>
                  <a:gd name="T6" fmla="*/ 3 w 4"/>
                  <a:gd name="T7" fmla="*/ 0 h 5"/>
                  <a:gd name="T8" fmla="*/ 3 w 4"/>
                  <a:gd name="T9" fmla="*/ 1 h 5"/>
                  <a:gd name="T10" fmla="*/ 4 w 4"/>
                  <a:gd name="T11" fmla="*/ 2 h 5"/>
                  <a:gd name="T12" fmla="*/ 3 w 4"/>
                  <a:gd name="T13" fmla="*/ 3 h 5"/>
                  <a:gd name="T14" fmla="*/ 3 w 4"/>
                  <a:gd name="T15" fmla="*/ 3 h 5"/>
                  <a:gd name="T16" fmla="*/ 0 w 4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1" name="Freeform 125"/>
              <p:cNvSpPr/>
              <p:nvPr/>
            </p:nvSpPr>
            <p:spPr bwMode="auto">
              <a:xfrm>
                <a:off x="3296" y="2732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2" name="Freeform 126"/>
              <p:cNvSpPr/>
              <p:nvPr/>
            </p:nvSpPr>
            <p:spPr bwMode="auto">
              <a:xfrm>
                <a:off x="3296" y="2727"/>
                <a:ext cx="5" cy="12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5 h 5"/>
                  <a:gd name="T4" fmla="*/ 0 w 2"/>
                  <a:gd name="T5" fmla="*/ 2 h 5"/>
                  <a:gd name="T6" fmla="*/ 0 w 2"/>
                  <a:gd name="T7" fmla="*/ 0 h 5"/>
                  <a:gd name="T8" fmla="*/ 1 w 2"/>
                  <a:gd name="T9" fmla="*/ 2 h 5"/>
                  <a:gd name="T10" fmla="*/ 1 w 2"/>
                  <a:gd name="T11" fmla="*/ 2 h 5"/>
                  <a:gd name="T12" fmla="*/ 2 w 2"/>
                  <a:gd name="T13" fmla="*/ 3 h 5"/>
                  <a:gd name="T14" fmla="*/ 2 w 2"/>
                  <a:gd name="T15" fmla="*/ 3 h 5"/>
                  <a:gd name="T16" fmla="*/ 2 w 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3" name="Freeform 127"/>
              <p:cNvSpPr/>
              <p:nvPr/>
            </p:nvSpPr>
            <p:spPr bwMode="auto">
              <a:xfrm>
                <a:off x="3298" y="2729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4" name="Freeform 128"/>
              <p:cNvSpPr/>
              <p:nvPr/>
            </p:nvSpPr>
            <p:spPr bwMode="auto">
              <a:xfrm>
                <a:off x="3294" y="2725"/>
                <a:ext cx="11" cy="11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5 h 5"/>
                  <a:gd name="T4" fmla="*/ 2 w 5"/>
                  <a:gd name="T5" fmla="*/ 4 h 5"/>
                  <a:gd name="T6" fmla="*/ 2 w 5"/>
                  <a:gd name="T7" fmla="*/ 4 h 5"/>
                  <a:gd name="T8" fmla="*/ 0 w 5"/>
                  <a:gd name="T9" fmla="*/ 0 h 5"/>
                  <a:gd name="T10" fmla="*/ 2 w 5"/>
                  <a:gd name="T11" fmla="*/ 2 h 5"/>
                  <a:gd name="T12" fmla="*/ 4 w 5"/>
                  <a:gd name="T13" fmla="*/ 4 h 5"/>
                  <a:gd name="T14" fmla="*/ 5 w 5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4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5" name="Freeform 129"/>
              <p:cNvSpPr/>
              <p:nvPr/>
            </p:nvSpPr>
            <p:spPr bwMode="auto">
              <a:xfrm>
                <a:off x="3294" y="272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6" name="Freeform 130"/>
              <p:cNvSpPr/>
              <p:nvPr/>
            </p:nvSpPr>
            <p:spPr bwMode="auto">
              <a:xfrm>
                <a:off x="3289" y="2727"/>
                <a:ext cx="9" cy="7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0 h 3"/>
                  <a:gd name="T4" fmla="*/ 4 w 4"/>
                  <a:gd name="T5" fmla="*/ 0 h 3"/>
                  <a:gd name="T6" fmla="*/ 4 w 4"/>
                  <a:gd name="T7" fmla="*/ 1 h 3"/>
                  <a:gd name="T8" fmla="*/ 4 w 4"/>
                  <a:gd name="T9" fmla="*/ 2 h 3"/>
                  <a:gd name="T10" fmla="*/ 3 w 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7" name="Freeform 131"/>
              <p:cNvSpPr/>
              <p:nvPr/>
            </p:nvSpPr>
            <p:spPr bwMode="auto">
              <a:xfrm>
                <a:off x="3294" y="27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8" name="Freeform 132"/>
              <p:cNvSpPr/>
              <p:nvPr/>
            </p:nvSpPr>
            <p:spPr bwMode="auto">
              <a:xfrm>
                <a:off x="3284" y="2720"/>
                <a:ext cx="14" cy="7"/>
              </a:xfrm>
              <a:custGeom>
                <a:avLst/>
                <a:gdLst>
                  <a:gd name="T0" fmla="*/ 6 w 6"/>
                  <a:gd name="T1" fmla="*/ 3 h 3"/>
                  <a:gd name="T2" fmla="*/ 0 w 6"/>
                  <a:gd name="T3" fmla="*/ 0 h 3"/>
                  <a:gd name="T4" fmla="*/ 3 w 6"/>
                  <a:gd name="T5" fmla="*/ 1 h 3"/>
                  <a:gd name="T6" fmla="*/ 4 w 6"/>
                  <a:gd name="T7" fmla="*/ 1 h 3"/>
                  <a:gd name="T8" fmla="*/ 5 w 6"/>
                  <a:gd name="T9" fmla="*/ 2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lnTo>
                      <a:pt x="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79" name="Freeform 133"/>
              <p:cNvSpPr/>
              <p:nvPr/>
            </p:nvSpPr>
            <p:spPr bwMode="auto">
              <a:xfrm>
                <a:off x="3294" y="2713"/>
                <a:ext cx="7" cy="14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0 h 6"/>
                  <a:gd name="T4" fmla="*/ 2 w 3"/>
                  <a:gd name="T5" fmla="*/ 6 h 6"/>
                  <a:gd name="T6" fmla="*/ 0 w 3"/>
                  <a:gd name="T7" fmla="*/ 3 h 6"/>
                  <a:gd name="T8" fmla="*/ 1 w 3"/>
                  <a:gd name="T9" fmla="*/ 3 h 6"/>
                  <a:gd name="T10" fmla="*/ 1 w 3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3" y="1"/>
                      <a:pt x="2" y="4"/>
                      <a:pt x="2" y="6"/>
                    </a:cubicBezTo>
                    <a:cubicBezTo>
                      <a:pt x="1" y="5"/>
                      <a:pt x="2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0" name="Freeform 134"/>
              <p:cNvSpPr/>
              <p:nvPr/>
            </p:nvSpPr>
            <p:spPr bwMode="auto">
              <a:xfrm>
                <a:off x="3282" y="2710"/>
                <a:ext cx="19" cy="19"/>
              </a:xfrm>
              <a:custGeom>
                <a:avLst/>
                <a:gdLst>
                  <a:gd name="T0" fmla="*/ 8 w 8"/>
                  <a:gd name="T1" fmla="*/ 8 h 8"/>
                  <a:gd name="T2" fmla="*/ 7 w 8"/>
                  <a:gd name="T3" fmla="*/ 7 h 8"/>
                  <a:gd name="T4" fmla="*/ 6 w 8"/>
                  <a:gd name="T5" fmla="*/ 5 h 8"/>
                  <a:gd name="T6" fmla="*/ 5 w 8"/>
                  <a:gd name="T7" fmla="*/ 4 h 8"/>
                  <a:gd name="T8" fmla="*/ 0 w 8"/>
                  <a:gd name="T9" fmla="*/ 2 h 8"/>
                  <a:gd name="T10" fmla="*/ 5 w 8"/>
                  <a:gd name="T11" fmla="*/ 3 h 8"/>
                  <a:gd name="T12" fmla="*/ 5 w 8"/>
                  <a:gd name="T13" fmla="*/ 2 h 8"/>
                  <a:gd name="T14" fmla="*/ 5 w 8"/>
                  <a:gd name="T15" fmla="*/ 2 h 8"/>
                  <a:gd name="T16" fmla="*/ 6 w 8"/>
                  <a:gd name="T17" fmla="*/ 0 h 8"/>
                  <a:gd name="T18" fmla="*/ 7 w 8"/>
                  <a:gd name="T19" fmla="*/ 1 h 8"/>
                  <a:gd name="T20" fmla="*/ 8 w 8"/>
                  <a:gd name="T21" fmla="*/ 5 h 8"/>
                  <a:gd name="T22" fmla="*/ 8 w 8"/>
                  <a:gd name="T23" fmla="*/ 5 h 8"/>
                  <a:gd name="T24" fmla="*/ 8 w 8"/>
                  <a:gd name="T25" fmla="*/ 5 h 8"/>
                  <a:gd name="T26" fmla="*/ 8 w 8"/>
                  <a:gd name="T27" fmla="*/ 6 h 8"/>
                  <a:gd name="T28" fmla="*/ 8 w 8"/>
                  <a:gd name="T29" fmla="*/ 7 h 8"/>
                  <a:gd name="T30" fmla="*/ 8 w 8"/>
                  <a:gd name="T3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6" y="5"/>
                      <a:pt x="6" y="5"/>
                      <a:pt x="5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3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1" name="Freeform 135"/>
              <p:cNvSpPr/>
              <p:nvPr/>
            </p:nvSpPr>
            <p:spPr bwMode="auto">
              <a:xfrm>
                <a:off x="3294" y="2710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2" name="Freeform 136"/>
              <p:cNvSpPr/>
              <p:nvPr/>
            </p:nvSpPr>
            <p:spPr bwMode="auto">
              <a:xfrm>
                <a:off x="3291" y="2710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1 w 2"/>
                  <a:gd name="T5" fmla="*/ 0 h 4"/>
                  <a:gd name="T6" fmla="*/ 1 w 2"/>
                  <a:gd name="T7" fmla="*/ 0 h 4"/>
                  <a:gd name="T8" fmla="*/ 1 w 2"/>
                  <a:gd name="T9" fmla="*/ 0 h 4"/>
                  <a:gd name="T10" fmla="*/ 2 w 2"/>
                  <a:gd name="T11" fmla="*/ 0 h 4"/>
                  <a:gd name="T12" fmla="*/ 1 w 2"/>
                  <a:gd name="T13" fmla="*/ 2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3" name="Freeform 137"/>
              <p:cNvSpPr/>
              <p:nvPr/>
            </p:nvSpPr>
            <p:spPr bwMode="auto">
              <a:xfrm>
                <a:off x="3294" y="270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4" name="Freeform 138"/>
              <p:cNvSpPr/>
              <p:nvPr/>
            </p:nvSpPr>
            <p:spPr bwMode="auto">
              <a:xfrm>
                <a:off x="3291" y="2706"/>
                <a:ext cx="7" cy="14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3 h 6"/>
                  <a:gd name="T4" fmla="*/ 0 w 3"/>
                  <a:gd name="T5" fmla="*/ 1 h 6"/>
                  <a:gd name="T6" fmla="*/ 0 w 3"/>
                  <a:gd name="T7" fmla="*/ 1 h 6"/>
                  <a:gd name="T8" fmla="*/ 0 w 3"/>
                  <a:gd name="T9" fmla="*/ 1 h 6"/>
                  <a:gd name="T10" fmla="*/ 1 w 3"/>
                  <a:gd name="T11" fmla="*/ 0 h 6"/>
                  <a:gd name="T12" fmla="*/ 2 w 3"/>
                  <a:gd name="T13" fmla="*/ 3 h 6"/>
                  <a:gd name="T14" fmla="*/ 3 w 3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5" name="Freeform 139"/>
              <p:cNvSpPr/>
              <p:nvPr/>
            </p:nvSpPr>
            <p:spPr bwMode="auto">
              <a:xfrm>
                <a:off x="3298" y="270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6" name="Freeform 140"/>
              <p:cNvSpPr/>
              <p:nvPr/>
            </p:nvSpPr>
            <p:spPr bwMode="auto">
              <a:xfrm>
                <a:off x="3296" y="2701"/>
                <a:ext cx="7" cy="9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1 h 4"/>
                  <a:gd name="T8" fmla="*/ 2 w 3"/>
                  <a:gd name="T9" fmla="*/ 0 h 4"/>
                  <a:gd name="T10" fmla="*/ 2 w 3"/>
                  <a:gd name="T11" fmla="*/ 1 h 4"/>
                  <a:gd name="T12" fmla="*/ 2 w 3"/>
                  <a:gd name="T13" fmla="*/ 1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7" name="Freeform 141"/>
              <p:cNvSpPr/>
              <p:nvPr/>
            </p:nvSpPr>
            <p:spPr bwMode="auto">
              <a:xfrm>
                <a:off x="3301" y="267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8" name="Freeform 142"/>
              <p:cNvSpPr/>
              <p:nvPr/>
            </p:nvSpPr>
            <p:spPr bwMode="auto">
              <a:xfrm>
                <a:off x="3294" y="2679"/>
                <a:ext cx="11" cy="5"/>
              </a:xfrm>
              <a:custGeom>
                <a:avLst/>
                <a:gdLst>
                  <a:gd name="T0" fmla="*/ 5 w 5"/>
                  <a:gd name="T1" fmla="*/ 2 h 2"/>
                  <a:gd name="T2" fmla="*/ 4 w 5"/>
                  <a:gd name="T3" fmla="*/ 2 h 2"/>
                  <a:gd name="T4" fmla="*/ 4 w 5"/>
                  <a:gd name="T5" fmla="*/ 1 h 2"/>
                  <a:gd name="T6" fmla="*/ 4 w 5"/>
                  <a:gd name="T7" fmla="*/ 2 h 2"/>
                  <a:gd name="T8" fmla="*/ 0 w 5"/>
                  <a:gd name="T9" fmla="*/ 0 h 2"/>
                  <a:gd name="T10" fmla="*/ 3 w 5"/>
                  <a:gd name="T11" fmla="*/ 0 h 2"/>
                  <a:gd name="T12" fmla="*/ 3 w 5"/>
                  <a:gd name="T13" fmla="*/ 0 h 2"/>
                  <a:gd name="T14" fmla="*/ 4 w 5"/>
                  <a:gd name="T15" fmla="*/ 0 h 2"/>
                  <a:gd name="T16" fmla="*/ 4 w 5"/>
                  <a:gd name="T17" fmla="*/ 0 h 2"/>
                  <a:gd name="T18" fmla="*/ 5 w 5"/>
                  <a:gd name="T19" fmla="*/ 1 h 2"/>
                  <a:gd name="T20" fmla="*/ 5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89" name="Freeform 143"/>
              <p:cNvSpPr/>
              <p:nvPr/>
            </p:nvSpPr>
            <p:spPr bwMode="auto">
              <a:xfrm>
                <a:off x="3298" y="2675"/>
                <a:ext cx="17" cy="4"/>
              </a:xfrm>
              <a:custGeom>
                <a:avLst/>
                <a:gdLst>
                  <a:gd name="T0" fmla="*/ 4 w 7"/>
                  <a:gd name="T1" fmla="*/ 0 h 2"/>
                  <a:gd name="T2" fmla="*/ 4 w 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">
                    <a:moveTo>
                      <a:pt x="4" y="0"/>
                    </a:moveTo>
                    <a:cubicBezTo>
                      <a:pt x="7" y="2"/>
                      <a:pt x="0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0" name="Freeform 144"/>
              <p:cNvSpPr/>
              <p:nvPr/>
            </p:nvSpPr>
            <p:spPr bwMode="auto">
              <a:xfrm>
                <a:off x="3303" y="2672"/>
                <a:ext cx="10" cy="7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2 w 4"/>
                  <a:gd name="T5" fmla="*/ 0 h 3"/>
                  <a:gd name="T6" fmla="*/ 2 w 4"/>
                  <a:gd name="T7" fmla="*/ 0 h 3"/>
                  <a:gd name="T8" fmla="*/ 2 w 4"/>
                  <a:gd name="T9" fmla="*/ 0 h 3"/>
                  <a:gd name="T10" fmla="*/ 3 w 4"/>
                  <a:gd name="T11" fmla="*/ 2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1" name="Freeform 145"/>
              <p:cNvSpPr/>
              <p:nvPr/>
            </p:nvSpPr>
            <p:spPr bwMode="auto">
              <a:xfrm>
                <a:off x="3298" y="2651"/>
                <a:ext cx="7" cy="19"/>
              </a:xfrm>
              <a:custGeom>
                <a:avLst/>
                <a:gdLst>
                  <a:gd name="T0" fmla="*/ 2 w 3"/>
                  <a:gd name="T1" fmla="*/ 0 h 8"/>
                  <a:gd name="T2" fmla="*/ 2 w 3"/>
                  <a:gd name="T3" fmla="*/ 5 h 8"/>
                  <a:gd name="T4" fmla="*/ 2 w 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2" y="0"/>
                    </a:moveTo>
                    <a:cubicBezTo>
                      <a:pt x="3" y="1"/>
                      <a:pt x="3" y="5"/>
                      <a:pt x="2" y="5"/>
                    </a:cubicBezTo>
                    <a:cubicBezTo>
                      <a:pt x="0" y="8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2" name="Freeform 146"/>
              <p:cNvSpPr>
                <a:spLocks noEditPoints="1"/>
              </p:cNvSpPr>
              <p:nvPr/>
            </p:nvSpPr>
            <p:spPr bwMode="auto">
              <a:xfrm>
                <a:off x="3298" y="2648"/>
                <a:ext cx="10" cy="19"/>
              </a:xfrm>
              <a:custGeom>
                <a:avLst/>
                <a:gdLst>
                  <a:gd name="T0" fmla="*/ 1 w 4"/>
                  <a:gd name="T1" fmla="*/ 8 h 8"/>
                  <a:gd name="T2" fmla="*/ 0 w 4"/>
                  <a:gd name="T3" fmla="*/ 7 h 8"/>
                  <a:gd name="T4" fmla="*/ 1 w 4"/>
                  <a:gd name="T5" fmla="*/ 1 h 8"/>
                  <a:gd name="T6" fmla="*/ 2 w 4"/>
                  <a:gd name="T7" fmla="*/ 0 h 8"/>
                  <a:gd name="T8" fmla="*/ 2 w 4"/>
                  <a:gd name="T9" fmla="*/ 1 h 8"/>
                  <a:gd name="T10" fmla="*/ 3 w 4"/>
                  <a:gd name="T11" fmla="*/ 3 h 8"/>
                  <a:gd name="T12" fmla="*/ 3 w 4"/>
                  <a:gd name="T13" fmla="*/ 7 h 8"/>
                  <a:gd name="T14" fmla="*/ 1 w 4"/>
                  <a:gd name="T15" fmla="*/ 8 h 8"/>
                  <a:gd name="T16" fmla="*/ 2 w 4"/>
                  <a:gd name="T17" fmla="*/ 2 h 8"/>
                  <a:gd name="T18" fmla="*/ 1 w 4"/>
                  <a:gd name="T19" fmla="*/ 6 h 8"/>
                  <a:gd name="T20" fmla="*/ 2 w 4"/>
                  <a:gd name="T21" fmla="*/ 6 h 8"/>
                  <a:gd name="T22" fmla="*/ 2 w 4"/>
                  <a:gd name="T2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1" y="8"/>
                    </a:moveTo>
                    <a:cubicBezTo>
                      <a:pt x="1" y="8"/>
                      <a:pt x="1" y="8"/>
                      <a:pt x="0" y="7"/>
                    </a:cubicBezTo>
                    <a:cubicBezTo>
                      <a:pt x="0" y="6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4"/>
                      <a:pt x="3" y="6"/>
                      <a:pt x="3" y="7"/>
                    </a:cubicBezTo>
                    <a:cubicBezTo>
                      <a:pt x="2" y="7"/>
                      <a:pt x="2" y="8"/>
                      <a:pt x="1" y="8"/>
                    </a:cubicBezTo>
                    <a:close/>
                    <a:moveTo>
                      <a:pt x="2" y="2"/>
                    </a:moveTo>
                    <a:cubicBezTo>
                      <a:pt x="1" y="4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3" name="Freeform 147"/>
              <p:cNvSpPr/>
              <p:nvPr/>
            </p:nvSpPr>
            <p:spPr bwMode="auto">
              <a:xfrm>
                <a:off x="3327" y="2777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4" name="Freeform 148"/>
              <p:cNvSpPr/>
              <p:nvPr/>
            </p:nvSpPr>
            <p:spPr bwMode="auto">
              <a:xfrm>
                <a:off x="3324" y="2774"/>
                <a:ext cx="12" cy="5"/>
              </a:xfrm>
              <a:custGeom>
                <a:avLst/>
                <a:gdLst>
                  <a:gd name="T0" fmla="*/ 1 w 5"/>
                  <a:gd name="T1" fmla="*/ 2 h 2"/>
                  <a:gd name="T2" fmla="*/ 1 w 5"/>
                  <a:gd name="T3" fmla="*/ 2 h 2"/>
                  <a:gd name="T4" fmla="*/ 0 w 5"/>
                  <a:gd name="T5" fmla="*/ 1 h 2"/>
                  <a:gd name="T6" fmla="*/ 0 w 5"/>
                  <a:gd name="T7" fmla="*/ 0 h 2"/>
                  <a:gd name="T8" fmla="*/ 2 w 5"/>
                  <a:gd name="T9" fmla="*/ 0 h 2"/>
                  <a:gd name="T10" fmla="*/ 3 w 5"/>
                  <a:gd name="T11" fmla="*/ 1 h 2"/>
                  <a:gd name="T12" fmla="*/ 5 w 5"/>
                  <a:gd name="T13" fmla="*/ 2 h 2"/>
                  <a:gd name="T14" fmla="*/ 3 w 5"/>
                  <a:gd name="T15" fmla="*/ 2 h 2"/>
                  <a:gd name="T16" fmla="*/ 1 w 5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5" name="Freeform 149"/>
              <p:cNvSpPr/>
              <p:nvPr/>
            </p:nvSpPr>
            <p:spPr bwMode="auto">
              <a:xfrm>
                <a:off x="3327" y="2777"/>
                <a:ext cx="14" cy="9"/>
              </a:xfrm>
              <a:custGeom>
                <a:avLst/>
                <a:gdLst>
                  <a:gd name="T0" fmla="*/ 0 w 6"/>
                  <a:gd name="T1" fmla="*/ 1 h 4"/>
                  <a:gd name="T2" fmla="*/ 5 w 6"/>
                  <a:gd name="T3" fmla="*/ 1 h 4"/>
                  <a:gd name="T4" fmla="*/ 3 w 6"/>
                  <a:gd name="T5" fmla="*/ 1 h 4"/>
                  <a:gd name="T6" fmla="*/ 5 w 6"/>
                  <a:gd name="T7" fmla="*/ 1 h 4"/>
                  <a:gd name="T8" fmla="*/ 4 w 6"/>
                  <a:gd name="T9" fmla="*/ 2 h 4"/>
                  <a:gd name="T10" fmla="*/ 6 w 6"/>
                  <a:gd name="T11" fmla="*/ 4 h 4"/>
                  <a:gd name="T12" fmla="*/ 2 w 6"/>
                  <a:gd name="T13" fmla="*/ 2 h 4"/>
                  <a:gd name="T14" fmla="*/ 3 w 6"/>
                  <a:gd name="T15" fmla="*/ 3 h 4"/>
                  <a:gd name="T16" fmla="*/ 2 w 6"/>
                  <a:gd name="T17" fmla="*/ 1 h 4"/>
                  <a:gd name="T18" fmla="*/ 0 w 6"/>
                  <a:gd name="T1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1"/>
                    </a:moveTo>
                    <a:cubicBezTo>
                      <a:pt x="2" y="1"/>
                      <a:pt x="4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5" y="3"/>
                      <a:pt x="3" y="1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1" y="2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6" name="Freeform 150"/>
              <p:cNvSpPr/>
              <p:nvPr/>
            </p:nvSpPr>
            <p:spPr bwMode="auto">
              <a:xfrm>
                <a:off x="3327" y="2777"/>
                <a:ext cx="16" cy="12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4 h 5"/>
                  <a:gd name="T4" fmla="*/ 5 w 7"/>
                  <a:gd name="T5" fmla="*/ 3 h 5"/>
                  <a:gd name="T6" fmla="*/ 3 w 7"/>
                  <a:gd name="T7" fmla="*/ 3 h 5"/>
                  <a:gd name="T8" fmla="*/ 4 w 7"/>
                  <a:gd name="T9" fmla="*/ 4 h 5"/>
                  <a:gd name="T10" fmla="*/ 3 w 7"/>
                  <a:gd name="T11" fmla="*/ 4 h 5"/>
                  <a:gd name="T12" fmla="*/ 1 w 7"/>
                  <a:gd name="T13" fmla="*/ 3 h 5"/>
                  <a:gd name="T14" fmla="*/ 1 w 7"/>
                  <a:gd name="T15" fmla="*/ 2 h 5"/>
                  <a:gd name="T16" fmla="*/ 1 w 7"/>
                  <a:gd name="T17" fmla="*/ 2 h 5"/>
                  <a:gd name="T18" fmla="*/ 1 w 7"/>
                  <a:gd name="T19" fmla="*/ 2 h 5"/>
                  <a:gd name="T20" fmla="*/ 1 w 7"/>
                  <a:gd name="T21" fmla="*/ 2 h 5"/>
                  <a:gd name="T22" fmla="*/ 0 w 7"/>
                  <a:gd name="T23" fmla="*/ 1 h 5"/>
                  <a:gd name="T24" fmla="*/ 1 w 7"/>
                  <a:gd name="T25" fmla="*/ 0 h 5"/>
                  <a:gd name="T26" fmla="*/ 4 w 7"/>
                  <a:gd name="T27" fmla="*/ 0 h 5"/>
                  <a:gd name="T28" fmla="*/ 5 w 7"/>
                  <a:gd name="T29" fmla="*/ 1 h 5"/>
                  <a:gd name="T30" fmla="*/ 6 w 7"/>
                  <a:gd name="T31" fmla="*/ 1 h 5"/>
                  <a:gd name="T32" fmla="*/ 7 w 7"/>
                  <a:gd name="T33" fmla="*/ 1 h 5"/>
                  <a:gd name="T34" fmla="*/ 6 w 7"/>
                  <a:gd name="T35" fmla="*/ 2 h 5"/>
                  <a:gd name="T36" fmla="*/ 6 w 7"/>
                  <a:gd name="T37" fmla="*/ 2 h 5"/>
                  <a:gd name="T38" fmla="*/ 6 w 7"/>
                  <a:gd name="T39" fmla="*/ 2 h 5"/>
                  <a:gd name="T40" fmla="*/ 6 w 7"/>
                  <a:gd name="T41" fmla="*/ 2 h 5"/>
                  <a:gd name="T42" fmla="*/ 6 w 7"/>
                  <a:gd name="T43" fmla="*/ 4 h 5"/>
                  <a:gd name="T44" fmla="*/ 7 w 7"/>
                  <a:gd name="T4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7" name="Freeform 151"/>
              <p:cNvSpPr/>
              <p:nvPr/>
            </p:nvSpPr>
            <p:spPr bwMode="auto">
              <a:xfrm>
                <a:off x="3339" y="277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2" y="2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8" name="Freeform 152"/>
              <p:cNvSpPr/>
              <p:nvPr/>
            </p:nvSpPr>
            <p:spPr bwMode="auto">
              <a:xfrm>
                <a:off x="3336" y="2774"/>
                <a:ext cx="12" cy="8"/>
              </a:xfrm>
              <a:custGeom>
                <a:avLst/>
                <a:gdLst>
                  <a:gd name="T0" fmla="*/ 3 w 5"/>
                  <a:gd name="T1" fmla="*/ 3 h 3"/>
                  <a:gd name="T2" fmla="*/ 1 w 5"/>
                  <a:gd name="T3" fmla="*/ 2 h 3"/>
                  <a:gd name="T4" fmla="*/ 0 w 5"/>
                  <a:gd name="T5" fmla="*/ 1 h 3"/>
                  <a:gd name="T6" fmla="*/ 1 w 5"/>
                  <a:gd name="T7" fmla="*/ 1 h 3"/>
                  <a:gd name="T8" fmla="*/ 2 w 5"/>
                  <a:gd name="T9" fmla="*/ 1 h 3"/>
                  <a:gd name="T10" fmla="*/ 5 w 5"/>
                  <a:gd name="T11" fmla="*/ 2 h 3"/>
                  <a:gd name="T12" fmla="*/ 5 w 5"/>
                  <a:gd name="T13" fmla="*/ 3 h 3"/>
                  <a:gd name="T14" fmla="*/ 4 w 5"/>
                  <a:gd name="T15" fmla="*/ 3 h 3"/>
                  <a:gd name="T16" fmla="*/ 3 w 5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699" name="Freeform 153"/>
              <p:cNvSpPr/>
              <p:nvPr/>
            </p:nvSpPr>
            <p:spPr bwMode="auto">
              <a:xfrm>
                <a:off x="3256" y="2354"/>
                <a:ext cx="38" cy="43"/>
              </a:xfrm>
              <a:custGeom>
                <a:avLst/>
                <a:gdLst>
                  <a:gd name="T0" fmla="*/ 16 w 16"/>
                  <a:gd name="T1" fmla="*/ 4 h 18"/>
                  <a:gd name="T2" fmla="*/ 11 w 16"/>
                  <a:gd name="T3" fmla="*/ 3 h 18"/>
                  <a:gd name="T4" fmla="*/ 5 w 16"/>
                  <a:gd name="T5" fmla="*/ 1 h 18"/>
                  <a:gd name="T6" fmla="*/ 2 w 16"/>
                  <a:gd name="T7" fmla="*/ 6 h 18"/>
                  <a:gd name="T8" fmla="*/ 4 w 16"/>
                  <a:gd name="T9" fmla="*/ 10 h 18"/>
                  <a:gd name="T10" fmla="*/ 3 w 16"/>
                  <a:gd name="T11" fmla="*/ 13 h 18"/>
                  <a:gd name="T12" fmla="*/ 2 w 16"/>
                  <a:gd name="T13" fmla="*/ 16 h 18"/>
                  <a:gd name="T14" fmla="*/ 6 w 16"/>
                  <a:gd name="T15" fmla="*/ 16 h 18"/>
                  <a:gd name="T16" fmla="*/ 7 w 16"/>
                  <a:gd name="T17" fmla="*/ 14 h 18"/>
                  <a:gd name="T18" fmla="*/ 9 w 16"/>
                  <a:gd name="T19" fmla="*/ 13 h 18"/>
                  <a:gd name="T20" fmla="*/ 13 w 16"/>
                  <a:gd name="T21" fmla="*/ 10 h 18"/>
                  <a:gd name="T22" fmla="*/ 16 w 16"/>
                  <a:gd name="T23" fmla="*/ 6 h 18"/>
                  <a:gd name="T24" fmla="*/ 16 w 16"/>
                  <a:gd name="T2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18">
                    <a:moveTo>
                      <a:pt x="16" y="4"/>
                    </a:moveTo>
                    <a:cubicBezTo>
                      <a:pt x="15" y="3"/>
                      <a:pt x="11" y="4"/>
                      <a:pt x="11" y="3"/>
                    </a:cubicBezTo>
                    <a:cubicBezTo>
                      <a:pt x="9" y="1"/>
                      <a:pt x="7" y="0"/>
                      <a:pt x="5" y="1"/>
                    </a:cubicBezTo>
                    <a:cubicBezTo>
                      <a:pt x="2" y="2"/>
                      <a:pt x="4" y="4"/>
                      <a:pt x="2" y="6"/>
                    </a:cubicBezTo>
                    <a:cubicBezTo>
                      <a:pt x="0" y="8"/>
                      <a:pt x="2" y="13"/>
                      <a:pt x="4" y="10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2" y="13"/>
                      <a:pt x="2" y="15"/>
                      <a:pt x="2" y="16"/>
                    </a:cubicBezTo>
                    <a:cubicBezTo>
                      <a:pt x="5" y="15"/>
                      <a:pt x="5" y="18"/>
                      <a:pt x="6" y="16"/>
                    </a:cubicBezTo>
                    <a:cubicBezTo>
                      <a:pt x="7" y="16"/>
                      <a:pt x="7" y="15"/>
                      <a:pt x="7" y="14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1"/>
                      <a:pt x="12" y="11"/>
                      <a:pt x="13" y="10"/>
                    </a:cubicBezTo>
                    <a:cubicBezTo>
                      <a:pt x="14" y="9"/>
                      <a:pt x="15" y="7"/>
                      <a:pt x="16" y="6"/>
                    </a:cubicBezTo>
                    <a:cubicBezTo>
                      <a:pt x="16" y="6"/>
                      <a:pt x="15" y="5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0" name="Freeform 154"/>
              <p:cNvSpPr>
                <a:spLocks noEditPoints="1"/>
              </p:cNvSpPr>
              <p:nvPr/>
            </p:nvSpPr>
            <p:spPr bwMode="auto">
              <a:xfrm>
                <a:off x="3256" y="2351"/>
                <a:ext cx="42" cy="46"/>
              </a:xfrm>
              <a:custGeom>
                <a:avLst/>
                <a:gdLst>
                  <a:gd name="T0" fmla="*/ 6 w 18"/>
                  <a:gd name="T1" fmla="*/ 19 h 19"/>
                  <a:gd name="T2" fmla="*/ 6 w 18"/>
                  <a:gd name="T3" fmla="*/ 19 h 19"/>
                  <a:gd name="T4" fmla="*/ 4 w 18"/>
                  <a:gd name="T5" fmla="*/ 18 h 19"/>
                  <a:gd name="T6" fmla="*/ 3 w 18"/>
                  <a:gd name="T7" fmla="*/ 17 h 19"/>
                  <a:gd name="T8" fmla="*/ 2 w 18"/>
                  <a:gd name="T9" fmla="*/ 18 h 19"/>
                  <a:gd name="T10" fmla="*/ 2 w 18"/>
                  <a:gd name="T11" fmla="*/ 17 h 19"/>
                  <a:gd name="T12" fmla="*/ 2 w 18"/>
                  <a:gd name="T13" fmla="*/ 13 h 19"/>
                  <a:gd name="T14" fmla="*/ 3 w 18"/>
                  <a:gd name="T15" fmla="*/ 12 h 19"/>
                  <a:gd name="T16" fmla="*/ 3 w 18"/>
                  <a:gd name="T17" fmla="*/ 12 h 19"/>
                  <a:gd name="T18" fmla="*/ 1 w 18"/>
                  <a:gd name="T19" fmla="*/ 10 h 19"/>
                  <a:gd name="T20" fmla="*/ 2 w 18"/>
                  <a:gd name="T21" fmla="*/ 7 h 19"/>
                  <a:gd name="T22" fmla="*/ 3 w 18"/>
                  <a:gd name="T23" fmla="*/ 4 h 19"/>
                  <a:gd name="T24" fmla="*/ 5 w 18"/>
                  <a:gd name="T25" fmla="*/ 1 h 19"/>
                  <a:gd name="T26" fmla="*/ 11 w 18"/>
                  <a:gd name="T27" fmla="*/ 3 h 19"/>
                  <a:gd name="T28" fmla="*/ 13 w 18"/>
                  <a:gd name="T29" fmla="*/ 4 h 19"/>
                  <a:gd name="T30" fmla="*/ 16 w 18"/>
                  <a:gd name="T31" fmla="*/ 5 h 19"/>
                  <a:gd name="T32" fmla="*/ 17 w 18"/>
                  <a:gd name="T33" fmla="*/ 5 h 19"/>
                  <a:gd name="T34" fmla="*/ 16 w 18"/>
                  <a:gd name="T35" fmla="*/ 6 h 19"/>
                  <a:gd name="T36" fmla="*/ 16 w 18"/>
                  <a:gd name="T37" fmla="*/ 6 h 19"/>
                  <a:gd name="T38" fmla="*/ 17 w 18"/>
                  <a:gd name="T39" fmla="*/ 7 h 19"/>
                  <a:gd name="T40" fmla="*/ 18 w 18"/>
                  <a:gd name="T41" fmla="*/ 8 h 19"/>
                  <a:gd name="T42" fmla="*/ 17 w 18"/>
                  <a:gd name="T43" fmla="*/ 8 h 19"/>
                  <a:gd name="T44" fmla="*/ 15 w 18"/>
                  <a:gd name="T45" fmla="*/ 10 h 19"/>
                  <a:gd name="T46" fmla="*/ 14 w 18"/>
                  <a:gd name="T47" fmla="*/ 11 h 19"/>
                  <a:gd name="T48" fmla="*/ 11 w 18"/>
                  <a:gd name="T49" fmla="*/ 12 h 19"/>
                  <a:gd name="T50" fmla="*/ 9 w 18"/>
                  <a:gd name="T51" fmla="*/ 14 h 19"/>
                  <a:gd name="T52" fmla="*/ 8 w 18"/>
                  <a:gd name="T53" fmla="*/ 15 h 19"/>
                  <a:gd name="T54" fmla="*/ 8 w 18"/>
                  <a:gd name="T55" fmla="*/ 15 h 19"/>
                  <a:gd name="T56" fmla="*/ 8 w 18"/>
                  <a:gd name="T57" fmla="*/ 16 h 19"/>
                  <a:gd name="T58" fmla="*/ 7 w 18"/>
                  <a:gd name="T59" fmla="*/ 18 h 19"/>
                  <a:gd name="T60" fmla="*/ 6 w 18"/>
                  <a:gd name="T61" fmla="*/ 19 h 19"/>
                  <a:gd name="T62" fmla="*/ 3 w 18"/>
                  <a:gd name="T63" fmla="*/ 16 h 19"/>
                  <a:gd name="T64" fmla="*/ 5 w 18"/>
                  <a:gd name="T65" fmla="*/ 17 h 19"/>
                  <a:gd name="T66" fmla="*/ 6 w 18"/>
                  <a:gd name="T67" fmla="*/ 17 h 19"/>
                  <a:gd name="T68" fmla="*/ 6 w 18"/>
                  <a:gd name="T69" fmla="*/ 16 h 19"/>
                  <a:gd name="T70" fmla="*/ 6 w 18"/>
                  <a:gd name="T71" fmla="*/ 15 h 19"/>
                  <a:gd name="T72" fmla="*/ 8 w 18"/>
                  <a:gd name="T73" fmla="*/ 14 h 19"/>
                  <a:gd name="T74" fmla="*/ 8 w 18"/>
                  <a:gd name="T75" fmla="*/ 13 h 19"/>
                  <a:gd name="T76" fmla="*/ 11 w 18"/>
                  <a:gd name="T77" fmla="*/ 11 h 19"/>
                  <a:gd name="T78" fmla="*/ 13 w 18"/>
                  <a:gd name="T79" fmla="*/ 10 h 19"/>
                  <a:gd name="T80" fmla="*/ 14 w 18"/>
                  <a:gd name="T81" fmla="*/ 9 h 19"/>
                  <a:gd name="T82" fmla="*/ 15 w 18"/>
                  <a:gd name="T83" fmla="*/ 7 h 19"/>
                  <a:gd name="T84" fmla="*/ 15 w 18"/>
                  <a:gd name="T85" fmla="*/ 6 h 19"/>
                  <a:gd name="T86" fmla="*/ 15 w 18"/>
                  <a:gd name="T87" fmla="*/ 5 h 19"/>
                  <a:gd name="T88" fmla="*/ 13 w 18"/>
                  <a:gd name="T89" fmla="*/ 5 h 19"/>
                  <a:gd name="T90" fmla="*/ 10 w 18"/>
                  <a:gd name="T91" fmla="*/ 4 h 19"/>
                  <a:gd name="T92" fmla="*/ 5 w 18"/>
                  <a:gd name="T93" fmla="*/ 3 h 19"/>
                  <a:gd name="T94" fmla="*/ 4 w 18"/>
                  <a:gd name="T95" fmla="*/ 5 h 19"/>
                  <a:gd name="T96" fmla="*/ 2 w 18"/>
                  <a:gd name="T97" fmla="*/ 8 h 19"/>
                  <a:gd name="T98" fmla="*/ 2 w 18"/>
                  <a:gd name="T99" fmla="*/ 10 h 19"/>
                  <a:gd name="T100" fmla="*/ 3 w 18"/>
                  <a:gd name="T101" fmla="*/ 11 h 19"/>
                  <a:gd name="T102" fmla="*/ 3 w 18"/>
                  <a:gd name="T103" fmla="*/ 10 h 19"/>
                  <a:gd name="T104" fmla="*/ 4 w 18"/>
                  <a:gd name="T105" fmla="*/ 9 h 19"/>
                  <a:gd name="T106" fmla="*/ 4 w 18"/>
                  <a:gd name="T107" fmla="*/ 10 h 19"/>
                  <a:gd name="T108" fmla="*/ 3 w 18"/>
                  <a:gd name="T109" fmla="*/ 14 h 19"/>
                  <a:gd name="T110" fmla="*/ 3 w 18"/>
                  <a:gd name="T111" fmla="*/ 16 h 19"/>
                  <a:gd name="T112" fmla="*/ 3 w 18"/>
                  <a:gd name="T11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" h="19"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8"/>
                      <a:pt x="4" y="18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4"/>
                      <a:pt x="2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1"/>
                      <a:pt x="1" y="10"/>
                    </a:cubicBezTo>
                    <a:cubicBezTo>
                      <a:pt x="0" y="9"/>
                      <a:pt x="0" y="7"/>
                      <a:pt x="2" y="7"/>
                    </a:cubicBezTo>
                    <a:cubicBezTo>
                      <a:pt x="2" y="6"/>
                      <a:pt x="3" y="5"/>
                      <a:pt x="3" y="4"/>
                    </a:cubicBezTo>
                    <a:cubicBezTo>
                      <a:pt x="3" y="3"/>
                      <a:pt x="3" y="2"/>
                      <a:pt x="5" y="1"/>
                    </a:cubicBezTo>
                    <a:cubicBezTo>
                      <a:pt x="7" y="0"/>
                      <a:pt x="9" y="1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4" y="4"/>
                      <a:pt x="15" y="4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7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10"/>
                    </a:cubicBezTo>
                    <a:cubicBezTo>
                      <a:pt x="15" y="10"/>
                      <a:pt x="14" y="11"/>
                      <a:pt x="14" y="11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1" y="13"/>
                      <a:pt x="9" y="13"/>
                      <a:pt x="9" y="14"/>
                    </a:cubicBezTo>
                    <a:cubicBezTo>
                      <a:pt x="9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7" y="18"/>
                    </a:cubicBezTo>
                    <a:cubicBezTo>
                      <a:pt x="6" y="18"/>
                      <a:pt x="6" y="19"/>
                      <a:pt x="6" y="19"/>
                    </a:cubicBezTo>
                    <a:close/>
                    <a:moveTo>
                      <a:pt x="3" y="16"/>
                    </a:moveTo>
                    <a:cubicBezTo>
                      <a:pt x="4" y="16"/>
                      <a:pt x="5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3"/>
                      <a:pt x="8" y="13"/>
                    </a:cubicBezTo>
                    <a:cubicBezTo>
                      <a:pt x="8" y="12"/>
                      <a:pt x="10" y="12"/>
                      <a:pt x="11" y="11"/>
                    </a:cubicBezTo>
                    <a:cubicBezTo>
                      <a:pt x="12" y="11"/>
                      <a:pt x="12" y="11"/>
                      <a:pt x="13" y="10"/>
                    </a:cubicBezTo>
                    <a:cubicBezTo>
                      <a:pt x="13" y="10"/>
                      <a:pt x="14" y="9"/>
                      <a:pt x="14" y="9"/>
                    </a:cubicBezTo>
                    <a:cubicBezTo>
                      <a:pt x="14" y="8"/>
                      <a:pt x="15" y="8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2" y="5"/>
                      <a:pt x="11" y="5"/>
                      <a:pt x="10" y="4"/>
                    </a:cubicBezTo>
                    <a:cubicBezTo>
                      <a:pt x="9" y="2"/>
                      <a:pt x="7" y="2"/>
                      <a:pt x="5" y="3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0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6" y="12"/>
                      <a:pt x="4" y="14"/>
                      <a:pt x="3" y="14"/>
                    </a:cubicBezTo>
                    <a:cubicBezTo>
                      <a:pt x="3" y="14"/>
                      <a:pt x="3" y="15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1" name="Freeform 155"/>
              <p:cNvSpPr/>
              <p:nvPr/>
            </p:nvSpPr>
            <p:spPr bwMode="auto">
              <a:xfrm>
                <a:off x="3419" y="2320"/>
                <a:ext cx="26" cy="31"/>
              </a:xfrm>
              <a:custGeom>
                <a:avLst/>
                <a:gdLst>
                  <a:gd name="T0" fmla="*/ 3 w 11"/>
                  <a:gd name="T1" fmla="*/ 12 h 13"/>
                  <a:gd name="T2" fmla="*/ 7 w 11"/>
                  <a:gd name="T3" fmla="*/ 4 h 13"/>
                  <a:gd name="T4" fmla="*/ 8 w 11"/>
                  <a:gd name="T5" fmla="*/ 10 h 13"/>
                  <a:gd name="T6" fmla="*/ 3 w 11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3">
                    <a:moveTo>
                      <a:pt x="3" y="12"/>
                    </a:moveTo>
                    <a:cubicBezTo>
                      <a:pt x="5" y="9"/>
                      <a:pt x="0" y="0"/>
                      <a:pt x="7" y="4"/>
                    </a:cubicBezTo>
                    <a:cubicBezTo>
                      <a:pt x="11" y="6"/>
                      <a:pt x="10" y="7"/>
                      <a:pt x="8" y="10"/>
                    </a:cubicBezTo>
                    <a:cubicBezTo>
                      <a:pt x="7" y="12"/>
                      <a:pt x="4" y="13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2" name="Freeform 156"/>
              <p:cNvSpPr>
                <a:spLocks noEditPoints="1"/>
              </p:cNvSpPr>
              <p:nvPr/>
            </p:nvSpPr>
            <p:spPr bwMode="auto">
              <a:xfrm>
                <a:off x="3424" y="2325"/>
                <a:ext cx="21" cy="26"/>
              </a:xfrm>
              <a:custGeom>
                <a:avLst/>
                <a:gdLst>
                  <a:gd name="T0" fmla="*/ 3 w 9"/>
                  <a:gd name="T1" fmla="*/ 11 h 11"/>
                  <a:gd name="T2" fmla="*/ 0 w 9"/>
                  <a:gd name="T3" fmla="*/ 10 h 11"/>
                  <a:gd name="T4" fmla="*/ 0 w 9"/>
                  <a:gd name="T5" fmla="*/ 10 h 11"/>
                  <a:gd name="T6" fmla="*/ 0 w 9"/>
                  <a:gd name="T7" fmla="*/ 9 h 11"/>
                  <a:gd name="T8" fmla="*/ 1 w 9"/>
                  <a:gd name="T9" fmla="*/ 5 h 11"/>
                  <a:gd name="T10" fmla="*/ 1 w 9"/>
                  <a:gd name="T11" fmla="*/ 1 h 11"/>
                  <a:gd name="T12" fmla="*/ 3 w 9"/>
                  <a:gd name="T13" fmla="*/ 0 h 11"/>
                  <a:gd name="T14" fmla="*/ 6 w 9"/>
                  <a:gd name="T15" fmla="*/ 2 h 11"/>
                  <a:gd name="T16" fmla="*/ 8 w 9"/>
                  <a:gd name="T17" fmla="*/ 4 h 11"/>
                  <a:gd name="T18" fmla="*/ 7 w 9"/>
                  <a:gd name="T19" fmla="*/ 8 h 11"/>
                  <a:gd name="T20" fmla="*/ 3 w 9"/>
                  <a:gd name="T21" fmla="*/ 11 h 11"/>
                  <a:gd name="T22" fmla="*/ 2 w 9"/>
                  <a:gd name="T23" fmla="*/ 9 h 11"/>
                  <a:gd name="T24" fmla="*/ 3 w 9"/>
                  <a:gd name="T25" fmla="*/ 10 h 11"/>
                  <a:gd name="T26" fmla="*/ 6 w 9"/>
                  <a:gd name="T27" fmla="*/ 8 h 11"/>
                  <a:gd name="T28" fmla="*/ 7 w 9"/>
                  <a:gd name="T29" fmla="*/ 5 h 11"/>
                  <a:gd name="T30" fmla="*/ 5 w 9"/>
                  <a:gd name="T31" fmla="*/ 3 h 11"/>
                  <a:gd name="T32" fmla="*/ 2 w 9"/>
                  <a:gd name="T33" fmla="*/ 2 h 11"/>
                  <a:gd name="T34" fmla="*/ 2 w 9"/>
                  <a:gd name="T35" fmla="*/ 5 h 11"/>
                  <a:gd name="T36" fmla="*/ 2 w 9"/>
                  <a:gd name="T3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1">
                    <a:moveTo>
                      <a:pt x="3" y="11"/>
                    </a:moveTo>
                    <a:cubicBezTo>
                      <a:pt x="2" y="11"/>
                      <a:pt x="1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1" y="7"/>
                      <a:pt x="1" y="5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1"/>
                      <a:pt x="6" y="2"/>
                    </a:cubicBezTo>
                    <a:cubicBezTo>
                      <a:pt x="7" y="3"/>
                      <a:pt x="8" y="3"/>
                      <a:pt x="8" y="4"/>
                    </a:cubicBezTo>
                    <a:cubicBezTo>
                      <a:pt x="9" y="6"/>
                      <a:pt x="8" y="7"/>
                      <a:pt x="7" y="8"/>
                    </a:cubicBezTo>
                    <a:cubicBezTo>
                      <a:pt x="6" y="10"/>
                      <a:pt x="4" y="11"/>
                      <a:pt x="3" y="11"/>
                    </a:cubicBezTo>
                    <a:close/>
                    <a:moveTo>
                      <a:pt x="2" y="9"/>
                    </a:moveTo>
                    <a:cubicBezTo>
                      <a:pt x="2" y="10"/>
                      <a:pt x="2" y="10"/>
                      <a:pt x="3" y="10"/>
                    </a:cubicBezTo>
                    <a:cubicBezTo>
                      <a:pt x="4" y="10"/>
                      <a:pt x="5" y="9"/>
                      <a:pt x="6" y="8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3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6"/>
                      <a:pt x="2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3" name="Freeform 157"/>
              <p:cNvSpPr/>
              <p:nvPr/>
            </p:nvSpPr>
            <p:spPr bwMode="auto">
              <a:xfrm>
                <a:off x="3379" y="2311"/>
                <a:ext cx="33" cy="45"/>
              </a:xfrm>
              <a:custGeom>
                <a:avLst/>
                <a:gdLst>
                  <a:gd name="T0" fmla="*/ 3 w 14"/>
                  <a:gd name="T1" fmla="*/ 8 h 19"/>
                  <a:gd name="T2" fmla="*/ 4 w 14"/>
                  <a:gd name="T3" fmla="*/ 3 h 19"/>
                  <a:gd name="T4" fmla="*/ 6 w 14"/>
                  <a:gd name="T5" fmla="*/ 0 h 19"/>
                  <a:gd name="T6" fmla="*/ 8 w 14"/>
                  <a:gd name="T7" fmla="*/ 2 h 19"/>
                  <a:gd name="T8" fmla="*/ 11 w 14"/>
                  <a:gd name="T9" fmla="*/ 5 h 19"/>
                  <a:gd name="T10" fmla="*/ 10 w 14"/>
                  <a:gd name="T11" fmla="*/ 11 h 19"/>
                  <a:gd name="T12" fmla="*/ 12 w 14"/>
                  <a:gd name="T13" fmla="*/ 13 h 19"/>
                  <a:gd name="T14" fmla="*/ 14 w 14"/>
                  <a:gd name="T15" fmla="*/ 17 h 19"/>
                  <a:gd name="T16" fmla="*/ 9 w 14"/>
                  <a:gd name="T17" fmla="*/ 18 h 19"/>
                  <a:gd name="T18" fmla="*/ 5 w 14"/>
                  <a:gd name="T19" fmla="*/ 15 h 19"/>
                  <a:gd name="T20" fmla="*/ 6 w 14"/>
                  <a:gd name="T21" fmla="*/ 11 h 19"/>
                  <a:gd name="T22" fmla="*/ 3 w 14"/>
                  <a:gd name="T2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9">
                    <a:moveTo>
                      <a:pt x="3" y="8"/>
                    </a:moveTo>
                    <a:cubicBezTo>
                      <a:pt x="2" y="6"/>
                      <a:pt x="0" y="4"/>
                      <a:pt x="4" y="3"/>
                    </a:cubicBezTo>
                    <a:cubicBezTo>
                      <a:pt x="1" y="2"/>
                      <a:pt x="5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4" y="8"/>
                      <a:pt x="9" y="8"/>
                      <a:pt x="10" y="11"/>
                    </a:cubicBezTo>
                    <a:cubicBezTo>
                      <a:pt x="10" y="12"/>
                      <a:pt x="12" y="12"/>
                      <a:pt x="12" y="13"/>
                    </a:cubicBezTo>
                    <a:cubicBezTo>
                      <a:pt x="13" y="14"/>
                      <a:pt x="13" y="16"/>
                      <a:pt x="14" y="17"/>
                    </a:cubicBezTo>
                    <a:cubicBezTo>
                      <a:pt x="12" y="16"/>
                      <a:pt x="10" y="17"/>
                      <a:pt x="9" y="18"/>
                    </a:cubicBezTo>
                    <a:cubicBezTo>
                      <a:pt x="6" y="19"/>
                      <a:pt x="6" y="16"/>
                      <a:pt x="5" y="15"/>
                    </a:cubicBezTo>
                    <a:cubicBezTo>
                      <a:pt x="4" y="14"/>
                      <a:pt x="6" y="12"/>
                      <a:pt x="6" y="11"/>
                    </a:cubicBezTo>
                    <a:cubicBezTo>
                      <a:pt x="6" y="10"/>
                      <a:pt x="5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4" name="Freeform 158"/>
              <p:cNvSpPr>
                <a:spLocks noEditPoints="1"/>
              </p:cNvSpPr>
              <p:nvPr/>
            </p:nvSpPr>
            <p:spPr bwMode="auto">
              <a:xfrm>
                <a:off x="3381" y="2309"/>
                <a:ext cx="41" cy="47"/>
              </a:xfrm>
              <a:custGeom>
                <a:avLst/>
                <a:gdLst>
                  <a:gd name="T0" fmla="*/ 7 w 17"/>
                  <a:gd name="T1" fmla="*/ 20 h 20"/>
                  <a:gd name="T2" fmla="*/ 4 w 17"/>
                  <a:gd name="T3" fmla="*/ 18 h 20"/>
                  <a:gd name="T4" fmla="*/ 4 w 17"/>
                  <a:gd name="T5" fmla="*/ 17 h 20"/>
                  <a:gd name="T6" fmla="*/ 4 w 17"/>
                  <a:gd name="T7" fmla="*/ 13 h 20"/>
                  <a:gd name="T8" fmla="*/ 4 w 17"/>
                  <a:gd name="T9" fmla="*/ 12 h 20"/>
                  <a:gd name="T10" fmla="*/ 2 w 17"/>
                  <a:gd name="T11" fmla="*/ 10 h 20"/>
                  <a:gd name="T12" fmla="*/ 2 w 17"/>
                  <a:gd name="T13" fmla="*/ 10 h 20"/>
                  <a:gd name="T14" fmla="*/ 1 w 17"/>
                  <a:gd name="T15" fmla="*/ 9 h 20"/>
                  <a:gd name="T16" fmla="*/ 0 w 17"/>
                  <a:gd name="T17" fmla="*/ 5 h 20"/>
                  <a:gd name="T18" fmla="*/ 1 w 17"/>
                  <a:gd name="T19" fmla="*/ 4 h 20"/>
                  <a:gd name="T20" fmla="*/ 1 w 17"/>
                  <a:gd name="T21" fmla="*/ 3 h 20"/>
                  <a:gd name="T22" fmla="*/ 5 w 17"/>
                  <a:gd name="T23" fmla="*/ 0 h 20"/>
                  <a:gd name="T24" fmla="*/ 5 w 17"/>
                  <a:gd name="T25" fmla="*/ 0 h 20"/>
                  <a:gd name="T26" fmla="*/ 8 w 17"/>
                  <a:gd name="T27" fmla="*/ 3 h 20"/>
                  <a:gd name="T28" fmla="*/ 9 w 17"/>
                  <a:gd name="T29" fmla="*/ 4 h 20"/>
                  <a:gd name="T30" fmla="*/ 11 w 17"/>
                  <a:gd name="T31" fmla="*/ 5 h 20"/>
                  <a:gd name="T32" fmla="*/ 12 w 17"/>
                  <a:gd name="T33" fmla="*/ 8 h 20"/>
                  <a:gd name="T34" fmla="*/ 11 w 17"/>
                  <a:gd name="T35" fmla="*/ 10 h 20"/>
                  <a:gd name="T36" fmla="*/ 9 w 17"/>
                  <a:gd name="T37" fmla="*/ 12 h 20"/>
                  <a:gd name="T38" fmla="*/ 10 w 17"/>
                  <a:gd name="T39" fmla="*/ 13 h 20"/>
                  <a:gd name="T40" fmla="*/ 12 w 17"/>
                  <a:gd name="T41" fmla="*/ 14 h 20"/>
                  <a:gd name="T42" fmla="*/ 12 w 17"/>
                  <a:gd name="T43" fmla="*/ 15 h 20"/>
                  <a:gd name="T44" fmla="*/ 14 w 17"/>
                  <a:gd name="T45" fmla="*/ 17 h 20"/>
                  <a:gd name="T46" fmla="*/ 17 w 17"/>
                  <a:gd name="T47" fmla="*/ 20 h 20"/>
                  <a:gd name="T48" fmla="*/ 13 w 17"/>
                  <a:gd name="T49" fmla="*/ 18 h 20"/>
                  <a:gd name="T50" fmla="*/ 9 w 17"/>
                  <a:gd name="T51" fmla="*/ 19 h 20"/>
                  <a:gd name="T52" fmla="*/ 8 w 17"/>
                  <a:gd name="T53" fmla="*/ 20 h 20"/>
                  <a:gd name="T54" fmla="*/ 7 w 17"/>
                  <a:gd name="T55" fmla="*/ 20 h 20"/>
                  <a:gd name="T56" fmla="*/ 2 w 17"/>
                  <a:gd name="T57" fmla="*/ 8 h 20"/>
                  <a:gd name="T58" fmla="*/ 6 w 17"/>
                  <a:gd name="T59" fmla="*/ 12 h 20"/>
                  <a:gd name="T60" fmla="*/ 5 w 17"/>
                  <a:gd name="T61" fmla="*/ 14 h 20"/>
                  <a:gd name="T62" fmla="*/ 5 w 17"/>
                  <a:gd name="T63" fmla="*/ 16 h 20"/>
                  <a:gd name="T64" fmla="*/ 6 w 17"/>
                  <a:gd name="T65" fmla="*/ 17 h 20"/>
                  <a:gd name="T66" fmla="*/ 7 w 17"/>
                  <a:gd name="T67" fmla="*/ 19 h 20"/>
                  <a:gd name="T68" fmla="*/ 8 w 17"/>
                  <a:gd name="T69" fmla="*/ 18 h 20"/>
                  <a:gd name="T70" fmla="*/ 12 w 17"/>
                  <a:gd name="T71" fmla="*/ 17 h 20"/>
                  <a:gd name="T72" fmla="*/ 11 w 17"/>
                  <a:gd name="T73" fmla="*/ 16 h 20"/>
                  <a:gd name="T74" fmla="*/ 10 w 17"/>
                  <a:gd name="T75" fmla="*/ 14 h 20"/>
                  <a:gd name="T76" fmla="*/ 10 w 17"/>
                  <a:gd name="T77" fmla="*/ 14 h 20"/>
                  <a:gd name="T78" fmla="*/ 8 w 17"/>
                  <a:gd name="T79" fmla="*/ 12 h 20"/>
                  <a:gd name="T80" fmla="*/ 10 w 17"/>
                  <a:gd name="T81" fmla="*/ 9 h 20"/>
                  <a:gd name="T82" fmla="*/ 11 w 17"/>
                  <a:gd name="T83" fmla="*/ 8 h 20"/>
                  <a:gd name="T84" fmla="*/ 10 w 17"/>
                  <a:gd name="T85" fmla="*/ 6 h 20"/>
                  <a:gd name="T86" fmla="*/ 9 w 17"/>
                  <a:gd name="T87" fmla="*/ 5 h 20"/>
                  <a:gd name="T88" fmla="*/ 7 w 17"/>
                  <a:gd name="T89" fmla="*/ 3 h 20"/>
                  <a:gd name="T90" fmla="*/ 5 w 17"/>
                  <a:gd name="T91" fmla="*/ 1 h 20"/>
                  <a:gd name="T92" fmla="*/ 2 w 17"/>
                  <a:gd name="T93" fmla="*/ 3 h 20"/>
                  <a:gd name="T94" fmla="*/ 2 w 17"/>
                  <a:gd name="T95" fmla="*/ 3 h 20"/>
                  <a:gd name="T96" fmla="*/ 3 w 17"/>
                  <a:gd name="T97" fmla="*/ 3 h 20"/>
                  <a:gd name="T98" fmla="*/ 5 w 17"/>
                  <a:gd name="T99" fmla="*/ 4 h 20"/>
                  <a:gd name="T100" fmla="*/ 3 w 17"/>
                  <a:gd name="T101" fmla="*/ 5 h 20"/>
                  <a:gd name="T102" fmla="*/ 1 w 17"/>
                  <a:gd name="T103" fmla="*/ 6 h 20"/>
                  <a:gd name="T104" fmla="*/ 2 w 17"/>
                  <a:gd name="T105" fmla="*/ 8 h 20"/>
                  <a:gd name="T106" fmla="*/ 2 w 17"/>
                  <a:gd name="T10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" h="20">
                    <a:moveTo>
                      <a:pt x="7" y="20"/>
                    </a:moveTo>
                    <a:cubicBezTo>
                      <a:pt x="5" y="20"/>
                      <a:pt x="5" y="19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1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0" y="7"/>
                      <a:pt x="0" y="5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8" y="2"/>
                      <a:pt x="8" y="3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10" y="4"/>
                      <a:pt x="10" y="5"/>
                      <a:pt x="11" y="5"/>
                    </a:cubicBezTo>
                    <a:cubicBezTo>
                      <a:pt x="12" y="6"/>
                      <a:pt x="12" y="7"/>
                      <a:pt x="12" y="8"/>
                    </a:cubicBezTo>
                    <a:cubicBezTo>
                      <a:pt x="12" y="9"/>
                      <a:pt x="11" y="9"/>
                      <a:pt x="11" y="10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2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3" y="16"/>
                      <a:pt x="13" y="17"/>
                      <a:pt x="14" y="1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0" y="19"/>
                      <a:pt x="9" y="19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0"/>
                    </a:cubicBezTo>
                    <a:close/>
                    <a:moveTo>
                      <a:pt x="2" y="8"/>
                    </a:moveTo>
                    <a:cubicBezTo>
                      <a:pt x="4" y="8"/>
                      <a:pt x="5" y="11"/>
                      <a:pt x="6" y="12"/>
                    </a:cubicBezTo>
                    <a:cubicBezTo>
                      <a:pt x="6" y="12"/>
                      <a:pt x="6" y="13"/>
                      <a:pt x="5" y="14"/>
                    </a:cubicBezTo>
                    <a:cubicBezTo>
                      <a:pt x="5" y="15"/>
                      <a:pt x="4" y="16"/>
                      <a:pt x="5" y="16"/>
                    </a:cubicBezTo>
                    <a:cubicBezTo>
                      <a:pt x="5" y="16"/>
                      <a:pt x="5" y="17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7"/>
                      <a:pt x="10" y="17"/>
                      <a:pt x="12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5"/>
                      <a:pt x="11" y="15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8" y="13"/>
                      <a:pt x="8" y="12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1" y="8"/>
                      <a:pt x="11" y="7"/>
                      <a:pt x="10" y="6"/>
                    </a:cubicBezTo>
                    <a:cubicBezTo>
                      <a:pt x="10" y="6"/>
                      <a:pt x="9" y="6"/>
                      <a:pt x="9" y="5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3"/>
                      <a:pt x="5" y="2"/>
                      <a:pt x="5" y="1"/>
                    </a:cubicBezTo>
                    <a:cubicBezTo>
                      <a:pt x="4" y="1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5" name="Freeform 159"/>
              <p:cNvSpPr/>
              <p:nvPr/>
            </p:nvSpPr>
            <p:spPr bwMode="auto">
              <a:xfrm>
                <a:off x="3374" y="2482"/>
                <a:ext cx="52" cy="60"/>
              </a:xfrm>
              <a:custGeom>
                <a:avLst/>
                <a:gdLst>
                  <a:gd name="T0" fmla="*/ 12 w 22"/>
                  <a:gd name="T1" fmla="*/ 4 h 25"/>
                  <a:gd name="T2" fmla="*/ 3 w 22"/>
                  <a:gd name="T3" fmla="*/ 2 h 25"/>
                  <a:gd name="T4" fmla="*/ 0 w 22"/>
                  <a:gd name="T5" fmla="*/ 10 h 25"/>
                  <a:gd name="T6" fmla="*/ 4 w 22"/>
                  <a:gd name="T7" fmla="*/ 15 h 25"/>
                  <a:gd name="T8" fmla="*/ 8 w 22"/>
                  <a:gd name="T9" fmla="*/ 16 h 25"/>
                  <a:gd name="T10" fmla="*/ 12 w 22"/>
                  <a:gd name="T11" fmla="*/ 18 h 25"/>
                  <a:gd name="T12" fmla="*/ 11 w 22"/>
                  <a:gd name="T13" fmla="*/ 24 h 25"/>
                  <a:gd name="T14" fmla="*/ 18 w 22"/>
                  <a:gd name="T15" fmla="*/ 25 h 25"/>
                  <a:gd name="T16" fmla="*/ 21 w 22"/>
                  <a:gd name="T17" fmla="*/ 18 h 25"/>
                  <a:gd name="T18" fmla="*/ 22 w 22"/>
                  <a:gd name="T19" fmla="*/ 15 h 25"/>
                  <a:gd name="T20" fmla="*/ 19 w 22"/>
                  <a:gd name="T21" fmla="*/ 14 h 25"/>
                  <a:gd name="T22" fmla="*/ 18 w 22"/>
                  <a:gd name="T23" fmla="*/ 10 h 25"/>
                  <a:gd name="T24" fmla="*/ 14 w 22"/>
                  <a:gd name="T25" fmla="*/ 10 h 25"/>
                  <a:gd name="T26" fmla="*/ 12 w 22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5">
                    <a:moveTo>
                      <a:pt x="12" y="4"/>
                    </a:moveTo>
                    <a:cubicBezTo>
                      <a:pt x="10" y="0"/>
                      <a:pt x="7" y="2"/>
                      <a:pt x="3" y="2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2" y="11"/>
                      <a:pt x="2" y="14"/>
                      <a:pt x="4" y="15"/>
                    </a:cubicBezTo>
                    <a:cubicBezTo>
                      <a:pt x="5" y="15"/>
                      <a:pt x="7" y="15"/>
                      <a:pt x="8" y="16"/>
                    </a:cubicBezTo>
                    <a:cubicBezTo>
                      <a:pt x="9" y="17"/>
                      <a:pt x="10" y="17"/>
                      <a:pt x="12" y="18"/>
                    </a:cubicBezTo>
                    <a:cubicBezTo>
                      <a:pt x="14" y="20"/>
                      <a:pt x="10" y="22"/>
                      <a:pt x="11" y="24"/>
                    </a:cubicBezTo>
                    <a:cubicBezTo>
                      <a:pt x="12" y="25"/>
                      <a:pt x="17" y="25"/>
                      <a:pt x="18" y="25"/>
                    </a:cubicBezTo>
                    <a:cubicBezTo>
                      <a:pt x="21" y="23"/>
                      <a:pt x="21" y="21"/>
                      <a:pt x="21" y="18"/>
                    </a:cubicBezTo>
                    <a:cubicBezTo>
                      <a:pt x="21" y="18"/>
                      <a:pt x="22" y="15"/>
                      <a:pt x="22" y="15"/>
                    </a:cubicBezTo>
                    <a:cubicBezTo>
                      <a:pt x="21" y="14"/>
                      <a:pt x="19" y="15"/>
                      <a:pt x="19" y="14"/>
                    </a:cubicBezTo>
                    <a:cubicBezTo>
                      <a:pt x="19" y="13"/>
                      <a:pt x="18" y="11"/>
                      <a:pt x="18" y="10"/>
                    </a:cubicBezTo>
                    <a:cubicBezTo>
                      <a:pt x="17" y="9"/>
                      <a:pt x="16" y="10"/>
                      <a:pt x="14" y="10"/>
                    </a:cubicBezTo>
                    <a:cubicBezTo>
                      <a:pt x="11" y="9"/>
                      <a:pt x="12" y="7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6" name="Freeform 160"/>
              <p:cNvSpPr>
                <a:spLocks noEditPoints="1"/>
              </p:cNvSpPr>
              <p:nvPr/>
            </p:nvSpPr>
            <p:spPr bwMode="auto">
              <a:xfrm>
                <a:off x="3372" y="2484"/>
                <a:ext cx="57" cy="60"/>
              </a:xfrm>
              <a:custGeom>
                <a:avLst/>
                <a:gdLst>
                  <a:gd name="T0" fmla="*/ 17 w 24"/>
                  <a:gd name="T1" fmla="*/ 25 h 25"/>
                  <a:gd name="T2" fmla="*/ 11 w 24"/>
                  <a:gd name="T3" fmla="*/ 23 h 25"/>
                  <a:gd name="T4" fmla="*/ 12 w 24"/>
                  <a:gd name="T5" fmla="*/ 20 h 25"/>
                  <a:gd name="T6" fmla="*/ 13 w 24"/>
                  <a:gd name="T7" fmla="*/ 19 h 25"/>
                  <a:gd name="T8" fmla="*/ 12 w 24"/>
                  <a:gd name="T9" fmla="*/ 18 h 25"/>
                  <a:gd name="T10" fmla="*/ 8 w 24"/>
                  <a:gd name="T11" fmla="*/ 15 h 25"/>
                  <a:gd name="T12" fmla="*/ 7 w 24"/>
                  <a:gd name="T13" fmla="*/ 15 h 25"/>
                  <a:gd name="T14" fmla="*/ 5 w 24"/>
                  <a:gd name="T15" fmla="*/ 14 h 25"/>
                  <a:gd name="T16" fmla="*/ 3 w 24"/>
                  <a:gd name="T17" fmla="*/ 12 h 25"/>
                  <a:gd name="T18" fmla="*/ 0 w 24"/>
                  <a:gd name="T19" fmla="*/ 10 h 25"/>
                  <a:gd name="T20" fmla="*/ 0 w 24"/>
                  <a:gd name="T21" fmla="*/ 10 h 25"/>
                  <a:gd name="T22" fmla="*/ 0 w 24"/>
                  <a:gd name="T23" fmla="*/ 9 h 25"/>
                  <a:gd name="T24" fmla="*/ 0 w 24"/>
                  <a:gd name="T25" fmla="*/ 7 h 25"/>
                  <a:gd name="T26" fmla="*/ 4 w 24"/>
                  <a:gd name="T27" fmla="*/ 1 h 25"/>
                  <a:gd name="T28" fmla="*/ 5 w 24"/>
                  <a:gd name="T29" fmla="*/ 1 h 25"/>
                  <a:gd name="T30" fmla="*/ 9 w 24"/>
                  <a:gd name="T31" fmla="*/ 0 h 25"/>
                  <a:gd name="T32" fmla="*/ 13 w 24"/>
                  <a:gd name="T33" fmla="*/ 3 h 25"/>
                  <a:gd name="T34" fmla="*/ 13 w 24"/>
                  <a:gd name="T35" fmla="*/ 3 h 25"/>
                  <a:gd name="T36" fmla="*/ 14 w 24"/>
                  <a:gd name="T37" fmla="*/ 5 h 25"/>
                  <a:gd name="T38" fmla="*/ 16 w 24"/>
                  <a:gd name="T39" fmla="*/ 8 h 25"/>
                  <a:gd name="T40" fmla="*/ 17 w 24"/>
                  <a:gd name="T41" fmla="*/ 8 h 25"/>
                  <a:gd name="T42" fmla="*/ 19 w 24"/>
                  <a:gd name="T43" fmla="*/ 9 h 25"/>
                  <a:gd name="T44" fmla="*/ 20 w 24"/>
                  <a:gd name="T45" fmla="*/ 12 h 25"/>
                  <a:gd name="T46" fmla="*/ 20 w 24"/>
                  <a:gd name="T47" fmla="*/ 13 h 25"/>
                  <a:gd name="T48" fmla="*/ 21 w 24"/>
                  <a:gd name="T49" fmla="*/ 13 h 25"/>
                  <a:gd name="T50" fmla="*/ 22 w 24"/>
                  <a:gd name="T51" fmla="*/ 13 h 25"/>
                  <a:gd name="T52" fmla="*/ 23 w 24"/>
                  <a:gd name="T53" fmla="*/ 13 h 25"/>
                  <a:gd name="T54" fmla="*/ 23 w 24"/>
                  <a:gd name="T55" fmla="*/ 17 h 25"/>
                  <a:gd name="T56" fmla="*/ 23 w 24"/>
                  <a:gd name="T57" fmla="*/ 17 h 25"/>
                  <a:gd name="T58" fmla="*/ 23 w 24"/>
                  <a:gd name="T59" fmla="*/ 18 h 25"/>
                  <a:gd name="T60" fmla="*/ 20 w 24"/>
                  <a:gd name="T61" fmla="*/ 24 h 25"/>
                  <a:gd name="T62" fmla="*/ 17 w 24"/>
                  <a:gd name="T63" fmla="*/ 25 h 25"/>
                  <a:gd name="T64" fmla="*/ 1 w 24"/>
                  <a:gd name="T65" fmla="*/ 9 h 25"/>
                  <a:gd name="T66" fmla="*/ 4 w 24"/>
                  <a:gd name="T67" fmla="*/ 11 h 25"/>
                  <a:gd name="T68" fmla="*/ 6 w 24"/>
                  <a:gd name="T69" fmla="*/ 13 h 25"/>
                  <a:gd name="T70" fmla="*/ 7 w 24"/>
                  <a:gd name="T71" fmla="*/ 13 h 25"/>
                  <a:gd name="T72" fmla="*/ 9 w 24"/>
                  <a:gd name="T73" fmla="*/ 14 h 25"/>
                  <a:gd name="T74" fmla="*/ 13 w 24"/>
                  <a:gd name="T75" fmla="*/ 17 h 25"/>
                  <a:gd name="T76" fmla="*/ 14 w 24"/>
                  <a:gd name="T77" fmla="*/ 18 h 25"/>
                  <a:gd name="T78" fmla="*/ 13 w 24"/>
                  <a:gd name="T79" fmla="*/ 21 h 25"/>
                  <a:gd name="T80" fmla="*/ 12 w 24"/>
                  <a:gd name="T81" fmla="*/ 23 h 25"/>
                  <a:gd name="T82" fmla="*/ 17 w 24"/>
                  <a:gd name="T83" fmla="*/ 23 h 25"/>
                  <a:gd name="T84" fmla="*/ 19 w 24"/>
                  <a:gd name="T85" fmla="*/ 23 h 25"/>
                  <a:gd name="T86" fmla="*/ 22 w 24"/>
                  <a:gd name="T87" fmla="*/ 18 h 25"/>
                  <a:gd name="T88" fmla="*/ 22 w 24"/>
                  <a:gd name="T89" fmla="*/ 17 h 25"/>
                  <a:gd name="T90" fmla="*/ 22 w 24"/>
                  <a:gd name="T91" fmla="*/ 17 h 25"/>
                  <a:gd name="T92" fmla="*/ 22 w 24"/>
                  <a:gd name="T93" fmla="*/ 14 h 25"/>
                  <a:gd name="T94" fmla="*/ 22 w 24"/>
                  <a:gd name="T95" fmla="*/ 14 h 25"/>
                  <a:gd name="T96" fmla="*/ 21 w 24"/>
                  <a:gd name="T97" fmla="*/ 14 h 25"/>
                  <a:gd name="T98" fmla="*/ 20 w 24"/>
                  <a:gd name="T99" fmla="*/ 14 h 25"/>
                  <a:gd name="T100" fmla="*/ 19 w 24"/>
                  <a:gd name="T101" fmla="*/ 13 h 25"/>
                  <a:gd name="T102" fmla="*/ 19 w 24"/>
                  <a:gd name="T103" fmla="*/ 12 h 25"/>
                  <a:gd name="T104" fmla="*/ 18 w 24"/>
                  <a:gd name="T105" fmla="*/ 10 h 25"/>
                  <a:gd name="T106" fmla="*/ 17 w 24"/>
                  <a:gd name="T107" fmla="*/ 9 h 25"/>
                  <a:gd name="T108" fmla="*/ 15 w 24"/>
                  <a:gd name="T109" fmla="*/ 10 h 25"/>
                  <a:gd name="T110" fmla="*/ 12 w 24"/>
                  <a:gd name="T111" fmla="*/ 5 h 25"/>
                  <a:gd name="T112" fmla="*/ 12 w 24"/>
                  <a:gd name="T113" fmla="*/ 3 h 25"/>
                  <a:gd name="T114" fmla="*/ 9 w 24"/>
                  <a:gd name="T115" fmla="*/ 1 h 25"/>
                  <a:gd name="T116" fmla="*/ 5 w 24"/>
                  <a:gd name="T117" fmla="*/ 2 h 25"/>
                  <a:gd name="T118" fmla="*/ 4 w 24"/>
                  <a:gd name="T119" fmla="*/ 2 h 25"/>
                  <a:gd name="T120" fmla="*/ 2 w 24"/>
                  <a:gd name="T121" fmla="*/ 7 h 25"/>
                  <a:gd name="T122" fmla="*/ 1 w 24"/>
                  <a:gd name="T12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17" y="25"/>
                    </a:moveTo>
                    <a:cubicBezTo>
                      <a:pt x="17" y="25"/>
                      <a:pt x="12" y="25"/>
                      <a:pt x="11" y="23"/>
                    </a:cubicBezTo>
                    <a:cubicBezTo>
                      <a:pt x="11" y="22"/>
                      <a:pt x="11" y="21"/>
                      <a:pt x="12" y="20"/>
                    </a:cubicBezTo>
                    <a:cubicBezTo>
                      <a:pt x="13" y="20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2" y="18"/>
                    </a:cubicBezTo>
                    <a:cubicBezTo>
                      <a:pt x="11" y="17"/>
                      <a:pt x="10" y="16"/>
                      <a:pt x="8" y="15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4" y="14"/>
                      <a:pt x="3" y="13"/>
                      <a:pt x="3" y="12"/>
                    </a:cubicBezTo>
                    <a:cubicBezTo>
                      <a:pt x="2" y="11"/>
                      <a:pt x="1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4"/>
                      <a:pt x="1" y="2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8" y="0"/>
                      <a:pt x="9" y="0"/>
                    </a:cubicBezTo>
                    <a:cubicBezTo>
                      <a:pt x="11" y="0"/>
                      <a:pt x="12" y="1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4" y="5"/>
                    </a:cubicBezTo>
                    <a:cubicBezTo>
                      <a:pt x="14" y="7"/>
                      <a:pt x="14" y="8"/>
                      <a:pt x="16" y="8"/>
                    </a:cubicBezTo>
                    <a:cubicBezTo>
                      <a:pt x="16" y="8"/>
                      <a:pt x="16" y="8"/>
                      <a:pt x="17" y="8"/>
                    </a:cubicBezTo>
                    <a:cubicBezTo>
                      <a:pt x="17" y="8"/>
                      <a:pt x="19" y="8"/>
                      <a:pt x="19" y="9"/>
                    </a:cubicBezTo>
                    <a:cubicBezTo>
                      <a:pt x="20" y="9"/>
                      <a:pt x="20" y="10"/>
                      <a:pt x="20" y="12"/>
                    </a:cubicBez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2" y="13"/>
                      <a:pt x="22" y="13"/>
                    </a:cubicBezTo>
                    <a:cubicBezTo>
                      <a:pt x="22" y="13"/>
                      <a:pt x="23" y="13"/>
                      <a:pt x="23" y="13"/>
                    </a:cubicBezTo>
                    <a:cubicBezTo>
                      <a:pt x="24" y="14"/>
                      <a:pt x="23" y="15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0"/>
                      <a:pt x="22" y="23"/>
                      <a:pt x="20" y="24"/>
                    </a:cubicBezTo>
                    <a:cubicBezTo>
                      <a:pt x="19" y="25"/>
                      <a:pt x="18" y="25"/>
                      <a:pt x="17" y="25"/>
                    </a:cubicBezTo>
                    <a:close/>
                    <a:moveTo>
                      <a:pt x="1" y="9"/>
                    </a:moveTo>
                    <a:cubicBezTo>
                      <a:pt x="2" y="9"/>
                      <a:pt x="3" y="10"/>
                      <a:pt x="4" y="11"/>
                    </a:cubicBezTo>
                    <a:cubicBezTo>
                      <a:pt x="4" y="12"/>
                      <a:pt x="5" y="13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10" y="15"/>
                      <a:pt x="12" y="16"/>
                      <a:pt x="13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4" y="19"/>
                      <a:pt x="14" y="20"/>
                      <a:pt x="13" y="21"/>
                    </a:cubicBezTo>
                    <a:cubicBezTo>
                      <a:pt x="13" y="22"/>
                      <a:pt x="12" y="22"/>
                      <a:pt x="12" y="23"/>
                    </a:cubicBezTo>
                    <a:cubicBezTo>
                      <a:pt x="13" y="23"/>
                      <a:pt x="15" y="23"/>
                      <a:pt x="17" y="23"/>
                    </a:cubicBezTo>
                    <a:cubicBezTo>
                      <a:pt x="18" y="23"/>
                      <a:pt x="19" y="23"/>
                      <a:pt x="19" y="23"/>
                    </a:cubicBezTo>
                    <a:cubicBezTo>
                      <a:pt x="21" y="22"/>
                      <a:pt x="21" y="20"/>
                      <a:pt x="22" y="18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5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6" y="10"/>
                      <a:pt x="16" y="10"/>
                      <a:pt x="15" y="10"/>
                    </a:cubicBezTo>
                    <a:cubicBezTo>
                      <a:pt x="12" y="9"/>
                      <a:pt x="12" y="7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5"/>
                      <a:pt x="2" y="7"/>
                    </a:cubicBezTo>
                    <a:cubicBezTo>
                      <a:pt x="2" y="7"/>
                      <a:pt x="1" y="8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7" name="Freeform 161"/>
              <p:cNvSpPr/>
              <p:nvPr/>
            </p:nvSpPr>
            <p:spPr bwMode="auto">
              <a:xfrm>
                <a:off x="3256" y="2361"/>
                <a:ext cx="80" cy="121"/>
              </a:xfrm>
              <a:custGeom>
                <a:avLst/>
                <a:gdLst>
                  <a:gd name="T0" fmla="*/ 31 w 34"/>
                  <a:gd name="T1" fmla="*/ 48 h 51"/>
                  <a:gd name="T2" fmla="*/ 26 w 34"/>
                  <a:gd name="T3" fmla="*/ 47 h 51"/>
                  <a:gd name="T4" fmla="*/ 20 w 34"/>
                  <a:gd name="T5" fmla="*/ 44 h 51"/>
                  <a:gd name="T6" fmla="*/ 14 w 34"/>
                  <a:gd name="T7" fmla="*/ 39 h 51"/>
                  <a:gd name="T8" fmla="*/ 13 w 34"/>
                  <a:gd name="T9" fmla="*/ 36 h 51"/>
                  <a:gd name="T10" fmla="*/ 11 w 34"/>
                  <a:gd name="T11" fmla="*/ 33 h 51"/>
                  <a:gd name="T12" fmla="*/ 8 w 34"/>
                  <a:gd name="T13" fmla="*/ 26 h 51"/>
                  <a:gd name="T14" fmla="*/ 5 w 34"/>
                  <a:gd name="T15" fmla="*/ 20 h 51"/>
                  <a:gd name="T16" fmla="*/ 3 w 34"/>
                  <a:gd name="T17" fmla="*/ 18 h 51"/>
                  <a:gd name="T18" fmla="*/ 1 w 34"/>
                  <a:gd name="T19" fmla="*/ 16 h 51"/>
                  <a:gd name="T20" fmla="*/ 1 w 34"/>
                  <a:gd name="T21" fmla="*/ 15 h 51"/>
                  <a:gd name="T22" fmla="*/ 3 w 34"/>
                  <a:gd name="T23" fmla="*/ 10 h 51"/>
                  <a:gd name="T24" fmla="*/ 2 w 34"/>
                  <a:gd name="T25" fmla="*/ 13 h 51"/>
                  <a:gd name="T26" fmla="*/ 6 w 34"/>
                  <a:gd name="T27" fmla="*/ 13 h 51"/>
                  <a:gd name="T28" fmla="*/ 7 w 34"/>
                  <a:gd name="T29" fmla="*/ 11 h 51"/>
                  <a:gd name="T30" fmla="*/ 9 w 34"/>
                  <a:gd name="T31" fmla="*/ 10 h 51"/>
                  <a:gd name="T32" fmla="*/ 13 w 34"/>
                  <a:gd name="T33" fmla="*/ 7 h 51"/>
                  <a:gd name="T34" fmla="*/ 16 w 34"/>
                  <a:gd name="T35" fmla="*/ 3 h 51"/>
                  <a:gd name="T36" fmla="*/ 18 w 34"/>
                  <a:gd name="T37" fmla="*/ 2 h 51"/>
                  <a:gd name="T38" fmla="*/ 22 w 34"/>
                  <a:gd name="T39" fmla="*/ 6 h 51"/>
                  <a:gd name="T40" fmla="*/ 28 w 34"/>
                  <a:gd name="T41" fmla="*/ 11 h 51"/>
                  <a:gd name="T42" fmla="*/ 30 w 34"/>
                  <a:gd name="T43" fmla="*/ 12 h 51"/>
                  <a:gd name="T44" fmla="*/ 22 w 34"/>
                  <a:gd name="T45" fmla="*/ 17 h 51"/>
                  <a:gd name="T46" fmla="*/ 20 w 34"/>
                  <a:gd name="T47" fmla="*/ 21 h 51"/>
                  <a:gd name="T48" fmla="*/ 22 w 34"/>
                  <a:gd name="T49" fmla="*/ 26 h 51"/>
                  <a:gd name="T50" fmla="*/ 25 w 34"/>
                  <a:gd name="T51" fmla="*/ 27 h 51"/>
                  <a:gd name="T52" fmla="*/ 29 w 34"/>
                  <a:gd name="T53" fmla="*/ 25 h 51"/>
                  <a:gd name="T54" fmla="*/ 31 w 34"/>
                  <a:gd name="T55" fmla="*/ 30 h 51"/>
                  <a:gd name="T56" fmla="*/ 33 w 34"/>
                  <a:gd name="T57" fmla="*/ 33 h 51"/>
                  <a:gd name="T58" fmla="*/ 33 w 34"/>
                  <a:gd name="T59" fmla="*/ 36 h 51"/>
                  <a:gd name="T60" fmla="*/ 33 w 34"/>
                  <a:gd name="T61" fmla="*/ 39 h 51"/>
                  <a:gd name="T62" fmla="*/ 32 w 34"/>
                  <a:gd name="T63" fmla="*/ 40 h 51"/>
                  <a:gd name="T64" fmla="*/ 32 w 34"/>
                  <a:gd name="T65" fmla="*/ 42 h 51"/>
                  <a:gd name="T66" fmla="*/ 33 w 34"/>
                  <a:gd name="T67" fmla="*/ 45 h 51"/>
                  <a:gd name="T68" fmla="*/ 31 w 34"/>
                  <a:gd name="T69" fmla="*/ 4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51">
                    <a:moveTo>
                      <a:pt x="31" y="48"/>
                    </a:moveTo>
                    <a:cubicBezTo>
                      <a:pt x="30" y="51"/>
                      <a:pt x="27" y="48"/>
                      <a:pt x="26" y="47"/>
                    </a:cubicBezTo>
                    <a:cubicBezTo>
                      <a:pt x="24" y="46"/>
                      <a:pt x="22" y="45"/>
                      <a:pt x="20" y="44"/>
                    </a:cubicBezTo>
                    <a:cubicBezTo>
                      <a:pt x="18" y="43"/>
                      <a:pt x="16" y="41"/>
                      <a:pt x="14" y="39"/>
                    </a:cubicBezTo>
                    <a:cubicBezTo>
                      <a:pt x="13" y="38"/>
                      <a:pt x="13" y="38"/>
                      <a:pt x="13" y="36"/>
                    </a:cubicBezTo>
                    <a:cubicBezTo>
                      <a:pt x="13" y="35"/>
                      <a:pt x="12" y="34"/>
                      <a:pt x="11" y="33"/>
                    </a:cubicBezTo>
                    <a:cubicBezTo>
                      <a:pt x="10" y="31"/>
                      <a:pt x="9" y="29"/>
                      <a:pt x="8" y="26"/>
                    </a:cubicBezTo>
                    <a:cubicBezTo>
                      <a:pt x="7" y="24"/>
                      <a:pt x="6" y="23"/>
                      <a:pt x="5" y="20"/>
                    </a:cubicBezTo>
                    <a:cubicBezTo>
                      <a:pt x="4" y="19"/>
                      <a:pt x="4" y="19"/>
                      <a:pt x="3" y="18"/>
                    </a:cubicBezTo>
                    <a:cubicBezTo>
                      <a:pt x="2" y="18"/>
                      <a:pt x="2" y="17"/>
                      <a:pt x="1" y="16"/>
                    </a:cubicBezTo>
                    <a:cubicBezTo>
                      <a:pt x="0" y="16"/>
                      <a:pt x="1" y="16"/>
                      <a:pt x="1" y="15"/>
                    </a:cubicBezTo>
                    <a:cubicBezTo>
                      <a:pt x="0" y="12"/>
                      <a:pt x="0" y="12"/>
                      <a:pt x="3" y="10"/>
                    </a:cubicBezTo>
                    <a:cubicBezTo>
                      <a:pt x="3" y="11"/>
                      <a:pt x="2" y="11"/>
                      <a:pt x="2" y="13"/>
                    </a:cubicBezTo>
                    <a:cubicBezTo>
                      <a:pt x="5" y="12"/>
                      <a:pt x="5" y="15"/>
                      <a:pt x="6" y="13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8"/>
                      <a:pt x="12" y="8"/>
                      <a:pt x="13" y="7"/>
                    </a:cubicBezTo>
                    <a:cubicBezTo>
                      <a:pt x="14" y="6"/>
                      <a:pt x="15" y="4"/>
                      <a:pt x="16" y="3"/>
                    </a:cubicBezTo>
                    <a:cubicBezTo>
                      <a:pt x="14" y="1"/>
                      <a:pt x="16" y="0"/>
                      <a:pt x="18" y="2"/>
                    </a:cubicBezTo>
                    <a:cubicBezTo>
                      <a:pt x="19" y="3"/>
                      <a:pt x="21" y="5"/>
                      <a:pt x="22" y="6"/>
                    </a:cubicBezTo>
                    <a:cubicBezTo>
                      <a:pt x="23" y="9"/>
                      <a:pt x="33" y="4"/>
                      <a:pt x="28" y="11"/>
                    </a:cubicBezTo>
                    <a:cubicBezTo>
                      <a:pt x="29" y="11"/>
                      <a:pt x="30" y="11"/>
                      <a:pt x="30" y="12"/>
                    </a:cubicBezTo>
                    <a:cubicBezTo>
                      <a:pt x="28" y="12"/>
                      <a:pt x="22" y="13"/>
                      <a:pt x="22" y="17"/>
                    </a:cubicBezTo>
                    <a:cubicBezTo>
                      <a:pt x="22" y="18"/>
                      <a:pt x="20" y="19"/>
                      <a:pt x="20" y="21"/>
                    </a:cubicBezTo>
                    <a:cubicBezTo>
                      <a:pt x="20" y="23"/>
                      <a:pt x="23" y="23"/>
                      <a:pt x="22" y="26"/>
                    </a:cubicBezTo>
                    <a:cubicBezTo>
                      <a:pt x="24" y="25"/>
                      <a:pt x="24" y="27"/>
                      <a:pt x="25" y="27"/>
                    </a:cubicBezTo>
                    <a:cubicBezTo>
                      <a:pt x="26" y="27"/>
                      <a:pt x="28" y="26"/>
                      <a:pt x="29" y="25"/>
                    </a:cubicBezTo>
                    <a:cubicBezTo>
                      <a:pt x="29" y="27"/>
                      <a:pt x="28" y="30"/>
                      <a:pt x="31" y="30"/>
                    </a:cubicBezTo>
                    <a:cubicBezTo>
                      <a:pt x="32" y="29"/>
                      <a:pt x="32" y="32"/>
                      <a:pt x="33" y="33"/>
                    </a:cubicBezTo>
                    <a:cubicBezTo>
                      <a:pt x="34" y="34"/>
                      <a:pt x="33" y="34"/>
                      <a:pt x="33" y="36"/>
                    </a:cubicBezTo>
                    <a:cubicBezTo>
                      <a:pt x="33" y="37"/>
                      <a:pt x="33" y="38"/>
                      <a:pt x="33" y="39"/>
                    </a:cubicBezTo>
                    <a:cubicBezTo>
                      <a:pt x="33" y="40"/>
                      <a:pt x="32" y="39"/>
                      <a:pt x="32" y="40"/>
                    </a:cubicBezTo>
                    <a:cubicBezTo>
                      <a:pt x="32" y="41"/>
                      <a:pt x="33" y="41"/>
                      <a:pt x="32" y="42"/>
                    </a:cubicBezTo>
                    <a:cubicBezTo>
                      <a:pt x="31" y="43"/>
                      <a:pt x="33" y="44"/>
                      <a:pt x="33" y="45"/>
                    </a:cubicBezTo>
                    <a:cubicBezTo>
                      <a:pt x="32" y="46"/>
                      <a:pt x="31" y="46"/>
                      <a:pt x="31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8" name="Freeform 162"/>
              <p:cNvSpPr>
                <a:spLocks noEditPoints="1"/>
              </p:cNvSpPr>
              <p:nvPr/>
            </p:nvSpPr>
            <p:spPr bwMode="auto">
              <a:xfrm>
                <a:off x="3253" y="2361"/>
                <a:ext cx="83" cy="119"/>
              </a:xfrm>
              <a:custGeom>
                <a:avLst/>
                <a:gdLst>
                  <a:gd name="T0" fmla="*/ 26 w 35"/>
                  <a:gd name="T1" fmla="*/ 48 h 50"/>
                  <a:gd name="T2" fmla="*/ 14 w 35"/>
                  <a:gd name="T3" fmla="*/ 40 h 50"/>
                  <a:gd name="T4" fmla="*/ 12 w 35"/>
                  <a:gd name="T5" fmla="*/ 34 h 50"/>
                  <a:gd name="T6" fmla="*/ 8 w 35"/>
                  <a:gd name="T7" fmla="*/ 27 h 50"/>
                  <a:gd name="T8" fmla="*/ 5 w 35"/>
                  <a:gd name="T9" fmla="*/ 20 h 50"/>
                  <a:gd name="T10" fmla="*/ 1 w 35"/>
                  <a:gd name="T11" fmla="*/ 16 h 50"/>
                  <a:gd name="T12" fmla="*/ 4 w 35"/>
                  <a:gd name="T13" fmla="*/ 9 h 50"/>
                  <a:gd name="T14" fmla="*/ 4 w 35"/>
                  <a:gd name="T15" fmla="*/ 12 h 50"/>
                  <a:gd name="T16" fmla="*/ 7 w 35"/>
                  <a:gd name="T17" fmla="*/ 12 h 50"/>
                  <a:gd name="T18" fmla="*/ 9 w 35"/>
                  <a:gd name="T19" fmla="*/ 9 h 50"/>
                  <a:gd name="T20" fmla="*/ 15 w 35"/>
                  <a:gd name="T21" fmla="*/ 5 h 50"/>
                  <a:gd name="T22" fmla="*/ 19 w 35"/>
                  <a:gd name="T23" fmla="*/ 2 h 50"/>
                  <a:gd name="T24" fmla="*/ 25 w 35"/>
                  <a:gd name="T25" fmla="*/ 7 h 50"/>
                  <a:gd name="T26" fmla="*/ 31 w 35"/>
                  <a:gd name="T27" fmla="*/ 7 h 50"/>
                  <a:gd name="T28" fmla="*/ 31 w 35"/>
                  <a:gd name="T29" fmla="*/ 11 h 50"/>
                  <a:gd name="T30" fmla="*/ 30 w 35"/>
                  <a:gd name="T31" fmla="*/ 12 h 50"/>
                  <a:gd name="T32" fmla="*/ 22 w 35"/>
                  <a:gd name="T33" fmla="*/ 21 h 50"/>
                  <a:gd name="T34" fmla="*/ 25 w 35"/>
                  <a:gd name="T35" fmla="*/ 26 h 50"/>
                  <a:gd name="T36" fmla="*/ 29 w 35"/>
                  <a:gd name="T37" fmla="*/ 25 h 50"/>
                  <a:gd name="T38" fmla="*/ 30 w 35"/>
                  <a:gd name="T39" fmla="*/ 27 h 50"/>
                  <a:gd name="T40" fmla="*/ 32 w 35"/>
                  <a:gd name="T41" fmla="*/ 29 h 50"/>
                  <a:gd name="T42" fmla="*/ 35 w 35"/>
                  <a:gd name="T43" fmla="*/ 35 h 50"/>
                  <a:gd name="T44" fmla="*/ 34 w 35"/>
                  <a:gd name="T45" fmla="*/ 39 h 50"/>
                  <a:gd name="T46" fmla="*/ 34 w 35"/>
                  <a:gd name="T47" fmla="*/ 42 h 50"/>
                  <a:gd name="T48" fmla="*/ 33 w 35"/>
                  <a:gd name="T49" fmla="*/ 47 h 50"/>
                  <a:gd name="T50" fmla="*/ 33 w 35"/>
                  <a:gd name="T51" fmla="*/ 48 h 50"/>
                  <a:gd name="T52" fmla="*/ 4 w 35"/>
                  <a:gd name="T53" fmla="*/ 18 h 50"/>
                  <a:gd name="T54" fmla="*/ 8 w 35"/>
                  <a:gd name="T55" fmla="*/ 22 h 50"/>
                  <a:gd name="T56" fmla="*/ 13 w 35"/>
                  <a:gd name="T57" fmla="*/ 33 h 50"/>
                  <a:gd name="T58" fmla="*/ 15 w 35"/>
                  <a:gd name="T59" fmla="*/ 37 h 50"/>
                  <a:gd name="T60" fmla="*/ 24 w 35"/>
                  <a:gd name="T61" fmla="*/ 45 h 50"/>
                  <a:gd name="T62" fmla="*/ 31 w 35"/>
                  <a:gd name="T63" fmla="*/ 49 h 50"/>
                  <a:gd name="T64" fmla="*/ 33 w 35"/>
                  <a:gd name="T65" fmla="*/ 45 h 50"/>
                  <a:gd name="T66" fmla="*/ 33 w 35"/>
                  <a:gd name="T67" fmla="*/ 41 h 50"/>
                  <a:gd name="T68" fmla="*/ 32 w 35"/>
                  <a:gd name="T69" fmla="*/ 39 h 50"/>
                  <a:gd name="T70" fmla="*/ 33 w 35"/>
                  <a:gd name="T71" fmla="*/ 36 h 50"/>
                  <a:gd name="T72" fmla="*/ 33 w 35"/>
                  <a:gd name="T73" fmla="*/ 32 h 50"/>
                  <a:gd name="T74" fmla="*/ 29 w 35"/>
                  <a:gd name="T75" fmla="*/ 27 h 50"/>
                  <a:gd name="T76" fmla="*/ 24 w 35"/>
                  <a:gd name="T77" fmla="*/ 27 h 50"/>
                  <a:gd name="T78" fmla="*/ 23 w 35"/>
                  <a:gd name="T79" fmla="*/ 25 h 50"/>
                  <a:gd name="T80" fmla="*/ 22 w 35"/>
                  <a:gd name="T81" fmla="*/ 18 h 50"/>
                  <a:gd name="T82" fmla="*/ 28 w 35"/>
                  <a:gd name="T83" fmla="*/ 11 h 50"/>
                  <a:gd name="T84" fmla="*/ 28 w 35"/>
                  <a:gd name="T85" fmla="*/ 8 h 50"/>
                  <a:gd name="T86" fmla="*/ 22 w 35"/>
                  <a:gd name="T87" fmla="*/ 6 h 50"/>
                  <a:gd name="T88" fmla="*/ 17 w 35"/>
                  <a:gd name="T89" fmla="*/ 2 h 50"/>
                  <a:gd name="T90" fmla="*/ 18 w 35"/>
                  <a:gd name="T91" fmla="*/ 4 h 50"/>
                  <a:gd name="T92" fmla="*/ 12 w 35"/>
                  <a:gd name="T93" fmla="*/ 8 h 50"/>
                  <a:gd name="T94" fmla="*/ 9 w 35"/>
                  <a:gd name="T95" fmla="*/ 11 h 50"/>
                  <a:gd name="T96" fmla="*/ 7 w 35"/>
                  <a:gd name="T97" fmla="*/ 15 h 50"/>
                  <a:gd name="T98" fmla="*/ 3 w 35"/>
                  <a:gd name="T99" fmla="*/ 14 h 50"/>
                  <a:gd name="T100" fmla="*/ 3 w 35"/>
                  <a:gd name="T101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" h="50">
                    <a:moveTo>
                      <a:pt x="31" y="50"/>
                    </a:moveTo>
                    <a:cubicBezTo>
                      <a:pt x="29" y="50"/>
                      <a:pt x="28" y="49"/>
                      <a:pt x="27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5" y="47"/>
                      <a:pt x="24" y="46"/>
                      <a:pt x="23" y="46"/>
                    </a:cubicBezTo>
                    <a:cubicBezTo>
                      <a:pt x="22" y="46"/>
                      <a:pt x="21" y="45"/>
                      <a:pt x="20" y="45"/>
                    </a:cubicBezTo>
                    <a:cubicBezTo>
                      <a:pt x="18" y="43"/>
                      <a:pt x="16" y="42"/>
                      <a:pt x="14" y="40"/>
                    </a:cubicBezTo>
                    <a:cubicBezTo>
                      <a:pt x="14" y="39"/>
                      <a:pt x="14" y="38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6"/>
                      <a:pt x="13" y="35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0" y="31"/>
                      <a:pt x="9" y="29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5"/>
                      <a:pt x="7" y="24"/>
                      <a:pt x="6" y="23"/>
                    </a:cubicBezTo>
                    <a:cubicBezTo>
                      <a:pt x="6" y="22"/>
                      <a:pt x="5" y="22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0" y="12"/>
                      <a:pt x="1" y="12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0"/>
                      <a:pt x="9" y="9"/>
                      <a:pt x="9" y="9"/>
                    </a:cubicBezTo>
                    <a:cubicBezTo>
                      <a:pt x="9" y="8"/>
                      <a:pt x="11" y="8"/>
                      <a:pt x="12" y="7"/>
                    </a:cubicBezTo>
                    <a:cubicBezTo>
                      <a:pt x="13" y="7"/>
                      <a:pt x="13" y="7"/>
                      <a:pt x="14" y="6"/>
                    </a:cubicBezTo>
                    <a:cubicBezTo>
                      <a:pt x="14" y="6"/>
                      <a:pt x="15" y="5"/>
                      <a:pt x="15" y="5"/>
                    </a:cubicBezTo>
                    <a:cubicBezTo>
                      <a:pt x="15" y="4"/>
                      <a:pt x="16" y="4"/>
                      <a:pt x="16" y="3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0" y="2"/>
                      <a:pt x="20" y="3"/>
                      <a:pt x="21" y="3"/>
                    </a:cubicBezTo>
                    <a:cubicBezTo>
                      <a:pt x="22" y="4"/>
                      <a:pt x="23" y="5"/>
                      <a:pt x="23" y="6"/>
                    </a:cubicBezTo>
                    <a:cubicBezTo>
                      <a:pt x="23" y="6"/>
                      <a:pt x="24" y="7"/>
                      <a:pt x="25" y="7"/>
                    </a:cubicBezTo>
                    <a:cubicBezTo>
                      <a:pt x="26" y="7"/>
                      <a:pt x="26" y="6"/>
                      <a:pt x="27" y="6"/>
                    </a:cubicBezTo>
                    <a:cubicBezTo>
                      <a:pt x="27" y="6"/>
                      <a:pt x="28" y="6"/>
                      <a:pt x="28" y="6"/>
                    </a:cubicBezTo>
                    <a:cubicBezTo>
                      <a:pt x="29" y="6"/>
                      <a:pt x="31" y="7"/>
                      <a:pt x="31" y="7"/>
                    </a:cubicBezTo>
                    <a:cubicBezTo>
                      <a:pt x="31" y="8"/>
                      <a:pt x="31" y="9"/>
                      <a:pt x="30" y="10"/>
                    </a:cubicBezTo>
                    <a:cubicBezTo>
                      <a:pt x="30" y="11"/>
                      <a:pt x="31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0" y="12"/>
                    </a:cubicBezTo>
                    <a:cubicBezTo>
                      <a:pt x="28" y="13"/>
                      <a:pt x="24" y="14"/>
                      <a:pt x="24" y="17"/>
                    </a:cubicBezTo>
                    <a:cubicBezTo>
                      <a:pt x="24" y="18"/>
                      <a:pt x="23" y="18"/>
                      <a:pt x="23" y="19"/>
                    </a:cubicBezTo>
                    <a:cubicBezTo>
                      <a:pt x="22" y="20"/>
                      <a:pt x="22" y="20"/>
                      <a:pt x="22" y="21"/>
                    </a:cubicBezTo>
                    <a:cubicBezTo>
                      <a:pt x="22" y="22"/>
                      <a:pt x="22" y="22"/>
                      <a:pt x="23" y="23"/>
                    </a:cubicBezTo>
                    <a:cubicBezTo>
                      <a:pt x="23" y="23"/>
                      <a:pt x="24" y="24"/>
                      <a:pt x="24" y="25"/>
                    </a:cubicBezTo>
                    <a:cubicBezTo>
                      <a:pt x="25" y="25"/>
                      <a:pt x="25" y="25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6"/>
                      <a:pt x="30" y="26"/>
                      <a:pt x="30" y="27"/>
                    </a:cubicBezTo>
                    <a:cubicBezTo>
                      <a:pt x="30" y="28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4" y="31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4" y="35"/>
                      <a:pt x="34" y="35"/>
                      <a:pt x="34" y="36"/>
                    </a:cubicBezTo>
                    <a:cubicBezTo>
                      <a:pt x="34" y="36"/>
                      <a:pt x="34" y="36"/>
                      <a:pt x="34" y="37"/>
                    </a:cubicBezTo>
                    <a:cubicBezTo>
                      <a:pt x="34" y="38"/>
                      <a:pt x="34" y="38"/>
                      <a:pt x="34" y="39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1"/>
                      <a:pt x="34" y="41"/>
                      <a:pt x="34" y="42"/>
                    </a:cubicBezTo>
                    <a:cubicBezTo>
                      <a:pt x="33" y="43"/>
                      <a:pt x="33" y="43"/>
                      <a:pt x="34" y="43"/>
                    </a:cubicBezTo>
                    <a:cubicBezTo>
                      <a:pt x="34" y="44"/>
                      <a:pt x="34" y="44"/>
                      <a:pt x="34" y="45"/>
                    </a:cubicBezTo>
                    <a:cubicBezTo>
                      <a:pt x="34" y="46"/>
                      <a:pt x="34" y="46"/>
                      <a:pt x="33" y="47"/>
                    </a:cubicBezTo>
                    <a:cubicBezTo>
                      <a:pt x="33" y="47"/>
                      <a:pt x="33" y="47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50"/>
                      <a:pt x="31" y="50"/>
                      <a:pt x="31" y="50"/>
                    </a:cubicBezTo>
                    <a:close/>
                    <a:moveTo>
                      <a:pt x="3" y="16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8" y="24"/>
                      <a:pt x="9" y="25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9"/>
                      <a:pt x="11" y="31"/>
                      <a:pt x="13" y="33"/>
                    </a:cubicBezTo>
                    <a:cubicBezTo>
                      <a:pt x="13" y="33"/>
                      <a:pt x="13" y="33"/>
                      <a:pt x="13" y="34"/>
                    </a:cubicBezTo>
                    <a:cubicBezTo>
                      <a:pt x="14" y="34"/>
                      <a:pt x="15" y="35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8"/>
                      <a:pt x="15" y="38"/>
                      <a:pt x="15" y="39"/>
                    </a:cubicBezTo>
                    <a:cubicBezTo>
                      <a:pt x="17" y="40"/>
                      <a:pt x="19" y="42"/>
                      <a:pt x="21" y="43"/>
                    </a:cubicBezTo>
                    <a:cubicBezTo>
                      <a:pt x="22" y="44"/>
                      <a:pt x="23" y="44"/>
                      <a:pt x="24" y="45"/>
                    </a:cubicBezTo>
                    <a:cubicBezTo>
                      <a:pt x="25" y="45"/>
                      <a:pt x="26" y="46"/>
                      <a:pt x="27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8"/>
                      <a:pt x="30" y="49"/>
                      <a:pt x="31" y="49"/>
                    </a:cubicBezTo>
                    <a:cubicBezTo>
                      <a:pt x="31" y="49"/>
                      <a:pt x="31" y="49"/>
                      <a:pt x="32" y="48"/>
                    </a:cubicBezTo>
                    <a:cubicBezTo>
                      <a:pt x="31" y="47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3"/>
                      <a:pt x="32" y="43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1"/>
                      <a:pt x="32" y="41"/>
                      <a:pt x="32" y="40"/>
                    </a:cubicBezTo>
                    <a:cubicBezTo>
                      <a:pt x="32" y="40"/>
                      <a:pt x="32" y="40"/>
                      <a:pt x="32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7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3" y="33"/>
                    </a:cubicBezTo>
                    <a:cubicBezTo>
                      <a:pt x="33" y="33"/>
                      <a:pt x="33" y="33"/>
                      <a:pt x="33" y="32"/>
                    </a:cubicBezTo>
                    <a:cubicBezTo>
                      <a:pt x="33" y="32"/>
                      <a:pt x="32" y="30"/>
                      <a:pt x="32" y="30"/>
                    </a:cubicBezTo>
                    <a:cubicBezTo>
                      <a:pt x="31" y="31"/>
                      <a:pt x="30" y="30"/>
                      <a:pt x="29" y="30"/>
                    </a:cubicBezTo>
                    <a:cubicBezTo>
                      <a:pt x="29" y="29"/>
                      <a:pt x="29" y="28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7"/>
                      <a:pt x="27" y="28"/>
                      <a:pt x="26" y="28"/>
                    </a:cubicBezTo>
                    <a:cubicBezTo>
                      <a:pt x="25" y="28"/>
                      <a:pt x="25" y="27"/>
                      <a:pt x="24" y="27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2" y="24"/>
                      <a:pt x="22" y="24"/>
                    </a:cubicBezTo>
                    <a:cubicBezTo>
                      <a:pt x="21" y="23"/>
                      <a:pt x="20" y="22"/>
                      <a:pt x="20" y="21"/>
                    </a:cubicBezTo>
                    <a:cubicBezTo>
                      <a:pt x="20" y="19"/>
                      <a:pt x="21" y="19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3" y="13"/>
                      <a:pt x="26" y="12"/>
                      <a:pt x="29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9"/>
                      <a:pt x="30" y="8"/>
                      <a:pt x="30" y="8"/>
                    </a:cubicBezTo>
                    <a:cubicBezTo>
                      <a:pt x="30" y="8"/>
                      <a:pt x="30" y="8"/>
                      <a:pt x="28" y="8"/>
                    </a:cubicBezTo>
                    <a:cubicBezTo>
                      <a:pt x="28" y="8"/>
                      <a:pt x="27" y="8"/>
                      <a:pt x="27" y="8"/>
                    </a:cubicBezTo>
                    <a:cubicBezTo>
                      <a:pt x="26" y="8"/>
                      <a:pt x="26" y="8"/>
                      <a:pt x="25" y="8"/>
                    </a:cubicBezTo>
                    <a:cubicBezTo>
                      <a:pt x="25" y="8"/>
                      <a:pt x="22" y="8"/>
                      <a:pt x="22" y="6"/>
                    </a:cubicBezTo>
                    <a:cubicBezTo>
                      <a:pt x="22" y="6"/>
                      <a:pt x="21" y="5"/>
                      <a:pt x="20" y="4"/>
                    </a:cubicBezTo>
                    <a:cubicBezTo>
                      <a:pt x="20" y="4"/>
                      <a:pt x="19" y="3"/>
                      <a:pt x="18" y="3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7" y="2"/>
                      <a:pt x="17" y="2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5"/>
                      <a:pt x="16" y="6"/>
                    </a:cubicBezTo>
                    <a:cubicBezTo>
                      <a:pt x="16" y="6"/>
                      <a:pt x="15" y="7"/>
                      <a:pt x="15" y="7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9"/>
                      <a:pt x="10" y="9"/>
                      <a:pt x="10" y="10"/>
                    </a:cubicBezTo>
                    <a:cubicBezTo>
                      <a:pt x="10" y="10"/>
                      <a:pt x="10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8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6" y="15"/>
                      <a:pt x="6" y="14"/>
                      <a:pt x="5" y="14"/>
                    </a:cubicBezTo>
                    <a:cubicBezTo>
                      <a:pt x="5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2" y="13"/>
                      <a:pt x="3" y="15"/>
                    </a:cubicBezTo>
                    <a:cubicBezTo>
                      <a:pt x="3" y="16"/>
                      <a:pt x="3" y="16"/>
                      <a:pt x="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09" name="Freeform 163"/>
              <p:cNvSpPr/>
              <p:nvPr/>
            </p:nvSpPr>
            <p:spPr bwMode="auto">
              <a:xfrm>
                <a:off x="3403" y="2325"/>
                <a:ext cx="28" cy="26"/>
              </a:xfrm>
              <a:custGeom>
                <a:avLst/>
                <a:gdLst>
                  <a:gd name="T0" fmla="*/ 4 w 12"/>
                  <a:gd name="T1" fmla="*/ 11 h 11"/>
                  <a:gd name="T2" fmla="*/ 2 w 12"/>
                  <a:gd name="T3" fmla="*/ 7 h 11"/>
                  <a:gd name="T4" fmla="*/ 0 w 12"/>
                  <a:gd name="T5" fmla="*/ 3 h 11"/>
                  <a:gd name="T6" fmla="*/ 2 w 12"/>
                  <a:gd name="T7" fmla="*/ 1 h 11"/>
                  <a:gd name="T8" fmla="*/ 4 w 12"/>
                  <a:gd name="T9" fmla="*/ 0 h 11"/>
                  <a:gd name="T10" fmla="*/ 10 w 12"/>
                  <a:gd name="T11" fmla="*/ 0 h 11"/>
                  <a:gd name="T12" fmla="*/ 10 w 12"/>
                  <a:gd name="T13" fmla="*/ 3 h 11"/>
                  <a:gd name="T14" fmla="*/ 10 w 12"/>
                  <a:gd name="T15" fmla="*/ 8 h 11"/>
                  <a:gd name="T16" fmla="*/ 7 w 12"/>
                  <a:gd name="T17" fmla="*/ 9 h 11"/>
                  <a:gd name="T18" fmla="*/ 4 w 12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1">
                    <a:moveTo>
                      <a:pt x="4" y="11"/>
                    </a:moveTo>
                    <a:cubicBezTo>
                      <a:pt x="3" y="10"/>
                      <a:pt x="3" y="7"/>
                      <a:pt x="2" y="7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0"/>
                      <a:pt x="2" y="0"/>
                      <a:pt x="4" y="0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12" y="1"/>
                      <a:pt x="10" y="1"/>
                      <a:pt x="10" y="3"/>
                    </a:cubicBezTo>
                    <a:cubicBezTo>
                      <a:pt x="10" y="5"/>
                      <a:pt x="11" y="6"/>
                      <a:pt x="10" y="8"/>
                    </a:cubicBezTo>
                    <a:cubicBezTo>
                      <a:pt x="10" y="10"/>
                      <a:pt x="8" y="9"/>
                      <a:pt x="7" y="9"/>
                    </a:cubicBezTo>
                    <a:cubicBezTo>
                      <a:pt x="5" y="9"/>
                      <a:pt x="6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0" name="Freeform 164"/>
              <p:cNvSpPr>
                <a:spLocks noEditPoints="1"/>
              </p:cNvSpPr>
              <p:nvPr/>
            </p:nvSpPr>
            <p:spPr bwMode="auto">
              <a:xfrm>
                <a:off x="3400" y="2323"/>
                <a:ext cx="31" cy="31"/>
              </a:xfrm>
              <a:custGeom>
                <a:avLst/>
                <a:gdLst>
                  <a:gd name="T0" fmla="*/ 6 w 13"/>
                  <a:gd name="T1" fmla="*/ 13 h 13"/>
                  <a:gd name="T2" fmla="*/ 5 w 13"/>
                  <a:gd name="T3" fmla="*/ 12 h 13"/>
                  <a:gd name="T4" fmla="*/ 5 w 13"/>
                  <a:gd name="T5" fmla="*/ 12 h 13"/>
                  <a:gd name="T6" fmla="*/ 3 w 13"/>
                  <a:gd name="T7" fmla="*/ 10 h 13"/>
                  <a:gd name="T8" fmla="*/ 2 w 13"/>
                  <a:gd name="T9" fmla="*/ 9 h 13"/>
                  <a:gd name="T10" fmla="*/ 1 w 13"/>
                  <a:gd name="T11" fmla="*/ 7 h 13"/>
                  <a:gd name="T12" fmla="*/ 1 w 13"/>
                  <a:gd name="T13" fmla="*/ 4 h 13"/>
                  <a:gd name="T14" fmla="*/ 2 w 13"/>
                  <a:gd name="T15" fmla="*/ 3 h 13"/>
                  <a:gd name="T16" fmla="*/ 3 w 13"/>
                  <a:gd name="T17" fmla="*/ 2 h 13"/>
                  <a:gd name="T18" fmla="*/ 3 w 13"/>
                  <a:gd name="T19" fmla="*/ 2 h 13"/>
                  <a:gd name="T20" fmla="*/ 5 w 13"/>
                  <a:gd name="T21" fmla="*/ 1 h 13"/>
                  <a:gd name="T22" fmla="*/ 6 w 13"/>
                  <a:gd name="T23" fmla="*/ 1 h 13"/>
                  <a:gd name="T24" fmla="*/ 11 w 13"/>
                  <a:gd name="T25" fmla="*/ 1 h 13"/>
                  <a:gd name="T26" fmla="*/ 12 w 13"/>
                  <a:gd name="T27" fmla="*/ 2 h 13"/>
                  <a:gd name="T28" fmla="*/ 12 w 13"/>
                  <a:gd name="T29" fmla="*/ 3 h 13"/>
                  <a:gd name="T30" fmla="*/ 11 w 13"/>
                  <a:gd name="T31" fmla="*/ 4 h 13"/>
                  <a:gd name="T32" fmla="*/ 12 w 13"/>
                  <a:gd name="T33" fmla="*/ 6 h 13"/>
                  <a:gd name="T34" fmla="*/ 12 w 13"/>
                  <a:gd name="T35" fmla="*/ 9 h 13"/>
                  <a:gd name="T36" fmla="*/ 10 w 13"/>
                  <a:gd name="T37" fmla="*/ 11 h 13"/>
                  <a:gd name="T38" fmla="*/ 9 w 13"/>
                  <a:gd name="T39" fmla="*/ 11 h 13"/>
                  <a:gd name="T40" fmla="*/ 8 w 13"/>
                  <a:gd name="T41" fmla="*/ 11 h 13"/>
                  <a:gd name="T42" fmla="*/ 7 w 13"/>
                  <a:gd name="T43" fmla="*/ 11 h 13"/>
                  <a:gd name="T44" fmla="*/ 6 w 13"/>
                  <a:gd name="T45" fmla="*/ 13 h 13"/>
                  <a:gd name="T46" fmla="*/ 6 w 13"/>
                  <a:gd name="T47" fmla="*/ 11 h 13"/>
                  <a:gd name="T48" fmla="*/ 6 w 13"/>
                  <a:gd name="T49" fmla="*/ 11 h 13"/>
                  <a:gd name="T50" fmla="*/ 6 w 13"/>
                  <a:gd name="T51" fmla="*/ 11 h 13"/>
                  <a:gd name="T52" fmla="*/ 8 w 13"/>
                  <a:gd name="T53" fmla="*/ 10 h 13"/>
                  <a:gd name="T54" fmla="*/ 10 w 13"/>
                  <a:gd name="T55" fmla="*/ 10 h 13"/>
                  <a:gd name="T56" fmla="*/ 10 w 13"/>
                  <a:gd name="T57" fmla="*/ 10 h 13"/>
                  <a:gd name="T58" fmla="*/ 11 w 13"/>
                  <a:gd name="T59" fmla="*/ 9 h 13"/>
                  <a:gd name="T60" fmla="*/ 11 w 13"/>
                  <a:gd name="T61" fmla="*/ 6 h 13"/>
                  <a:gd name="T62" fmla="*/ 10 w 13"/>
                  <a:gd name="T63" fmla="*/ 4 h 13"/>
                  <a:gd name="T64" fmla="*/ 11 w 13"/>
                  <a:gd name="T65" fmla="*/ 2 h 13"/>
                  <a:gd name="T66" fmla="*/ 11 w 13"/>
                  <a:gd name="T67" fmla="*/ 2 h 13"/>
                  <a:gd name="T68" fmla="*/ 10 w 13"/>
                  <a:gd name="T69" fmla="*/ 2 h 13"/>
                  <a:gd name="T70" fmla="*/ 6 w 13"/>
                  <a:gd name="T71" fmla="*/ 2 h 13"/>
                  <a:gd name="T72" fmla="*/ 5 w 13"/>
                  <a:gd name="T73" fmla="*/ 2 h 13"/>
                  <a:gd name="T74" fmla="*/ 4 w 13"/>
                  <a:gd name="T75" fmla="*/ 2 h 13"/>
                  <a:gd name="T76" fmla="*/ 4 w 13"/>
                  <a:gd name="T77" fmla="*/ 2 h 13"/>
                  <a:gd name="T78" fmla="*/ 4 w 13"/>
                  <a:gd name="T79" fmla="*/ 2 h 13"/>
                  <a:gd name="T80" fmla="*/ 4 w 13"/>
                  <a:gd name="T81" fmla="*/ 3 h 13"/>
                  <a:gd name="T82" fmla="*/ 2 w 13"/>
                  <a:gd name="T83" fmla="*/ 4 h 13"/>
                  <a:gd name="T84" fmla="*/ 2 w 13"/>
                  <a:gd name="T85" fmla="*/ 4 h 13"/>
                  <a:gd name="T86" fmla="*/ 2 w 13"/>
                  <a:gd name="T87" fmla="*/ 6 h 13"/>
                  <a:gd name="T88" fmla="*/ 3 w 13"/>
                  <a:gd name="T89" fmla="*/ 7 h 13"/>
                  <a:gd name="T90" fmla="*/ 5 w 13"/>
                  <a:gd name="T91" fmla="*/ 10 h 13"/>
                  <a:gd name="T92" fmla="*/ 6 w 13"/>
                  <a:gd name="T9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6" y="13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1"/>
                      <a:pt x="3" y="10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0"/>
                      <a:pt x="9" y="0"/>
                      <a:pt x="11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2" y="3"/>
                      <a:pt x="11" y="4"/>
                      <a:pt x="11" y="4"/>
                    </a:cubicBezTo>
                    <a:cubicBezTo>
                      <a:pt x="11" y="5"/>
                      <a:pt x="12" y="5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cubicBezTo>
                      <a:pt x="12" y="11"/>
                      <a:pt x="11" y="11"/>
                      <a:pt x="10" y="11"/>
                    </a:cubicBezTo>
                    <a:cubicBezTo>
                      <a:pt x="10" y="11"/>
                      <a:pt x="10" y="11"/>
                      <a:pt x="9" y="11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2"/>
                      <a:pt x="7" y="13"/>
                      <a:pt x="6" y="13"/>
                    </a:cubicBezTo>
                    <a:close/>
                    <a:moveTo>
                      <a:pt x="6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8"/>
                      <a:pt x="11" y="7"/>
                      <a:pt x="11" y="6"/>
                    </a:cubicBezTo>
                    <a:cubicBezTo>
                      <a:pt x="10" y="6"/>
                      <a:pt x="10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7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8"/>
                      <a:pt x="4" y="8"/>
                      <a:pt x="5" y="10"/>
                    </a:cubicBezTo>
                    <a:cubicBezTo>
                      <a:pt x="5" y="10"/>
                      <a:pt x="5" y="11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1" name="Freeform 165"/>
              <p:cNvSpPr/>
              <p:nvPr/>
            </p:nvSpPr>
            <p:spPr bwMode="auto">
              <a:xfrm>
                <a:off x="3379" y="2294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0" y="2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2" name="Freeform 166"/>
              <p:cNvSpPr/>
              <p:nvPr/>
            </p:nvSpPr>
            <p:spPr bwMode="auto">
              <a:xfrm>
                <a:off x="3374" y="2294"/>
                <a:ext cx="12" cy="7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3 h 3"/>
                  <a:gd name="T4" fmla="*/ 0 w 5"/>
                  <a:gd name="T5" fmla="*/ 3 h 3"/>
                  <a:gd name="T6" fmla="*/ 2 w 5"/>
                  <a:gd name="T7" fmla="*/ 1 h 3"/>
                  <a:gd name="T8" fmla="*/ 2 w 5"/>
                  <a:gd name="T9" fmla="*/ 1 h 3"/>
                  <a:gd name="T10" fmla="*/ 2 w 5"/>
                  <a:gd name="T11" fmla="*/ 0 h 3"/>
                  <a:gd name="T12" fmla="*/ 2 w 5"/>
                  <a:gd name="T13" fmla="*/ 0 h 3"/>
                  <a:gd name="T14" fmla="*/ 2 w 5"/>
                  <a:gd name="T15" fmla="*/ 0 h 3"/>
                  <a:gd name="T16" fmla="*/ 3 w 5"/>
                  <a:gd name="T17" fmla="*/ 0 h 3"/>
                  <a:gd name="T18" fmla="*/ 4 w 5"/>
                  <a:gd name="T19" fmla="*/ 0 h 3"/>
                  <a:gd name="T20" fmla="*/ 5 w 5"/>
                  <a:gd name="T21" fmla="*/ 0 h 3"/>
                  <a:gd name="T22" fmla="*/ 5 w 5"/>
                  <a:gd name="T23" fmla="*/ 0 h 3"/>
                  <a:gd name="T24" fmla="*/ 2 w 5"/>
                  <a:gd name="T2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3" name="Freeform 167"/>
              <p:cNvSpPr/>
              <p:nvPr/>
            </p:nvSpPr>
            <p:spPr bwMode="auto">
              <a:xfrm>
                <a:off x="3400" y="2561"/>
                <a:ext cx="33" cy="38"/>
              </a:xfrm>
              <a:custGeom>
                <a:avLst/>
                <a:gdLst>
                  <a:gd name="T0" fmla="*/ 2 w 14"/>
                  <a:gd name="T1" fmla="*/ 0 h 16"/>
                  <a:gd name="T2" fmla="*/ 6 w 14"/>
                  <a:gd name="T3" fmla="*/ 3 h 16"/>
                  <a:gd name="T4" fmla="*/ 14 w 14"/>
                  <a:gd name="T5" fmla="*/ 8 h 16"/>
                  <a:gd name="T6" fmla="*/ 11 w 14"/>
                  <a:gd name="T7" fmla="*/ 14 h 16"/>
                  <a:gd name="T8" fmla="*/ 3 w 14"/>
                  <a:gd name="T9" fmla="*/ 14 h 16"/>
                  <a:gd name="T10" fmla="*/ 1 w 14"/>
                  <a:gd name="T11" fmla="*/ 9 h 16"/>
                  <a:gd name="T12" fmla="*/ 2 w 1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0"/>
                    </a:moveTo>
                    <a:cubicBezTo>
                      <a:pt x="4" y="0"/>
                      <a:pt x="6" y="1"/>
                      <a:pt x="6" y="3"/>
                    </a:cubicBezTo>
                    <a:cubicBezTo>
                      <a:pt x="8" y="1"/>
                      <a:pt x="12" y="7"/>
                      <a:pt x="14" y="8"/>
                    </a:cubicBezTo>
                    <a:cubicBezTo>
                      <a:pt x="12" y="10"/>
                      <a:pt x="14" y="13"/>
                      <a:pt x="11" y="14"/>
                    </a:cubicBezTo>
                    <a:cubicBezTo>
                      <a:pt x="8" y="16"/>
                      <a:pt x="6" y="15"/>
                      <a:pt x="3" y="14"/>
                    </a:cubicBezTo>
                    <a:cubicBezTo>
                      <a:pt x="0" y="12"/>
                      <a:pt x="0" y="13"/>
                      <a:pt x="1" y="9"/>
                    </a:cubicBezTo>
                    <a:cubicBezTo>
                      <a:pt x="1" y="6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4" name="Freeform 168"/>
              <p:cNvSpPr>
                <a:spLocks noEditPoints="1"/>
              </p:cNvSpPr>
              <p:nvPr/>
            </p:nvSpPr>
            <p:spPr bwMode="auto">
              <a:xfrm>
                <a:off x="3398" y="2558"/>
                <a:ext cx="38" cy="41"/>
              </a:xfrm>
              <a:custGeom>
                <a:avLst/>
                <a:gdLst>
                  <a:gd name="T0" fmla="*/ 9 w 16"/>
                  <a:gd name="T1" fmla="*/ 17 h 17"/>
                  <a:gd name="T2" fmla="*/ 4 w 16"/>
                  <a:gd name="T3" fmla="*/ 15 h 17"/>
                  <a:gd name="T4" fmla="*/ 3 w 16"/>
                  <a:gd name="T5" fmla="*/ 15 h 17"/>
                  <a:gd name="T6" fmla="*/ 1 w 16"/>
                  <a:gd name="T7" fmla="*/ 11 h 17"/>
                  <a:gd name="T8" fmla="*/ 1 w 16"/>
                  <a:gd name="T9" fmla="*/ 10 h 17"/>
                  <a:gd name="T10" fmla="*/ 1 w 16"/>
                  <a:gd name="T11" fmla="*/ 7 h 17"/>
                  <a:gd name="T12" fmla="*/ 2 w 16"/>
                  <a:gd name="T13" fmla="*/ 1 h 17"/>
                  <a:gd name="T14" fmla="*/ 3 w 16"/>
                  <a:gd name="T15" fmla="*/ 1 h 17"/>
                  <a:gd name="T16" fmla="*/ 3 w 16"/>
                  <a:gd name="T17" fmla="*/ 1 h 17"/>
                  <a:gd name="T18" fmla="*/ 4 w 16"/>
                  <a:gd name="T19" fmla="*/ 0 h 17"/>
                  <a:gd name="T20" fmla="*/ 8 w 16"/>
                  <a:gd name="T21" fmla="*/ 3 h 17"/>
                  <a:gd name="T22" fmla="*/ 13 w 16"/>
                  <a:gd name="T23" fmla="*/ 7 h 17"/>
                  <a:gd name="T24" fmla="*/ 15 w 16"/>
                  <a:gd name="T25" fmla="*/ 9 h 17"/>
                  <a:gd name="T26" fmla="*/ 16 w 16"/>
                  <a:gd name="T27" fmla="*/ 9 h 17"/>
                  <a:gd name="T28" fmla="*/ 15 w 16"/>
                  <a:gd name="T29" fmla="*/ 10 h 17"/>
                  <a:gd name="T30" fmla="*/ 14 w 16"/>
                  <a:gd name="T31" fmla="*/ 12 h 17"/>
                  <a:gd name="T32" fmla="*/ 12 w 16"/>
                  <a:gd name="T33" fmla="*/ 16 h 17"/>
                  <a:gd name="T34" fmla="*/ 9 w 16"/>
                  <a:gd name="T35" fmla="*/ 17 h 17"/>
                  <a:gd name="T36" fmla="*/ 3 w 16"/>
                  <a:gd name="T37" fmla="*/ 2 h 17"/>
                  <a:gd name="T38" fmla="*/ 2 w 16"/>
                  <a:gd name="T39" fmla="*/ 7 h 17"/>
                  <a:gd name="T40" fmla="*/ 2 w 16"/>
                  <a:gd name="T41" fmla="*/ 10 h 17"/>
                  <a:gd name="T42" fmla="*/ 2 w 16"/>
                  <a:gd name="T43" fmla="*/ 11 h 17"/>
                  <a:gd name="T44" fmla="*/ 4 w 16"/>
                  <a:gd name="T45" fmla="*/ 14 h 17"/>
                  <a:gd name="T46" fmla="*/ 4 w 16"/>
                  <a:gd name="T47" fmla="*/ 14 h 17"/>
                  <a:gd name="T48" fmla="*/ 12 w 16"/>
                  <a:gd name="T49" fmla="*/ 15 h 17"/>
                  <a:gd name="T50" fmla="*/ 13 w 16"/>
                  <a:gd name="T51" fmla="*/ 12 h 17"/>
                  <a:gd name="T52" fmla="*/ 14 w 16"/>
                  <a:gd name="T53" fmla="*/ 9 h 17"/>
                  <a:gd name="T54" fmla="*/ 12 w 16"/>
                  <a:gd name="T55" fmla="*/ 7 h 17"/>
                  <a:gd name="T56" fmla="*/ 8 w 16"/>
                  <a:gd name="T57" fmla="*/ 4 h 17"/>
                  <a:gd name="T58" fmla="*/ 7 w 16"/>
                  <a:gd name="T59" fmla="*/ 5 h 17"/>
                  <a:gd name="T60" fmla="*/ 6 w 16"/>
                  <a:gd name="T61" fmla="*/ 4 h 17"/>
                  <a:gd name="T62" fmla="*/ 3 w 16"/>
                  <a:gd name="T6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7">
                    <a:moveTo>
                      <a:pt x="9" y="17"/>
                    </a:moveTo>
                    <a:cubicBezTo>
                      <a:pt x="7" y="17"/>
                      <a:pt x="6" y="16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4"/>
                      <a:pt x="0" y="14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5"/>
                      <a:pt x="1" y="3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6" y="0"/>
                      <a:pt x="7" y="1"/>
                      <a:pt x="8" y="3"/>
                    </a:cubicBezTo>
                    <a:cubicBezTo>
                      <a:pt x="9" y="2"/>
                      <a:pt x="11" y="5"/>
                      <a:pt x="13" y="7"/>
                    </a:cubicBezTo>
                    <a:cubicBezTo>
                      <a:pt x="14" y="7"/>
                      <a:pt x="15" y="8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1"/>
                      <a:pt x="14" y="12"/>
                    </a:cubicBezTo>
                    <a:cubicBezTo>
                      <a:pt x="14" y="13"/>
                      <a:pt x="14" y="15"/>
                      <a:pt x="12" y="16"/>
                    </a:cubicBezTo>
                    <a:cubicBezTo>
                      <a:pt x="11" y="16"/>
                      <a:pt x="10" y="17"/>
                      <a:pt x="9" y="17"/>
                    </a:cubicBezTo>
                    <a:close/>
                    <a:moveTo>
                      <a:pt x="3" y="2"/>
                    </a:moveTo>
                    <a:cubicBezTo>
                      <a:pt x="2" y="3"/>
                      <a:pt x="2" y="5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3"/>
                      <a:pt x="2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15"/>
                      <a:pt x="9" y="16"/>
                      <a:pt x="12" y="15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1"/>
                      <a:pt x="13" y="10"/>
                      <a:pt x="14" y="9"/>
                    </a:cubicBezTo>
                    <a:cubicBezTo>
                      <a:pt x="13" y="9"/>
                      <a:pt x="13" y="8"/>
                      <a:pt x="12" y="7"/>
                    </a:cubicBezTo>
                    <a:cubicBezTo>
                      <a:pt x="11" y="6"/>
                      <a:pt x="9" y="3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5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5" name="Freeform 169"/>
              <p:cNvSpPr/>
              <p:nvPr/>
            </p:nvSpPr>
            <p:spPr bwMode="auto">
              <a:xfrm>
                <a:off x="3305" y="2285"/>
                <a:ext cx="95" cy="76"/>
              </a:xfrm>
              <a:custGeom>
                <a:avLst/>
                <a:gdLst>
                  <a:gd name="T0" fmla="*/ 6 w 40"/>
                  <a:gd name="T1" fmla="*/ 1 h 32"/>
                  <a:gd name="T2" fmla="*/ 0 w 40"/>
                  <a:gd name="T3" fmla="*/ 8 h 32"/>
                  <a:gd name="T4" fmla="*/ 7 w 40"/>
                  <a:gd name="T5" fmla="*/ 14 h 32"/>
                  <a:gd name="T6" fmla="*/ 11 w 40"/>
                  <a:gd name="T7" fmla="*/ 16 h 32"/>
                  <a:gd name="T8" fmla="*/ 16 w 40"/>
                  <a:gd name="T9" fmla="*/ 16 h 32"/>
                  <a:gd name="T10" fmla="*/ 15 w 40"/>
                  <a:gd name="T11" fmla="*/ 22 h 32"/>
                  <a:gd name="T12" fmla="*/ 15 w 40"/>
                  <a:gd name="T13" fmla="*/ 25 h 32"/>
                  <a:gd name="T14" fmla="*/ 17 w 40"/>
                  <a:gd name="T15" fmla="*/ 28 h 32"/>
                  <a:gd name="T16" fmla="*/ 22 w 40"/>
                  <a:gd name="T17" fmla="*/ 30 h 32"/>
                  <a:gd name="T18" fmla="*/ 27 w 40"/>
                  <a:gd name="T19" fmla="*/ 26 h 32"/>
                  <a:gd name="T20" fmla="*/ 24 w 40"/>
                  <a:gd name="T21" fmla="*/ 25 h 32"/>
                  <a:gd name="T22" fmla="*/ 24 w 40"/>
                  <a:gd name="T23" fmla="*/ 23 h 32"/>
                  <a:gd name="T24" fmla="*/ 23 w 40"/>
                  <a:gd name="T25" fmla="*/ 21 h 32"/>
                  <a:gd name="T26" fmla="*/ 33 w 40"/>
                  <a:gd name="T27" fmla="*/ 21 h 32"/>
                  <a:gd name="T28" fmla="*/ 35 w 40"/>
                  <a:gd name="T29" fmla="*/ 14 h 32"/>
                  <a:gd name="T30" fmla="*/ 33 w 40"/>
                  <a:gd name="T31" fmla="*/ 10 h 32"/>
                  <a:gd name="T32" fmla="*/ 32 w 40"/>
                  <a:gd name="T33" fmla="*/ 7 h 32"/>
                  <a:gd name="T34" fmla="*/ 30 w 40"/>
                  <a:gd name="T35" fmla="*/ 7 h 32"/>
                  <a:gd name="T36" fmla="*/ 28 w 40"/>
                  <a:gd name="T37" fmla="*/ 5 h 32"/>
                  <a:gd name="T38" fmla="*/ 30 w 40"/>
                  <a:gd name="T39" fmla="*/ 4 h 32"/>
                  <a:gd name="T40" fmla="*/ 24 w 40"/>
                  <a:gd name="T41" fmla="*/ 5 h 32"/>
                  <a:gd name="T42" fmla="*/ 26 w 40"/>
                  <a:gd name="T43" fmla="*/ 5 h 32"/>
                  <a:gd name="T44" fmla="*/ 21 w 40"/>
                  <a:gd name="T45" fmla="*/ 6 h 32"/>
                  <a:gd name="T46" fmla="*/ 19 w 40"/>
                  <a:gd name="T47" fmla="*/ 5 h 32"/>
                  <a:gd name="T48" fmla="*/ 16 w 40"/>
                  <a:gd name="T49" fmla="*/ 5 h 32"/>
                  <a:gd name="T50" fmla="*/ 13 w 40"/>
                  <a:gd name="T51" fmla="*/ 3 h 32"/>
                  <a:gd name="T52" fmla="*/ 9 w 40"/>
                  <a:gd name="T53" fmla="*/ 0 h 32"/>
                  <a:gd name="T54" fmla="*/ 8 w 40"/>
                  <a:gd name="T55" fmla="*/ 2 h 32"/>
                  <a:gd name="T56" fmla="*/ 10 w 40"/>
                  <a:gd name="T57" fmla="*/ 2 h 32"/>
                  <a:gd name="T58" fmla="*/ 5 w 40"/>
                  <a:gd name="T59" fmla="*/ 5 h 32"/>
                  <a:gd name="T60" fmla="*/ 5 w 40"/>
                  <a:gd name="T61" fmla="*/ 9 h 32"/>
                  <a:gd name="T62" fmla="*/ 5 w 40"/>
                  <a:gd name="T63" fmla="*/ 5 h 32"/>
                  <a:gd name="T64" fmla="*/ 6 w 40"/>
                  <a:gd name="T6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" h="32">
                    <a:moveTo>
                      <a:pt x="6" y="1"/>
                    </a:moveTo>
                    <a:cubicBezTo>
                      <a:pt x="2" y="2"/>
                      <a:pt x="1" y="6"/>
                      <a:pt x="0" y="8"/>
                    </a:cubicBezTo>
                    <a:cubicBezTo>
                      <a:pt x="4" y="8"/>
                      <a:pt x="2" y="15"/>
                      <a:pt x="7" y="14"/>
                    </a:cubicBezTo>
                    <a:cubicBezTo>
                      <a:pt x="9" y="14"/>
                      <a:pt x="9" y="15"/>
                      <a:pt x="11" y="16"/>
                    </a:cubicBezTo>
                    <a:cubicBezTo>
                      <a:pt x="11" y="17"/>
                      <a:pt x="15" y="16"/>
                      <a:pt x="16" y="16"/>
                    </a:cubicBezTo>
                    <a:cubicBezTo>
                      <a:pt x="15" y="18"/>
                      <a:pt x="14" y="20"/>
                      <a:pt x="15" y="22"/>
                    </a:cubicBezTo>
                    <a:cubicBezTo>
                      <a:pt x="16" y="24"/>
                      <a:pt x="17" y="24"/>
                      <a:pt x="15" y="25"/>
                    </a:cubicBezTo>
                    <a:cubicBezTo>
                      <a:pt x="15" y="26"/>
                      <a:pt x="16" y="27"/>
                      <a:pt x="17" y="28"/>
                    </a:cubicBezTo>
                    <a:cubicBezTo>
                      <a:pt x="18" y="30"/>
                      <a:pt x="19" y="32"/>
                      <a:pt x="22" y="30"/>
                    </a:cubicBezTo>
                    <a:cubicBezTo>
                      <a:pt x="23" y="29"/>
                      <a:pt x="26" y="28"/>
                      <a:pt x="27" y="26"/>
                    </a:cubicBezTo>
                    <a:cubicBezTo>
                      <a:pt x="24" y="27"/>
                      <a:pt x="25" y="26"/>
                      <a:pt x="24" y="25"/>
                    </a:cubicBezTo>
                    <a:cubicBezTo>
                      <a:pt x="24" y="24"/>
                      <a:pt x="25" y="23"/>
                      <a:pt x="24" y="23"/>
                    </a:cubicBezTo>
                    <a:cubicBezTo>
                      <a:pt x="23" y="22"/>
                      <a:pt x="23" y="22"/>
                      <a:pt x="23" y="21"/>
                    </a:cubicBezTo>
                    <a:cubicBezTo>
                      <a:pt x="28" y="23"/>
                      <a:pt x="29" y="22"/>
                      <a:pt x="33" y="21"/>
                    </a:cubicBezTo>
                    <a:cubicBezTo>
                      <a:pt x="36" y="20"/>
                      <a:pt x="30" y="16"/>
                      <a:pt x="35" y="14"/>
                    </a:cubicBezTo>
                    <a:cubicBezTo>
                      <a:pt x="31" y="13"/>
                      <a:pt x="40" y="10"/>
                      <a:pt x="33" y="10"/>
                    </a:cubicBezTo>
                    <a:cubicBezTo>
                      <a:pt x="35" y="9"/>
                      <a:pt x="33" y="8"/>
                      <a:pt x="32" y="7"/>
                    </a:cubicBezTo>
                    <a:cubicBezTo>
                      <a:pt x="31" y="7"/>
                      <a:pt x="30" y="7"/>
                      <a:pt x="30" y="7"/>
                    </a:cubicBezTo>
                    <a:cubicBezTo>
                      <a:pt x="29" y="6"/>
                      <a:pt x="29" y="6"/>
                      <a:pt x="28" y="5"/>
                    </a:cubicBezTo>
                    <a:cubicBezTo>
                      <a:pt x="29" y="5"/>
                      <a:pt x="30" y="5"/>
                      <a:pt x="30" y="4"/>
                    </a:cubicBezTo>
                    <a:cubicBezTo>
                      <a:pt x="28" y="4"/>
                      <a:pt x="26" y="4"/>
                      <a:pt x="24" y="5"/>
                    </a:cubicBezTo>
                    <a:cubicBezTo>
                      <a:pt x="25" y="5"/>
                      <a:pt x="25" y="5"/>
                      <a:pt x="26" y="5"/>
                    </a:cubicBezTo>
                    <a:cubicBezTo>
                      <a:pt x="24" y="5"/>
                      <a:pt x="22" y="6"/>
                      <a:pt x="21" y="6"/>
                    </a:cubicBezTo>
                    <a:cubicBezTo>
                      <a:pt x="20" y="6"/>
                      <a:pt x="20" y="4"/>
                      <a:pt x="19" y="5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1" y="2"/>
                      <a:pt x="10" y="3"/>
                      <a:pt x="9" y="0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9" y="3"/>
                      <a:pt x="5" y="3"/>
                      <a:pt x="5" y="5"/>
                    </a:cubicBezTo>
                    <a:cubicBezTo>
                      <a:pt x="5" y="6"/>
                      <a:pt x="8" y="8"/>
                      <a:pt x="5" y="9"/>
                    </a:cubicBezTo>
                    <a:cubicBezTo>
                      <a:pt x="4" y="7"/>
                      <a:pt x="4" y="6"/>
                      <a:pt x="5" y="5"/>
                    </a:cubicBezTo>
                    <a:cubicBezTo>
                      <a:pt x="5" y="3"/>
                      <a:pt x="3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6" name="Freeform 170"/>
              <p:cNvSpPr>
                <a:spLocks noEditPoints="1"/>
              </p:cNvSpPr>
              <p:nvPr/>
            </p:nvSpPr>
            <p:spPr bwMode="auto">
              <a:xfrm>
                <a:off x="3303" y="2282"/>
                <a:ext cx="90" cy="77"/>
              </a:xfrm>
              <a:custGeom>
                <a:avLst/>
                <a:gdLst>
                  <a:gd name="T0" fmla="*/ 16 w 38"/>
                  <a:gd name="T1" fmla="*/ 28 h 32"/>
                  <a:gd name="T2" fmla="*/ 16 w 38"/>
                  <a:gd name="T3" fmla="*/ 24 h 32"/>
                  <a:gd name="T4" fmla="*/ 16 w 38"/>
                  <a:gd name="T5" fmla="*/ 18 h 32"/>
                  <a:gd name="T6" fmla="*/ 11 w 38"/>
                  <a:gd name="T7" fmla="*/ 18 h 32"/>
                  <a:gd name="T8" fmla="*/ 3 w 38"/>
                  <a:gd name="T9" fmla="*/ 12 h 32"/>
                  <a:gd name="T10" fmla="*/ 1 w 38"/>
                  <a:gd name="T11" fmla="*/ 9 h 32"/>
                  <a:gd name="T12" fmla="*/ 6 w 38"/>
                  <a:gd name="T13" fmla="*/ 2 h 32"/>
                  <a:gd name="T14" fmla="*/ 7 w 38"/>
                  <a:gd name="T15" fmla="*/ 3 h 32"/>
                  <a:gd name="T16" fmla="*/ 6 w 38"/>
                  <a:gd name="T17" fmla="*/ 3 h 32"/>
                  <a:gd name="T18" fmla="*/ 9 w 38"/>
                  <a:gd name="T19" fmla="*/ 3 h 32"/>
                  <a:gd name="T20" fmla="*/ 10 w 38"/>
                  <a:gd name="T21" fmla="*/ 1 h 32"/>
                  <a:gd name="T22" fmla="*/ 14 w 38"/>
                  <a:gd name="T23" fmla="*/ 3 h 32"/>
                  <a:gd name="T24" fmla="*/ 17 w 38"/>
                  <a:gd name="T25" fmla="*/ 5 h 32"/>
                  <a:gd name="T26" fmla="*/ 22 w 38"/>
                  <a:gd name="T27" fmla="*/ 6 h 32"/>
                  <a:gd name="T28" fmla="*/ 23 w 38"/>
                  <a:gd name="T29" fmla="*/ 5 h 32"/>
                  <a:gd name="T30" fmla="*/ 30 w 38"/>
                  <a:gd name="T31" fmla="*/ 5 h 32"/>
                  <a:gd name="T32" fmla="*/ 32 w 38"/>
                  <a:gd name="T33" fmla="*/ 6 h 32"/>
                  <a:gd name="T34" fmla="*/ 31 w 38"/>
                  <a:gd name="T35" fmla="*/ 7 h 32"/>
                  <a:gd name="T36" fmla="*/ 35 w 38"/>
                  <a:gd name="T37" fmla="*/ 10 h 32"/>
                  <a:gd name="T38" fmla="*/ 36 w 38"/>
                  <a:gd name="T39" fmla="*/ 14 h 32"/>
                  <a:gd name="T40" fmla="*/ 36 w 38"/>
                  <a:gd name="T41" fmla="*/ 16 h 32"/>
                  <a:gd name="T42" fmla="*/ 35 w 38"/>
                  <a:gd name="T43" fmla="*/ 21 h 32"/>
                  <a:gd name="T44" fmla="*/ 26 w 38"/>
                  <a:gd name="T45" fmla="*/ 23 h 32"/>
                  <a:gd name="T46" fmla="*/ 26 w 38"/>
                  <a:gd name="T47" fmla="*/ 26 h 32"/>
                  <a:gd name="T48" fmla="*/ 28 w 38"/>
                  <a:gd name="T49" fmla="*/ 27 h 32"/>
                  <a:gd name="T50" fmla="*/ 23 w 38"/>
                  <a:gd name="T51" fmla="*/ 32 h 32"/>
                  <a:gd name="T52" fmla="*/ 18 w 38"/>
                  <a:gd name="T53" fmla="*/ 27 h 32"/>
                  <a:gd name="T54" fmla="*/ 26 w 38"/>
                  <a:gd name="T55" fmla="*/ 28 h 32"/>
                  <a:gd name="T56" fmla="*/ 25 w 38"/>
                  <a:gd name="T57" fmla="*/ 25 h 32"/>
                  <a:gd name="T58" fmla="*/ 23 w 38"/>
                  <a:gd name="T59" fmla="*/ 23 h 32"/>
                  <a:gd name="T60" fmla="*/ 34 w 38"/>
                  <a:gd name="T61" fmla="*/ 21 h 32"/>
                  <a:gd name="T62" fmla="*/ 33 w 38"/>
                  <a:gd name="T63" fmla="*/ 16 h 32"/>
                  <a:gd name="T64" fmla="*/ 35 w 38"/>
                  <a:gd name="T65" fmla="*/ 13 h 32"/>
                  <a:gd name="T66" fmla="*/ 33 w 38"/>
                  <a:gd name="T67" fmla="*/ 12 h 32"/>
                  <a:gd name="T68" fmla="*/ 32 w 38"/>
                  <a:gd name="T69" fmla="*/ 9 h 32"/>
                  <a:gd name="T70" fmla="*/ 29 w 38"/>
                  <a:gd name="T71" fmla="*/ 7 h 32"/>
                  <a:gd name="T72" fmla="*/ 27 w 38"/>
                  <a:gd name="T73" fmla="*/ 7 h 32"/>
                  <a:gd name="T74" fmla="*/ 21 w 38"/>
                  <a:gd name="T75" fmla="*/ 7 h 32"/>
                  <a:gd name="T76" fmla="*/ 15 w 38"/>
                  <a:gd name="T77" fmla="*/ 5 h 32"/>
                  <a:gd name="T78" fmla="*/ 11 w 38"/>
                  <a:gd name="T79" fmla="*/ 4 h 32"/>
                  <a:gd name="T80" fmla="*/ 7 w 38"/>
                  <a:gd name="T81" fmla="*/ 6 h 32"/>
                  <a:gd name="T82" fmla="*/ 6 w 38"/>
                  <a:gd name="T83" fmla="*/ 10 h 32"/>
                  <a:gd name="T84" fmla="*/ 5 w 38"/>
                  <a:gd name="T85" fmla="*/ 5 h 32"/>
                  <a:gd name="T86" fmla="*/ 2 w 38"/>
                  <a:gd name="T87" fmla="*/ 8 h 32"/>
                  <a:gd name="T88" fmla="*/ 7 w 38"/>
                  <a:gd name="T89" fmla="*/ 14 h 32"/>
                  <a:gd name="T90" fmla="*/ 12 w 38"/>
                  <a:gd name="T91" fmla="*/ 17 h 32"/>
                  <a:gd name="T92" fmla="*/ 17 w 38"/>
                  <a:gd name="T93" fmla="*/ 17 h 32"/>
                  <a:gd name="T94" fmla="*/ 17 w 38"/>
                  <a:gd name="T95" fmla="*/ 19 h 32"/>
                  <a:gd name="T96" fmla="*/ 17 w 38"/>
                  <a:gd name="T97" fmla="*/ 26 h 32"/>
                  <a:gd name="T98" fmla="*/ 7 w 38"/>
                  <a:gd name="T9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" h="32">
                    <a:moveTo>
                      <a:pt x="21" y="32"/>
                    </a:moveTo>
                    <a:cubicBezTo>
                      <a:pt x="19" y="32"/>
                      <a:pt x="18" y="30"/>
                      <a:pt x="17" y="29"/>
                    </a:cubicBezTo>
                    <a:cubicBezTo>
                      <a:pt x="17" y="29"/>
                      <a:pt x="17" y="28"/>
                      <a:pt x="16" y="28"/>
                    </a:cubicBezTo>
                    <a:cubicBezTo>
                      <a:pt x="16" y="27"/>
                      <a:pt x="15" y="26"/>
                      <a:pt x="16" y="26"/>
                    </a:cubicBezTo>
                    <a:cubicBezTo>
                      <a:pt x="16" y="25"/>
                      <a:pt x="16" y="25"/>
                      <a:pt x="17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2"/>
                      <a:pt x="15" y="20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3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9" y="15"/>
                      <a:pt x="8" y="16"/>
                    </a:cubicBezTo>
                    <a:cubicBezTo>
                      <a:pt x="4" y="16"/>
                      <a:pt x="4" y="14"/>
                      <a:pt x="3" y="12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2" y="5"/>
                      <a:pt x="3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6"/>
                      <a:pt x="24" y="6"/>
                      <a:pt x="24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5"/>
                      <a:pt x="27" y="5"/>
                      <a:pt x="28" y="5"/>
                    </a:cubicBezTo>
                    <a:cubicBezTo>
                      <a:pt x="29" y="5"/>
                      <a:pt x="29" y="5"/>
                      <a:pt x="30" y="5"/>
                    </a:cubicBezTo>
                    <a:cubicBezTo>
                      <a:pt x="30" y="5"/>
                      <a:pt x="31" y="5"/>
                      <a:pt x="31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6"/>
                      <a:pt x="31" y="6"/>
                      <a:pt x="30" y="6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7"/>
                      <a:pt x="32" y="7"/>
                      <a:pt x="33" y="7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5" y="10"/>
                      <a:pt x="35" y="10"/>
                      <a:pt x="35" y="11"/>
                    </a:cubicBezTo>
                    <a:cubicBezTo>
                      <a:pt x="37" y="11"/>
                      <a:pt x="37" y="11"/>
                      <a:pt x="37" y="12"/>
                    </a:cubicBezTo>
                    <a:cubicBezTo>
                      <a:pt x="38" y="12"/>
                      <a:pt x="37" y="13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6"/>
                      <a:pt x="35" y="17"/>
                    </a:cubicBezTo>
                    <a:cubicBezTo>
                      <a:pt x="34" y="17"/>
                      <a:pt x="35" y="18"/>
                      <a:pt x="35" y="19"/>
                    </a:cubicBezTo>
                    <a:cubicBezTo>
                      <a:pt x="35" y="20"/>
                      <a:pt x="36" y="20"/>
                      <a:pt x="35" y="21"/>
                    </a:cubicBezTo>
                    <a:cubicBezTo>
                      <a:pt x="35" y="22"/>
                      <a:pt x="35" y="22"/>
                      <a:pt x="34" y="22"/>
                    </a:cubicBezTo>
                    <a:cubicBezTo>
                      <a:pt x="32" y="23"/>
                      <a:pt x="30" y="24"/>
                      <a:pt x="28" y="24"/>
                    </a:cubicBezTo>
                    <a:cubicBezTo>
                      <a:pt x="27" y="24"/>
                      <a:pt x="27" y="24"/>
                      <a:pt x="26" y="23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9"/>
                      <a:pt x="25" y="31"/>
                      <a:pt x="23" y="32"/>
                    </a:cubicBezTo>
                    <a:cubicBezTo>
                      <a:pt x="22" y="32"/>
                      <a:pt x="22" y="32"/>
                      <a:pt x="21" y="32"/>
                    </a:cubicBezTo>
                    <a:close/>
                    <a:moveTo>
                      <a:pt x="17" y="26"/>
                    </a:moveTo>
                    <a:cubicBezTo>
                      <a:pt x="17" y="27"/>
                      <a:pt x="17" y="27"/>
                      <a:pt x="18" y="27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20" y="31"/>
                      <a:pt x="21" y="32"/>
                      <a:pt x="22" y="31"/>
                    </a:cubicBezTo>
                    <a:cubicBezTo>
                      <a:pt x="23" y="30"/>
                      <a:pt x="25" y="29"/>
                      <a:pt x="26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5" y="27"/>
                      <a:pt x="25" y="26"/>
                      <a:pt x="25" y="26"/>
                    </a:cubicBezTo>
                    <a:cubicBezTo>
                      <a:pt x="24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4" y="23"/>
                      <a:pt x="24" y="23"/>
                      <a:pt x="23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9" y="23"/>
                      <a:pt x="29" y="23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0"/>
                      <a:pt x="34" y="20"/>
                      <a:pt x="34" y="19"/>
                    </a:cubicBezTo>
                    <a:cubicBezTo>
                      <a:pt x="33" y="18"/>
                      <a:pt x="33" y="17"/>
                      <a:pt x="33" y="16"/>
                    </a:cubicBezTo>
                    <a:cubicBezTo>
                      <a:pt x="33" y="16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5" y="13"/>
                      <a:pt x="35" y="13"/>
                    </a:cubicBezTo>
                    <a:cubicBezTo>
                      <a:pt x="36" y="13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4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3" y="9"/>
                      <a:pt x="32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0" y="8"/>
                    </a:cubicBezTo>
                    <a:cubicBezTo>
                      <a:pt x="30" y="8"/>
                      <a:pt x="30" y="8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4" y="7"/>
                      <a:pt x="23" y="8"/>
                      <a:pt x="22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7"/>
                      <a:pt x="15" y="6"/>
                      <a:pt x="15" y="5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8"/>
                      <a:pt x="4" y="7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3" y="7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5" y="14"/>
                      <a:pt x="5" y="15"/>
                      <a:pt x="7" y="14"/>
                    </a:cubicBezTo>
                    <a:cubicBezTo>
                      <a:pt x="10" y="14"/>
                      <a:pt x="11" y="15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7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7" y="20"/>
                      <a:pt x="16" y="22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5"/>
                      <a:pt x="18" y="25"/>
                      <a:pt x="17" y="26"/>
                    </a:cubicBezTo>
                    <a:close/>
                    <a:moveTo>
                      <a:pt x="6" y="7"/>
                    </a:move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7" name="Freeform 171"/>
              <p:cNvSpPr/>
              <p:nvPr/>
            </p:nvSpPr>
            <p:spPr bwMode="auto">
              <a:xfrm>
                <a:off x="3362" y="2292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8" name="Freeform 172"/>
              <p:cNvSpPr/>
              <p:nvPr/>
            </p:nvSpPr>
            <p:spPr bwMode="auto">
              <a:xfrm>
                <a:off x="3360" y="2290"/>
                <a:ext cx="9" cy="4"/>
              </a:xfrm>
              <a:custGeom>
                <a:avLst/>
                <a:gdLst>
                  <a:gd name="T0" fmla="*/ 2 w 4"/>
                  <a:gd name="T1" fmla="*/ 2 h 2"/>
                  <a:gd name="T2" fmla="*/ 1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2 h 2"/>
                  <a:gd name="T10" fmla="*/ 2 w 4"/>
                  <a:gd name="T11" fmla="*/ 2 h 2"/>
                  <a:gd name="T12" fmla="*/ 2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19" name="Freeform 173"/>
              <p:cNvSpPr/>
              <p:nvPr/>
            </p:nvSpPr>
            <p:spPr bwMode="auto">
              <a:xfrm>
                <a:off x="3270" y="2282"/>
                <a:ext cx="78" cy="107"/>
              </a:xfrm>
              <a:custGeom>
                <a:avLst/>
                <a:gdLst>
                  <a:gd name="T0" fmla="*/ 3 w 33"/>
                  <a:gd name="T1" fmla="*/ 14 h 45"/>
                  <a:gd name="T2" fmla="*/ 4 w 33"/>
                  <a:gd name="T3" fmla="*/ 11 h 45"/>
                  <a:gd name="T4" fmla="*/ 6 w 33"/>
                  <a:gd name="T5" fmla="*/ 13 h 45"/>
                  <a:gd name="T6" fmla="*/ 9 w 33"/>
                  <a:gd name="T7" fmla="*/ 8 h 45"/>
                  <a:gd name="T8" fmla="*/ 12 w 33"/>
                  <a:gd name="T9" fmla="*/ 5 h 45"/>
                  <a:gd name="T10" fmla="*/ 16 w 33"/>
                  <a:gd name="T11" fmla="*/ 3 h 45"/>
                  <a:gd name="T12" fmla="*/ 21 w 33"/>
                  <a:gd name="T13" fmla="*/ 1 h 45"/>
                  <a:gd name="T14" fmla="*/ 18 w 33"/>
                  <a:gd name="T15" fmla="*/ 4 h 45"/>
                  <a:gd name="T16" fmla="*/ 15 w 33"/>
                  <a:gd name="T17" fmla="*/ 9 h 45"/>
                  <a:gd name="T18" fmla="*/ 22 w 33"/>
                  <a:gd name="T19" fmla="*/ 15 h 45"/>
                  <a:gd name="T20" fmla="*/ 26 w 33"/>
                  <a:gd name="T21" fmla="*/ 17 h 45"/>
                  <a:gd name="T22" fmla="*/ 31 w 33"/>
                  <a:gd name="T23" fmla="*/ 17 h 45"/>
                  <a:gd name="T24" fmla="*/ 31 w 33"/>
                  <a:gd name="T25" fmla="*/ 25 h 45"/>
                  <a:gd name="T26" fmla="*/ 30 w 33"/>
                  <a:gd name="T27" fmla="*/ 26 h 45"/>
                  <a:gd name="T28" fmla="*/ 31 w 33"/>
                  <a:gd name="T29" fmla="*/ 28 h 45"/>
                  <a:gd name="T30" fmla="*/ 32 w 33"/>
                  <a:gd name="T31" fmla="*/ 31 h 45"/>
                  <a:gd name="T32" fmla="*/ 29 w 33"/>
                  <a:gd name="T33" fmla="*/ 28 h 45"/>
                  <a:gd name="T34" fmla="*/ 25 w 33"/>
                  <a:gd name="T35" fmla="*/ 29 h 45"/>
                  <a:gd name="T36" fmla="*/ 26 w 33"/>
                  <a:gd name="T37" fmla="*/ 32 h 45"/>
                  <a:gd name="T38" fmla="*/ 26 w 33"/>
                  <a:gd name="T39" fmla="*/ 37 h 45"/>
                  <a:gd name="T40" fmla="*/ 24 w 33"/>
                  <a:gd name="T41" fmla="*/ 45 h 45"/>
                  <a:gd name="T42" fmla="*/ 22 w 33"/>
                  <a:gd name="T43" fmla="*/ 44 h 45"/>
                  <a:gd name="T44" fmla="*/ 17 w 33"/>
                  <a:gd name="T45" fmla="*/ 40 h 45"/>
                  <a:gd name="T46" fmla="*/ 11 w 33"/>
                  <a:gd name="T47" fmla="*/ 34 h 45"/>
                  <a:gd name="T48" fmla="*/ 6 w 33"/>
                  <a:gd name="T49" fmla="*/ 33 h 45"/>
                  <a:gd name="T50" fmla="*/ 1 w 33"/>
                  <a:gd name="T51" fmla="*/ 31 h 45"/>
                  <a:gd name="T52" fmla="*/ 0 w 33"/>
                  <a:gd name="T53" fmla="*/ 29 h 45"/>
                  <a:gd name="T54" fmla="*/ 1 w 33"/>
                  <a:gd name="T55" fmla="*/ 27 h 45"/>
                  <a:gd name="T56" fmla="*/ 4 w 33"/>
                  <a:gd name="T57" fmla="*/ 26 h 45"/>
                  <a:gd name="T58" fmla="*/ 6 w 33"/>
                  <a:gd name="T59" fmla="*/ 24 h 45"/>
                  <a:gd name="T60" fmla="*/ 4 w 33"/>
                  <a:gd name="T61" fmla="*/ 19 h 45"/>
                  <a:gd name="T62" fmla="*/ 3 w 33"/>
                  <a:gd name="T63" fmla="*/ 1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45">
                    <a:moveTo>
                      <a:pt x="3" y="14"/>
                    </a:moveTo>
                    <a:cubicBezTo>
                      <a:pt x="4" y="13"/>
                      <a:pt x="5" y="13"/>
                      <a:pt x="4" y="11"/>
                    </a:cubicBezTo>
                    <a:cubicBezTo>
                      <a:pt x="5" y="11"/>
                      <a:pt x="6" y="12"/>
                      <a:pt x="6" y="13"/>
                    </a:cubicBezTo>
                    <a:cubicBezTo>
                      <a:pt x="5" y="10"/>
                      <a:pt x="9" y="10"/>
                      <a:pt x="9" y="8"/>
                    </a:cubicBezTo>
                    <a:cubicBezTo>
                      <a:pt x="9" y="7"/>
                      <a:pt x="11" y="3"/>
                      <a:pt x="12" y="5"/>
                    </a:cubicBezTo>
                    <a:cubicBezTo>
                      <a:pt x="13" y="3"/>
                      <a:pt x="15" y="4"/>
                      <a:pt x="16" y="3"/>
                    </a:cubicBezTo>
                    <a:cubicBezTo>
                      <a:pt x="17" y="3"/>
                      <a:pt x="21" y="0"/>
                      <a:pt x="21" y="1"/>
                    </a:cubicBezTo>
                    <a:cubicBezTo>
                      <a:pt x="21" y="2"/>
                      <a:pt x="18" y="4"/>
                      <a:pt x="18" y="4"/>
                    </a:cubicBezTo>
                    <a:cubicBezTo>
                      <a:pt x="16" y="6"/>
                      <a:pt x="16" y="8"/>
                      <a:pt x="15" y="9"/>
                    </a:cubicBezTo>
                    <a:cubicBezTo>
                      <a:pt x="19" y="9"/>
                      <a:pt x="17" y="16"/>
                      <a:pt x="22" y="15"/>
                    </a:cubicBezTo>
                    <a:cubicBezTo>
                      <a:pt x="24" y="15"/>
                      <a:pt x="24" y="16"/>
                      <a:pt x="26" y="17"/>
                    </a:cubicBezTo>
                    <a:cubicBezTo>
                      <a:pt x="26" y="18"/>
                      <a:pt x="30" y="17"/>
                      <a:pt x="31" y="17"/>
                    </a:cubicBezTo>
                    <a:cubicBezTo>
                      <a:pt x="30" y="20"/>
                      <a:pt x="29" y="22"/>
                      <a:pt x="31" y="25"/>
                    </a:cubicBezTo>
                    <a:cubicBezTo>
                      <a:pt x="32" y="25"/>
                      <a:pt x="31" y="26"/>
                      <a:pt x="30" y="26"/>
                    </a:cubicBezTo>
                    <a:cubicBezTo>
                      <a:pt x="30" y="27"/>
                      <a:pt x="31" y="27"/>
                      <a:pt x="31" y="28"/>
                    </a:cubicBezTo>
                    <a:cubicBezTo>
                      <a:pt x="32" y="29"/>
                      <a:pt x="33" y="30"/>
                      <a:pt x="32" y="31"/>
                    </a:cubicBezTo>
                    <a:cubicBezTo>
                      <a:pt x="31" y="28"/>
                      <a:pt x="30" y="29"/>
                      <a:pt x="29" y="28"/>
                    </a:cubicBezTo>
                    <a:cubicBezTo>
                      <a:pt x="28" y="30"/>
                      <a:pt x="26" y="29"/>
                      <a:pt x="25" y="29"/>
                    </a:cubicBezTo>
                    <a:cubicBezTo>
                      <a:pt x="24" y="31"/>
                      <a:pt x="26" y="30"/>
                      <a:pt x="26" y="32"/>
                    </a:cubicBezTo>
                    <a:cubicBezTo>
                      <a:pt x="22" y="31"/>
                      <a:pt x="25" y="35"/>
                      <a:pt x="26" y="37"/>
                    </a:cubicBezTo>
                    <a:cubicBezTo>
                      <a:pt x="26" y="39"/>
                      <a:pt x="25" y="42"/>
                      <a:pt x="24" y="45"/>
                    </a:cubicBezTo>
                    <a:cubicBezTo>
                      <a:pt x="24" y="44"/>
                      <a:pt x="23" y="44"/>
                      <a:pt x="22" y="44"/>
                    </a:cubicBezTo>
                    <a:cubicBezTo>
                      <a:pt x="26" y="39"/>
                      <a:pt x="20" y="41"/>
                      <a:pt x="17" y="40"/>
                    </a:cubicBezTo>
                    <a:cubicBezTo>
                      <a:pt x="15" y="40"/>
                      <a:pt x="14" y="35"/>
                      <a:pt x="11" y="34"/>
                    </a:cubicBezTo>
                    <a:cubicBezTo>
                      <a:pt x="9" y="34"/>
                      <a:pt x="8" y="33"/>
                      <a:pt x="6" y="33"/>
                    </a:cubicBezTo>
                    <a:cubicBezTo>
                      <a:pt x="4" y="33"/>
                      <a:pt x="3" y="31"/>
                      <a:pt x="1" y="31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1" y="30"/>
                      <a:pt x="2" y="27"/>
                      <a:pt x="1" y="27"/>
                    </a:cubicBezTo>
                    <a:cubicBezTo>
                      <a:pt x="2" y="26"/>
                      <a:pt x="4" y="27"/>
                      <a:pt x="4" y="26"/>
                    </a:cubicBezTo>
                    <a:cubicBezTo>
                      <a:pt x="4" y="25"/>
                      <a:pt x="5" y="24"/>
                      <a:pt x="6" y="24"/>
                    </a:cubicBezTo>
                    <a:cubicBezTo>
                      <a:pt x="3" y="24"/>
                      <a:pt x="4" y="21"/>
                      <a:pt x="4" y="19"/>
                    </a:cubicBezTo>
                    <a:cubicBezTo>
                      <a:pt x="4" y="17"/>
                      <a:pt x="4" y="16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0" name="Freeform 174"/>
              <p:cNvSpPr>
                <a:spLocks noEditPoints="1"/>
              </p:cNvSpPr>
              <p:nvPr/>
            </p:nvSpPr>
            <p:spPr bwMode="auto">
              <a:xfrm>
                <a:off x="3270" y="2282"/>
                <a:ext cx="78" cy="107"/>
              </a:xfrm>
              <a:custGeom>
                <a:avLst/>
                <a:gdLst>
                  <a:gd name="T0" fmla="*/ 22 w 33"/>
                  <a:gd name="T1" fmla="*/ 44 h 45"/>
                  <a:gd name="T2" fmla="*/ 23 w 33"/>
                  <a:gd name="T3" fmla="*/ 41 h 45"/>
                  <a:gd name="T4" fmla="*/ 18 w 33"/>
                  <a:gd name="T5" fmla="*/ 41 h 45"/>
                  <a:gd name="T6" fmla="*/ 14 w 33"/>
                  <a:gd name="T7" fmla="*/ 38 h 45"/>
                  <a:gd name="T8" fmla="*/ 6 w 33"/>
                  <a:gd name="T9" fmla="*/ 34 h 45"/>
                  <a:gd name="T10" fmla="*/ 1 w 33"/>
                  <a:gd name="T11" fmla="*/ 31 h 45"/>
                  <a:gd name="T12" fmla="*/ 0 w 33"/>
                  <a:gd name="T13" fmla="*/ 30 h 45"/>
                  <a:gd name="T14" fmla="*/ 0 w 33"/>
                  <a:gd name="T15" fmla="*/ 30 h 45"/>
                  <a:gd name="T16" fmla="*/ 0 w 33"/>
                  <a:gd name="T17" fmla="*/ 29 h 45"/>
                  <a:gd name="T18" fmla="*/ 1 w 33"/>
                  <a:gd name="T19" fmla="*/ 27 h 45"/>
                  <a:gd name="T20" fmla="*/ 1 w 33"/>
                  <a:gd name="T21" fmla="*/ 26 h 45"/>
                  <a:gd name="T22" fmla="*/ 4 w 33"/>
                  <a:gd name="T23" fmla="*/ 24 h 45"/>
                  <a:gd name="T24" fmla="*/ 4 w 33"/>
                  <a:gd name="T25" fmla="*/ 19 h 45"/>
                  <a:gd name="T26" fmla="*/ 3 w 33"/>
                  <a:gd name="T27" fmla="*/ 14 h 45"/>
                  <a:gd name="T28" fmla="*/ 2 w 33"/>
                  <a:gd name="T29" fmla="*/ 6 h 45"/>
                  <a:gd name="T30" fmla="*/ 7 w 33"/>
                  <a:gd name="T31" fmla="*/ 9 h 45"/>
                  <a:gd name="T32" fmla="*/ 12 w 33"/>
                  <a:gd name="T33" fmla="*/ 4 h 45"/>
                  <a:gd name="T34" fmla="*/ 17 w 33"/>
                  <a:gd name="T35" fmla="*/ 2 h 45"/>
                  <a:gd name="T36" fmla="*/ 19 w 33"/>
                  <a:gd name="T37" fmla="*/ 4 h 45"/>
                  <a:gd name="T38" fmla="*/ 16 w 33"/>
                  <a:gd name="T39" fmla="*/ 9 h 45"/>
                  <a:gd name="T40" fmla="*/ 26 w 33"/>
                  <a:gd name="T41" fmla="*/ 17 h 45"/>
                  <a:gd name="T42" fmla="*/ 27 w 33"/>
                  <a:gd name="T43" fmla="*/ 17 h 45"/>
                  <a:gd name="T44" fmla="*/ 32 w 33"/>
                  <a:gd name="T45" fmla="*/ 17 h 45"/>
                  <a:gd name="T46" fmla="*/ 31 w 33"/>
                  <a:gd name="T47" fmla="*/ 26 h 45"/>
                  <a:gd name="T48" fmla="*/ 32 w 33"/>
                  <a:gd name="T49" fmla="*/ 28 h 45"/>
                  <a:gd name="T50" fmla="*/ 31 w 33"/>
                  <a:gd name="T51" fmla="*/ 31 h 45"/>
                  <a:gd name="T52" fmla="*/ 27 w 33"/>
                  <a:gd name="T53" fmla="*/ 30 h 45"/>
                  <a:gd name="T54" fmla="*/ 26 w 33"/>
                  <a:gd name="T55" fmla="*/ 30 h 45"/>
                  <a:gd name="T56" fmla="*/ 26 w 33"/>
                  <a:gd name="T57" fmla="*/ 33 h 45"/>
                  <a:gd name="T58" fmla="*/ 26 w 33"/>
                  <a:gd name="T59" fmla="*/ 36 h 45"/>
                  <a:gd name="T60" fmla="*/ 23 w 33"/>
                  <a:gd name="T61" fmla="*/ 44 h 45"/>
                  <a:gd name="T62" fmla="*/ 25 w 33"/>
                  <a:gd name="T63" fmla="*/ 37 h 45"/>
                  <a:gd name="T64" fmla="*/ 25 w 33"/>
                  <a:gd name="T65" fmla="*/ 31 h 45"/>
                  <a:gd name="T66" fmla="*/ 25 w 33"/>
                  <a:gd name="T67" fmla="*/ 28 h 45"/>
                  <a:gd name="T68" fmla="*/ 28 w 33"/>
                  <a:gd name="T69" fmla="*/ 28 h 45"/>
                  <a:gd name="T70" fmla="*/ 30 w 33"/>
                  <a:gd name="T71" fmla="*/ 28 h 45"/>
                  <a:gd name="T72" fmla="*/ 30 w 33"/>
                  <a:gd name="T73" fmla="*/ 27 h 45"/>
                  <a:gd name="T74" fmla="*/ 30 w 33"/>
                  <a:gd name="T75" fmla="*/ 25 h 45"/>
                  <a:gd name="T76" fmla="*/ 30 w 33"/>
                  <a:gd name="T77" fmla="*/ 18 h 45"/>
                  <a:gd name="T78" fmla="*/ 25 w 33"/>
                  <a:gd name="T79" fmla="*/ 17 h 45"/>
                  <a:gd name="T80" fmla="*/ 15 w 33"/>
                  <a:gd name="T81" fmla="*/ 10 h 45"/>
                  <a:gd name="T82" fmla="*/ 15 w 33"/>
                  <a:gd name="T83" fmla="*/ 8 h 45"/>
                  <a:gd name="T84" fmla="*/ 20 w 33"/>
                  <a:gd name="T85" fmla="*/ 2 h 45"/>
                  <a:gd name="T86" fmla="*/ 15 w 33"/>
                  <a:gd name="T87" fmla="*/ 4 h 45"/>
                  <a:gd name="T88" fmla="*/ 12 w 33"/>
                  <a:gd name="T89" fmla="*/ 6 h 45"/>
                  <a:gd name="T90" fmla="*/ 8 w 33"/>
                  <a:gd name="T91" fmla="*/ 10 h 45"/>
                  <a:gd name="T92" fmla="*/ 5 w 33"/>
                  <a:gd name="T93" fmla="*/ 13 h 45"/>
                  <a:gd name="T94" fmla="*/ 4 w 33"/>
                  <a:gd name="T95" fmla="*/ 14 h 45"/>
                  <a:gd name="T96" fmla="*/ 5 w 33"/>
                  <a:gd name="T97" fmla="*/ 23 h 45"/>
                  <a:gd name="T98" fmla="*/ 6 w 33"/>
                  <a:gd name="T99" fmla="*/ 24 h 45"/>
                  <a:gd name="T100" fmla="*/ 2 w 33"/>
                  <a:gd name="T101" fmla="*/ 27 h 45"/>
                  <a:gd name="T102" fmla="*/ 2 w 33"/>
                  <a:gd name="T103" fmla="*/ 30 h 45"/>
                  <a:gd name="T104" fmla="*/ 9 w 33"/>
                  <a:gd name="T105" fmla="*/ 33 h 45"/>
                  <a:gd name="T106" fmla="*/ 17 w 33"/>
                  <a:gd name="T107" fmla="*/ 40 h 45"/>
                  <a:gd name="T108" fmla="*/ 20 w 33"/>
                  <a:gd name="T109" fmla="*/ 40 h 45"/>
                  <a:gd name="T110" fmla="*/ 23 w 33"/>
                  <a:gd name="T111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" h="45">
                    <a:moveTo>
                      <a:pt x="25" y="45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2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2" y="41"/>
                    </a:cubicBezTo>
                    <a:cubicBezTo>
                      <a:pt x="21" y="41"/>
                      <a:pt x="20" y="41"/>
                      <a:pt x="20" y="41"/>
                    </a:cubicBezTo>
                    <a:cubicBezTo>
                      <a:pt x="19" y="41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7" y="41"/>
                    </a:cubicBezTo>
                    <a:cubicBezTo>
                      <a:pt x="16" y="41"/>
                      <a:pt x="15" y="39"/>
                      <a:pt x="14" y="38"/>
                    </a:cubicBezTo>
                    <a:cubicBezTo>
                      <a:pt x="13" y="37"/>
                      <a:pt x="12" y="35"/>
                      <a:pt x="11" y="35"/>
                    </a:cubicBezTo>
                    <a:cubicBezTo>
                      <a:pt x="10" y="35"/>
                      <a:pt x="9" y="34"/>
                      <a:pt x="9" y="34"/>
                    </a:cubicBezTo>
                    <a:cubicBezTo>
                      <a:pt x="8" y="34"/>
                      <a:pt x="7" y="34"/>
                      <a:pt x="6" y="34"/>
                    </a:cubicBezTo>
                    <a:cubicBezTo>
                      <a:pt x="5" y="34"/>
                      <a:pt x="4" y="33"/>
                      <a:pt x="3" y="32"/>
                    </a:cubicBezTo>
                    <a:cubicBezTo>
                      <a:pt x="2" y="32"/>
                      <a:pt x="2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5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3"/>
                      <a:pt x="3" y="21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7"/>
                      <a:pt x="4" y="16"/>
                      <a:pt x="3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4" y="12"/>
                      <a:pt x="4" y="11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0"/>
                      <a:pt x="7" y="10"/>
                      <a:pt x="7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8" y="7"/>
                      <a:pt x="9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6" y="3"/>
                      <a:pt x="16" y="2"/>
                      <a:pt x="17" y="2"/>
                    </a:cubicBezTo>
                    <a:cubicBezTo>
                      <a:pt x="18" y="1"/>
                      <a:pt x="19" y="0"/>
                      <a:pt x="20" y="0"/>
                    </a:cubicBezTo>
                    <a:cubicBezTo>
                      <a:pt x="21" y="0"/>
                      <a:pt x="21" y="1"/>
                      <a:pt x="22" y="1"/>
                    </a:cubicBezTo>
                    <a:cubicBezTo>
                      <a:pt x="22" y="2"/>
                      <a:pt x="21" y="2"/>
                      <a:pt x="19" y="4"/>
                    </a:cubicBezTo>
                    <a:cubicBezTo>
                      <a:pt x="19" y="4"/>
                      <a:pt x="18" y="5"/>
                      <a:pt x="18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8"/>
                      <a:pt x="16" y="9"/>
                      <a:pt x="16" y="9"/>
                    </a:cubicBezTo>
                    <a:cubicBezTo>
                      <a:pt x="18" y="9"/>
                      <a:pt x="18" y="11"/>
                      <a:pt x="18" y="12"/>
                    </a:cubicBezTo>
                    <a:cubicBezTo>
                      <a:pt x="19" y="14"/>
                      <a:pt x="19" y="15"/>
                      <a:pt x="21" y="14"/>
                    </a:cubicBezTo>
                    <a:cubicBezTo>
                      <a:pt x="24" y="14"/>
                      <a:pt x="25" y="15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28" y="17"/>
                      <a:pt x="29" y="17"/>
                      <a:pt x="30" y="17"/>
                    </a:cubicBezTo>
                    <a:cubicBezTo>
                      <a:pt x="30" y="17"/>
                      <a:pt x="31" y="17"/>
                      <a:pt x="31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21"/>
                      <a:pt x="30" y="22"/>
                      <a:pt x="32" y="24"/>
                    </a:cubicBezTo>
                    <a:cubicBezTo>
                      <a:pt x="32" y="25"/>
                      <a:pt x="32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9"/>
                      <a:pt x="33" y="30"/>
                      <a:pt x="32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29"/>
                      <a:pt x="31" y="29"/>
                      <a:pt x="30" y="29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8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6" y="31"/>
                      <a:pt x="27" y="31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4"/>
                      <a:pt x="25" y="35"/>
                    </a:cubicBezTo>
                    <a:cubicBezTo>
                      <a:pt x="26" y="35"/>
                      <a:pt x="26" y="36"/>
                      <a:pt x="26" y="36"/>
                    </a:cubicBezTo>
                    <a:cubicBezTo>
                      <a:pt x="27" y="38"/>
                      <a:pt x="26" y="40"/>
                      <a:pt x="25" y="43"/>
                    </a:cubicBezTo>
                    <a:cubicBezTo>
                      <a:pt x="25" y="43"/>
                      <a:pt x="25" y="44"/>
                      <a:pt x="25" y="45"/>
                    </a:cubicBezTo>
                    <a:close/>
                    <a:moveTo>
                      <a:pt x="23" y="44"/>
                    </a:moveTo>
                    <a:cubicBezTo>
                      <a:pt x="23" y="44"/>
                      <a:pt x="24" y="44"/>
                      <a:pt x="24" y="44"/>
                    </a:cubicBezTo>
                    <a:cubicBezTo>
                      <a:pt x="24" y="43"/>
                      <a:pt x="24" y="43"/>
                      <a:pt x="24" y="42"/>
                    </a:cubicBezTo>
                    <a:cubicBezTo>
                      <a:pt x="25" y="40"/>
                      <a:pt x="25" y="38"/>
                      <a:pt x="25" y="37"/>
                    </a:cubicBezTo>
                    <a:cubicBezTo>
                      <a:pt x="25" y="36"/>
                      <a:pt x="25" y="36"/>
                      <a:pt x="24" y="35"/>
                    </a:cubicBezTo>
                    <a:cubicBezTo>
                      <a:pt x="24" y="34"/>
                      <a:pt x="23" y="33"/>
                      <a:pt x="24" y="32"/>
                    </a:cubicBezTo>
                    <a:cubicBezTo>
                      <a:pt x="24" y="32"/>
                      <a:pt x="24" y="31"/>
                      <a:pt x="25" y="31"/>
                    </a:cubicBezTo>
                    <a:cubicBezTo>
                      <a:pt x="24" y="31"/>
                      <a:pt x="24" y="30"/>
                      <a:pt x="24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6" y="28"/>
                    </a:cubicBezTo>
                    <a:cubicBezTo>
                      <a:pt x="26" y="29"/>
                      <a:pt x="27" y="29"/>
                      <a:pt x="27" y="29"/>
                    </a:cubicBezTo>
                    <a:cubicBezTo>
                      <a:pt x="28" y="29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30" y="27"/>
                    </a:cubicBezTo>
                    <a:cubicBezTo>
                      <a:pt x="30" y="27"/>
                      <a:pt x="30" y="27"/>
                      <a:pt x="29" y="27"/>
                    </a:cubicBezTo>
                    <a:cubicBezTo>
                      <a:pt x="29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29" y="22"/>
                      <a:pt x="29" y="21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8"/>
                      <a:pt x="28" y="18"/>
                      <a:pt x="27" y="18"/>
                    </a:cubicBezTo>
                    <a:cubicBezTo>
                      <a:pt x="26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6"/>
                      <a:pt x="23" y="15"/>
                      <a:pt x="22" y="16"/>
                    </a:cubicBezTo>
                    <a:cubicBezTo>
                      <a:pt x="18" y="16"/>
                      <a:pt x="18" y="14"/>
                      <a:pt x="17" y="12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6" y="6"/>
                      <a:pt x="16" y="5"/>
                      <a:pt x="17" y="4"/>
                    </a:cubicBezTo>
                    <a:cubicBezTo>
                      <a:pt x="17" y="4"/>
                      <a:pt x="18" y="3"/>
                      <a:pt x="18" y="3"/>
                    </a:cubicBezTo>
                    <a:cubicBezTo>
                      <a:pt x="19" y="3"/>
                      <a:pt x="19" y="2"/>
                      <a:pt x="20" y="2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4"/>
                      <a:pt x="17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3" y="4"/>
                      <a:pt x="13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5"/>
                      <a:pt x="10" y="7"/>
                      <a:pt x="10" y="8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7" y="11"/>
                      <a:pt x="6" y="11"/>
                      <a:pt x="7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6"/>
                      <a:pt x="5" y="17"/>
                      <a:pt x="5" y="19"/>
                    </a:cubicBezTo>
                    <a:cubicBezTo>
                      <a:pt x="5" y="19"/>
                      <a:pt x="5" y="20"/>
                      <a:pt x="5" y="20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5"/>
                      <a:pt x="5" y="25"/>
                      <a:pt x="5" y="26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8"/>
                      <a:pt x="2" y="29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3" y="31"/>
                      <a:pt x="3" y="31"/>
                    </a:cubicBezTo>
                    <a:cubicBezTo>
                      <a:pt x="4" y="32"/>
                      <a:pt x="5" y="32"/>
                      <a:pt x="6" y="32"/>
                    </a:cubicBezTo>
                    <a:cubicBezTo>
                      <a:pt x="8" y="32"/>
                      <a:pt x="8" y="33"/>
                      <a:pt x="9" y="33"/>
                    </a:cubicBezTo>
                    <a:cubicBezTo>
                      <a:pt x="10" y="33"/>
                      <a:pt x="10" y="33"/>
                      <a:pt x="11" y="34"/>
                    </a:cubicBezTo>
                    <a:cubicBezTo>
                      <a:pt x="13" y="34"/>
                      <a:pt x="14" y="36"/>
                      <a:pt x="15" y="37"/>
                    </a:cubicBezTo>
                    <a:cubicBezTo>
                      <a:pt x="16" y="39"/>
                      <a:pt x="16" y="40"/>
                      <a:pt x="17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9" y="40"/>
                      <a:pt x="20" y="40"/>
                    </a:cubicBezTo>
                    <a:cubicBezTo>
                      <a:pt x="20" y="40"/>
                      <a:pt x="21" y="39"/>
                      <a:pt x="22" y="39"/>
                    </a:cubicBezTo>
                    <a:cubicBezTo>
                      <a:pt x="22" y="39"/>
                      <a:pt x="24" y="40"/>
                      <a:pt x="24" y="40"/>
                    </a:cubicBezTo>
                    <a:cubicBezTo>
                      <a:pt x="24" y="41"/>
                      <a:pt x="24" y="42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1" name="Freeform 175"/>
              <p:cNvSpPr/>
              <p:nvPr/>
            </p:nvSpPr>
            <p:spPr bwMode="auto">
              <a:xfrm>
                <a:off x="2960" y="1988"/>
                <a:ext cx="33" cy="28"/>
              </a:xfrm>
              <a:custGeom>
                <a:avLst/>
                <a:gdLst>
                  <a:gd name="T0" fmla="*/ 2 w 14"/>
                  <a:gd name="T1" fmla="*/ 3 h 12"/>
                  <a:gd name="T2" fmla="*/ 0 w 14"/>
                  <a:gd name="T3" fmla="*/ 2 h 12"/>
                  <a:gd name="T4" fmla="*/ 6 w 14"/>
                  <a:gd name="T5" fmla="*/ 3 h 12"/>
                  <a:gd name="T6" fmla="*/ 10 w 14"/>
                  <a:gd name="T7" fmla="*/ 7 h 12"/>
                  <a:gd name="T8" fmla="*/ 14 w 14"/>
                  <a:gd name="T9" fmla="*/ 11 h 12"/>
                  <a:gd name="T10" fmla="*/ 10 w 14"/>
                  <a:gd name="T11" fmla="*/ 9 h 12"/>
                  <a:gd name="T12" fmla="*/ 9 w 14"/>
                  <a:gd name="T13" fmla="*/ 9 h 12"/>
                  <a:gd name="T14" fmla="*/ 9 w 14"/>
                  <a:gd name="T15" fmla="*/ 9 h 12"/>
                  <a:gd name="T16" fmla="*/ 7 w 14"/>
                  <a:gd name="T17" fmla="*/ 8 h 12"/>
                  <a:gd name="T18" fmla="*/ 8 w 14"/>
                  <a:gd name="T19" fmla="*/ 8 h 12"/>
                  <a:gd name="T20" fmla="*/ 5 w 14"/>
                  <a:gd name="T21" fmla="*/ 6 h 12"/>
                  <a:gd name="T22" fmla="*/ 6 w 14"/>
                  <a:gd name="T23" fmla="*/ 6 h 12"/>
                  <a:gd name="T24" fmla="*/ 3 w 14"/>
                  <a:gd name="T25" fmla="*/ 4 h 12"/>
                  <a:gd name="T26" fmla="*/ 1 w 14"/>
                  <a:gd name="T27" fmla="*/ 3 h 12"/>
                  <a:gd name="T28" fmla="*/ 2 w 14"/>
                  <a:gd name="T2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2">
                    <a:moveTo>
                      <a:pt x="2" y="3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1" y="0"/>
                      <a:pt x="5" y="2"/>
                      <a:pt x="6" y="3"/>
                    </a:cubicBezTo>
                    <a:cubicBezTo>
                      <a:pt x="8" y="3"/>
                      <a:pt x="8" y="5"/>
                      <a:pt x="10" y="7"/>
                    </a:cubicBezTo>
                    <a:cubicBezTo>
                      <a:pt x="10" y="7"/>
                      <a:pt x="14" y="9"/>
                      <a:pt x="14" y="11"/>
                    </a:cubicBezTo>
                    <a:cubicBezTo>
                      <a:pt x="13" y="12"/>
                      <a:pt x="9" y="11"/>
                      <a:pt x="10" y="9"/>
                    </a:cubicBezTo>
                    <a:cubicBezTo>
                      <a:pt x="9" y="10"/>
                      <a:pt x="10" y="10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8" y="9"/>
                      <a:pt x="7" y="8"/>
                    </a:cubicBezTo>
                    <a:cubicBezTo>
                      <a:pt x="7" y="8"/>
                      <a:pt x="8" y="8"/>
                      <a:pt x="8" y="8"/>
                    </a:cubicBezTo>
                    <a:cubicBezTo>
                      <a:pt x="7" y="7"/>
                      <a:pt x="6" y="8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3" y="6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2" name="Freeform 176"/>
              <p:cNvSpPr>
                <a:spLocks noEditPoints="1"/>
              </p:cNvSpPr>
              <p:nvPr/>
            </p:nvSpPr>
            <p:spPr bwMode="auto">
              <a:xfrm>
                <a:off x="2957" y="1988"/>
                <a:ext cx="38" cy="28"/>
              </a:xfrm>
              <a:custGeom>
                <a:avLst/>
                <a:gdLst>
                  <a:gd name="T0" fmla="*/ 13 w 16"/>
                  <a:gd name="T1" fmla="*/ 12 h 12"/>
                  <a:gd name="T2" fmla="*/ 11 w 16"/>
                  <a:gd name="T3" fmla="*/ 11 h 12"/>
                  <a:gd name="T4" fmla="*/ 10 w 16"/>
                  <a:gd name="T5" fmla="*/ 10 h 12"/>
                  <a:gd name="T6" fmla="*/ 10 w 16"/>
                  <a:gd name="T7" fmla="*/ 10 h 12"/>
                  <a:gd name="T8" fmla="*/ 10 w 16"/>
                  <a:gd name="T9" fmla="*/ 10 h 12"/>
                  <a:gd name="T10" fmla="*/ 9 w 16"/>
                  <a:gd name="T11" fmla="*/ 10 h 12"/>
                  <a:gd name="T12" fmla="*/ 9 w 16"/>
                  <a:gd name="T13" fmla="*/ 9 h 12"/>
                  <a:gd name="T14" fmla="*/ 8 w 16"/>
                  <a:gd name="T15" fmla="*/ 9 h 12"/>
                  <a:gd name="T16" fmla="*/ 8 w 16"/>
                  <a:gd name="T17" fmla="*/ 9 h 12"/>
                  <a:gd name="T18" fmla="*/ 5 w 16"/>
                  <a:gd name="T19" fmla="*/ 8 h 12"/>
                  <a:gd name="T20" fmla="*/ 6 w 16"/>
                  <a:gd name="T21" fmla="*/ 8 h 12"/>
                  <a:gd name="T22" fmla="*/ 5 w 16"/>
                  <a:gd name="T23" fmla="*/ 7 h 12"/>
                  <a:gd name="T24" fmla="*/ 5 w 16"/>
                  <a:gd name="T25" fmla="*/ 6 h 12"/>
                  <a:gd name="T26" fmla="*/ 4 w 16"/>
                  <a:gd name="T27" fmla="*/ 5 h 12"/>
                  <a:gd name="T28" fmla="*/ 2 w 16"/>
                  <a:gd name="T29" fmla="*/ 4 h 12"/>
                  <a:gd name="T30" fmla="*/ 2 w 16"/>
                  <a:gd name="T31" fmla="*/ 3 h 12"/>
                  <a:gd name="T32" fmla="*/ 2 w 16"/>
                  <a:gd name="T33" fmla="*/ 2 h 12"/>
                  <a:gd name="T34" fmla="*/ 1 w 16"/>
                  <a:gd name="T35" fmla="*/ 2 h 12"/>
                  <a:gd name="T36" fmla="*/ 0 w 16"/>
                  <a:gd name="T37" fmla="*/ 3 h 12"/>
                  <a:gd name="T38" fmla="*/ 1 w 16"/>
                  <a:gd name="T39" fmla="*/ 1 h 12"/>
                  <a:gd name="T40" fmla="*/ 3 w 16"/>
                  <a:gd name="T41" fmla="*/ 0 h 12"/>
                  <a:gd name="T42" fmla="*/ 6 w 16"/>
                  <a:gd name="T43" fmla="*/ 2 h 12"/>
                  <a:gd name="T44" fmla="*/ 7 w 16"/>
                  <a:gd name="T45" fmla="*/ 2 h 12"/>
                  <a:gd name="T46" fmla="*/ 10 w 16"/>
                  <a:gd name="T47" fmla="*/ 5 h 12"/>
                  <a:gd name="T48" fmla="*/ 11 w 16"/>
                  <a:gd name="T49" fmla="*/ 6 h 12"/>
                  <a:gd name="T50" fmla="*/ 12 w 16"/>
                  <a:gd name="T51" fmla="*/ 7 h 12"/>
                  <a:gd name="T52" fmla="*/ 15 w 16"/>
                  <a:gd name="T53" fmla="*/ 11 h 12"/>
                  <a:gd name="T54" fmla="*/ 13 w 16"/>
                  <a:gd name="T55" fmla="*/ 12 h 12"/>
                  <a:gd name="T56" fmla="*/ 12 w 16"/>
                  <a:gd name="T57" fmla="*/ 8 h 12"/>
                  <a:gd name="T58" fmla="*/ 12 w 16"/>
                  <a:gd name="T59" fmla="*/ 10 h 12"/>
                  <a:gd name="T60" fmla="*/ 12 w 16"/>
                  <a:gd name="T61" fmla="*/ 10 h 12"/>
                  <a:gd name="T62" fmla="*/ 13 w 16"/>
                  <a:gd name="T63" fmla="*/ 11 h 12"/>
                  <a:gd name="T64" fmla="*/ 14 w 16"/>
                  <a:gd name="T65" fmla="*/ 11 h 12"/>
                  <a:gd name="T66" fmla="*/ 12 w 16"/>
                  <a:gd name="T67" fmla="*/ 8 h 12"/>
                  <a:gd name="T68" fmla="*/ 9 w 16"/>
                  <a:gd name="T69" fmla="*/ 8 h 12"/>
                  <a:gd name="T70" fmla="*/ 10 w 16"/>
                  <a:gd name="T71" fmla="*/ 8 h 12"/>
                  <a:gd name="T72" fmla="*/ 11 w 16"/>
                  <a:gd name="T73" fmla="*/ 8 h 12"/>
                  <a:gd name="T74" fmla="*/ 10 w 16"/>
                  <a:gd name="T75" fmla="*/ 7 h 12"/>
                  <a:gd name="T76" fmla="*/ 9 w 16"/>
                  <a:gd name="T77" fmla="*/ 6 h 12"/>
                  <a:gd name="T78" fmla="*/ 8 w 16"/>
                  <a:gd name="T79" fmla="*/ 7 h 12"/>
                  <a:gd name="T80" fmla="*/ 7 w 16"/>
                  <a:gd name="T81" fmla="*/ 7 h 12"/>
                  <a:gd name="T82" fmla="*/ 8 w 16"/>
                  <a:gd name="T83" fmla="*/ 7 h 12"/>
                  <a:gd name="T84" fmla="*/ 9 w 16"/>
                  <a:gd name="T85" fmla="*/ 8 h 12"/>
                  <a:gd name="T86" fmla="*/ 4 w 16"/>
                  <a:gd name="T87" fmla="*/ 3 h 12"/>
                  <a:gd name="T88" fmla="*/ 5 w 16"/>
                  <a:gd name="T89" fmla="*/ 4 h 12"/>
                  <a:gd name="T90" fmla="*/ 7 w 16"/>
                  <a:gd name="T91" fmla="*/ 5 h 12"/>
                  <a:gd name="T92" fmla="*/ 8 w 16"/>
                  <a:gd name="T93" fmla="*/ 5 h 12"/>
                  <a:gd name="T94" fmla="*/ 9 w 16"/>
                  <a:gd name="T95" fmla="*/ 6 h 12"/>
                  <a:gd name="T96" fmla="*/ 9 w 16"/>
                  <a:gd name="T97" fmla="*/ 5 h 12"/>
                  <a:gd name="T98" fmla="*/ 7 w 16"/>
                  <a:gd name="T99" fmla="*/ 3 h 12"/>
                  <a:gd name="T100" fmla="*/ 6 w 16"/>
                  <a:gd name="T101" fmla="*/ 3 h 12"/>
                  <a:gd name="T102" fmla="*/ 4 w 16"/>
                  <a:gd name="T103" fmla="*/ 2 h 12"/>
                  <a:gd name="T104" fmla="*/ 4 w 16"/>
                  <a:gd name="T105" fmla="*/ 3 h 12"/>
                  <a:gd name="T106" fmla="*/ 4 w 16"/>
                  <a:gd name="T10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12">
                    <a:moveTo>
                      <a:pt x="13" y="12"/>
                    </a:moveTo>
                    <a:cubicBezTo>
                      <a:pt x="12" y="12"/>
                      <a:pt x="11" y="11"/>
                      <a:pt x="11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3"/>
                      <a:pt x="9" y="4"/>
                      <a:pt x="10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1" y="6"/>
                      <a:pt x="12" y="7"/>
                      <a:pt x="12" y="7"/>
                    </a:cubicBezTo>
                    <a:cubicBezTo>
                      <a:pt x="14" y="8"/>
                      <a:pt x="16" y="9"/>
                      <a:pt x="15" y="11"/>
                    </a:cubicBezTo>
                    <a:cubicBezTo>
                      <a:pt x="15" y="12"/>
                      <a:pt x="14" y="12"/>
                      <a:pt x="13" y="12"/>
                    </a:cubicBezTo>
                    <a:close/>
                    <a:moveTo>
                      <a:pt x="12" y="8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0"/>
                      <a:pt x="12" y="10"/>
                    </a:cubicBezTo>
                    <a:cubicBezTo>
                      <a:pt x="12" y="10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3" y="9"/>
                      <a:pt x="12" y="8"/>
                    </a:cubicBezTo>
                    <a:close/>
                    <a:moveTo>
                      <a:pt x="9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7"/>
                      <a:pt x="9" y="8"/>
                    </a:cubicBezTo>
                    <a:close/>
                    <a:moveTo>
                      <a:pt x="4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3" name="Freeform 177"/>
              <p:cNvSpPr/>
              <p:nvPr/>
            </p:nvSpPr>
            <p:spPr bwMode="auto">
              <a:xfrm>
                <a:off x="3121" y="1655"/>
                <a:ext cx="40" cy="59"/>
              </a:xfrm>
              <a:custGeom>
                <a:avLst/>
                <a:gdLst>
                  <a:gd name="T0" fmla="*/ 8 w 17"/>
                  <a:gd name="T1" fmla="*/ 19 h 25"/>
                  <a:gd name="T2" fmla="*/ 4 w 17"/>
                  <a:gd name="T3" fmla="*/ 17 h 25"/>
                  <a:gd name="T4" fmla="*/ 1 w 17"/>
                  <a:gd name="T5" fmla="*/ 10 h 25"/>
                  <a:gd name="T6" fmla="*/ 6 w 17"/>
                  <a:gd name="T7" fmla="*/ 12 h 25"/>
                  <a:gd name="T8" fmla="*/ 6 w 17"/>
                  <a:gd name="T9" fmla="*/ 8 h 25"/>
                  <a:gd name="T10" fmla="*/ 8 w 17"/>
                  <a:gd name="T11" fmla="*/ 8 h 25"/>
                  <a:gd name="T12" fmla="*/ 4 w 17"/>
                  <a:gd name="T13" fmla="*/ 6 h 25"/>
                  <a:gd name="T14" fmla="*/ 6 w 17"/>
                  <a:gd name="T15" fmla="*/ 6 h 25"/>
                  <a:gd name="T16" fmla="*/ 4 w 17"/>
                  <a:gd name="T17" fmla="*/ 3 h 25"/>
                  <a:gd name="T18" fmla="*/ 7 w 17"/>
                  <a:gd name="T19" fmla="*/ 3 h 25"/>
                  <a:gd name="T20" fmla="*/ 9 w 17"/>
                  <a:gd name="T21" fmla="*/ 3 h 25"/>
                  <a:gd name="T22" fmla="*/ 14 w 17"/>
                  <a:gd name="T23" fmla="*/ 1 h 25"/>
                  <a:gd name="T24" fmla="*/ 14 w 17"/>
                  <a:gd name="T25" fmla="*/ 5 h 25"/>
                  <a:gd name="T26" fmla="*/ 12 w 17"/>
                  <a:gd name="T27" fmla="*/ 11 h 25"/>
                  <a:gd name="T28" fmla="*/ 15 w 17"/>
                  <a:gd name="T29" fmla="*/ 13 h 25"/>
                  <a:gd name="T30" fmla="*/ 16 w 17"/>
                  <a:gd name="T31" fmla="*/ 12 h 25"/>
                  <a:gd name="T32" fmla="*/ 17 w 17"/>
                  <a:gd name="T33" fmla="*/ 18 h 25"/>
                  <a:gd name="T34" fmla="*/ 13 w 17"/>
                  <a:gd name="T35" fmla="*/ 22 h 25"/>
                  <a:gd name="T36" fmla="*/ 10 w 17"/>
                  <a:gd name="T37" fmla="*/ 24 h 25"/>
                  <a:gd name="T38" fmla="*/ 8 w 17"/>
                  <a:gd name="T3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25">
                    <a:moveTo>
                      <a:pt x="8" y="19"/>
                    </a:moveTo>
                    <a:cubicBezTo>
                      <a:pt x="7" y="16"/>
                      <a:pt x="4" y="18"/>
                      <a:pt x="4" y="17"/>
                    </a:cubicBezTo>
                    <a:cubicBezTo>
                      <a:pt x="3" y="15"/>
                      <a:pt x="0" y="12"/>
                      <a:pt x="1" y="10"/>
                    </a:cubicBezTo>
                    <a:cubicBezTo>
                      <a:pt x="3" y="9"/>
                      <a:pt x="4" y="13"/>
                      <a:pt x="6" y="12"/>
                    </a:cubicBezTo>
                    <a:cubicBezTo>
                      <a:pt x="8" y="12"/>
                      <a:pt x="8" y="10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6" y="7"/>
                      <a:pt x="5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6" y="5"/>
                      <a:pt x="5" y="4"/>
                      <a:pt x="4" y="3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11" y="3"/>
                      <a:pt x="13" y="1"/>
                      <a:pt x="14" y="1"/>
                    </a:cubicBezTo>
                    <a:cubicBezTo>
                      <a:pt x="17" y="2"/>
                      <a:pt x="13" y="4"/>
                      <a:pt x="14" y="5"/>
                    </a:cubicBezTo>
                    <a:cubicBezTo>
                      <a:pt x="15" y="7"/>
                      <a:pt x="12" y="9"/>
                      <a:pt x="12" y="11"/>
                    </a:cubicBezTo>
                    <a:cubicBezTo>
                      <a:pt x="14" y="9"/>
                      <a:pt x="15" y="11"/>
                      <a:pt x="15" y="13"/>
                    </a:cubicBezTo>
                    <a:cubicBezTo>
                      <a:pt x="15" y="13"/>
                      <a:pt x="16" y="12"/>
                      <a:pt x="16" y="12"/>
                    </a:cubicBezTo>
                    <a:cubicBezTo>
                      <a:pt x="17" y="14"/>
                      <a:pt x="16" y="16"/>
                      <a:pt x="17" y="18"/>
                    </a:cubicBezTo>
                    <a:cubicBezTo>
                      <a:pt x="17" y="20"/>
                      <a:pt x="15" y="23"/>
                      <a:pt x="13" y="22"/>
                    </a:cubicBezTo>
                    <a:cubicBezTo>
                      <a:pt x="13" y="23"/>
                      <a:pt x="12" y="25"/>
                      <a:pt x="10" y="24"/>
                    </a:cubicBezTo>
                    <a:cubicBezTo>
                      <a:pt x="9" y="24"/>
                      <a:pt x="9" y="20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4" name="Freeform 178"/>
              <p:cNvSpPr>
                <a:spLocks noEditPoints="1"/>
              </p:cNvSpPr>
              <p:nvPr/>
            </p:nvSpPr>
            <p:spPr bwMode="auto">
              <a:xfrm>
                <a:off x="3118" y="1655"/>
                <a:ext cx="45" cy="59"/>
              </a:xfrm>
              <a:custGeom>
                <a:avLst/>
                <a:gdLst>
                  <a:gd name="T0" fmla="*/ 11 w 19"/>
                  <a:gd name="T1" fmla="*/ 25 h 25"/>
                  <a:gd name="T2" fmla="*/ 8 w 19"/>
                  <a:gd name="T3" fmla="*/ 20 h 25"/>
                  <a:gd name="T4" fmla="*/ 8 w 19"/>
                  <a:gd name="T5" fmla="*/ 19 h 25"/>
                  <a:gd name="T6" fmla="*/ 4 w 19"/>
                  <a:gd name="T7" fmla="*/ 17 h 25"/>
                  <a:gd name="T8" fmla="*/ 2 w 19"/>
                  <a:gd name="T9" fmla="*/ 10 h 25"/>
                  <a:gd name="T10" fmla="*/ 5 w 19"/>
                  <a:gd name="T11" fmla="*/ 11 h 25"/>
                  <a:gd name="T12" fmla="*/ 7 w 19"/>
                  <a:gd name="T13" fmla="*/ 11 h 25"/>
                  <a:gd name="T14" fmla="*/ 6 w 19"/>
                  <a:gd name="T15" fmla="*/ 7 h 25"/>
                  <a:gd name="T16" fmla="*/ 0 w 19"/>
                  <a:gd name="T17" fmla="*/ 3 h 25"/>
                  <a:gd name="T18" fmla="*/ 6 w 19"/>
                  <a:gd name="T19" fmla="*/ 5 h 25"/>
                  <a:gd name="T20" fmla="*/ 5 w 19"/>
                  <a:gd name="T21" fmla="*/ 4 h 25"/>
                  <a:gd name="T22" fmla="*/ 7 w 19"/>
                  <a:gd name="T23" fmla="*/ 2 h 25"/>
                  <a:gd name="T24" fmla="*/ 8 w 19"/>
                  <a:gd name="T25" fmla="*/ 1 h 25"/>
                  <a:gd name="T26" fmla="*/ 11 w 19"/>
                  <a:gd name="T27" fmla="*/ 2 h 25"/>
                  <a:gd name="T28" fmla="*/ 16 w 19"/>
                  <a:gd name="T29" fmla="*/ 1 h 25"/>
                  <a:gd name="T30" fmla="*/ 16 w 19"/>
                  <a:gd name="T31" fmla="*/ 4 h 25"/>
                  <a:gd name="T32" fmla="*/ 14 w 19"/>
                  <a:gd name="T33" fmla="*/ 9 h 25"/>
                  <a:gd name="T34" fmla="*/ 16 w 19"/>
                  <a:gd name="T35" fmla="*/ 10 h 25"/>
                  <a:gd name="T36" fmla="*/ 17 w 19"/>
                  <a:gd name="T37" fmla="*/ 12 h 25"/>
                  <a:gd name="T38" fmla="*/ 18 w 19"/>
                  <a:gd name="T39" fmla="*/ 12 h 25"/>
                  <a:gd name="T40" fmla="*/ 18 w 19"/>
                  <a:gd name="T41" fmla="*/ 18 h 25"/>
                  <a:gd name="T42" fmla="*/ 15 w 19"/>
                  <a:gd name="T43" fmla="*/ 23 h 25"/>
                  <a:gd name="T44" fmla="*/ 12 w 19"/>
                  <a:gd name="T45" fmla="*/ 25 h 25"/>
                  <a:gd name="T46" fmla="*/ 11 w 19"/>
                  <a:gd name="T47" fmla="*/ 22 h 25"/>
                  <a:gd name="T48" fmla="*/ 13 w 19"/>
                  <a:gd name="T49" fmla="*/ 23 h 25"/>
                  <a:gd name="T50" fmla="*/ 12 w 19"/>
                  <a:gd name="T51" fmla="*/ 21 h 25"/>
                  <a:gd name="T52" fmla="*/ 16 w 19"/>
                  <a:gd name="T53" fmla="*/ 21 h 25"/>
                  <a:gd name="T54" fmla="*/ 17 w 19"/>
                  <a:gd name="T55" fmla="*/ 15 h 25"/>
                  <a:gd name="T56" fmla="*/ 16 w 19"/>
                  <a:gd name="T57" fmla="*/ 14 h 25"/>
                  <a:gd name="T58" fmla="*/ 15 w 19"/>
                  <a:gd name="T59" fmla="*/ 13 h 25"/>
                  <a:gd name="T60" fmla="*/ 13 w 19"/>
                  <a:gd name="T61" fmla="*/ 11 h 25"/>
                  <a:gd name="T62" fmla="*/ 12 w 19"/>
                  <a:gd name="T63" fmla="*/ 10 h 25"/>
                  <a:gd name="T64" fmla="*/ 14 w 19"/>
                  <a:gd name="T65" fmla="*/ 6 h 25"/>
                  <a:gd name="T66" fmla="*/ 16 w 19"/>
                  <a:gd name="T67" fmla="*/ 2 h 25"/>
                  <a:gd name="T68" fmla="*/ 13 w 19"/>
                  <a:gd name="T69" fmla="*/ 3 h 25"/>
                  <a:gd name="T70" fmla="*/ 10 w 19"/>
                  <a:gd name="T71" fmla="*/ 3 h 25"/>
                  <a:gd name="T72" fmla="*/ 9 w 19"/>
                  <a:gd name="T73" fmla="*/ 3 h 25"/>
                  <a:gd name="T74" fmla="*/ 7 w 19"/>
                  <a:gd name="T75" fmla="*/ 4 h 25"/>
                  <a:gd name="T76" fmla="*/ 8 w 19"/>
                  <a:gd name="T77" fmla="*/ 7 h 25"/>
                  <a:gd name="T78" fmla="*/ 11 w 19"/>
                  <a:gd name="T79" fmla="*/ 9 h 25"/>
                  <a:gd name="T80" fmla="*/ 9 w 19"/>
                  <a:gd name="T81" fmla="*/ 11 h 25"/>
                  <a:gd name="T82" fmla="*/ 6 w 19"/>
                  <a:gd name="T83" fmla="*/ 13 h 25"/>
                  <a:gd name="T84" fmla="*/ 3 w 19"/>
                  <a:gd name="T85" fmla="*/ 11 h 25"/>
                  <a:gd name="T86" fmla="*/ 4 w 19"/>
                  <a:gd name="T87" fmla="*/ 15 h 25"/>
                  <a:gd name="T88" fmla="*/ 6 w 19"/>
                  <a:gd name="T89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9" y="22"/>
                    </a:cubicBezTo>
                    <a:cubicBezTo>
                      <a:pt x="9" y="21"/>
                      <a:pt x="9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6" y="18"/>
                      <a:pt x="5" y="18"/>
                      <a:pt x="4" y="17"/>
                    </a:cubicBezTo>
                    <a:cubicBezTo>
                      <a:pt x="4" y="17"/>
                      <a:pt x="4" y="16"/>
                      <a:pt x="3" y="16"/>
                    </a:cubicBezTo>
                    <a:cubicBezTo>
                      <a:pt x="2" y="14"/>
                      <a:pt x="0" y="12"/>
                      <a:pt x="2" y="10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8" y="10"/>
                      <a:pt x="7" y="9"/>
                      <a:pt x="7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2" y="2"/>
                      <a:pt x="13" y="1"/>
                    </a:cubicBezTo>
                    <a:cubicBezTo>
                      <a:pt x="14" y="1"/>
                      <a:pt x="15" y="0"/>
                      <a:pt x="16" y="1"/>
                    </a:cubicBezTo>
                    <a:cubicBezTo>
                      <a:pt x="16" y="1"/>
                      <a:pt x="17" y="1"/>
                      <a:pt x="17" y="2"/>
                    </a:cubicBezTo>
                    <a:cubicBezTo>
                      <a:pt x="17" y="3"/>
                      <a:pt x="17" y="3"/>
                      <a:pt x="16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6" y="6"/>
                      <a:pt x="15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9"/>
                      <a:pt x="16" y="10"/>
                      <a:pt x="16" y="10"/>
                    </a:cubicBezTo>
                    <a:cubicBezTo>
                      <a:pt x="16" y="10"/>
                      <a:pt x="17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3"/>
                      <a:pt x="18" y="14"/>
                      <a:pt x="18" y="16"/>
                    </a:cubicBezTo>
                    <a:cubicBezTo>
                      <a:pt x="18" y="16"/>
                      <a:pt x="18" y="17"/>
                      <a:pt x="18" y="18"/>
                    </a:cubicBezTo>
                    <a:cubicBezTo>
                      <a:pt x="18" y="19"/>
                      <a:pt x="18" y="21"/>
                      <a:pt x="17" y="21"/>
                    </a:cubicBezTo>
                    <a:cubicBezTo>
                      <a:pt x="17" y="22"/>
                      <a:pt x="16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9" y="19"/>
                    </a:moveTo>
                    <a:cubicBezTo>
                      <a:pt x="10" y="20"/>
                      <a:pt x="10" y="21"/>
                      <a:pt x="11" y="22"/>
                    </a:cubicBezTo>
                    <a:cubicBezTo>
                      <a:pt x="11" y="22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3"/>
                    </a:cubicBez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1"/>
                      <a:pt x="16" y="21"/>
                      <a:pt x="16" y="21"/>
                    </a:cubicBezTo>
                    <a:cubicBezTo>
                      <a:pt x="17" y="20"/>
                      <a:pt x="17" y="19"/>
                      <a:pt x="17" y="18"/>
                    </a:cubicBezTo>
                    <a:cubicBezTo>
                      <a:pt x="17" y="17"/>
                      <a:pt x="17" y="16"/>
                      <a:pt x="17" y="15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3"/>
                      <a:pt x="17" y="13"/>
                      <a:pt x="16" y="14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5" y="4"/>
                      <a:pt x="15" y="3"/>
                    </a:cubicBezTo>
                    <a:cubicBezTo>
                      <a:pt x="15" y="3"/>
                      <a:pt x="16" y="2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3" y="3"/>
                    </a:cubicBezTo>
                    <a:cubicBezTo>
                      <a:pt x="13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7" y="13"/>
                      <a:pt x="7" y="13"/>
                      <a:pt x="6" y="13"/>
                    </a:cubicBezTo>
                    <a:cubicBezTo>
                      <a:pt x="5" y="13"/>
                      <a:pt x="4" y="12"/>
                      <a:pt x="4" y="12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4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7" y="17"/>
                      <a:pt x="9" y="17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5" name="Freeform 179"/>
              <p:cNvSpPr/>
              <p:nvPr/>
            </p:nvSpPr>
            <p:spPr bwMode="auto">
              <a:xfrm>
                <a:off x="3339" y="1881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6" name="Freeform 180"/>
              <p:cNvSpPr/>
              <p:nvPr/>
            </p:nvSpPr>
            <p:spPr bwMode="auto">
              <a:xfrm>
                <a:off x="3336" y="1878"/>
                <a:ext cx="7" cy="10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1 h 4"/>
                  <a:gd name="T4" fmla="*/ 3 w 3"/>
                  <a:gd name="T5" fmla="*/ 0 h 4"/>
                  <a:gd name="T6" fmla="*/ 3 w 3"/>
                  <a:gd name="T7" fmla="*/ 1 h 4"/>
                  <a:gd name="T8" fmla="*/ 1 w 3"/>
                  <a:gd name="T9" fmla="*/ 3 h 4"/>
                  <a:gd name="T10" fmla="*/ 0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7" name="Freeform 181"/>
              <p:cNvSpPr/>
              <p:nvPr/>
            </p:nvSpPr>
            <p:spPr bwMode="auto">
              <a:xfrm>
                <a:off x="3244" y="2038"/>
                <a:ext cx="9" cy="4"/>
              </a:xfrm>
              <a:custGeom>
                <a:avLst/>
                <a:gdLst>
                  <a:gd name="T0" fmla="*/ 3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4" y="0"/>
                      <a:pt x="4" y="1"/>
                    </a:cubicBezTo>
                    <a:cubicBezTo>
                      <a:pt x="3" y="2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8" name="Freeform 182"/>
              <p:cNvSpPr/>
              <p:nvPr/>
            </p:nvSpPr>
            <p:spPr bwMode="auto">
              <a:xfrm>
                <a:off x="3237" y="2035"/>
                <a:ext cx="19" cy="7"/>
              </a:xfrm>
              <a:custGeom>
                <a:avLst/>
                <a:gdLst>
                  <a:gd name="T0" fmla="*/ 6 w 8"/>
                  <a:gd name="T1" fmla="*/ 3 h 3"/>
                  <a:gd name="T2" fmla="*/ 3 w 8"/>
                  <a:gd name="T3" fmla="*/ 2 h 3"/>
                  <a:gd name="T4" fmla="*/ 3 w 8"/>
                  <a:gd name="T5" fmla="*/ 2 h 3"/>
                  <a:gd name="T6" fmla="*/ 0 w 8"/>
                  <a:gd name="T7" fmla="*/ 0 h 3"/>
                  <a:gd name="T8" fmla="*/ 6 w 8"/>
                  <a:gd name="T9" fmla="*/ 0 h 3"/>
                  <a:gd name="T10" fmla="*/ 7 w 8"/>
                  <a:gd name="T11" fmla="*/ 1 h 3"/>
                  <a:gd name="T12" fmla="*/ 7 w 8"/>
                  <a:gd name="T13" fmla="*/ 3 h 3"/>
                  <a:gd name="T14" fmla="*/ 6 w 8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">
                    <a:moveTo>
                      <a:pt x="6" y="3"/>
                    </a:moveTo>
                    <a:cubicBezTo>
                      <a:pt x="5" y="3"/>
                      <a:pt x="5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8" y="2"/>
                      <a:pt x="7" y="2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29" name="Freeform 183"/>
              <p:cNvSpPr/>
              <p:nvPr/>
            </p:nvSpPr>
            <p:spPr bwMode="auto">
              <a:xfrm>
                <a:off x="3251" y="1966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2"/>
                    </a:cubicBezTo>
                    <a:cubicBezTo>
                      <a:pt x="2" y="2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0" name="Freeform 184"/>
              <p:cNvSpPr/>
              <p:nvPr/>
            </p:nvSpPr>
            <p:spPr bwMode="auto">
              <a:xfrm>
                <a:off x="3251" y="1964"/>
                <a:ext cx="9" cy="9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4 h 4"/>
                  <a:gd name="T4" fmla="*/ 2 w 4"/>
                  <a:gd name="T5" fmla="*/ 4 h 4"/>
                  <a:gd name="T6" fmla="*/ 0 w 4"/>
                  <a:gd name="T7" fmla="*/ 1 h 4"/>
                  <a:gd name="T8" fmla="*/ 0 w 4"/>
                  <a:gd name="T9" fmla="*/ 1 h 4"/>
                  <a:gd name="T10" fmla="*/ 0 w 4"/>
                  <a:gd name="T11" fmla="*/ 1 h 4"/>
                  <a:gd name="T12" fmla="*/ 4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1" y="3"/>
                      <a:pt x="0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4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1" name="Freeform 185"/>
              <p:cNvSpPr/>
              <p:nvPr/>
            </p:nvSpPr>
            <p:spPr bwMode="auto">
              <a:xfrm>
                <a:off x="3260" y="1857"/>
                <a:ext cx="8" cy="12"/>
              </a:xfrm>
              <a:custGeom>
                <a:avLst/>
                <a:gdLst>
                  <a:gd name="T0" fmla="*/ 1 w 3"/>
                  <a:gd name="T1" fmla="*/ 0 h 5"/>
                  <a:gd name="T2" fmla="*/ 2 w 3"/>
                  <a:gd name="T3" fmla="*/ 5 h 5"/>
                  <a:gd name="T4" fmla="*/ 3 w 3"/>
                  <a:gd name="T5" fmla="*/ 1 h 5"/>
                  <a:gd name="T6" fmla="*/ 1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0" y="4"/>
                      <a:pt x="2" y="5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2" name="Freeform 186"/>
              <p:cNvSpPr>
                <a:spLocks noEditPoints="1"/>
              </p:cNvSpPr>
              <p:nvPr/>
            </p:nvSpPr>
            <p:spPr bwMode="auto">
              <a:xfrm>
                <a:off x="3260" y="1855"/>
                <a:ext cx="10" cy="16"/>
              </a:xfrm>
              <a:custGeom>
                <a:avLst/>
                <a:gdLst>
                  <a:gd name="T0" fmla="*/ 2 w 4"/>
                  <a:gd name="T1" fmla="*/ 7 h 7"/>
                  <a:gd name="T2" fmla="*/ 1 w 4"/>
                  <a:gd name="T3" fmla="*/ 6 h 7"/>
                  <a:gd name="T4" fmla="*/ 1 w 4"/>
                  <a:gd name="T5" fmla="*/ 1 h 7"/>
                  <a:gd name="T6" fmla="*/ 1 w 4"/>
                  <a:gd name="T7" fmla="*/ 0 h 7"/>
                  <a:gd name="T8" fmla="*/ 1 w 4"/>
                  <a:gd name="T9" fmla="*/ 0 h 7"/>
                  <a:gd name="T10" fmla="*/ 1 w 4"/>
                  <a:gd name="T11" fmla="*/ 0 h 7"/>
                  <a:gd name="T12" fmla="*/ 3 w 4"/>
                  <a:gd name="T13" fmla="*/ 1 h 7"/>
                  <a:gd name="T14" fmla="*/ 3 w 4"/>
                  <a:gd name="T15" fmla="*/ 1 h 7"/>
                  <a:gd name="T16" fmla="*/ 4 w 4"/>
                  <a:gd name="T17" fmla="*/ 1 h 7"/>
                  <a:gd name="T18" fmla="*/ 2 w 4"/>
                  <a:gd name="T19" fmla="*/ 7 h 7"/>
                  <a:gd name="T20" fmla="*/ 2 w 4"/>
                  <a:gd name="T21" fmla="*/ 2 h 7"/>
                  <a:gd name="T22" fmla="*/ 2 w 4"/>
                  <a:gd name="T23" fmla="*/ 4 h 7"/>
                  <a:gd name="T24" fmla="*/ 2 w 4"/>
                  <a:gd name="T25" fmla="*/ 2 h 7"/>
                  <a:gd name="T26" fmla="*/ 2 w 4"/>
                  <a:gd name="T2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2" y="7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2" y="7"/>
                    </a:lnTo>
                    <a:close/>
                    <a:moveTo>
                      <a:pt x="2" y="2"/>
                    </a:moveTo>
                    <a:cubicBezTo>
                      <a:pt x="1" y="3"/>
                      <a:pt x="1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3" name="Freeform 187"/>
              <p:cNvSpPr/>
              <p:nvPr/>
            </p:nvSpPr>
            <p:spPr bwMode="auto">
              <a:xfrm>
                <a:off x="3239" y="1850"/>
                <a:ext cx="12" cy="12"/>
              </a:xfrm>
              <a:custGeom>
                <a:avLst/>
                <a:gdLst>
                  <a:gd name="T0" fmla="*/ 4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  <a:gd name="T6" fmla="*/ 4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1"/>
                      <a:pt x="1" y="2"/>
                      <a:pt x="0" y="5"/>
                    </a:cubicBezTo>
                    <a:cubicBezTo>
                      <a:pt x="2" y="5"/>
                      <a:pt x="5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4" name="Freeform 188"/>
              <p:cNvSpPr>
                <a:spLocks noEditPoints="1"/>
              </p:cNvSpPr>
              <p:nvPr/>
            </p:nvSpPr>
            <p:spPr bwMode="auto">
              <a:xfrm>
                <a:off x="3237" y="1848"/>
                <a:ext cx="16" cy="14"/>
              </a:xfrm>
              <a:custGeom>
                <a:avLst/>
                <a:gdLst>
                  <a:gd name="T0" fmla="*/ 0 w 7"/>
                  <a:gd name="T1" fmla="*/ 6 h 6"/>
                  <a:gd name="T2" fmla="*/ 1 w 7"/>
                  <a:gd name="T3" fmla="*/ 5 h 6"/>
                  <a:gd name="T4" fmla="*/ 1 w 7"/>
                  <a:gd name="T5" fmla="*/ 4 h 6"/>
                  <a:gd name="T6" fmla="*/ 5 w 7"/>
                  <a:gd name="T7" fmla="*/ 0 h 6"/>
                  <a:gd name="T8" fmla="*/ 5 w 7"/>
                  <a:gd name="T9" fmla="*/ 0 h 6"/>
                  <a:gd name="T10" fmla="*/ 7 w 7"/>
                  <a:gd name="T11" fmla="*/ 1 h 6"/>
                  <a:gd name="T12" fmla="*/ 7 w 7"/>
                  <a:gd name="T13" fmla="*/ 1 h 6"/>
                  <a:gd name="T14" fmla="*/ 1 w 7"/>
                  <a:gd name="T15" fmla="*/ 6 h 6"/>
                  <a:gd name="T16" fmla="*/ 0 w 7"/>
                  <a:gd name="T17" fmla="*/ 6 h 6"/>
                  <a:gd name="T18" fmla="*/ 5 w 7"/>
                  <a:gd name="T19" fmla="*/ 2 h 6"/>
                  <a:gd name="T20" fmla="*/ 2 w 7"/>
                  <a:gd name="T21" fmla="*/ 5 h 6"/>
                  <a:gd name="T22" fmla="*/ 5 w 7"/>
                  <a:gd name="T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3"/>
                      <a:pt x="2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4" y="6"/>
                      <a:pt x="1" y="6"/>
                    </a:cubicBezTo>
                    <a:lnTo>
                      <a:pt x="0" y="6"/>
                    </a:lnTo>
                    <a:close/>
                    <a:moveTo>
                      <a:pt x="5" y="2"/>
                    </a:moveTo>
                    <a:cubicBezTo>
                      <a:pt x="3" y="2"/>
                      <a:pt x="3" y="3"/>
                      <a:pt x="2" y="5"/>
                    </a:cubicBezTo>
                    <a:cubicBezTo>
                      <a:pt x="4" y="4"/>
                      <a:pt x="5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5" name="Freeform 189"/>
              <p:cNvSpPr/>
              <p:nvPr/>
            </p:nvSpPr>
            <p:spPr bwMode="auto">
              <a:xfrm>
                <a:off x="3379" y="2028"/>
                <a:ext cx="14" cy="14"/>
              </a:xfrm>
              <a:custGeom>
                <a:avLst/>
                <a:gdLst>
                  <a:gd name="T0" fmla="*/ 3 w 6"/>
                  <a:gd name="T1" fmla="*/ 0 h 6"/>
                  <a:gd name="T2" fmla="*/ 1 w 6"/>
                  <a:gd name="T3" fmla="*/ 4 h 6"/>
                  <a:gd name="T4" fmla="*/ 5 w 6"/>
                  <a:gd name="T5" fmla="*/ 2 h 6"/>
                  <a:gd name="T6" fmla="*/ 3 w 6"/>
                  <a:gd name="T7" fmla="*/ 3 h 6"/>
                  <a:gd name="T8" fmla="*/ 3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1"/>
                      <a:pt x="0" y="3"/>
                      <a:pt x="1" y="4"/>
                    </a:cubicBezTo>
                    <a:cubicBezTo>
                      <a:pt x="2" y="6"/>
                      <a:pt x="6" y="4"/>
                      <a:pt x="5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6" name="Freeform 190"/>
              <p:cNvSpPr>
                <a:spLocks noEditPoints="1"/>
              </p:cNvSpPr>
              <p:nvPr/>
            </p:nvSpPr>
            <p:spPr bwMode="auto">
              <a:xfrm>
                <a:off x="3379" y="2026"/>
                <a:ext cx="14" cy="16"/>
              </a:xfrm>
              <a:custGeom>
                <a:avLst/>
                <a:gdLst>
                  <a:gd name="T0" fmla="*/ 2 w 6"/>
                  <a:gd name="T1" fmla="*/ 7 h 7"/>
                  <a:gd name="T2" fmla="*/ 1 w 6"/>
                  <a:gd name="T3" fmla="*/ 6 h 7"/>
                  <a:gd name="T4" fmla="*/ 2 w 6"/>
                  <a:gd name="T5" fmla="*/ 1 h 7"/>
                  <a:gd name="T6" fmla="*/ 3 w 6"/>
                  <a:gd name="T7" fmla="*/ 0 h 7"/>
                  <a:gd name="T8" fmla="*/ 3 w 6"/>
                  <a:gd name="T9" fmla="*/ 0 h 7"/>
                  <a:gd name="T10" fmla="*/ 4 w 6"/>
                  <a:gd name="T11" fmla="*/ 0 h 7"/>
                  <a:gd name="T12" fmla="*/ 4 w 6"/>
                  <a:gd name="T13" fmla="*/ 3 h 7"/>
                  <a:gd name="T14" fmla="*/ 4 w 6"/>
                  <a:gd name="T15" fmla="*/ 3 h 7"/>
                  <a:gd name="T16" fmla="*/ 5 w 6"/>
                  <a:gd name="T17" fmla="*/ 2 h 7"/>
                  <a:gd name="T18" fmla="*/ 5 w 6"/>
                  <a:gd name="T19" fmla="*/ 3 h 7"/>
                  <a:gd name="T20" fmla="*/ 5 w 6"/>
                  <a:gd name="T21" fmla="*/ 5 h 7"/>
                  <a:gd name="T22" fmla="*/ 2 w 6"/>
                  <a:gd name="T23" fmla="*/ 7 h 7"/>
                  <a:gd name="T24" fmla="*/ 3 w 6"/>
                  <a:gd name="T25" fmla="*/ 2 h 7"/>
                  <a:gd name="T26" fmla="*/ 2 w 6"/>
                  <a:gd name="T27" fmla="*/ 5 h 7"/>
                  <a:gd name="T28" fmla="*/ 2 w 6"/>
                  <a:gd name="T29" fmla="*/ 5 h 7"/>
                  <a:gd name="T30" fmla="*/ 4 w 6"/>
                  <a:gd name="T31" fmla="*/ 5 h 7"/>
                  <a:gd name="T32" fmla="*/ 4 w 6"/>
                  <a:gd name="T33" fmla="*/ 5 h 7"/>
                  <a:gd name="T34" fmla="*/ 3 w 6"/>
                  <a:gd name="T35" fmla="*/ 5 h 7"/>
                  <a:gd name="T36" fmla="*/ 2 w 6"/>
                  <a:gd name="T37" fmla="*/ 5 h 7"/>
                  <a:gd name="T38" fmla="*/ 2 w 6"/>
                  <a:gd name="T39" fmla="*/ 4 h 7"/>
                  <a:gd name="T40" fmla="*/ 3 w 6"/>
                  <a:gd name="T41" fmla="*/ 3 h 7"/>
                  <a:gd name="T42" fmla="*/ 3 w 6"/>
                  <a:gd name="T4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2" y="7"/>
                    </a:moveTo>
                    <a:cubicBezTo>
                      <a:pt x="2" y="7"/>
                      <a:pt x="1" y="6"/>
                      <a:pt x="1" y="6"/>
                    </a:cubicBezTo>
                    <a:cubicBezTo>
                      <a:pt x="0" y="5"/>
                      <a:pt x="1" y="2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6"/>
                      <a:pt x="3" y="7"/>
                      <a:pt x="2" y="7"/>
                    </a:cubicBezTo>
                    <a:close/>
                    <a:moveTo>
                      <a:pt x="3" y="2"/>
                    </a:moveTo>
                    <a:cubicBezTo>
                      <a:pt x="2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7" name="Freeform 191"/>
              <p:cNvSpPr/>
              <p:nvPr/>
            </p:nvSpPr>
            <p:spPr bwMode="auto">
              <a:xfrm>
                <a:off x="3355" y="1867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8" name="Freeform 192"/>
              <p:cNvSpPr/>
              <p:nvPr/>
            </p:nvSpPr>
            <p:spPr bwMode="auto">
              <a:xfrm>
                <a:off x="3353" y="1864"/>
                <a:ext cx="9" cy="7"/>
              </a:xfrm>
              <a:custGeom>
                <a:avLst/>
                <a:gdLst>
                  <a:gd name="T0" fmla="*/ 3 w 4"/>
                  <a:gd name="T1" fmla="*/ 3 h 3"/>
                  <a:gd name="T2" fmla="*/ 3 w 4"/>
                  <a:gd name="T3" fmla="*/ 3 h 3"/>
                  <a:gd name="T4" fmla="*/ 1 w 4"/>
                  <a:gd name="T5" fmla="*/ 2 h 3"/>
                  <a:gd name="T6" fmla="*/ 0 w 4"/>
                  <a:gd name="T7" fmla="*/ 2 h 3"/>
                  <a:gd name="T8" fmla="*/ 1 w 4"/>
                  <a:gd name="T9" fmla="*/ 1 h 3"/>
                  <a:gd name="T10" fmla="*/ 1 w 4"/>
                  <a:gd name="T11" fmla="*/ 1 h 3"/>
                  <a:gd name="T12" fmla="*/ 2 w 4"/>
                  <a:gd name="T13" fmla="*/ 0 h 3"/>
                  <a:gd name="T14" fmla="*/ 2 w 4"/>
                  <a:gd name="T15" fmla="*/ 0 h 3"/>
                  <a:gd name="T16" fmla="*/ 3 w 4"/>
                  <a:gd name="T17" fmla="*/ 0 h 3"/>
                  <a:gd name="T18" fmla="*/ 4 w 4"/>
                  <a:gd name="T19" fmla="*/ 3 h 3"/>
                  <a:gd name="T20" fmla="*/ 3 w 4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4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39" name="Freeform 193"/>
              <p:cNvSpPr/>
              <p:nvPr/>
            </p:nvSpPr>
            <p:spPr bwMode="auto">
              <a:xfrm>
                <a:off x="3362" y="2000"/>
                <a:ext cx="17" cy="9"/>
              </a:xfrm>
              <a:custGeom>
                <a:avLst/>
                <a:gdLst>
                  <a:gd name="T0" fmla="*/ 1 w 7"/>
                  <a:gd name="T1" fmla="*/ 0 h 4"/>
                  <a:gd name="T2" fmla="*/ 7 w 7"/>
                  <a:gd name="T3" fmla="*/ 3 h 4"/>
                  <a:gd name="T4" fmla="*/ 0 w 7"/>
                  <a:gd name="T5" fmla="*/ 0 h 4"/>
                  <a:gd name="T6" fmla="*/ 1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1" y="0"/>
                    </a:moveTo>
                    <a:cubicBezTo>
                      <a:pt x="3" y="0"/>
                      <a:pt x="7" y="1"/>
                      <a:pt x="7" y="3"/>
                    </a:cubicBezTo>
                    <a:cubicBezTo>
                      <a:pt x="4" y="4"/>
                      <a:pt x="3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0" name="Freeform 194"/>
              <p:cNvSpPr>
                <a:spLocks noEditPoints="1"/>
              </p:cNvSpPr>
              <p:nvPr/>
            </p:nvSpPr>
            <p:spPr bwMode="auto">
              <a:xfrm>
                <a:off x="3358" y="1997"/>
                <a:ext cx="23" cy="12"/>
              </a:xfrm>
              <a:custGeom>
                <a:avLst/>
                <a:gdLst>
                  <a:gd name="T0" fmla="*/ 8 w 10"/>
                  <a:gd name="T1" fmla="*/ 5 h 5"/>
                  <a:gd name="T2" fmla="*/ 4 w 10"/>
                  <a:gd name="T3" fmla="*/ 3 h 5"/>
                  <a:gd name="T4" fmla="*/ 2 w 10"/>
                  <a:gd name="T5" fmla="*/ 2 h 5"/>
                  <a:gd name="T6" fmla="*/ 0 w 10"/>
                  <a:gd name="T7" fmla="*/ 1 h 5"/>
                  <a:gd name="T8" fmla="*/ 2 w 10"/>
                  <a:gd name="T9" fmla="*/ 1 h 5"/>
                  <a:gd name="T10" fmla="*/ 3 w 10"/>
                  <a:gd name="T11" fmla="*/ 0 h 5"/>
                  <a:gd name="T12" fmla="*/ 3 w 10"/>
                  <a:gd name="T13" fmla="*/ 0 h 5"/>
                  <a:gd name="T14" fmla="*/ 3 w 10"/>
                  <a:gd name="T15" fmla="*/ 0 h 5"/>
                  <a:gd name="T16" fmla="*/ 5 w 10"/>
                  <a:gd name="T17" fmla="*/ 1 h 5"/>
                  <a:gd name="T18" fmla="*/ 10 w 10"/>
                  <a:gd name="T19" fmla="*/ 4 h 5"/>
                  <a:gd name="T20" fmla="*/ 10 w 10"/>
                  <a:gd name="T21" fmla="*/ 5 h 5"/>
                  <a:gd name="T22" fmla="*/ 9 w 10"/>
                  <a:gd name="T23" fmla="*/ 5 h 5"/>
                  <a:gd name="T24" fmla="*/ 8 w 10"/>
                  <a:gd name="T25" fmla="*/ 5 h 5"/>
                  <a:gd name="T26" fmla="*/ 5 w 10"/>
                  <a:gd name="T27" fmla="*/ 2 h 5"/>
                  <a:gd name="T28" fmla="*/ 5 w 10"/>
                  <a:gd name="T29" fmla="*/ 2 h 5"/>
                  <a:gd name="T30" fmla="*/ 8 w 10"/>
                  <a:gd name="T31" fmla="*/ 4 h 5"/>
                  <a:gd name="T32" fmla="*/ 5 w 10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5">
                    <a:moveTo>
                      <a:pt x="8" y="5"/>
                    </a:moveTo>
                    <a:cubicBezTo>
                      <a:pt x="6" y="5"/>
                      <a:pt x="5" y="4"/>
                      <a:pt x="4" y="3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7" y="1"/>
                      <a:pt x="9" y="2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lose/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3"/>
                      <a:pt x="6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1" name="Freeform 195"/>
              <p:cNvSpPr/>
              <p:nvPr/>
            </p:nvSpPr>
            <p:spPr bwMode="auto">
              <a:xfrm>
                <a:off x="3258" y="1662"/>
                <a:ext cx="31" cy="26"/>
              </a:xfrm>
              <a:custGeom>
                <a:avLst/>
                <a:gdLst>
                  <a:gd name="T0" fmla="*/ 5 w 13"/>
                  <a:gd name="T1" fmla="*/ 1 h 11"/>
                  <a:gd name="T2" fmla="*/ 13 w 13"/>
                  <a:gd name="T3" fmla="*/ 8 h 11"/>
                  <a:gd name="T4" fmla="*/ 2 w 13"/>
                  <a:gd name="T5" fmla="*/ 7 h 11"/>
                  <a:gd name="T6" fmla="*/ 0 w 13"/>
                  <a:gd name="T7" fmla="*/ 2 h 11"/>
                  <a:gd name="T8" fmla="*/ 5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5" y="1"/>
                    </a:moveTo>
                    <a:cubicBezTo>
                      <a:pt x="10" y="2"/>
                      <a:pt x="10" y="4"/>
                      <a:pt x="13" y="8"/>
                    </a:cubicBezTo>
                    <a:cubicBezTo>
                      <a:pt x="10" y="8"/>
                      <a:pt x="3" y="11"/>
                      <a:pt x="2" y="7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1" y="0"/>
                      <a:pt x="3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2" name="Freeform 196"/>
              <p:cNvSpPr>
                <a:spLocks noEditPoints="1"/>
              </p:cNvSpPr>
              <p:nvPr/>
            </p:nvSpPr>
            <p:spPr bwMode="auto">
              <a:xfrm>
                <a:off x="3256" y="1662"/>
                <a:ext cx="35" cy="24"/>
              </a:xfrm>
              <a:custGeom>
                <a:avLst/>
                <a:gdLst>
                  <a:gd name="T0" fmla="*/ 6 w 15"/>
                  <a:gd name="T1" fmla="*/ 10 h 10"/>
                  <a:gd name="T2" fmla="*/ 3 w 15"/>
                  <a:gd name="T3" fmla="*/ 7 h 10"/>
                  <a:gd name="T4" fmla="*/ 2 w 15"/>
                  <a:gd name="T5" fmla="*/ 5 h 10"/>
                  <a:gd name="T6" fmla="*/ 1 w 15"/>
                  <a:gd name="T7" fmla="*/ 2 h 10"/>
                  <a:gd name="T8" fmla="*/ 3 w 15"/>
                  <a:gd name="T9" fmla="*/ 0 h 10"/>
                  <a:gd name="T10" fmla="*/ 5 w 15"/>
                  <a:gd name="T11" fmla="*/ 0 h 10"/>
                  <a:gd name="T12" fmla="*/ 6 w 15"/>
                  <a:gd name="T13" fmla="*/ 0 h 10"/>
                  <a:gd name="T14" fmla="*/ 7 w 15"/>
                  <a:gd name="T15" fmla="*/ 0 h 10"/>
                  <a:gd name="T16" fmla="*/ 14 w 15"/>
                  <a:gd name="T17" fmla="*/ 7 h 10"/>
                  <a:gd name="T18" fmla="*/ 15 w 15"/>
                  <a:gd name="T19" fmla="*/ 8 h 10"/>
                  <a:gd name="T20" fmla="*/ 14 w 15"/>
                  <a:gd name="T21" fmla="*/ 8 h 10"/>
                  <a:gd name="T22" fmla="*/ 12 w 15"/>
                  <a:gd name="T23" fmla="*/ 9 h 10"/>
                  <a:gd name="T24" fmla="*/ 6 w 15"/>
                  <a:gd name="T25" fmla="*/ 10 h 10"/>
                  <a:gd name="T26" fmla="*/ 3 w 15"/>
                  <a:gd name="T27" fmla="*/ 1 h 10"/>
                  <a:gd name="T28" fmla="*/ 2 w 15"/>
                  <a:gd name="T29" fmla="*/ 2 h 10"/>
                  <a:gd name="T30" fmla="*/ 3 w 15"/>
                  <a:gd name="T31" fmla="*/ 4 h 10"/>
                  <a:gd name="T32" fmla="*/ 4 w 15"/>
                  <a:gd name="T33" fmla="*/ 7 h 10"/>
                  <a:gd name="T34" fmla="*/ 6 w 15"/>
                  <a:gd name="T35" fmla="*/ 8 h 10"/>
                  <a:gd name="T36" fmla="*/ 12 w 15"/>
                  <a:gd name="T37" fmla="*/ 7 h 10"/>
                  <a:gd name="T38" fmla="*/ 13 w 15"/>
                  <a:gd name="T39" fmla="*/ 7 h 10"/>
                  <a:gd name="T40" fmla="*/ 6 w 15"/>
                  <a:gd name="T41" fmla="*/ 2 h 10"/>
                  <a:gd name="T42" fmla="*/ 5 w 15"/>
                  <a:gd name="T43" fmla="*/ 2 h 10"/>
                  <a:gd name="T44" fmla="*/ 3 w 15"/>
                  <a:gd name="T4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0">
                    <a:moveTo>
                      <a:pt x="6" y="10"/>
                    </a:moveTo>
                    <a:cubicBezTo>
                      <a:pt x="4" y="10"/>
                      <a:pt x="3" y="8"/>
                      <a:pt x="3" y="7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4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2"/>
                      <a:pt x="12" y="3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9"/>
                      <a:pt x="12" y="9"/>
                    </a:cubicBezTo>
                    <a:cubicBezTo>
                      <a:pt x="10" y="9"/>
                      <a:pt x="8" y="10"/>
                      <a:pt x="6" y="10"/>
                    </a:cubicBezTo>
                    <a:close/>
                    <a:moveTo>
                      <a:pt x="3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4" y="8"/>
                      <a:pt x="6" y="8"/>
                    </a:cubicBezTo>
                    <a:cubicBezTo>
                      <a:pt x="8" y="8"/>
                      <a:pt x="10" y="8"/>
                      <a:pt x="12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1" y="4"/>
                      <a:pt x="10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3" name="Freeform 197"/>
              <p:cNvSpPr/>
              <p:nvPr/>
            </p:nvSpPr>
            <p:spPr bwMode="auto">
              <a:xfrm>
                <a:off x="3296" y="1769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4 w 4"/>
                  <a:gd name="T3" fmla="*/ 3 h 3"/>
                  <a:gd name="T4" fmla="*/ 0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2" y="0"/>
                      <a:pt x="3" y="2"/>
                      <a:pt x="4" y="3"/>
                    </a:cubicBezTo>
                    <a:cubicBezTo>
                      <a:pt x="2" y="3"/>
                      <a:pt x="1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4" name="Freeform 198"/>
              <p:cNvSpPr>
                <a:spLocks noEditPoints="1"/>
              </p:cNvSpPr>
              <p:nvPr/>
            </p:nvSpPr>
            <p:spPr bwMode="auto">
              <a:xfrm>
                <a:off x="3296" y="1769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0 w 5"/>
                  <a:gd name="T3" fmla="*/ 2 h 4"/>
                  <a:gd name="T4" fmla="*/ 0 w 5"/>
                  <a:gd name="T5" fmla="*/ 1 h 4"/>
                  <a:gd name="T6" fmla="*/ 0 w 5"/>
                  <a:gd name="T7" fmla="*/ 1 h 4"/>
                  <a:gd name="T8" fmla="*/ 1 w 5"/>
                  <a:gd name="T9" fmla="*/ 0 h 4"/>
                  <a:gd name="T10" fmla="*/ 4 w 5"/>
                  <a:gd name="T11" fmla="*/ 2 h 4"/>
                  <a:gd name="T12" fmla="*/ 4 w 5"/>
                  <a:gd name="T13" fmla="*/ 2 h 4"/>
                  <a:gd name="T14" fmla="*/ 5 w 5"/>
                  <a:gd name="T15" fmla="*/ 3 h 4"/>
                  <a:gd name="T16" fmla="*/ 4 w 5"/>
                  <a:gd name="T17" fmla="*/ 3 h 4"/>
                  <a:gd name="T18" fmla="*/ 2 w 5"/>
                  <a:gd name="T19" fmla="*/ 4 h 4"/>
                  <a:gd name="T20" fmla="*/ 1 w 5"/>
                  <a:gd name="T21" fmla="*/ 2 h 4"/>
                  <a:gd name="T22" fmla="*/ 2 w 5"/>
                  <a:gd name="T23" fmla="*/ 2 h 4"/>
                  <a:gd name="T24" fmla="*/ 1 w 5"/>
                  <a:gd name="T25" fmla="*/ 1 h 4"/>
                  <a:gd name="T26" fmla="*/ 1 w 5"/>
                  <a:gd name="T2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5" name="Freeform 199"/>
              <p:cNvSpPr/>
              <p:nvPr/>
            </p:nvSpPr>
            <p:spPr bwMode="auto">
              <a:xfrm>
                <a:off x="3279" y="1767"/>
                <a:ext cx="17" cy="21"/>
              </a:xfrm>
              <a:custGeom>
                <a:avLst/>
                <a:gdLst>
                  <a:gd name="T0" fmla="*/ 3 w 7"/>
                  <a:gd name="T1" fmla="*/ 0 h 9"/>
                  <a:gd name="T2" fmla="*/ 7 w 7"/>
                  <a:gd name="T3" fmla="*/ 2 h 9"/>
                  <a:gd name="T4" fmla="*/ 5 w 7"/>
                  <a:gd name="T5" fmla="*/ 8 h 9"/>
                  <a:gd name="T6" fmla="*/ 1 w 7"/>
                  <a:gd name="T7" fmla="*/ 6 h 9"/>
                  <a:gd name="T8" fmla="*/ 3 w 7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cubicBezTo>
                      <a:pt x="5" y="1"/>
                      <a:pt x="6" y="1"/>
                      <a:pt x="7" y="2"/>
                    </a:cubicBezTo>
                    <a:cubicBezTo>
                      <a:pt x="7" y="4"/>
                      <a:pt x="6" y="7"/>
                      <a:pt x="5" y="8"/>
                    </a:cubicBezTo>
                    <a:cubicBezTo>
                      <a:pt x="3" y="9"/>
                      <a:pt x="1" y="7"/>
                      <a:pt x="1" y="6"/>
                    </a:cubicBezTo>
                    <a:cubicBezTo>
                      <a:pt x="0" y="3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6" name="Freeform 200"/>
              <p:cNvSpPr>
                <a:spLocks noEditPoints="1"/>
              </p:cNvSpPr>
              <p:nvPr/>
            </p:nvSpPr>
            <p:spPr bwMode="auto">
              <a:xfrm>
                <a:off x="3279" y="1767"/>
                <a:ext cx="19" cy="21"/>
              </a:xfrm>
              <a:custGeom>
                <a:avLst/>
                <a:gdLst>
                  <a:gd name="T0" fmla="*/ 3 w 8"/>
                  <a:gd name="T1" fmla="*/ 9 h 9"/>
                  <a:gd name="T2" fmla="*/ 0 w 8"/>
                  <a:gd name="T3" fmla="*/ 6 h 9"/>
                  <a:gd name="T4" fmla="*/ 2 w 8"/>
                  <a:gd name="T5" fmla="*/ 1 h 9"/>
                  <a:gd name="T6" fmla="*/ 3 w 8"/>
                  <a:gd name="T7" fmla="*/ 0 h 9"/>
                  <a:gd name="T8" fmla="*/ 3 w 8"/>
                  <a:gd name="T9" fmla="*/ 0 h 9"/>
                  <a:gd name="T10" fmla="*/ 3 w 8"/>
                  <a:gd name="T11" fmla="*/ 0 h 9"/>
                  <a:gd name="T12" fmla="*/ 4 w 8"/>
                  <a:gd name="T13" fmla="*/ 0 h 9"/>
                  <a:gd name="T14" fmla="*/ 7 w 8"/>
                  <a:gd name="T15" fmla="*/ 2 h 9"/>
                  <a:gd name="T16" fmla="*/ 5 w 8"/>
                  <a:gd name="T17" fmla="*/ 8 h 9"/>
                  <a:gd name="T18" fmla="*/ 3 w 8"/>
                  <a:gd name="T19" fmla="*/ 9 h 9"/>
                  <a:gd name="T20" fmla="*/ 3 w 8"/>
                  <a:gd name="T21" fmla="*/ 1 h 9"/>
                  <a:gd name="T22" fmla="*/ 3 w 8"/>
                  <a:gd name="T23" fmla="*/ 2 h 9"/>
                  <a:gd name="T24" fmla="*/ 1 w 8"/>
                  <a:gd name="T25" fmla="*/ 5 h 9"/>
                  <a:gd name="T26" fmla="*/ 5 w 8"/>
                  <a:gd name="T27" fmla="*/ 7 h 9"/>
                  <a:gd name="T28" fmla="*/ 6 w 8"/>
                  <a:gd name="T29" fmla="*/ 3 h 9"/>
                  <a:gd name="T30" fmla="*/ 4 w 8"/>
                  <a:gd name="T31" fmla="*/ 1 h 9"/>
                  <a:gd name="T32" fmla="*/ 3 w 8"/>
                  <a:gd name="T3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9">
                    <a:moveTo>
                      <a:pt x="3" y="9"/>
                    </a:moveTo>
                    <a:cubicBezTo>
                      <a:pt x="2" y="9"/>
                      <a:pt x="0" y="7"/>
                      <a:pt x="0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6" y="0"/>
                      <a:pt x="7" y="2"/>
                    </a:cubicBezTo>
                    <a:cubicBezTo>
                      <a:pt x="8" y="4"/>
                      <a:pt x="7" y="7"/>
                      <a:pt x="5" y="8"/>
                    </a:cubicBezTo>
                    <a:cubicBezTo>
                      <a:pt x="5" y="8"/>
                      <a:pt x="4" y="9"/>
                      <a:pt x="3" y="9"/>
                    </a:cubicBezTo>
                    <a:close/>
                    <a:moveTo>
                      <a:pt x="3" y="1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7"/>
                      <a:pt x="3" y="8"/>
                      <a:pt x="5" y="7"/>
                    </a:cubicBezTo>
                    <a:cubicBezTo>
                      <a:pt x="6" y="6"/>
                      <a:pt x="6" y="4"/>
                      <a:pt x="6" y="3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7" name="Freeform 201"/>
              <p:cNvSpPr/>
              <p:nvPr/>
            </p:nvSpPr>
            <p:spPr bwMode="auto">
              <a:xfrm>
                <a:off x="3237" y="180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3 h 3"/>
                  <a:gd name="T4" fmla="*/ 0 w 3"/>
                  <a:gd name="T5" fmla="*/ 0 h 3"/>
                  <a:gd name="T6" fmla="*/ 1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2" y="2"/>
                      <a:pt x="2" y="3"/>
                      <a:pt x="3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8" name="Freeform 202"/>
              <p:cNvSpPr/>
              <p:nvPr/>
            </p:nvSpPr>
            <p:spPr bwMode="auto">
              <a:xfrm>
                <a:off x="3232" y="1800"/>
                <a:ext cx="17" cy="14"/>
              </a:xfrm>
              <a:custGeom>
                <a:avLst/>
                <a:gdLst>
                  <a:gd name="T0" fmla="*/ 7 w 7"/>
                  <a:gd name="T1" fmla="*/ 6 h 6"/>
                  <a:gd name="T2" fmla="*/ 4 w 7"/>
                  <a:gd name="T3" fmla="*/ 5 h 6"/>
                  <a:gd name="T4" fmla="*/ 1 w 7"/>
                  <a:gd name="T5" fmla="*/ 2 h 6"/>
                  <a:gd name="T6" fmla="*/ 0 w 7"/>
                  <a:gd name="T7" fmla="*/ 0 h 6"/>
                  <a:gd name="T8" fmla="*/ 2 w 7"/>
                  <a:gd name="T9" fmla="*/ 1 h 6"/>
                  <a:gd name="T10" fmla="*/ 4 w 7"/>
                  <a:gd name="T11" fmla="*/ 2 h 6"/>
                  <a:gd name="T12" fmla="*/ 4 w 7"/>
                  <a:gd name="T13" fmla="*/ 2 h 6"/>
                  <a:gd name="T14" fmla="*/ 5 w 7"/>
                  <a:gd name="T15" fmla="*/ 3 h 6"/>
                  <a:gd name="T16" fmla="*/ 7 w 7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3"/>
                    </a:cubicBezTo>
                    <a:lnTo>
                      <a:pt x="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49" name="Freeform 203"/>
              <p:cNvSpPr/>
              <p:nvPr/>
            </p:nvSpPr>
            <p:spPr bwMode="auto">
              <a:xfrm>
                <a:off x="3213" y="1805"/>
                <a:ext cx="50" cy="45"/>
              </a:xfrm>
              <a:custGeom>
                <a:avLst/>
                <a:gdLst>
                  <a:gd name="T0" fmla="*/ 6 w 21"/>
                  <a:gd name="T1" fmla="*/ 2 h 19"/>
                  <a:gd name="T2" fmla="*/ 8 w 21"/>
                  <a:gd name="T3" fmla="*/ 5 h 19"/>
                  <a:gd name="T4" fmla="*/ 10 w 21"/>
                  <a:gd name="T5" fmla="*/ 5 h 19"/>
                  <a:gd name="T6" fmla="*/ 16 w 21"/>
                  <a:gd name="T7" fmla="*/ 8 h 19"/>
                  <a:gd name="T8" fmla="*/ 17 w 21"/>
                  <a:gd name="T9" fmla="*/ 12 h 19"/>
                  <a:gd name="T10" fmla="*/ 19 w 21"/>
                  <a:gd name="T11" fmla="*/ 12 h 19"/>
                  <a:gd name="T12" fmla="*/ 21 w 21"/>
                  <a:gd name="T13" fmla="*/ 14 h 19"/>
                  <a:gd name="T14" fmla="*/ 17 w 21"/>
                  <a:gd name="T15" fmla="*/ 15 h 19"/>
                  <a:gd name="T16" fmla="*/ 13 w 21"/>
                  <a:gd name="T17" fmla="*/ 13 h 19"/>
                  <a:gd name="T18" fmla="*/ 14 w 21"/>
                  <a:gd name="T19" fmla="*/ 11 h 19"/>
                  <a:gd name="T20" fmla="*/ 12 w 21"/>
                  <a:gd name="T21" fmla="*/ 13 h 19"/>
                  <a:gd name="T22" fmla="*/ 9 w 21"/>
                  <a:gd name="T23" fmla="*/ 16 h 19"/>
                  <a:gd name="T24" fmla="*/ 6 w 21"/>
                  <a:gd name="T25" fmla="*/ 13 h 19"/>
                  <a:gd name="T26" fmla="*/ 5 w 21"/>
                  <a:gd name="T27" fmla="*/ 12 h 19"/>
                  <a:gd name="T28" fmla="*/ 5 w 21"/>
                  <a:gd name="T29" fmla="*/ 7 h 19"/>
                  <a:gd name="T30" fmla="*/ 6 w 21"/>
                  <a:gd name="T3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19">
                    <a:moveTo>
                      <a:pt x="6" y="2"/>
                    </a:moveTo>
                    <a:cubicBezTo>
                      <a:pt x="8" y="0"/>
                      <a:pt x="8" y="3"/>
                      <a:pt x="8" y="5"/>
                    </a:cubicBezTo>
                    <a:cubicBezTo>
                      <a:pt x="10" y="2"/>
                      <a:pt x="10" y="5"/>
                      <a:pt x="10" y="5"/>
                    </a:cubicBezTo>
                    <a:cubicBezTo>
                      <a:pt x="12" y="6"/>
                      <a:pt x="14" y="7"/>
                      <a:pt x="16" y="8"/>
                    </a:cubicBezTo>
                    <a:cubicBezTo>
                      <a:pt x="17" y="9"/>
                      <a:pt x="16" y="11"/>
                      <a:pt x="17" y="12"/>
                    </a:cubicBezTo>
                    <a:cubicBezTo>
                      <a:pt x="17" y="12"/>
                      <a:pt x="19" y="11"/>
                      <a:pt x="19" y="12"/>
                    </a:cubicBezTo>
                    <a:cubicBezTo>
                      <a:pt x="20" y="13"/>
                      <a:pt x="20" y="13"/>
                      <a:pt x="21" y="14"/>
                    </a:cubicBezTo>
                    <a:cubicBezTo>
                      <a:pt x="19" y="15"/>
                      <a:pt x="19" y="16"/>
                      <a:pt x="17" y="15"/>
                    </a:cubicBezTo>
                    <a:cubicBezTo>
                      <a:pt x="15" y="14"/>
                      <a:pt x="16" y="12"/>
                      <a:pt x="13" y="13"/>
                    </a:cubicBezTo>
                    <a:cubicBezTo>
                      <a:pt x="13" y="12"/>
                      <a:pt x="14" y="12"/>
                      <a:pt x="14" y="11"/>
                    </a:cubicBezTo>
                    <a:cubicBezTo>
                      <a:pt x="12" y="12"/>
                      <a:pt x="12" y="12"/>
                      <a:pt x="12" y="13"/>
                    </a:cubicBezTo>
                    <a:cubicBezTo>
                      <a:pt x="12" y="15"/>
                      <a:pt x="10" y="16"/>
                      <a:pt x="9" y="16"/>
                    </a:cubicBezTo>
                    <a:cubicBezTo>
                      <a:pt x="6" y="19"/>
                      <a:pt x="6" y="16"/>
                      <a:pt x="6" y="13"/>
                    </a:cubicBezTo>
                    <a:cubicBezTo>
                      <a:pt x="6" y="16"/>
                      <a:pt x="0" y="16"/>
                      <a:pt x="5" y="12"/>
                    </a:cubicBezTo>
                    <a:cubicBezTo>
                      <a:pt x="5" y="11"/>
                      <a:pt x="5" y="8"/>
                      <a:pt x="5" y="7"/>
                    </a:cubicBezTo>
                    <a:cubicBezTo>
                      <a:pt x="5" y="5"/>
                      <a:pt x="5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750" name="Freeform 204"/>
              <p:cNvSpPr>
                <a:spLocks noEditPoints="1"/>
              </p:cNvSpPr>
              <p:nvPr/>
            </p:nvSpPr>
            <p:spPr bwMode="auto">
              <a:xfrm>
                <a:off x="3218" y="1805"/>
                <a:ext cx="47" cy="43"/>
              </a:xfrm>
              <a:custGeom>
                <a:avLst/>
                <a:gdLst>
                  <a:gd name="T0" fmla="*/ 4 w 20"/>
                  <a:gd name="T1" fmla="*/ 15 h 18"/>
                  <a:gd name="T2" fmla="*/ 0 w 20"/>
                  <a:gd name="T3" fmla="*/ 15 h 18"/>
                  <a:gd name="T4" fmla="*/ 2 w 20"/>
                  <a:gd name="T5" fmla="*/ 9 h 18"/>
                  <a:gd name="T6" fmla="*/ 2 w 20"/>
                  <a:gd name="T7" fmla="*/ 7 h 18"/>
                  <a:gd name="T8" fmla="*/ 4 w 20"/>
                  <a:gd name="T9" fmla="*/ 1 h 18"/>
                  <a:gd name="T10" fmla="*/ 6 w 20"/>
                  <a:gd name="T11" fmla="*/ 1 h 18"/>
                  <a:gd name="T12" fmla="*/ 7 w 20"/>
                  <a:gd name="T13" fmla="*/ 3 h 18"/>
                  <a:gd name="T14" fmla="*/ 9 w 20"/>
                  <a:gd name="T15" fmla="*/ 5 h 18"/>
                  <a:gd name="T16" fmla="*/ 14 w 20"/>
                  <a:gd name="T17" fmla="*/ 8 h 18"/>
                  <a:gd name="T18" fmla="*/ 15 w 20"/>
                  <a:gd name="T19" fmla="*/ 11 h 18"/>
                  <a:gd name="T20" fmla="*/ 17 w 20"/>
                  <a:gd name="T21" fmla="*/ 11 h 18"/>
                  <a:gd name="T22" fmla="*/ 20 w 20"/>
                  <a:gd name="T23" fmla="*/ 13 h 18"/>
                  <a:gd name="T24" fmla="*/ 19 w 20"/>
                  <a:gd name="T25" fmla="*/ 14 h 18"/>
                  <a:gd name="T26" fmla="*/ 15 w 20"/>
                  <a:gd name="T27" fmla="*/ 16 h 18"/>
                  <a:gd name="T28" fmla="*/ 11 w 20"/>
                  <a:gd name="T29" fmla="*/ 13 h 18"/>
                  <a:gd name="T30" fmla="*/ 10 w 20"/>
                  <a:gd name="T31" fmla="*/ 13 h 18"/>
                  <a:gd name="T32" fmla="*/ 7 w 20"/>
                  <a:gd name="T33" fmla="*/ 17 h 18"/>
                  <a:gd name="T34" fmla="*/ 5 w 20"/>
                  <a:gd name="T35" fmla="*/ 7 h 18"/>
                  <a:gd name="T36" fmla="*/ 5 w 20"/>
                  <a:gd name="T37" fmla="*/ 17 h 18"/>
                  <a:gd name="T38" fmla="*/ 7 w 20"/>
                  <a:gd name="T39" fmla="*/ 15 h 18"/>
                  <a:gd name="T40" fmla="*/ 12 w 20"/>
                  <a:gd name="T41" fmla="*/ 11 h 18"/>
                  <a:gd name="T42" fmla="*/ 12 w 20"/>
                  <a:gd name="T43" fmla="*/ 12 h 18"/>
                  <a:gd name="T44" fmla="*/ 15 w 20"/>
                  <a:gd name="T45" fmla="*/ 14 h 18"/>
                  <a:gd name="T46" fmla="*/ 18 w 20"/>
                  <a:gd name="T47" fmla="*/ 14 h 18"/>
                  <a:gd name="T48" fmla="*/ 16 w 20"/>
                  <a:gd name="T49" fmla="*/ 13 h 18"/>
                  <a:gd name="T50" fmla="*/ 15 w 20"/>
                  <a:gd name="T51" fmla="*/ 12 h 18"/>
                  <a:gd name="T52" fmla="*/ 13 w 20"/>
                  <a:gd name="T53" fmla="*/ 9 h 18"/>
                  <a:gd name="T54" fmla="*/ 8 w 20"/>
                  <a:gd name="T55" fmla="*/ 6 h 18"/>
                  <a:gd name="T56" fmla="*/ 7 w 20"/>
                  <a:gd name="T57" fmla="*/ 4 h 18"/>
                  <a:gd name="T58" fmla="*/ 5 w 20"/>
                  <a:gd name="T59" fmla="*/ 7 h 18"/>
                  <a:gd name="T60" fmla="*/ 5 w 20"/>
                  <a:gd name="T61" fmla="*/ 2 h 18"/>
                  <a:gd name="T62" fmla="*/ 4 w 20"/>
                  <a:gd name="T63" fmla="*/ 7 h 18"/>
                  <a:gd name="T64" fmla="*/ 4 w 20"/>
                  <a:gd name="T65" fmla="*/ 9 h 18"/>
                  <a:gd name="T66" fmla="*/ 1 w 20"/>
                  <a:gd name="T67" fmla="*/ 14 h 18"/>
                  <a:gd name="T68" fmla="*/ 4 w 20"/>
                  <a:gd name="T6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8">
                    <a:moveTo>
                      <a:pt x="5" y="18"/>
                    </a:moveTo>
                    <a:cubicBezTo>
                      <a:pt x="4" y="18"/>
                      <a:pt x="4" y="17"/>
                      <a:pt x="4" y="15"/>
                    </a:cubicBezTo>
                    <a:cubicBezTo>
                      <a:pt x="3" y="15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5"/>
                    </a:cubicBezTo>
                    <a:cubicBezTo>
                      <a:pt x="0" y="14"/>
                      <a:pt x="0" y="13"/>
                      <a:pt x="2" y="11"/>
                    </a:cubicBezTo>
                    <a:cubicBezTo>
                      <a:pt x="2" y="11"/>
                      <a:pt x="2" y="10"/>
                      <a:pt x="2" y="9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1" y="6"/>
                      <a:pt x="12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5" y="8"/>
                      <a:pt x="15" y="9"/>
                      <a:pt x="15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7" y="11"/>
                      <a:pt x="18" y="11"/>
                      <a:pt x="18" y="12"/>
                    </a:cubicBezTo>
                    <a:cubicBezTo>
                      <a:pt x="18" y="12"/>
                      <a:pt x="19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6"/>
                      <a:pt x="17" y="17"/>
                      <a:pt x="15" y="16"/>
                    </a:cubicBezTo>
                    <a:cubicBezTo>
                      <a:pt x="13" y="15"/>
                      <a:pt x="13" y="15"/>
                      <a:pt x="13" y="14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5"/>
                      <a:pt x="9" y="16"/>
                      <a:pt x="8" y="16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lose/>
                    <a:moveTo>
                      <a:pt x="5" y="7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7" y="16"/>
                      <a:pt x="7" y="16"/>
                      <a:pt x="7" y="15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2"/>
                      <a:pt x="10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6" y="15"/>
                      <a:pt x="17" y="15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3"/>
                      <a:pt x="17" y="13"/>
                      <a:pt x="17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5" y="13"/>
                    </a:cubicBezTo>
                    <a:cubicBezTo>
                      <a:pt x="15" y="13"/>
                      <a:pt x="15" y="13"/>
                      <a:pt x="15" y="12"/>
                    </a:cubicBezTo>
                    <a:cubicBezTo>
                      <a:pt x="14" y="12"/>
                      <a:pt x="14" y="11"/>
                      <a:pt x="14" y="10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0" y="7"/>
                      <a:pt x="9" y="6"/>
                      <a:pt x="8" y="6"/>
                    </a:cubicBezTo>
                    <a:cubicBezTo>
                      <a:pt x="8" y="5"/>
                      <a:pt x="8" y="5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4" y="5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4" y="11"/>
                      <a:pt x="4" y="12"/>
                      <a:pt x="3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2" y="14"/>
                    </a:cubicBezTo>
                    <a:cubicBezTo>
                      <a:pt x="3" y="14"/>
                      <a:pt x="4" y="14"/>
                      <a:pt x="4" y="13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</p:grpSp>
        <p:grpSp>
          <p:nvGrpSpPr>
            <p:cNvPr id="7" name="Group 406"/>
            <p:cNvGrpSpPr/>
            <p:nvPr/>
          </p:nvGrpSpPr>
          <p:grpSpPr bwMode="auto">
            <a:xfrm>
              <a:off x="2406923" y="1205332"/>
              <a:ext cx="4805171" cy="4080988"/>
              <a:chOff x="2974" y="1638"/>
              <a:chExt cx="1128" cy="958"/>
            </a:xfrm>
            <a:grpFill/>
          </p:grpSpPr>
          <p:sp>
            <p:nvSpPr>
              <p:cNvPr id="351" name="Freeform 206"/>
              <p:cNvSpPr/>
              <p:nvPr/>
            </p:nvSpPr>
            <p:spPr bwMode="auto">
              <a:xfrm>
                <a:off x="3218" y="1769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3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2" name="Freeform 207"/>
              <p:cNvSpPr/>
              <p:nvPr/>
            </p:nvSpPr>
            <p:spPr bwMode="auto">
              <a:xfrm>
                <a:off x="3218" y="1767"/>
                <a:ext cx="7" cy="12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5 h 5"/>
                  <a:gd name="T4" fmla="*/ 0 w 3"/>
                  <a:gd name="T5" fmla="*/ 2 h 5"/>
                  <a:gd name="T6" fmla="*/ 2 w 3"/>
                  <a:gd name="T7" fmla="*/ 0 h 5"/>
                  <a:gd name="T8" fmla="*/ 2 w 3"/>
                  <a:gd name="T9" fmla="*/ 0 h 5"/>
                  <a:gd name="T10" fmla="*/ 3 w 3"/>
                  <a:gd name="T11" fmla="*/ 2 h 5"/>
                  <a:gd name="T12" fmla="*/ 3 w 3"/>
                  <a:gd name="T13" fmla="*/ 4 h 5"/>
                  <a:gd name="T14" fmla="*/ 3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3" name="Freeform 208"/>
              <p:cNvSpPr/>
              <p:nvPr/>
            </p:nvSpPr>
            <p:spPr bwMode="auto">
              <a:xfrm>
                <a:off x="3166" y="1650"/>
                <a:ext cx="33" cy="50"/>
              </a:xfrm>
              <a:custGeom>
                <a:avLst/>
                <a:gdLst>
                  <a:gd name="T0" fmla="*/ 1 w 14"/>
                  <a:gd name="T1" fmla="*/ 1 h 21"/>
                  <a:gd name="T2" fmla="*/ 14 w 14"/>
                  <a:gd name="T3" fmla="*/ 3 h 21"/>
                  <a:gd name="T4" fmla="*/ 13 w 14"/>
                  <a:gd name="T5" fmla="*/ 5 h 21"/>
                  <a:gd name="T6" fmla="*/ 12 w 14"/>
                  <a:gd name="T7" fmla="*/ 6 h 21"/>
                  <a:gd name="T8" fmla="*/ 11 w 14"/>
                  <a:gd name="T9" fmla="*/ 9 h 21"/>
                  <a:gd name="T10" fmla="*/ 9 w 14"/>
                  <a:gd name="T11" fmla="*/ 14 h 21"/>
                  <a:gd name="T12" fmla="*/ 3 w 14"/>
                  <a:gd name="T13" fmla="*/ 14 h 21"/>
                  <a:gd name="T14" fmla="*/ 5 w 14"/>
                  <a:gd name="T15" fmla="*/ 18 h 21"/>
                  <a:gd name="T16" fmla="*/ 1 w 14"/>
                  <a:gd name="T17" fmla="*/ 20 h 21"/>
                  <a:gd name="T18" fmla="*/ 2 w 14"/>
                  <a:gd name="T19" fmla="*/ 19 h 21"/>
                  <a:gd name="T20" fmla="*/ 1 w 14"/>
                  <a:gd name="T21" fmla="*/ 17 h 21"/>
                  <a:gd name="T22" fmla="*/ 0 w 14"/>
                  <a:gd name="T23" fmla="*/ 14 h 21"/>
                  <a:gd name="T24" fmla="*/ 0 w 14"/>
                  <a:gd name="T25" fmla="*/ 5 h 21"/>
                  <a:gd name="T26" fmla="*/ 3 w 14"/>
                  <a:gd name="T27" fmla="*/ 6 h 21"/>
                  <a:gd name="T28" fmla="*/ 1 w 14"/>
                  <a:gd name="T2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21">
                    <a:moveTo>
                      <a:pt x="1" y="1"/>
                    </a:moveTo>
                    <a:cubicBezTo>
                      <a:pt x="6" y="0"/>
                      <a:pt x="9" y="2"/>
                      <a:pt x="14" y="3"/>
                    </a:cubicBezTo>
                    <a:cubicBezTo>
                      <a:pt x="14" y="4"/>
                      <a:pt x="14" y="4"/>
                      <a:pt x="13" y="5"/>
                    </a:cubicBezTo>
                    <a:cubicBezTo>
                      <a:pt x="13" y="6"/>
                      <a:pt x="12" y="6"/>
                      <a:pt x="12" y="6"/>
                    </a:cubicBezTo>
                    <a:cubicBezTo>
                      <a:pt x="12" y="7"/>
                      <a:pt x="12" y="9"/>
                      <a:pt x="11" y="9"/>
                    </a:cubicBezTo>
                    <a:cubicBezTo>
                      <a:pt x="12" y="10"/>
                      <a:pt x="10" y="13"/>
                      <a:pt x="9" y="14"/>
                    </a:cubicBezTo>
                    <a:cubicBezTo>
                      <a:pt x="9" y="15"/>
                      <a:pt x="4" y="14"/>
                      <a:pt x="3" y="14"/>
                    </a:cubicBezTo>
                    <a:cubicBezTo>
                      <a:pt x="5" y="16"/>
                      <a:pt x="6" y="16"/>
                      <a:pt x="5" y="18"/>
                    </a:cubicBezTo>
                    <a:cubicBezTo>
                      <a:pt x="4" y="19"/>
                      <a:pt x="3" y="21"/>
                      <a:pt x="1" y="20"/>
                    </a:cubicBezTo>
                    <a:cubicBezTo>
                      <a:pt x="1" y="20"/>
                      <a:pt x="2" y="19"/>
                      <a:pt x="2" y="19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2" y="15"/>
                      <a:pt x="0" y="15"/>
                      <a:pt x="0" y="14"/>
                    </a:cubicBezTo>
                    <a:cubicBezTo>
                      <a:pt x="0" y="11"/>
                      <a:pt x="0" y="8"/>
                      <a:pt x="0" y="5"/>
                    </a:cubicBezTo>
                    <a:cubicBezTo>
                      <a:pt x="1" y="5"/>
                      <a:pt x="2" y="5"/>
                      <a:pt x="3" y="6"/>
                    </a:cubicBezTo>
                    <a:cubicBezTo>
                      <a:pt x="2" y="4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4" name="Freeform 209"/>
              <p:cNvSpPr>
                <a:spLocks noEditPoints="1"/>
              </p:cNvSpPr>
              <p:nvPr/>
            </p:nvSpPr>
            <p:spPr bwMode="auto">
              <a:xfrm>
                <a:off x="3163" y="1650"/>
                <a:ext cx="38" cy="50"/>
              </a:xfrm>
              <a:custGeom>
                <a:avLst/>
                <a:gdLst>
                  <a:gd name="T0" fmla="*/ 2 w 16"/>
                  <a:gd name="T1" fmla="*/ 21 h 21"/>
                  <a:gd name="T2" fmla="*/ 2 w 16"/>
                  <a:gd name="T3" fmla="*/ 20 h 21"/>
                  <a:gd name="T4" fmla="*/ 2 w 16"/>
                  <a:gd name="T5" fmla="*/ 16 h 21"/>
                  <a:gd name="T6" fmla="*/ 2 w 16"/>
                  <a:gd name="T7" fmla="*/ 16 h 21"/>
                  <a:gd name="T8" fmla="*/ 0 w 16"/>
                  <a:gd name="T9" fmla="*/ 7 h 21"/>
                  <a:gd name="T10" fmla="*/ 0 w 16"/>
                  <a:gd name="T11" fmla="*/ 4 h 21"/>
                  <a:gd name="T12" fmla="*/ 2 w 16"/>
                  <a:gd name="T13" fmla="*/ 1 h 21"/>
                  <a:gd name="T14" fmla="*/ 2 w 16"/>
                  <a:gd name="T15" fmla="*/ 1 h 21"/>
                  <a:gd name="T16" fmla="*/ 14 w 16"/>
                  <a:gd name="T17" fmla="*/ 2 h 21"/>
                  <a:gd name="T18" fmla="*/ 16 w 16"/>
                  <a:gd name="T19" fmla="*/ 3 h 21"/>
                  <a:gd name="T20" fmla="*/ 15 w 16"/>
                  <a:gd name="T21" fmla="*/ 5 h 21"/>
                  <a:gd name="T22" fmla="*/ 14 w 16"/>
                  <a:gd name="T23" fmla="*/ 8 h 21"/>
                  <a:gd name="T24" fmla="*/ 11 w 16"/>
                  <a:gd name="T25" fmla="*/ 13 h 21"/>
                  <a:gd name="T26" fmla="*/ 9 w 16"/>
                  <a:gd name="T27" fmla="*/ 15 h 21"/>
                  <a:gd name="T28" fmla="*/ 7 w 16"/>
                  <a:gd name="T29" fmla="*/ 18 h 21"/>
                  <a:gd name="T30" fmla="*/ 3 w 16"/>
                  <a:gd name="T31" fmla="*/ 20 h 21"/>
                  <a:gd name="T32" fmla="*/ 5 w 16"/>
                  <a:gd name="T33" fmla="*/ 15 h 21"/>
                  <a:gd name="T34" fmla="*/ 3 w 16"/>
                  <a:gd name="T35" fmla="*/ 13 h 21"/>
                  <a:gd name="T36" fmla="*/ 5 w 16"/>
                  <a:gd name="T37" fmla="*/ 13 h 21"/>
                  <a:gd name="T38" fmla="*/ 10 w 16"/>
                  <a:gd name="T39" fmla="*/ 13 h 21"/>
                  <a:gd name="T40" fmla="*/ 11 w 16"/>
                  <a:gd name="T41" fmla="*/ 10 h 21"/>
                  <a:gd name="T42" fmla="*/ 12 w 16"/>
                  <a:gd name="T43" fmla="*/ 9 h 21"/>
                  <a:gd name="T44" fmla="*/ 13 w 16"/>
                  <a:gd name="T45" fmla="*/ 6 h 21"/>
                  <a:gd name="T46" fmla="*/ 14 w 16"/>
                  <a:gd name="T47" fmla="*/ 5 h 21"/>
                  <a:gd name="T48" fmla="*/ 14 w 16"/>
                  <a:gd name="T49" fmla="*/ 3 h 21"/>
                  <a:gd name="T50" fmla="*/ 3 w 16"/>
                  <a:gd name="T51" fmla="*/ 2 h 21"/>
                  <a:gd name="T52" fmla="*/ 4 w 16"/>
                  <a:gd name="T53" fmla="*/ 5 h 21"/>
                  <a:gd name="T54" fmla="*/ 3 w 16"/>
                  <a:gd name="T55" fmla="*/ 6 h 21"/>
                  <a:gd name="T56" fmla="*/ 2 w 16"/>
                  <a:gd name="T57" fmla="*/ 7 h 21"/>
                  <a:gd name="T58" fmla="*/ 2 w 16"/>
                  <a:gd name="T59" fmla="*/ 14 h 21"/>
                  <a:gd name="T60" fmla="*/ 3 w 16"/>
                  <a:gd name="T61" fmla="*/ 18 h 21"/>
                  <a:gd name="T62" fmla="*/ 3 w 16"/>
                  <a:gd name="T6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21">
                    <a:moveTo>
                      <a:pt x="3" y="21"/>
                    </a:moveTo>
                    <a:cubicBezTo>
                      <a:pt x="3" y="21"/>
                      <a:pt x="2" y="21"/>
                      <a:pt x="2" y="21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1" y="17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5"/>
                      <a:pt x="1" y="15"/>
                      <a:pt x="0" y="14"/>
                    </a:cubicBezTo>
                    <a:cubicBezTo>
                      <a:pt x="0" y="12"/>
                      <a:pt x="0" y="9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9" y="0"/>
                      <a:pt x="11" y="1"/>
                      <a:pt x="14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5" y="4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4" y="6"/>
                      <a:pt x="14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8"/>
                      <a:pt x="13" y="9"/>
                      <a:pt x="13" y="10"/>
                    </a:cubicBezTo>
                    <a:cubicBezTo>
                      <a:pt x="13" y="11"/>
                      <a:pt x="12" y="12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9" y="15"/>
                    </a:cubicBezTo>
                    <a:cubicBezTo>
                      <a:pt x="8" y="15"/>
                      <a:pt x="7" y="15"/>
                      <a:pt x="6" y="15"/>
                    </a:cubicBezTo>
                    <a:cubicBezTo>
                      <a:pt x="7" y="16"/>
                      <a:pt x="7" y="16"/>
                      <a:pt x="7" y="18"/>
                    </a:cubicBezTo>
                    <a:cubicBezTo>
                      <a:pt x="6" y="20"/>
                      <a:pt x="5" y="21"/>
                      <a:pt x="3" y="21"/>
                    </a:cubicBezTo>
                    <a:close/>
                    <a:moveTo>
                      <a:pt x="3" y="20"/>
                    </a:moveTo>
                    <a:cubicBezTo>
                      <a:pt x="4" y="20"/>
                      <a:pt x="5" y="19"/>
                      <a:pt x="5" y="18"/>
                    </a:cubicBezTo>
                    <a:cubicBezTo>
                      <a:pt x="6" y="16"/>
                      <a:pt x="6" y="16"/>
                      <a:pt x="5" y="15"/>
                    </a:cubicBezTo>
                    <a:cubicBezTo>
                      <a:pt x="5" y="15"/>
                      <a:pt x="4" y="15"/>
                      <a:pt x="4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8" y="14"/>
                      <a:pt x="9" y="14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0"/>
                      <a:pt x="11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7"/>
                      <a:pt x="12" y="6"/>
                      <a:pt x="13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2"/>
                      <a:pt x="7" y="1"/>
                      <a:pt x="3" y="2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4" y="15"/>
                      <a:pt x="3" y="17"/>
                    </a:cubicBezTo>
                    <a:cubicBezTo>
                      <a:pt x="3" y="17"/>
                      <a:pt x="2" y="18"/>
                      <a:pt x="3" y="18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5" name="Freeform 210"/>
              <p:cNvSpPr/>
              <p:nvPr/>
            </p:nvSpPr>
            <p:spPr bwMode="auto">
              <a:xfrm>
                <a:off x="3360" y="2028"/>
                <a:ext cx="17" cy="7"/>
              </a:xfrm>
              <a:custGeom>
                <a:avLst/>
                <a:gdLst>
                  <a:gd name="T0" fmla="*/ 2 w 7"/>
                  <a:gd name="T1" fmla="*/ 0 h 3"/>
                  <a:gd name="T2" fmla="*/ 7 w 7"/>
                  <a:gd name="T3" fmla="*/ 2 h 3"/>
                  <a:gd name="T4" fmla="*/ 6 w 7"/>
                  <a:gd name="T5" fmla="*/ 3 h 3"/>
                  <a:gd name="T6" fmla="*/ 2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cubicBezTo>
                      <a:pt x="2" y="2"/>
                      <a:pt x="6" y="2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5" y="2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6" name="Freeform 211"/>
              <p:cNvSpPr/>
              <p:nvPr/>
            </p:nvSpPr>
            <p:spPr bwMode="auto">
              <a:xfrm>
                <a:off x="3362" y="2023"/>
                <a:ext cx="17" cy="15"/>
              </a:xfrm>
              <a:custGeom>
                <a:avLst/>
                <a:gdLst>
                  <a:gd name="T0" fmla="*/ 5 w 7"/>
                  <a:gd name="T1" fmla="*/ 6 h 6"/>
                  <a:gd name="T2" fmla="*/ 4 w 7"/>
                  <a:gd name="T3" fmla="*/ 6 h 6"/>
                  <a:gd name="T4" fmla="*/ 3 w 7"/>
                  <a:gd name="T5" fmla="*/ 5 h 6"/>
                  <a:gd name="T6" fmla="*/ 0 w 7"/>
                  <a:gd name="T7" fmla="*/ 3 h 6"/>
                  <a:gd name="T8" fmla="*/ 1 w 7"/>
                  <a:gd name="T9" fmla="*/ 1 h 6"/>
                  <a:gd name="T10" fmla="*/ 2 w 7"/>
                  <a:gd name="T11" fmla="*/ 0 h 6"/>
                  <a:gd name="T12" fmla="*/ 2 w 7"/>
                  <a:gd name="T13" fmla="*/ 2 h 6"/>
                  <a:gd name="T14" fmla="*/ 2 w 7"/>
                  <a:gd name="T15" fmla="*/ 3 h 6"/>
                  <a:gd name="T16" fmla="*/ 5 w 7"/>
                  <a:gd name="T17" fmla="*/ 3 h 6"/>
                  <a:gd name="T18" fmla="*/ 6 w 7"/>
                  <a:gd name="T19" fmla="*/ 3 h 6"/>
                  <a:gd name="T20" fmla="*/ 7 w 7"/>
                  <a:gd name="T21" fmla="*/ 3 h 6"/>
                  <a:gd name="T22" fmla="*/ 7 w 7"/>
                  <a:gd name="T23" fmla="*/ 4 h 6"/>
                  <a:gd name="T24" fmla="*/ 5 w 7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6"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5"/>
                      <a:pt x="3" y="5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6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7" name="Freeform 212"/>
              <p:cNvSpPr/>
              <p:nvPr/>
            </p:nvSpPr>
            <p:spPr bwMode="auto">
              <a:xfrm>
                <a:off x="3275" y="1840"/>
                <a:ext cx="7" cy="12"/>
              </a:xfrm>
              <a:custGeom>
                <a:avLst/>
                <a:gdLst>
                  <a:gd name="T0" fmla="*/ 0 w 3"/>
                  <a:gd name="T1" fmla="*/ 1 h 5"/>
                  <a:gd name="T2" fmla="*/ 0 w 3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cubicBezTo>
                      <a:pt x="3" y="0"/>
                      <a:pt x="2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8" name="Freeform 213"/>
              <p:cNvSpPr>
                <a:spLocks noEditPoints="1"/>
              </p:cNvSpPr>
              <p:nvPr/>
            </p:nvSpPr>
            <p:spPr bwMode="auto">
              <a:xfrm>
                <a:off x="3275" y="1840"/>
                <a:ext cx="4" cy="8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2 h 3"/>
                  <a:gd name="T4" fmla="*/ 2 w 2"/>
                  <a:gd name="T5" fmla="*/ 2 h 3"/>
                  <a:gd name="T6" fmla="*/ 1 w 2"/>
                  <a:gd name="T7" fmla="*/ 3 h 3"/>
                  <a:gd name="T8" fmla="*/ 2 w 2"/>
                  <a:gd name="T9" fmla="*/ 2 h 3"/>
                  <a:gd name="T10" fmla="*/ 1 w 2"/>
                  <a:gd name="T11" fmla="*/ 2 h 3"/>
                  <a:gd name="T12" fmla="*/ 1 w 2"/>
                  <a:gd name="T13" fmla="*/ 2 h 3"/>
                  <a:gd name="T14" fmla="*/ 1 w 2"/>
                  <a:gd name="T15" fmla="*/ 2 h 3"/>
                  <a:gd name="T16" fmla="*/ 0 w 2"/>
                  <a:gd name="T17" fmla="*/ 2 h 3"/>
                  <a:gd name="T18" fmla="*/ 0 w 2"/>
                  <a:gd name="T19" fmla="*/ 0 h 3"/>
                  <a:gd name="T20" fmla="*/ 2 w 2"/>
                  <a:gd name="T21" fmla="*/ 1 h 3"/>
                  <a:gd name="T22" fmla="*/ 2 w 2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59" name="Freeform 214"/>
              <p:cNvSpPr/>
              <p:nvPr/>
            </p:nvSpPr>
            <p:spPr bwMode="auto">
              <a:xfrm>
                <a:off x="3260" y="1741"/>
                <a:ext cx="8" cy="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3 h 3"/>
                  <a:gd name="T6" fmla="*/ 0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0" name="Freeform 215"/>
              <p:cNvSpPr/>
              <p:nvPr/>
            </p:nvSpPr>
            <p:spPr bwMode="auto">
              <a:xfrm>
                <a:off x="3258" y="1741"/>
                <a:ext cx="19" cy="14"/>
              </a:xfrm>
              <a:custGeom>
                <a:avLst/>
                <a:gdLst>
                  <a:gd name="T0" fmla="*/ 4 w 8"/>
                  <a:gd name="T1" fmla="*/ 6 h 6"/>
                  <a:gd name="T2" fmla="*/ 2 w 8"/>
                  <a:gd name="T3" fmla="*/ 3 h 6"/>
                  <a:gd name="T4" fmla="*/ 1 w 8"/>
                  <a:gd name="T5" fmla="*/ 1 h 6"/>
                  <a:gd name="T6" fmla="*/ 0 w 8"/>
                  <a:gd name="T7" fmla="*/ 0 h 6"/>
                  <a:gd name="T8" fmla="*/ 2 w 8"/>
                  <a:gd name="T9" fmla="*/ 0 h 6"/>
                  <a:gd name="T10" fmla="*/ 2 w 8"/>
                  <a:gd name="T11" fmla="*/ 0 h 6"/>
                  <a:gd name="T12" fmla="*/ 4 w 8"/>
                  <a:gd name="T13" fmla="*/ 0 h 6"/>
                  <a:gd name="T14" fmla="*/ 4 w 8"/>
                  <a:gd name="T15" fmla="*/ 0 h 6"/>
                  <a:gd name="T16" fmla="*/ 8 w 8"/>
                  <a:gd name="T17" fmla="*/ 1 h 6"/>
                  <a:gd name="T18" fmla="*/ 4 w 8"/>
                  <a:gd name="T19" fmla="*/ 1 h 6"/>
                  <a:gd name="T20" fmla="*/ 3 w 8"/>
                  <a:gd name="T21" fmla="*/ 3 h 6"/>
                  <a:gd name="T22" fmla="*/ 4 w 8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1" name="Freeform 216"/>
              <p:cNvSpPr/>
              <p:nvPr/>
            </p:nvSpPr>
            <p:spPr bwMode="auto">
              <a:xfrm>
                <a:off x="3320" y="1852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2" name="Freeform 217"/>
              <p:cNvSpPr/>
              <p:nvPr/>
            </p:nvSpPr>
            <p:spPr bwMode="auto">
              <a:xfrm>
                <a:off x="3315" y="1850"/>
                <a:ext cx="14" cy="5"/>
              </a:xfrm>
              <a:custGeom>
                <a:avLst/>
                <a:gdLst>
                  <a:gd name="T0" fmla="*/ 4 w 6"/>
                  <a:gd name="T1" fmla="*/ 2 h 2"/>
                  <a:gd name="T2" fmla="*/ 2 w 6"/>
                  <a:gd name="T3" fmla="*/ 2 h 2"/>
                  <a:gd name="T4" fmla="*/ 2 w 6"/>
                  <a:gd name="T5" fmla="*/ 1 h 2"/>
                  <a:gd name="T6" fmla="*/ 0 w 6"/>
                  <a:gd name="T7" fmla="*/ 0 h 2"/>
                  <a:gd name="T8" fmla="*/ 3 w 6"/>
                  <a:gd name="T9" fmla="*/ 0 h 2"/>
                  <a:gd name="T10" fmla="*/ 4 w 6"/>
                  <a:gd name="T11" fmla="*/ 1 h 2"/>
                  <a:gd name="T12" fmla="*/ 4 w 6"/>
                  <a:gd name="T13" fmla="*/ 1 h 2"/>
                  <a:gd name="T14" fmla="*/ 6 w 6"/>
                  <a:gd name="T15" fmla="*/ 1 h 2"/>
                  <a:gd name="T16" fmla="*/ 5 w 6"/>
                  <a:gd name="T17" fmla="*/ 2 h 2"/>
                  <a:gd name="T18" fmla="*/ 4 w 6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3" name="Freeform 218"/>
              <p:cNvSpPr/>
              <p:nvPr/>
            </p:nvSpPr>
            <p:spPr bwMode="auto">
              <a:xfrm>
                <a:off x="3135" y="1738"/>
                <a:ext cx="33" cy="26"/>
              </a:xfrm>
              <a:custGeom>
                <a:avLst/>
                <a:gdLst>
                  <a:gd name="T0" fmla="*/ 10 w 14"/>
                  <a:gd name="T1" fmla="*/ 3 h 11"/>
                  <a:gd name="T2" fmla="*/ 7 w 14"/>
                  <a:gd name="T3" fmla="*/ 0 h 11"/>
                  <a:gd name="T4" fmla="*/ 6 w 14"/>
                  <a:gd name="T5" fmla="*/ 3 h 11"/>
                  <a:gd name="T6" fmla="*/ 5 w 14"/>
                  <a:gd name="T7" fmla="*/ 3 h 11"/>
                  <a:gd name="T8" fmla="*/ 5 w 14"/>
                  <a:gd name="T9" fmla="*/ 9 h 11"/>
                  <a:gd name="T10" fmla="*/ 11 w 14"/>
                  <a:gd name="T11" fmla="*/ 11 h 11"/>
                  <a:gd name="T12" fmla="*/ 14 w 14"/>
                  <a:gd name="T13" fmla="*/ 8 h 11"/>
                  <a:gd name="T14" fmla="*/ 10 w 14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1">
                    <a:moveTo>
                      <a:pt x="10" y="3"/>
                    </a:moveTo>
                    <a:cubicBezTo>
                      <a:pt x="9" y="2"/>
                      <a:pt x="8" y="1"/>
                      <a:pt x="7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7" y="6"/>
                      <a:pt x="0" y="7"/>
                      <a:pt x="5" y="9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2" y="11"/>
                      <a:pt x="13" y="9"/>
                      <a:pt x="14" y="8"/>
                    </a:cubicBezTo>
                    <a:cubicBezTo>
                      <a:pt x="13" y="9"/>
                      <a:pt x="11" y="5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4" name="Freeform 219"/>
              <p:cNvSpPr>
                <a:spLocks noEditPoints="1"/>
              </p:cNvSpPr>
              <p:nvPr/>
            </p:nvSpPr>
            <p:spPr bwMode="auto">
              <a:xfrm>
                <a:off x="3140" y="1736"/>
                <a:ext cx="38" cy="28"/>
              </a:xfrm>
              <a:custGeom>
                <a:avLst/>
                <a:gdLst>
                  <a:gd name="T0" fmla="*/ 9 w 16"/>
                  <a:gd name="T1" fmla="*/ 12 h 12"/>
                  <a:gd name="T2" fmla="*/ 9 w 16"/>
                  <a:gd name="T3" fmla="*/ 12 h 12"/>
                  <a:gd name="T4" fmla="*/ 2 w 16"/>
                  <a:gd name="T5" fmla="*/ 10 h 12"/>
                  <a:gd name="T6" fmla="*/ 0 w 16"/>
                  <a:gd name="T7" fmla="*/ 9 h 12"/>
                  <a:gd name="T8" fmla="*/ 2 w 16"/>
                  <a:gd name="T9" fmla="*/ 7 h 12"/>
                  <a:gd name="T10" fmla="*/ 3 w 16"/>
                  <a:gd name="T11" fmla="*/ 5 h 12"/>
                  <a:gd name="T12" fmla="*/ 2 w 16"/>
                  <a:gd name="T13" fmla="*/ 4 h 12"/>
                  <a:gd name="T14" fmla="*/ 3 w 16"/>
                  <a:gd name="T15" fmla="*/ 4 h 12"/>
                  <a:gd name="T16" fmla="*/ 4 w 16"/>
                  <a:gd name="T17" fmla="*/ 1 h 12"/>
                  <a:gd name="T18" fmla="*/ 5 w 16"/>
                  <a:gd name="T19" fmla="*/ 0 h 12"/>
                  <a:gd name="T20" fmla="*/ 8 w 16"/>
                  <a:gd name="T21" fmla="*/ 4 h 12"/>
                  <a:gd name="T22" fmla="*/ 9 w 16"/>
                  <a:gd name="T23" fmla="*/ 5 h 12"/>
                  <a:gd name="T24" fmla="*/ 12 w 16"/>
                  <a:gd name="T25" fmla="*/ 9 h 12"/>
                  <a:gd name="T26" fmla="*/ 16 w 16"/>
                  <a:gd name="T27" fmla="*/ 7 h 12"/>
                  <a:gd name="T28" fmla="*/ 13 w 16"/>
                  <a:gd name="T29" fmla="*/ 10 h 12"/>
                  <a:gd name="T30" fmla="*/ 12 w 16"/>
                  <a:gd name="T31" fmla="*/ 11 h 12"/>
                  <a:gd name="T32" fmla="*/ 9 w 16"/>
                  <a:gd name="T33" fmla="*/ 12 h 12"/>
                  <a:gd name="T34" fmla="*/ 2 w 16"/>
                  <a:gd name="T35" fmla="*/ 8 h 12"/>
                  <a:gd name="T36" fmla="*/ 3 w 16"/>
                  <a:gd name="T37" fmla="*/ 9 h 12"/>
                  <a:gd name="T38" fmla="*/ 9 w 16"/>
                  <a:gd name="T39" fmla="*/ 11 h 12"/>
                  <a:gd name="T40" fmla="*/ 9 w 16"/>
                  <a:gd name="T41" fmla="*/ 11 h 12"/>
                  <a:gd name="T42" fmla="*/ 11 w 16"/>
                  <a:gd name="T43" fmla="*/ 10 h 12"/>
                  <a:gd name="T44" fmla="*/ 8 w 16"/>
                  <a:gd name="T45" fmla="*/ 6 h 12"/>
                  <a:gd name="T46" fmla="*/ 7 w 16"/>
                  <a:gd name="T47" fmla="*/ 5 h 12"/>
                  <a:gd name="T48" fmla="*/ 5 w 16"/>
                  <a:gd name="T49" fmla="*/ 3 h 12"/>
                  <a:gd name="T50" fmla="*/ 5 w 16"/>
                  <a:gd name="T51" fmla="*/ 4 h 12"/>
                  <a:gd name="T52" fmla="*/ 5 w 16"/>
                  <a:gd name="T53" fmla="*/ 5 h 12"/>
                  <a:gd name="T54" fmla="*/ 4 w 16"/>
                  <a:gd name="T55" fmla="*/ 5 h 12"/>
                  <a:gd name="T56" fmla="*/ 2 w 16"/>
                  <a:gd name="T57" fmla="*/ 8 h 12"/>
                  <a:gd name="T58" fmla="*/ 2 w 16"/>
                  <a:gd name="T59" fmla="*/ 8 h 12"/>
                  <a:gd name="T60" fmla="*/ 2 w 16"/>
                  <a:gd name="T6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" h="12">
                    <a:moveTo>
                      <a:pt x="9" y="12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2"/>
                      <a:pt x="4" y="11"/>
                      <a:pt x="2" y="10"/>
                    </a:cubicBezTo>
                    <a:cubicBezTo>
                      <a:pt x="1" y="10"/>
                      <a:pt x="0" y="9"/>
                      <a:pt x="0" y="9"/>
                    </a:cubicBezTo>
                    <a:cubicBezTo>
                      <a:pt x="0" y="8"/>
                      <a:pt x="1" y="7"/>
                      <a:pt x="2" y="7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10" y="6"/>
                      <a:pt x="11" y="9"/>
                      <a:pt x="12" y="9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0" y="12"/>
                      <a:pt x="9" y="12"/>
                    </a:cubicBezTo>
                    <a:close/>
                    <a:moveTo>
                      <a:pt x="2" y="8"/>
                    </a:moveTo>
                    <a:cubicBezTo>
                      <a:pt x="2" y="8"/>
                      <a:pt x="2" y="9"/>
                      <a:pt x="3" y="9"/>
                    </a:cubicBezTo>
                    <a:cubicBezTo>
                      <a:pt x="5" y="10"/>
                      <a:pt x="7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1" y="10"/>
                    </a:cubicBezTo>
                    <a:cubicBezTo>
                      <a:pt x="10" y="9"/>
                      <a:pt x="9" y="8"/>
                      <a:pt x="8" y="6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3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5" name="Freeform 220"/>
              <p:cNvSpPr/>
              <p:nvPr/>
            </p:nvSpPr>
            <p:spPr bwMode="auto">
              <a:xfrm>
                <a:off x="3142" y="1653"/>
                <a:ext cx="9" cy="7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2"/>
                      <a:pt x="3" y="1"/>
                      <a:pt x="4" y="0"/>
                    </a:cubicBezTo>
                    <a:cubicBezTo>
                      <a:pt x="3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6" name="Freeform 221"/>
              <p:cNvSpPr/>
              <p:nvPr/>
            </p:nvSpPr>
            <p:spPr bwMode="auto">
              <a:xfrm>
                <a:off x="3137" y="1648"/>
                <a:ext cx="19" cy="14"/>
              </a:xfrm>
              <a:custGeom>
                <a:avLst/>
                <a:gdLst>
                  <a:gd name="T0" fmla="*/ 4 w 8"/>
                  <a:gd name="T1" fmla="*/ 6 h 6"/>
                  <a:gd name="T2" fmla="*/ 4 w 8"/>
                  <a:gd name="T3" fmla="*/ 6 h 6"/>
                  <a:gd name="T4" fmla="*/ 2 w 8"/>
                  <a:gd name="T5" fmla="*/ 5 h 6"/>
                  <a:gd name="T6" fmla="*/ 2 w 8"/>
                  <a:gd name="T7" fmla="*/ 5 h 6"/>
                  <a:gd name="T8" fmla="*/ 0 w 8"/>
                  <a:gd name="T9" fmla="*/ 5 h 6"/>
                  <a:gd name="T10" fmla="*/ 8 w 8"/>
                  <a:gd name="T11" fmla="*/ 0 h 6"/>
                  <a:gd name="T12" fmla="*/ 4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7" name="Freeform 222"/>
              <p:cNvSpPr/>
              <p:nvPr/>
            </p:nvSpPr>
            <p:spPr bwMode="auto">
              <a:xfrm>
                <a:off x="3156" y="1674"/>
                <a:ext cx="3" cy="7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8" name="Freeform 223"/>
              <p:cNvSpPr/>
              <p:nvPr/>
            </p:nvSpPr>
            <p:spPr bwMode="auto">
              <a:xfrm>
                <a:off x="3154" y="1672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1 w 3"/>
                  <a:gd name="T3" fmla="*/ 4 h 5"/>
                  <a:gd name="T4" fmla="*/ 0 w 3"/>
                  <a:gd name="T5" fmla="*/ 2 h 5"/>
                  <a:gd name="T6" fmla="*/ 2 w 3"/>
                  <a:gd name="T7" fmla="*/ 0 h 5"/>
                  <a:gd name="T8" fmla="*/ 2 w 3"/>
                  <a:gd name="T9" fmla="*/ 0 h 5"/>
                  <a:gd name="T10" fmla="*/ 3 w 3"/>
                  <a:gd name="T11" fmla="*/ 1 h 5"/>
                  <a:gd name="T12" fmla="*/ 3 w 3"/>
                  <a:gd name="T13" fmla="*/ 1 h 5"/>
                  <a:gd name="T14" fmla="*/ 3 w 3"/>
                  <a:gd name="T15" fmla="*/ 3 h 5"/>
                  <a:gd name="T16" fmla="*/ 3 w 3"/>
                  <a:gd name="T17" fmla="*/ 3 h 5"/>
                  <a:gd name="T18" fmla="*/ 3 w 3"/>
                  <a:gd name="T19" fmla="*/ 3 h 5"/>
                  <a:gd name="T20" fmla="*/ 2 w 3"/>
                  <a:gd name="T21" fmla="*/ 4 h 5"/>
                  <a:gd name="T22" fmla="*/ 1 w 3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69" name="Freeform 224"/>
              <p:cNvSpPr/>
              <p:nvPr/>
            </p:nvSpPr>
            <p:spPr bwMode="auto">
              <a:xfrm>
                <a:off x="3095" y="1662"/>
                <a:ext cx="16" cy="17"/>
              </a:xfrm>
              <a:custGeom>
                <a:avLst/>
                <a:gdLst>
                  <a:gd name="T0" fmla="*/ 5 w 7"/>
                  <a:gd name="T1" fmla="*/ 6 h 7"/>
                  <a:gd name="T2" fmla="*/ 2 w 7"/>
                  <a:gd name="T3" fmla="*/ 0 h 7"/>
                  <a:gd name="T4" fmla="*/ 0 w 7"/>
                  <a:gd name="T5" fmla="*/ 3 h 7"/>
                  <a:gd name="T6" fmla="*/ 4 w 7"/>
                  <a:gd name="T7" fmla="*/ 7 h 7"/>
                  <a:gd name="T8" fmla="*/ 5 w 7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5" y="6"/>
                    </a:moveTo>
                    <a:cubicBezTo>
                      <a:pt x="7" y="1"/>
                      <a:pt x="7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2" y="4"/>
                      <a:pt x="3" y="6"/>
                      <a:pt x="4" y="7"/>
                    </a:cubicBezTo>
                    <a:cubicBezTo>
                      <a:pt x="5" y="7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0" name="Freeform 225"/>
              <p:cNvSpPr>
                <a:spLocks noEditPoints="1"/>
              </p:cNvSpPr>
              <p:nvPr/>
            </p:nvSpPr>
            <p:spPr bwMode="auto">
              <a:xfrm>
                <a:off x="3092" y="1660"/>
                <a:ext cx="19" cy="24"/>
              </a:xfrm>
              <a:custGeom>
                <a:avLst/>
                <a:gdLst>
                  <a:gd name="T0" fmla="*/ 5 w 8"/>
                  <a:gd name="T1" fmla="*/ 10 h 10"/>
                  <a:gd name="T2" fmla="*/ 5 w 8"/>
                  <a:gd name="T3" fmla="*/ 9 h 10"/>
                  <a:gd name="T4" fmla="*/ 2 w 8"/>
                  <a:gd name="T5" fmla="*/ 6 h 10"/>
                  <a:gd name="T6" fmla="*/ 1 w 8"/>
                  <a:gd name="T7" fmla="*/ 4 h 10"/>
                  <a:gd name="T8" fmla="*/ 1 w 8"/>
                  <a:gd name="T9" fmla="*/ 2 h 10"/>
                  <a:gd name="T10" fmla="*/ 3 w 8"/>
                  <a:gd name="T11" fmla="*/ 0 h 10"/>
                  <a:gd name="T12" fmla="*/ 7 w 8"/>
                  <a:gd name="T13" fmla="*/ 2 h 10"/>
                  <a:gd name="T14" fmla="*/ 7 w 8"/>
                  <a:gd name="T15" fmla="*/ 7 h 10"/>
                  <a:gd name="T16" fmla="*/ 6 w 8"/>
                  <a:gd name="T17" fmla="*/ 8 h 10"/>
                  <a:gd name="T18" fmla="*/ 6 w 8"/>
                  <a:gd name="T19" fmla="*/ 9 h 10"/>
                  <a:gd name="T20" fmla="*/ 5 w 8"/>
                  <a:gd name="T21" fmla="*/ 10 h 10"/>
                  <a:gd name="T22" fmla="*/ 3 w 8"/>
                  <a:gd name="T23" fmla="*/ 1 h 10"/>
                  <a:gd name="T24" fmla="*/ 2 w 8"/>
                  <a:gd name="T25" fmla="*/ 2 h 10"/>
                  <a:gd name="T26" fmla="*/ 2 w 8"/>
                  <a:gd name="T27" fmla="*/ 3 h 10"/>
                  <a:gd name="T28" fmla="*/ 3 w 8"/>
                  <a:gd name="T29" fmla="*/ 5 h 10"/>
                  <a:gd name="T30" fmla="*/ 5 w 8"/>
                  <a:gd name="T31" fmla="*/ 7 h 10"/>
                  <a:gd name="T32" fmla="*/ 6 w 8"/>
                  <a:gd name="T33" fmla="*/ 7 h 10"/>
                  <a:gd name="T34" fmla="*/ 6 w 8"/>
                  <a:gd name="T35" fmla="*/ 2 h 10"/>
                  <a:gd name="T36" fmla="*/ 3 w 8"/>
                  <a:gd name="T3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5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3" y="7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7" y="1"/>
                      <a:pt x="7" y="2"/>
                    </a:cubicBezTo>
                    <a:cubicBezTo>
                      <a:pt x="8" y="3"/>
                      <a:pt x="8" y="4"/>
                      <a:pt x="7" y="7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lnTo>
                      <a:pt x="5" y="10"/>
                    </a:lnTo>
                    <a:close/>
                    <a:moveTo>
                      <a:pt x="3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4"/>
                      <a:pt x="7" y="3"/>
                      <a:pt x="6" y="2"/>
                    </a:cubicBezTo>
                    <a:cubicBezTo>
                      <a:pt x="6" y="2"/>
                      <a:pt x="5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1" name="Freeform 226"/>
              <p:cNvSpPr/>
              <p:nvPr/>
            </p:nvSpPr>
            <p:spPr bwMode="auto">
              <a:xfrm>
                <a:off x="3016" y="1669"/>
                <a:ext cx="119" cy="95"/>
              </a:xfrm>
              <a:custGeom>
                <a:avLst/>
                <a:gdLst>
                  <a:gd name="T0" fmla="*/ 12 w 50"/>
                  <a:gd name="T1" fmla="*/ 34 h 40"/>
                  <a:gd name="T2" fmla="*/ 5 w 50"/>
                  <a:gd name="T3" fmla="*/ 28 h 40"/>
                  <a:gd name="T4" fmla="*/ 13 w 50"/>
                  <a:gd name="T5" fmla="*/ 26 h 40"/>
                  <a:gd name="T6" fmla="*/ 19 w 50"/>
                  <a:gd name="T7" fmla="*/ 25 h 40"/>
                  <a:gd name="T8" fmla="*/ 15 w 50"/>
                  <a:gd name="T9" fmla="*/ 23 h 40"/>
                  <a:gd name="T10" fmla="*/ 10 w 50"/>
                  <a:gd name="T11" fmla="*/ 24 h 40"/>
                  <a:gd name="T12" fmla="*/ 3 w 50"/>
                  <a:gd name="T13" fmla="*/ 20 h 40"/>
                  <a:gd name="T14" fmla="*/ 9 w 50"/>
                  <a:gd name="T15" fmla="*/ 18 h 40"/>
                  <a:gd name="T16" fmla="*/ 9 w 50"/>
                  <a:gd name="T17" fmla="*/ 17 h 40"/>
                  <a:gd name="T18" fmla="*/ 10 w 50"/>
                  <a:gd name="T19" fmla="*/ 16 h 40"/>
                  <a:gd name="T20" fmla="*/ 4 w 50"/>
                  <a:gd name="T21" fmla="*/ 18 h 40"/>
                  <a:gd name="T22" fmla="*/ 4 w 50"/>
                  <a:gd name="T23" fmla="*/ 15 h 40"/>
                  <a:gd name="T24" fmla="*/ 3 w 50"/>
                  <a:gd name="T25" fmla="*/ 11 h 40"/>
                  <a:gd name="T26" fmla="*/ 3 w 50"/>
                  <a:gd name="T27" fmla="*/ 9 h 40"/>
                  <a:gd name="T28" fmla="*/ 4 w 50"/>
                  <a:gd name="T29" fmla="*/ 6 h 40"/>
                  <a:gd name="T30" fmla="*/ 12 w 50"/>
                  <a:gd name="T31" fmla="*/ 0 h 40"/>
                  <a:gd name="T32" fmla="*/ 13 w 50"/>
                  <a:gd name="T33" fmla="*/ 7 h 40"/>
                  <a:gd name="T34" fmla="*/ 15 w 50"/>
                  <a:gd name="T35" fmla="*/ 5 h 40"/>
                  <a:gd name="T36" fmla="*/ 17 w 50"/>
                  <a:gd name="T37" fmla="*/ 3 h 40"/>
                  <a:gd name="T38" fmla="*/ 21 w 50"/>
                  <a:gd name="T39" fmla="*/ 6 h 40"/>
                  <a:gd name="T40" fmla="*/ 20 w 50"/>
                  <a:gd name="T41" fmla="*/ 10 h 40"/>
                  <a:gd name="T42" fmla="*/ 25 w 50"/>
                  <a:gd name="T43" fmla="*/ 7 h 40"/>
                  <a:gd name="T44" fmla="*/ 24 w 50"/>
                  <a:gd name="T45" fmla="*/ 6 h 40"/>
                  <a:gd name="T46" fmla="*/ 25 w 50"/>
                  <a:gd name="T47" fmla="*/ 6 h 40"/>
                  <a:gd name="T48" fmla="*/ 23 w 50"/>
                  <a:gd name="T49" fmla="*/ 4 h 40"/>
                  <a:gd name="T50" fmla="*/ 28 w 50"/>
                  <a:gd name="T51" fmla="*/ 8 h 40"/>
                  <a:gd name="T52" fmla="*/ 30 w 50"/>
                  <a:gd name="T53" fmla="*/ 15 h 40"/>
                  <a:gd name="T54" fmla="*/ 31 w 50"/>
                  <a:gd name="T55" fmla="*/ 9 h 40"/>
                  <a:gd name="T56" fmla="*/ 30 w 50"/>
                  <a:gd name="T57" fmla="*/ 3 h 40"/>
                  <a:gd name="T58" fmla="*/ 30 w 50"/>
                  <a:gd name="T59" fmla="*/ 1 h 40"/>
                  <a:gd name="T60" fmla="*/ 33 w 50"/>
                  <a:gd name="T61" fmla="*/ 2 h 40"/>
                  <a:gd name="T62" fmla="*/ 33 w 50"/>
                  <a:gd name="T63" fmla="*/ 1 h 40"/>
                  <a:gd name="T64" fmla="*/ 38 w 50"/>
                  <a:gd name="T65" fmla="*/ 8 h 40"/>
                  <a:gd name="T66" fmla="*/ 39 w 50"/>
                  <a:gd name="T67" fmla="*/ 20 h 40"/>
                  <a:gd name="T68" fmla="*/ 42 w 50"/>
                  <a:gd name="T69" fmla="*/ 24 h 40"/>
                  <a:gd name="T70" fmla="*/ 44 w 50"/>
                  <a:gd name="T71" fmla="*/ 24 h 40"/>
                  <a:gd name="T72" fmla="*/ 46 w 50"/>
                  <a:gd name="T73" fmla="*/ 26 h 40"/>
                  <a:gd name="T74" fmla="*/ 49 w 50"/>
                  <a:gd name="T75" fmla="*/ 29 h 40"/>
                  <a:gd name="T76" fmla="*/ 48 w 50"/>
                  <a:gd name="T77" fmla="*/ 29 h 40"/>
                  <a:gd name="T78" fmla="*/ 47 w 50"/>
                  <a:gd name="T79" fmla="*/ 31 h 40"/>
                  <a:gd name="T80" fmla="*/ 46 w 50"/>
                  <a:gd name="T81" fmla="*/ 29 h 40"/>
                  <a:gd name="T82" fmla="*/ 45 w 50"/>
                  <a:gd name="T83" fmla="*/ 32 h 40"/>
                  <a:gd name="T84" fmla="*/ 43 w 50"/>
                  <a:gd name="T85" fmla="*/ 32 h 40"/>
                  <a:gd name="T86" fmla="*/ 43 w 50"/>
                  <a:gd name="T87" fmla="*/ 34 h 40"/>
                  <a:gd name="T88" fmla="*/ 46 w 50"/>
                  <a:gd name="T89" fmla="*/ 35 h 40"/>
                  <a:gd name="T90" fmla="*/ 47 w 50"/>
                  <a:gd name="T91" fmla="*/ 35 h 40"/>
                  <a:gd name="T92" fmla="*/ 43 w 50"/>
                  <a:gd name="T93" fmla="*/ 38 h 40"/>
                  <a:gd name="T94" fmla="*/ 38 w 50"/>
                  <a:gd name="T95" fmla="*/ 37 h 40"/>
                  <a:gd name="T96" fmla="*/ 38 w 50"/>
                  <a:gd name="T97" fmla="*/ 35 h 40"/>
                  <a:gd name="T98" fmla="*/ 35 w 50"/>
                  <a:gd name="T99" fmla="*/ 35 h 40"/>
                  <a:gd name="T100" fmla="*/ 34 w 50"/>
                  <a:gd name="T101" fmla="*/ 32 h 40"/>
                  <a:gd name="T102" fmla="*/ 32 w 50"/>
                  <a:gd name="T103" fmla="*/ 36 h 40"/>
                  <a:gd name="T104" fmla="*/ 26 w 50"/>
                  <a:gd name="T105" fmla="*/ 38 h 40"/>
                  <a:gd name="T106" fmla="*/ 16 w 50"/>
                  <a:gd name="T107" fmla="*/ 40 h 40"/>
                  <a:gd name="T108" fmla="*/ 15 w 50"/>
                  <a:gd name="T109" fmla="*/ 37 h 40"/>
                  <a:gd name="T110" fmla="*/ 14 w 50"/>
                  <a:gd name="T111" fmla="*/ 35 h 40"/>
                  <a:gd name="T112" fmla="*/ 12 w 50"/>
                  <a:gd name="T113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" h="40">
                    <a:moveTo>
                      <a:pt x="12" y="34"/>
                    </a:moveTo>
                    <a:cubicBezTo>
                      <a:pt x="8" y="33"/>
                      <a:pt x="7" y="32"/>
                      <a:pt x="5" y="28"/>
                    </a:cubicBezTo>
                    <a:cubicBezTo>
                      <a:pt x="8" y="28"/>
                      <a:pt x="10" y="27"/>
                      <a:pt x="13" y="26"/>
                    </a:cubicBezTo>
                    <a:cubicBezTo>
                      <a:pt x="15" y="25"/>
                      <a:pt x="18" y="28"/>
                      <a:pt x="19" y="25"/>
                    </a:cubicBezTo>
                    <a:cubicBezTo>
                      <a:pt x="18" y="25"/>
                      <a:pt x="16" y="24"/>
                      <a:pt x="15" y="23"/>
                    </a:cubicBezTo>
                    <a:cubicBezTo>
                      <a:pt x="14" y="23"/>
                      <a:pt x="12" y="24"/>
                      <a:pt x="10" y="24"/>
                    </a:cubicBezTo>
                    <a:cubicBezTo>
                      <a:pt x="6" y="25"/>
                      <a:pt x="5" y="24"/>
                      <a:pt x="3" y="20"/>
                    </a:cubicBezTo>
                    <a:cubicBezTo>
                      <a:pt x="5" y="20"/>
                      <a:pt x="7" y="19"/>
                      <a:pt x="9" y="18"/>
                    </a:cubicBezTo>
                    <a:cubicBezTo>
                      <a:pt x="9" y="18"/>
                      <a:pt x="9" y="17"/>
                      <a:pt x="9" y="17"/>
                    </a:cubicBezTo>
                    <a:cubicBezTo>
                      <a:pt x="9" y="17"/>
                      <a:pt x="10" y="16"/>
                      <a:pt x="10" y="16"/>
                    </a:cubicBezTo>
                    <a:cubicBezTo>
                      <a:pt x="8" y="17"/>
                      <a:pt x="6" y="17"/>
                      <a:pt x="4" y="18"/>
                    </a:cubicBezTo>
                    <a:cubicBezTo>
                      <a:pt x="2" y="18"/>
                      <a:pt x="4" y="16"/>
                      <a:pt x="4" y="15"/>
                    </a:cubicBezTo>
                    <a:cubicBezTo>
                      <a:pt x="0" y="16"/>
                      <a:pt x="1" y="14"/>
                      <a:pt x="3" y="11"/>
                    </a:cubicBezTo>
                    <a:cubicBezTo>
                      <a:pt x="4" y="10"/>
                      <a:pt x="2" y="10"/>
                      <a:pt x="3" y="9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6" y="5"/>
                      <a:pt x="11" y="0"/>
                      <a:pt x="12" y="0"/>
                    </a:cubicBezTo>
                    <a:cubicBezTo>
                      <a:pt x="16" y="1"/>
                      <a:pt x="13" y="6"/>
                      <a:pt x="13" y="7"/>
                    </a:cubicBezTo>
                    <a:cubicBezTo>
                      <a:pt x="14" y="7"/>
                      <a:pt x="15" y="7"/>
                      <a:pt x="15" y="5"/>
                    </a:cubicBezTo>
                    <a:cubicBezTo>
                      <a:pt x="15" y="5"/>
                      <a:pt x="16" y="3"/>
                      <a:pt x="17" y="3"/>
                    </a:cubicBezTo>
                    <a:cubicBezTo>
                      <a:pt x="18" y="4"/>
                      <a:pt x="20" y="5"/>
                      <a:pt x="21" y="6"/>
                    </a:cubicBezTo>
                    <a:cubicBezTo>
                      <a:pt x="22" y="7"/>
                      <a:pt x="20" y="9"/>
                      <a:pt x="20" y="10"/>
                    </a:cubicBezTo>
                    <a:cubicBezTo>
                      <a:pt x="21" y="9"/>
                      <a:pt x="23" y="8"/>
                      <a:pt x="25" y="7"/>
                    </a:cubicBezTo>
                    <a:cubicBezTo>
                      <a:pt x="25" y="7"/>
                      <a:pt x="25" y="7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5"/>
                      <a:pt x="24" y="5"/>
                      <a:pt x="23" y="4"/>
                    </a:cubicBezTo>
                    <a:cubicBezTo>
                      <a:pt x="25" y="4"/>
                      <a:pt x="28" y="6"/>
                      <a:pt x="28" y="8"/>
                    </a:cubicBezTo>
                    <a:cubicBezTo>
                      <a:pt x="29" y="10"/>
                      <a:pt x="29" y="14"/>
                      <a:pt x="30" y="15"/>
                    </a:cubicBezTo>
                    <a:cubicBezTo>
                      <a:pt x="32" y="13"/>
                      <a:pt x="31" y="12"/>
                      <a:pt x="31" y="9"/>
                    </a:cubicBezTo>
                    <a:cubicBezTo>
                      <a:pt x="30" y="7"/>
                      <a:pt x="30" y="5"/>
                      <a:pt x="30" y="3"/>
                    </a:cubicBezTo>
                    <a:cubicBezTo>
                      <a:pt x="29" y="2"/>
                      <a:pt x="30" y="2"/>
                      <a:pt x="30" y="1"/>
                    </a:cubicBezTo>
                    <a:cubicBezTo>
                      <a:pt x="31" y="1"/>
                      <a:pt x="32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5" y="2"/>
                      <a:pt x="37" y="5"/>
                      <a:pt x="38" y="8"/>
                    </a:cubicBezTo>
                    <a:cubicBezTo>
                      <a:pt x="38" y="12"/>
                      <a:pt x="40" y="15"/>
                      <a:pt x="39" y="20"/>
                    </a:cubicBezTo>
                    <a:cubicBezTo>
                      <a:pt x="39" y="21"/>
                      <a:pt x="42" y="23"/>
                      <a:pt x="42" y="24"/>
                    </a:cubicBezTo>
                    <a:cubicBezTo>
                      <a:pt x="43" y="24"/>
                      <a:pt x="44" y="23"/>
                      <a:pt x="44" y="24"/>
                    </a:cubicBezTo>
                    <a:cubicBezTo>
                      <a:pt x="45" y="24"/>
                      <a:pt x="46" y="25"/>
                      <a:pt x="46" y="26"/>
                    </a:cubicBezTo>
                    <a:cubicBezTo>
                      <a:pt x="48" y="28"/>
                      <a:pt x="49" y="27"/>
                      <a:pt x="49" y="29"/>
                    </a:cubicBezTo>
                    <a:cubicBezTo>
                      <a:pt x="50" y="31"/>
                      <a:pt x="48" y="32"/>
                      <a:pt x="48" y="29"/>
                    </a:cubicBezTo>
                    <a:cubicBezTo>
                      <a:pt x="48" y="30"/>
                      <a:pt x="47" y="30"/>
                      <a:pt x="47" y="31"/>
                    </a:cubicBezTo>
                    <a:cubicBezTo>
                      <a:pt x="47" y="30"/>
                      <a:pt x="46" y="31"/>
                      <a:pt x="46" y="29"/>
                    </a:cubicBezTo>
                    <a:cubicBezTo>
                      <a:pt x="45" y="30"/>
                      <a:pt x="44" y="31"/>
                      <a:pt x="45" y="32"/>
                    </a:cubicBezTo>
                    <a:cubicBezTo>
                      <a:pt x="44" y="32"/>
                      <a:pt x="44" y="32"/>
                      <a:pt x="43" y="32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5" y="33"/>
                      <a:pt x="48" y="31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4" y="38"/>
                      <a:pt x="43" y="38"/>
                    </a:cubicBezTo>
                    <a:cubicBezTo>
                      <a:pt x="41" y="37"/>
                      <a:pt x="40" y="37"/>
                      <a:pt x="38" y="37"/>
                    </a:cubicBezTo>
                    <a:cubicBezTo>
                      <a:pt x="38" y="36"/>
                      <a:pt x="38" y="36"/>
                      <a:pt x="38" y="35"/>
                    </a:cubicBezTo>
                    <a:cubicBezTo>
                      <a:pt x="37" y="35"/>
                      <a:pt x="36" y="35"/>
                      <a:pt x="35" y="35"/>
                    </a:cubicBezTo>
                    <a:cubicBezTo>
                      <a:pt x="35" y="35"/>
                      <a:pt x="34" y="33"/>
                      <a:pt x="34" y="32"/>
                    </a:cubicBezTo>
                    <a:cubicBezTo>
                      <a:pt x="33" y="33"/>
                      <a:pt x="33" y="36"/>
                      <a:pt x="32" y="36"/>
                    </a:cubicBezTo>
                    <a:cubicBezTo>
                      <a:pt x="29" y="36"/>
                      <a:pt x="28" y="37"/>
                      <a:pt x="26" y="38"/>
                    </a:cubicBezTo>
                    <a:cubicBezTo>
                      <a:pt x="25" y="40"/>
                      <a:pt x="19" y="40"/>
                      <a:pt x="16" y="40"/>
                    </a:cubicBezTo>
                    <a:cubicBezTo>
                      <a:pt x="17" y="39"/>
                      <a:pt x="16" y="38"/>
                      <a:pt x="15" y="37"/>
                    </a:cubicBezTo>
                    <a:cubicBezTo>
                      <a:pt x="15" y="36"/>
                      <a:pt x="16" y="36"/>
                      <a:pt x="14" y="35"/>
                    </a:cubicBezTo>
                    <a:cubicBezTo>
                      <a:pt x="14" y="35"/>
                      <a:pt x="13" y="34"/>
                      <a:pt x="1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2" name="Freeform 227"/>
              <p:cNvSpPr>
                <a:spLocks noEditPoints="1"/>
              </p:cNvSpPr>
              <p:nvPr/>
            </p:nvSpPr>
            <p:spPr bwMode="auto">
              <a:xfrm>
                <a:off x="3016" y="1667"/>
                <a:ext cx="119" cy="100"/>
              </a:xfrm>
              <a:custGeom>
                <a:avLst/>
                <a:gdLst>
                  <a:gd name="T0" fmla="*/ 15 w 50"/>
                  <a:gd name="T1" fmla="*/ 38 h 42"/>
                  <a:gd name="T2" fmla="*/ 5 w 50"/>
                  <a:gd name="T3" fmla="*/ 30 h 42"/>
                  <a:gd name="T4" fmla="*/ 18 w 50"/>
                  <a:gd name="T5" fmla="*/ 27 h 42"/>
                  <a:gd name="T6" fmla="*/ 2 w 50"/>
                  <a:gd name="T7" fmla="*/ 22 h 42"/>
                  <a:gd name="T8" fmla="*/ 7 w 50"/>
                  <a:gd name="T9" fmla="*/ 19 h 42"/>
                  <a:gd name="T10" fmla="*/ 3 w 50"/>
                  <a:gd name="T11" fmla="*/ 17 h 42"/>
                  <a:gd name="T12" fmla="*/ 2 w 50"/>
                  <a:gd name="T13" fmla="*/ 11 h 42"/>
                  <a:gd name="T14" fmla="*/ 12 w 50"/>
                  <a:gd name="T15" fmla="*/ 1 h 42"/>
                  <a:gd name="T16" fmla="*/ 15 w 50"/>
                  <a:gd name="T17" fmla="*/ 6 h 42"/>
                  <a:gd name="T18" fmla="*/ 21 w 50"/>
                  <a:gd name="T19" fmla="*/ 9 h 42"/>
                  <a:gd name="T20" fmla="*/ 24 w 50"/>
                  <a:gd name="T21" fmla="*/ 7 h 42"/>
                  <a:gd name="T22" fmla="*/ 29 w 50"/>
                  <a:gd name="T23" fmla="*/ 10 h 42"/>
                  <a:gd name="T24" fmla="*/ 29 w 50"/>
                  <a:gd name="T25" fmla="*/ 4 h 42"/>
                  <a:gd name="T26" fmla="*/ 32 w 50"/>
                  <a:gd name="T27" fmla="*/ 2 h 42"/>
                  <a:gd name="T28" fmla="*/ 39 w 50"/>
                  <a:gd name="T29" fmla="*/ 13 h 42"/>
                  <a:gd name="T30" fmla="*/ 44 w 50"/>
                  <a:gd name="T31" fmla="*/ 24 h 42"/>
                  <a:gd name="T32" fmla="*/ 50 w 50"/>
                  <a:gd name="T33" fmla="*/ 29 h 42"/>
                  <a:gd name="T34" fmla="*/ 48 w 50"/>
                  <a:gd name="T35" fmla="*/ 34 h 42"/>
                  <a:gd name="T36" fmla="*/ 45 w 50"/>
                  <a:gd name="T37" fmla="*/ 33 h 42"/>
                  <a:gd name="T38" fmla="*/ 47 w 50"/>
                  <a:gd name="T39" fmla="*/ 35 h 42"/>
                  <a:gd name="T40" fmla="*/ 47 w 50"/>
                  <a:gd name="T41" fmla="*/ 37 h 42"/>
                  <a:gd name="T42" fmla="*/ 37 w 50"/>
                  <a:gd name="T43" fmla="*/ 37 h 42"/>
                  <a:gd name="T44" fmla="*/ 27 w 50"/>
                  <a:gd name="T45" fmla="*/ 40 h 42"/>
                  <a:gd name="T46" fmla="*/ 6 w 50"/>
                  <a:gd name="T47" fmla="*/ 30 h 42"/>
                  <a:gd name="T48" fmla="*/ 16 w 50"/>
                  <a:gd name="T49" fmla="*/ 38 h 42"/>
                  <a:gd name="T50" fmla="*/ 26 w 50"/>
                  <a:gd name="T51" fmla="*/ 39 h 42"/>
                  <a:gd name="T52" fmla="*/ 34 w 50"/>
                  <a:gd name="T53" fmla="*/ 32 h 42"/>
                  <a:gd name="T54" fmla="*/ 39 w 50"/>
                  <a:gd name="T55" fmla="*/ 36 h 42"/>
                  <a:gd name="T56" fmla="*/ 46 w 50"/>
                  <a:gd name="T57" fmla="*/ 36 h 42"/>
                  <a:gd name="T58" fmla="*/ 45 w 50"/>
                  <a:gd name="T59" fmla="*/ 35 h 42"/>
                  <a:gd name="T60" fmla="*/ 43 w 50"/>
                  <a:gd name="T61" fmla="*/ 33 h 42"/>
                  <a:gd name="T62" fmla="*/ 44 w 50"/>
                  <a:gd name="T63" fmla="*/ 32 h 42"/>
                  <a:gd name="T64" fmla="*/ 47 w 50"/>
                  <a:gd name="T65" fmla="*/ 31 h 42"/>
                  <a:gd name="T66" fmla="*/ 48 w 50"/>
                  <a:gd name="T67" fmla="*/ 30 h 42"/>
                  <a:gd name="T68" fmla="*/ 46 w 50"/>
                  <a:gd name="T69" fmla="*/ 28 h 42"/>
                  <a:gd name="T70" fmla="*/ 39 w 50"/>
                  <a:gd name="T71" fmla="*/ 21 h 42"/>
                  <a:gd name="T72" fmla="*/ 34 w 50"/>
                  <a:gd name="T73" fmla="*/ 4 h 42"/>
                  <a:gd name="T74" fmla="*/ 31 w 50"/>
                  <a:gd name="T75" fmla="*/ 10 h 42"/>
                  <a:gd name="T76" fmla="*/ 29 w 50"/>
                  <a:gd name="T77" fmla="*/ 17 h 42"/>
                  <a:gd name="T78" fmla="*/ 26 w 50"/>
                  <a:gd name="T79" fmla="*/ 8 h 42"/>
                  <a:gd name="T80" fmla="*/ 25 w 50"/>
                  <a:gd name="T81" fmla="*/ 9 h 42"/>
                  <a:gd name="T82" fmla="*/ 19 w 50"/>
                  <a:gd name="T83" fmla="*/ 10 h 42"/>
                  <a:gd name="T84" fmla="*/ 14 w 50"/>
                  <a:gd name="T85" fmla="*/ 9 h 42"/>
                  <a:gd name="T86" fmla="*/ 13 w 50"/>
                  <a:gd name="T87" fmla="*/ 2 h 42"/>
                  <a:gd name="T88" fmla="*/ 3 w 50"/>
                  <a:gd name="T89" fmla="*/ 10 h 42"/>
                  <a:gd name="T90" fmla="*/ 3 w 50"/>
                  <a:gd name="T91" fmla="*/ 16 h 42"/>
                  <a:gd name="T92" fmla="*/ 4 w 50"/>
                  <a:gd name="T93" fmla="*/ 18 h 42"/>
                  <a:gd name="T94" fmla="*/ 16 w 50"/>
                  <a:gd name="T95" fmla="*/ 15 h 42"/>
                  <a:gd name="T96" fmla="*/ 4 w 50"/>
                  <a:gd name="T97" fmla="*/ 22 h 42"/>
                  <a:gd name="T98" fmla="*/ 20 w 50"/>
                  <a:gd name="T99" fmla="*/ 26 h 42"/>
                  <a:gd name="T100" fmla="*/ 13 w 50"/>
                  <a:gd name="T101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42">
                    <a:moveTo>
                      <a:pt x="15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5" y="39"/>
                      <a:pt x="15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7" y="34"/>
                      <a:pt x="7" y="34"/>
                      <a:pt x="5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6"/>
                      <a:pt x="15" y="26"/>
                      <a:pt x="16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6" y="27"/>
                      <a:pt x="4" y="25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8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0" y="15"/>
                      <a:pt x="1" y="14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2" y="8"/>
                      <a:pt x="3" y="7"/>
                      <a:pt x="4" y="6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9" y="2"/>
                      <a:pt x="11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1"/>
                      <a:pt x="14" y="2"/>
                    </a:cubicBezTo>
                    <a:cubicBezTo>
                      <a:pt x="15" y="3"/>
                      <a:pt x="14" y="6"/>
                      <a:pt x="14" y="7"/>
                    </a:cubicBezTo>
                    <a:cubicBezTo>
                      <a:pt x="14" y="7"/>
                      <a:pt x="15" y="7"/>
                      <a:pt x="15" y="6"/>
                    </a:cubicBezTo>
                    <a:cubicBezTo>
                      <a:pt x="15" y="6"/>
                      <a:pt x="15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8"/>
                      <a:pt x="21" y="9"/>
                    </a:cubicBezTo>
                    <a:cubicBezTo>
                      <a:pt x="22" y="9"/>
                      <a:pt x="23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6" y="5"/>
                      <a:pt x="29" y="6"/>
                      <a:pt x="29" y="9"/>
                    </a:cubicBezTo>
                    <a:cubicBezTo>
                      <a:pt x="29" y="9"/>
                      <a:pt x="29" y="10"/>
                      <a:pt x="29" y="10"/>
                    </a:cubicBezTo>
                    <a:cubicBezTo>
                      <a:pt x="29" y="11"/>
                      <a:pt x="29" y="14"/>
                      <a:pt x="30" y="15"/>
                    </a:cubicBezTo>
                    <a:cubicBezTo>
                      <a:pt x="31" y="14"/>
                      <a:pt x="31" y="13"/>
                      <a:pt x="30" y="12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6" y="2"/>
                      <a:pt x="38" y="6"/>
                      <a:pt x="38" y="9"/>
                    </a:cubicBezTo>
                    <a:cubicBezTo>
                      <a:pt x="38" y="10"/>
                      <a:pt x="39" y="12"/>
                      <a:pt x="39" y="13"/>
                    </a:cubicBezTo>
                    <a:cubicBezTo>
                      <a:pt x="40" y="16"/>
                      <a:pt x="40" y="18"/>
                      <a:pt x="40" y="21"/>
                    </a:cubicBezTo>
                    <a:cubicBezTo>
                      <a:pt x="40" y="21"/>
                      <a:pt x="42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4" y="24"/>
                      <a:pt x="44" y="24"/>
                    </a:cubicBezTo>
                    <a:cubicBezTo>
                      <a:pt x="44" y="24"/>
                      <a:pt x="45" y="24"/>
                      <a:pt x="45" y="24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8" y="27"/>
                      <a:pt x="48" y="28"/>
                    </a:cubicBezTo>
                    <a:cubicBezTo>
                      <a:pt x="49" y="28"/>
                      <a:pt x="49" y="28"/>
                      <a:pt x="50" y="29"/>
                    </a:cubicBezTo>
                    <a:cubicBezTo>
                      <a:pt x="50" y="30"/>
                      <a:pt x="50" y="31"/>
                      <a:pt x="50" y="32"/>
                    </a:cubicBezTo>
                    <a:cubicBezTo>
                      <a:pt x="49" y="32"/>
                      <a:pt x="49" y="33"/>
                      <a:pt x="48" y="33"/>
                    </a:cubicBezTo>
                    <a:cubicBezTo>
                      <a:pt x="48" y="33"/>
                      <a:pt x="48" y="33"/>
                      <a:pt x="48" y="32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7" y="32"/>
                      <a:pt x="46" y="32"/>
                      <a:pt x="46" y="32"/>
                    </a:cubicBezTo>
                    <a:cubicBezTo>
                      <a:pt x="46" y="32"/>
                      <a:pt x="46" y="32"/>
                      <a:pt x="46" y="31"/>
                    </a:cubicBezTo>
                    <a:cubicBezTo>
                      <a:pt x="45" y="32"/>
                      <a:pt x="45" y="32"/>
                      <a:pt x="45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47" y="34"/>
                      <a:pt x="47" y="34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47" y="37"/>
                      <a:pt x="47" y="37"/>
                    </a:cubicBezTo>
                    <a:cubicBezTo>
                      <a:pt x="46" y="39"/>
                      <a:pt x="44" y="39"/>
                      <a:pt x="44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4" y="36"/>
                      <a:pt x="34" y="35"/>
                    </a:cubicBezTo>
                    <a:cubicBezTo>
                      <a:pt x="33" y="37"/>
                      <a:pt x="33" y="38"/>
                      <a:pt x="32" y="38"/>
                    </a:cubicBezTo>
                    <a:cubicBezTo>
                      <a:pt x="29" y="38"/>
                      <a:pt x="29" y="38"/>
                      <a:pt x="27" y="40"/>
                    </a:cubicBezTo>
                    <a:cubicBezTo>
                      <a:pt x="25" y="41"/>
                      <a:pt x="22" y="41"/>
                      <a:pt x="19" y="41"/>
                    </a:cubicBezTo>
                    <a:cubicBezTo>
                      <a:pt x="18" y="42"/>
                      <a:pt x="17" y="42"/>
                      <a:pt x="16" y="42"/>
                    </a:cubicBezTo>
                    <a:lnTo>
                      <a:pt x="15" y="42"/>
                    </a:lnTo>
                    <a:close/>
                    <a:moveTo>
                      <a:pt x="6" y="30"/>
                    </a:moveTo>
                    <a:cubicBezTo>
                      <a:pt x="8" y="33"/>
                      <a:pt x="8" y="33"/>
                      <a:pt x="12" y="34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6" y="36"/>
                      <a:pt x="16" y="37"/>
                    </a:cubicBezTo>
                    <a:cubicBezTo>
                      <a:pt x="16" y="37"/>
                      <a:pt x="16" y="37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9"/>
                      <a:pt x="17" y="39"/>
                      <a:pt x="17" y="40"/>
                    </a:cubicBezTo>
                    <a:cubicBezTo>
                      <a:pt x="18" y="40"/>
                      <a:pt x="18" y="40"/>
                      <a:pt x="19" y="40"/>
                    </a:cubicBezTo>
                    <a:cubicBezTo>
                      <a:pt x="21" y="40"/>
                      <a:pt x="25" y="40"/>
                      <a:pt x="26" y="39"/>
                    </a:cubicBezTo>
                    <a:cubicBezTo>
                      <a:pt x="28" y="37"/>
                      <a:pt x="29" y="37"/>
                      <a:pt x="31" y="36"/>
                    </a:cubicBezTo>
                    <a:cubicBezTo>
                      <a:pt x="32" y="36"/>
                      <a:pt x="33" y="35"/>
                      <a:pt x="33" y="34"/>
                    </a:cubicBezTo>
                    <a:cubicBezTo>
                      <a:pt x="33" y="34"/>
                      <a:pt x="33" y="33"/>
                      <a:pt x="33" y="33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5" y="37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5"/>
                      <a:pt x="44" y="35"/>
                      <a:pt x="44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2" y="34"/>
                      <a:pt x="43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5" y="30"/>
                      <a:pt x="46" y="30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1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9" y="31"/>
                      <a:pt x="49" y="30"/>
                      <a:pt x="49" y="3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7" y="29"/>
                      <a:pt x="47" y="28"/>
                      <a:pt x="46" y="28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25"/>
                      <a:pt x="44" y="25"/>
                      <a:pt x="43" y="25"/>
                    </a:cubicBezTo>
                    <a:cubicBezTo>
                      <a:pt x="43" y="25"/>
                      <a:pt x="42" y="25"/>
                      <a:pt x="42" y="25"/>
                    </a:cubicBezTo>
                    <a:cubicBezTo>
                      <a:pt x="41" y="25"/>
                      <a:pt x="39" y="22"/>
                      <a:pt x="39" y="21"/>
                    </a:cubicBezTo>
                    <a:cubicBezTo>
                      <a:pt x="39" y="18"/>
                      <a:pt x="38" y="16"/>
                      <a:pt x="38" y="14"/>
                    </a:cubicBezTo>
                    <a:cubicBezTo>
                      <a:pt x="37" y="12"/>
                      <a:pt x="37" y="11"/>
                      <a:pt x="37" y="9"/>
                    </a:cubicBezTo>
                    <a:cubicBezTo>
                      <a:pt x="37" y="7"/>
                      <a:pt x="35" y="4"/>
                      <a:pt x="34" y="3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1"/>
                      <a:pt x="32" y="12"/>
                    </a:cubicBezTo>
                    <a:cubicBezTo>
                      <a:pt x="32" y="13"/>
                      <a:pt x="32" y="14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8" y="16"/>
                      <a:pt x="28" y="13"/>
                      <a:pt x="28" y="10"/>
                    </a:cubicBezTo>
                    <a:cubicBezTo>
                      <a:pt x="28" y="10"/>
                      <a:pt x="28" y="9"/>
                      <a:pt x="28" y="9"/>
                    </a:cubicBezTo>
                    <a:cubicBezTo>
                      <a:pt x="28" y="8"/>
                      <a:pt x="26" y="7"/>
                      <a:pt x="25" y="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5" y="8"/>
                      <a:pt x="26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10"/>
                      <a:pt x="22" y="10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9"/>
                      <a:pt x="20" y="8"/>
                      <a:pt x="21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8"/>
                      <a:pt x="15" y="8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6"/>
                      <a:pt x="14" y="4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1" y="2"/>
                      <a:pt x="8" y="5"/>
                      <a:pt x="7" y="6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4" y="8"/>
                      <a:pt x="4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3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7"/>
                      <a:pt x="4" y="17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9" y="17"/>
                      <a:pt x="10" y="1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5"/>
                      <a:pt x="7" y="25"/>
                      <a:pt x="10" y="25"/>
                    </a:cubicBezTo>
                    <a:cubicBezTo>
                      <a:pt x="11" y="25"/>
                      <a:pt x="11" y="25"/>
                      <a:pt x="12" y="24"/>
                    </a:cubicBezTo>
                    <a:cubicBezTo>
                      <a:pt x="13" y="24"/>
                      <a:pt x="14" y="23"/>
                      <a:pt x="15" y="24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8"/>
                      <a:pt x="19" y="28"/>
                      <a:pt x="17" y="28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4" y="27"/>
                      <a:pt x="13" y="28"/>
                    </a:cubicBezTo>
                    <a:lnTo>
                      <a:pt x="6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3" name="Freeform 228"/>
              <p:cNvSpPr/>
              <p:nvPr/>
            </p:nvSpPr>
            <p:spPr bwMode="auto">
              <a:xfrm>
                <a:off x="2974" y="1638"/>
                <a:ext cx="68" cy="79"/>
              </a:xfrm>
              <a:custGeom>
                <a:avLst/>
                <a:gdLst>
                  <a:gd name="T0" fmla="*/ 5 w 29"/>
                  <a:gd name="T1" fmla="*/ 7 h 33"/>
                  <a:gd name="T2" fmla="*/ 4 w 29"/>
                  <a:gd name="T3" fmla="*/ 17 h 33"/>
                  <a:gd name="T4" fmla="*/ 3 w 29"/>
                  <a:gd name="T5" fmla="*/ 20 h 33"/>
                  <a:gd name="T6" fmla="*/ 1 w 29"/>
                  <a:gd name="T7" fmla="*/ 25 h 33"/>
                  <a:gd name="T8" fmla="*/ 5 w 29"/>
                  <a:gd name="T9" fmla="*/ 28 h 33"/>
                  <a:gd name="T10" fmla="*/ 8 w 29"/>
                  <a:gd name="T11" fmla="*/ 33 h 33"/>
                  <a:gd name="T12" fmla="*/ 12 w 29"/>
                  <a:gd name="T13" fmla="*/ 29 h 33"/>
                  <a:gd name="T14" fmla="*/ 15 w 29"/>
                  <a:gd name="T15" fmla="*/ 27 h 33"/>
                  <a:gd name="T16" fmla="*/ 16 w 29"/>
                  <a:gd name="T17" fmla="*/ 23 h 33"/>
                  <a:gd name="T18" fmla="*/ 18 w 29"/>
                  <a:gd name="T19" fmla="*/ 22 h 33"/>
                  <a:gd name="T20" fmla="*/ 29 w 29"/>
                  <a:gd name="T21" fmla="*/ 12 h 33"/>
                  <a:gd name="T22" fmla="*/ 18 w 29"/>
                  <a:gd name="T23" fmla="*/ 7 h 33"/>
                  <a:gd name="T24" fmla="*/ 19 w 29"/>
                  <a:gd name="T25" fmla="*/ 5 h 33"/>
                  <a:gd name="T26" fmla="*/ 17 w 29"/>
                  <a:gd name="T27" fmla="*/ 7 h 33"/>
                  <a:gd name="T28" fmla="*/ 8 w 29"/>
                  <a:gd name="T29" fmla="*/ 3 h 33"/>
                  <a:gd name="T30" fmla="*/ 4 w 29"/>
                  <a:gd name="T31" fmla="*/ 3 h 33"/>
                  <a:gd name="T32" fmla="*/ 5 w 29"/>
                  <a:gd name="T3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3">
                    <a:moveTo>
                      <a:pt x="5" y="7"/>
                    </a:moveTo>
                    <a:cubicBezTo>
                      <a:pt x="8" y="10"/>
                      <a:pt x="1" y="14"/>
                      <a:pt x="4" y="17"/>
                    </a:cubicBezTo>
                    <a:cubicBezTo>
                      <a:pt x="1" y="17"/>
                      <a:pt x="4" y="19"/>
                      <a:pt x="3" y="20"/>
                    </a:cubicBezTo>
                    <a:cubicBezTo>
                      <a:pt x="2" y="21"/>
                      <a:pt x="0" y="25"/>
                      <a:pt x="1" y="25"/>
                    </a:cubicBezTo>
                    <a:cubicBezTo>
                      <a:pt x="1" y="26"/>
                      <a:pt x="4" y="27"/>
                      <a:pt x="5" y="28"/>
                    </a:cubicBezTo>
                    <a:cubicBezTo>
                      <a:pt x="6" y="29"/>
                      <a:pt x="7" y="31"/>
                      <a:pt x="8" y="33"/>
                    </a:cubicBezTo>
                    <a:cubicBezTo>
                      <a:pt x="9" y="32"/>
                      <a:pt x="10" y="31"/>
                      <a:pt x="12" y="29"/>
                    </a:cubicBezTo>
                    <a:cubicBezTo>
                      <a:pt x="13" y="32"/>
                      <a:pt x="15" y="29"/>
                      <a:pt x="15" y="27"/>
                    </a:cubicBezTo>
                    <a:cubicBezTo>
                      <a:pt x="15" y="26"/>
                      <a:pt x="15" y="25"/>
                      <a:pt x="16" y="23"/>
                    </a:cubicBezTo>
                    <a:cubicBezTo>
                      <a:pt x="16" y="22"/>
                      <a:pt x="18" y="23"/>
                      <a:pt x="18" y="22"/>
                    </a:cubicBezTo>
                    <a:cubicBezTo>
                      <a:pt x="20" y="17"/>
                      <a:pt x="25" y="15"/>
                      <a:pt x="29" y="12"/>
                    </a:cubicBezTo>
                    <a:cubicBezTo>
                      <a:pt x="26" y="9"/>
                      <a:pt x="21" y="0"/>
                      <a:pt x="18" y="7"/>
                    </a:cubicBezTo>
                    <a:cubicBezTo>
                      <a:pt x="19" y="7"/>
                      <a:pt x="18" y="6"/>
                      <a:pt x="19" y="5"/>
                    </a:cubicBezTo>
                    <a:cubicBezTo>
                      <a:pt x="18" y="6"/>
                      <a:pt x="17" y="6"/>
                      <a:pt x="17" y="7"/>
                    </a:cubicBezTo>
                    <a:cubicBezTo>
                      <a:pt x="19" y="2"/>
                      <a:pt x="7" y="0"/>
                      <a:pt x="8" y="3"/>
                    </a:cubicBezTo>
                    <a:cubicBezTo>
                      <a:pt x="8" y="1"/>
                      <a:pt x="6" y="3"/>
                      <a:pt x="4" y="3"/>
                    </a:cubicBezTo>
                    <a:cubicBezTo>
                      <a:pt x="5" y="4"/>
                      <a:pt x="5" y="6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4" name="Freeform 229"/>
              <p:cNvSpPr>
                <a:spLocks noEditPoints="1"/>
              </p:cNvSpPr>
              <p:nvPr/>
            </p:nvSpPr>
            <p:spPr bwMode="auto">
              <a:xfrm>
                <a:off x="2974" y="1641"/>
                <a:ext cx="71" cy="78"/>
              </a:xfrm>
              <a:custGeom>
                <a:avLst/>
                <a:gdLst>
                  <a:gd name="T0" fmla="*/ 7 w 30"/>
                  <a:gd name="T1" fmla="*/ 32 h 33"/>
                  <a:gd name="T2" fmla="*/ 5 w 30"/>
                  <a:gd name="T3" fmla="*/ 27 h 33"/>
                  <a:gd name="T4" fmla="*/ 0 w 30"/>
                  <a:gd name="T5" fmla="*/ 25 h 33"/>
                  <a:gd name="T6" fmla="*/ 2 w 30"/>
                  <a:gd name="T7" fmla="*/ 19 h 33"/>
                  <a:gd name="T8" fmla="*/ 2 w 30"/>
                  <a:gd name="T9" fmla="*/ 16 h 33"/>
                  <a:gd name="T10" fmla="*/ 4 w 30"/>
                  <a:gd name="T11" fmla="*/ 10 h 33"/>
                  <a:gd name="T12" fmla="*/ 4 w 30"/>
                  <a:gd name="T13" fmla="*/ 6 h 33"/>
                  <a:gd name="T14" fmla="*/ 4 w 30"/>
                  <a:gd name="T15" fmla="*/ 5 h 33"/>
                  <a:gd name="T16" fmla="*/ 2 w 30"/>
                  <a:gd name="T17" fmla="*/ 2 h 33"/>
                  <a:gd name="T18" fmla="*/ 5 w 30"/>
                  <a:gd name="T19" fmla="*/ 1 h 33"/>
                  <a:gd name="T20" fmla="*/ 8 w 30"/>
                  <a:gd name="T21" fmla="*/ 1 h 33"/>
                  <a:gd name="T22" fmla="*/ 17 w 30"/>
                  <a:gd name="T23" fmla="*/ 3 h 33"/>
                  <a:gd name="T24" fmla="*/ 18 w 30"/>
                  <a:gd name="T25" fmla="*/ 4 h 33"/>
                  <a:gd name="T26" fmla="*/ 19 w 30"/>
                  <a:gd name="T27" fmla="*/ 4 h 33"/>
                  <a:gd name="T28" fmla="*/ 28 w 30"/>
                  <a:gd name="T29" fmla="*/ 9 h 33"/>
                  <a:gd name="T30" fmla="*/ 30 w 30"/>
                  <a:gd name="T31" fmla="*/ 11 h 33"/>
                  <a:gd name="T32" fmla="*/ 26 w 30"/>
                  <a:gd name="T33" fmla="*/ 14 h 33"/>
                  <a:gd name="T34" fmla="*/ 17 w 30"/>
                  <a:gd name="T35" fmla="*/ 22 h 33"/>
                  <a:gd name="T36" fmla="*/ 16 w 30"/>
                  <a:gd name="T37" fmla="*/ 26 h 33"/>
                  <a:gd name="T38" fmla="*/ 13 w 30"/>
                  <a:gd name="T39" fmla="*/ 30 h 33"/>
                  <a:gd name="T40" fmla="*/ 8 w 30"/>
                  <a:gd name="T41" fmla="*/ 32 h 33"/>
                  <a:gd name="T42" fmla="*/ 6 w 30"/>
                  <a:gd name="T43" fmla="*/ 6 h 33"/>
                  <a:gd name="T44" fmla="*/ 4 w 30"/>
                  <a:gd name="T45" fmla="*/ 15 h 33"/>
                  <a:gd name="T46" fmla="*/ 4 w 30"/>
                  <a:gd name="T47" fmla="*/ 16 h 33"/>
                  <a:gd name="T48" fmla="*/ 3 w 30"/>
                  <a:gd name="T49" fmla="*/ 17 h 33"/>
                  <a:gd name="T50" fmla="*/ 3 w 30"/>
                  <a:gd name="T51" fmla="*/ 21 h 33"/>
                  <a:gd name="T52" fmla="*/ 3 w 30"/>
                  <a:gd name="T53" fmla="*/ 25 h 33"/>
                  <a:gd name="T54" fmla="*/ 8 w 30"/>
                  <a:gd name="T55" fmla="*/ 30 h 33"/>
                  <a:gd name="T56" fmla="*/ 11 w 30"/>
                  <a:gd name="T57" fmla="*/ 28 h 33"/>
                  <a:gd name="T58" fmla="*/ 12 w 30"/>
                  <a:gd name="T59" fmla="*/ 28 h 33"/>
                  <a:gd name="T60" fmla="*/ 14 w 30"/>
                  <a:gd name="T61" fmla="*/ 28 h 33"/>
                  <a:gd name="T62" fmla="*/ 15 w 30"/>
                  <a:gd name="T63" fmla="*/ 22 h 33"/>
                  <a:gd name="T64" fmla="*/ 17 w 30"/>
                  <a:gd name="T65" fmla="*/ 21 h 33"/>
                  <a:gd name="T66" fmla="*/ 28 w 30"/>
                  <a:gd name="T67" fmla="*/ 11 h 33"/>
                  <a:gd name="T68" fmla="*/ 21 w 30"/>
                  <a:gd name="T69" fmla="*/ 4 h 33"/>
                  <a:gd name="T70" fmla="*/ 18 w 30"/>
                  <a:gd name="T71" fmla="*/ 6 h 33"/>
                  <a:gd name="T72" fmla="*/ 17 w 30"/>
                  <a:gd name="T73" fmla="*/ 6 h 33"/>
                  <a:gd name="T74" fmla="*/ 16 w 30"/>
                  <a:gd name="T75" fmla="*/ 5 h 33"/>
                  <a:gd name="T76" fmla="*/ 11 w 30"/>
                  <a:gd name="T77" fmla="*/ 1 h 33"/>
                  <a:gd name="T78" fmla="*/ 9 w 30"/>
                  <a:gd name="T79" fmla="*/ 2 h 33"/>
                  <a:gd name="T80" fmla="*/ 7 w 30"/>
                  <a:gd name="T81" fmla="*/ 2 h 33"/>
                  <a:gd name="T82" fmla="*/ 5 w 30"/>
                  <a:gd name="T83" fmla="*/ 2 h 33"/>
                  <a:gd name="T84" fmla="*/ 6 w 30"/>
                  <a:gd name="T85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33">
                    <a:moveTo>
                      <a:pt x="8" y="33"/>
                    </a:move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1"/>
                      <a:pt x="6" y="30"/>
                    </a:cubicBezTo>
                    <a:cubicBezTo>
                      <a:pt x="6" y="29"/>
                      <a:pt x="5" y="28"/>
                      <a:pt x="5" y="27"/>
                    </a:cubicBezTo>
                    <a:cubicBezTo>
                      <a:pt x="5" y="27"/>
                      <a:pt x="4" y="27"/>
                      <a:pt x="3" y="26"/>
                    </a:cubicBezTo>
                    <a:cubicBezTo>
                      <a:pt x="2" y="26"/>
                      <a:pt x="0" y="26"/>
                      <a:pt x="0" y="25"/>
                    </a:cubicBezTo>
                    <a:cubicBezTo>
                      <a:pt x="0" y="24"/>
                      <a:pt x="0" y="23"/>
                      <a:pt x="2" y="20"/>
                    </a:cubicBezTo>
                    <a:cubicBezTo>
                      <a:pt x="2" y="20"/>
                      <a:pt x="2" y="19"/>
                      <a:pt x="2" y="19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6"/>
                      <a:pt x="3" y="15"/>
                      <a:pt x="3" y="15"/>
                    </a:cubicBezTo>
                    <a:cubicBezTo>
                      <a:pt x="2" y="14"/>
                      <a:pt x="3" y="12"/>
                      <a:pt x="4" y="10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3" y="0"/>
                      <a:pt x="16" y="1"/>
                      <a:pt x="17" y="3"/>
                    </a:cubicBezTo>
                    <a:cubicBezTo>
                      <a:pt x="18" y="3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4" y="3"/>
                      <a:pt x="26" y="6"/>
                      <a:pt x="28" y="9"/>
                    </a:cubicBezTo>
                    <a:cubicBezTo>
                      <a:pt x="28" y="10"/>
                      <a:pt x="29" y="10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2"/>
                      <a:pt x="27" y="13"/>
                      <a:pt x="26" y="14"/>
                    </a:cubicBezTo>
                    <a:cubicBezTo>
                      <a:pt x="23" y="16"/>
                      <a:pt x="20" y="18"/>
                      <a:pt x="19" y="21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3"/>
                      <a:pt x="16" y="23"/>
                    </a:cubicBezTo>
                    <a:cubicBezTo>
                      <a:pt x="16" y="24"/>
                      <a:pt x="16" y="25"/>
                      <a:pt x="16" y="26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4" y="30"/>
                      <a:pt x="13" y="30"/>
                      <a:pt x="13" y="30"/>
                    </a:cubicBezTo>
                    <a:cubicBezTo>
                      <a:pt x="12" y="30"/>
                      <a:pt x="12" y="30"/>
                      <a:pt x="12" y="29"/>
                    </a:cubicBezTo>
                    <a:cubicBezTo>
                      <a:pt x="10" y="30"/>
                      <a:pt x="9" y="31"/>
                      <a:pt x="8" y="32"/>
                    </a:cubicBezTo>
                    <a:lnTo>
                      <a:pt x="8" y="33"/>
                    </a:lnTo>
                    <a:close/>
                    <a:moveTo>
                      <a:pt x="6" y="6"/>
                    </a:moveTo>
                    <a:cubicBezTo>
                      <a:pt x="7" y="7"/>
                      <a:pt x="6" y="9"/>
                      <a:pt x="5" y="11"/>
                    </a:cubicBezTo>
                    <a:cubicBezTo>
                      <a:pt x="4" y="13"/>
                      <a:pt x="3" y="14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8"/>
                      <a:pt x="4" y="19"/>
                      <a:pt x="3" y="20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2" y="22"/>
                      <a:pt x="1" y="24"/>
                      <a:pt x="1" y="24"/>
                    </a:cubicBezTo>
                    <a:cubicBezTo>
                      <a:pt x="1" y="25"/>
                      <a:pt x="3" y="25"/>
                      <a:pt x="3" y="25"/>
                    </a:cubicBezTo>
                    <a:cubicBezTo>
                      <a:pt x="4" y="25"/>
                      <a:pt x="5" y="26"/>
                      <a:pt x="6" y="26"/>
                    </a:cubicBezTo>
                    <a:cubicBezTo>
                      <a:pt x="7" y="27"/>
                      <a:pt x="7" y="29"/>
                      <a:pt x="8" y="30"/>
                    </a:cubicBezTo>
                    <a:cubicBezTo>
                      <a:pt x="8" y="30"/>
                      <a:pt x="8" y="31"/>
                      <a:pt x="8" y="31"/>
                    </a:cubicBezTo>
                    <a:cubicBezTo>
                      <a:pt x="9" y="30"/>
                      <a:pt x="10" y="29"/>
                      <a:pt x="11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3" y="29"/>
                      <a:pt x="13" y="29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7"/>
                      <a:pt x="14" y="26"/>
                    </a:cubicBezTo>
                    <a:cubicBezTo>
                      <a:pt x="14" y="24"/>
                      <a:pt x="15" y="24"/>
                      <a:pt x="15" y="22"/>
                    </a:cubicBezTo>
                    <a:cubicBezTo>
                      <a:pt x="15" y="21"/>
                      <a:pt x="16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9" y="17"/>
                      <a:pt x="22" y="15"/>
                      <a:pt x="25" y="12"/>
                    </a:cubicBezTo>
                    <a:cubicBezTo>
                      <a:pt x="26" y="12"/>
                      <a:pt x="27" y="11"/>
                      <a:pt x="28" y="11"/>
                    </a:cubicBezTo>
                    <a:cubicBezTo>
                      <a:pt x="27" y="11"/>
                      <a:pt x="27" y="10"/>
                      <a:pt x="27" y="10"/>
                    </a:cubicBezTo>
                    <a:cubicBezTo>
                      <a:pt x="25" y="8"/>
                      <a:pt x="23" y="4"/>
                      <a:pt x="21" y="4"/>
                    </a:cubicBezTo>
                    <a:cubicBezTo>
                      <a:pt x="20" y="4"/>
                      <a:pt x="20" y="5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7" y="6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4"/>
                      <a:pt x="16" y="4"/>
                    </a:cubicBezTo>
                    <a:cubicBezTo>
                      <a:pt x="15" y="2"/>
                      <a:pt x="13" y="1"/>
                      <a:pt x="11" y="1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5" name="Freeform 230"/>
              <p:cNvSpPr/>
              <p:nvPr/>
            </p:nvSpPr>
            <p:spPr bwMode="auto">
              <a:xfrm>
                <a:off x="3272" y="1748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6" name="Freeform 231"/>
              <p:cNvSpPr/>
              <p:nvPr/>
            </p:nvSpPr>
            <p:spPr bwMode="auto">
              <a:xfrm>
                <a:off x="3270" y="1748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2 h 3"/>
                  <a:gd name="T4" fmla="*/ 0 w 3"/>
                  <a:gd name="T5" fmla="*/ 0 h 3"/>
                  <a:gd name="T6" fmla="*/ 1 w 3"/>
                  <a:gd name="T7" fmla="*/ 0 h 3"/>
                  <a:gd name="T8" fmla="*/ 3 w 3"/>
                  <a:gd name="T9" fmla="*/ 0 h 3"/>
                  <a:gd name="T10" fmla="*/ 2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7" name="Freeform 232"/>
              <p:cNvSpPr/>
              <p:nvPr/>
            </p:nvSpPr>
            <p:spPr bwMode="auto">
              <a:xfrm>
                <a:off x="3268" y="1750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8" name="Freeform 233"/>
              <p:cNvSpPr/>
              <p:nvPr/>
            </p:nvSpPr>
            <p:spPr bwMode="auto">
              <a:xfrm>
                <a:off x="3265" y="1748"/>
                <a:ext cx="10" cy="12"/>
              </a:xfrm>
              <a:custGeom>
                <a:avLst/>
                <a:gdLst>
                  <a:gd name="T0" fmla="*/ 0 w 4"/>
                  <a:gd name="T1" fmla="*/ 5 h 5"/>
                  <a:gd name="T2" fmla="*/ 3 w 4"/>
                  <a:gd name="T3" fmla="*/ 0 h 5"/>
                  <a:gd name="T4" fmla="*/ 3 w 4"/>
                  <a:gd name="T5" fmla="*/ 1 h 5"/>
                  <a:gd name="T6" fmla="*/ 4 w 4"/>
                  <a:gd name="T7" fmla="*/ 2 h 5"/>
                  <a:gd name="T8" fmla="*/ 4 w 4"/>
                  <a:gd name="T9" fmla="*/ 2 h 5"/>
                  <a:gd name="T10" fmla="*/ 4 w 4"/>
                  <a:gd name="T11" fmla="*/ 2 h 5"/>
                  <a:gd name="T12" fmla="*/ 1 w 4"/>
                  <a:gd name="T13" fmla="*/ 5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3" y="4"/>
                      <a:pt x="1" y="5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79" name="Freeform 234"/>
              <p:cNvSpPr/>
              <p:nvPr/>
            </p:nvSpPr>
            <p:spPr bwMode="auto">
              <a:xfrm>
                <a:off x="3422" y="1731"/>
                <a:ext cx="19" cy="19"/>
              </a:xfrm>
              <a:custGeom>
                <a:avLst/>
                <a:gdLst>
                  <a:gd name="T0" fmla="*/ 2 w 8"/>
                  <a:gd name="T1" fmla="*/ 0 h 8"/>
                  <a:gd name="T2" fmla="*/ 8 w 8"/>
                  <a:gd name="T3" fmla="*/ 6 h 8"/>
                  <a:gd name="T4" fmla="*/ 2 w 8"/>
                  <a:gd name="T5" fmla="*/ 7 h 8"/>
                  <a:gd name="T6" fmla="*/ 4 w 8"/>
                  <a:gd name="T7" fmla="*/ 6 h 8"/>
                  <a:gd name="T8" fmla="*/ 0 w 8"/>
                  <a:gd name="T9" fmla="*/ 6 h 8"/>
                  <a:gd name="T10" fmla="*/ 2 w 8"/>
                  <a:gd name="T11" fmla="*/ 5 h 8"/>
                  <a:gd name="T12" fmla="*/ 0 w 8"/>
                  <a:gd name="T13" fmla="*/ 4 h 8"/>
                  <a:gd name="T14" fmla="*/ 2 w 8"/>
                  <a:gd name="T15" fmla="*/ 3 h 8"/>
                  <a:gd name="T16" fmla="*/ 2 w 8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5" y="1"/>
                      <a:pt x="6" y="3"/>
                      <a:pt x="8" y="6"/>
                    </a:cubicBezTo>
                    <a:cubicBezTo>
                      <a:pt x="6" y="7"/>
                      <a:pt x="5" y="8"/>
                      <a:pt x="2" y="7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6"/>
                      <a:pt x="2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0" name="Freeform 235"/>
              <p:cNvSpPr>
                <a:spLocks noEditPoints="1"/>
              </p:cNvSpPr>
              <p:nvPr/>
            </p:nvSpPr>
            <p:spPr bwMode="auto">
              <a:xfrm>
                <a:off x="3415" y="1729"/>
                <a:ext cx="28" cy="21"/>
              </a:xfrm>
              <a:custGeom>
                <a:avLst/>
                <a:gdLst>
                  <a:gd name="T0" fmla="*/ 7 w 12"/>
                  <a:gd name="T1" fmla="*/ 9 h 9"/>
                  <a:gd name="T2" fmla="*/ 5 w 12"/>
                  <a:gd name="T3" fmla="*/ 9 h 9"/>
                  <a:gd name="T4" fmla="*/ 3 w 12"/>
                  <a:gd name="T5" fmla="*/ 8 h 9"/>
                  <a:gd name="T6" fmla="*/ 5 w 12"/>
                  <a:gd name="T7" fmla="*/ 8 h 9"/>
                  <a:gd name="T8" fmla="*/ 3 w 12"/>
                  <a:gd name="T9" fmla="*/ 7 h 9"/>
                  <a:gd name="T10" fmla="*/ 0 w 12"/>
                  <a:gd name="T11" fmla="*/ 7 h 9"/>
                  <a:gd name="T12" fmla="*/ 3 w 12"/>
                  <a:gd name="T13" fmla="*/ 6 h 9"/>
                  <a:gd name="T14" fmla="*/ 4 w 12"/>
                  <a:gd name="T15" fmla="*/ 6 h 9"/>
                  <a:gd name="T16" fmla="*/ 3 w 12"/>
                  <a:gd name="T17" fmla="*/ 6 h 9"/>
                  <a:gd name="T18" fmla="*/ 3 w 12"/>
                  <a:gd name="T19" fmla="*/ 5 h 9"/>
                  <a:gd name="T20" fmla="*/ 1 w 12"/>
                  <a:gd name="T21" fmla="*/ 4 h 9"/>
                  <a:gd name="T22" fmla="*/ 3 w 12"/>
                  <a:gd name="T23" fmla="*/ 4 h 9"/>
                  <a:gd name="T24" fmla="*/ 4 w 12"/>
                  <a:gd name="T25" fmla="*/ 4 h 9"/>
                  <a:gd name="T26" fmla="*/ 3 w 12"/>
                  <a:gd name="T27" fmla="*/ 3 h 9"/>
                  <a:gd name="T28" fmla="*/ 4 w 12"/>
                  <a:gd name="T29" fmla="*/ 0 h 9"/>
                  <a:gd name="T30" fmla="*/ 5 w 12"/>
                  <a:gd name="T31" fmla="*/ 0 h 9"/>
                  <a:gd name="T32" fmla="*/ 5 w 12"/>
                  <a:gd name="T33" fmla="*/ 0 h 9"/>
                  <a:gd name="T34" fmla="*/ 11 w 12"/>
                  <a:gd name="T35" fmla="*/ 6 h 9"/>
                  <a:gd name="T36" fmla="*/ 12 w 12"/>
                  <a:gd name="T37" fmla="*/ 7 h 9"/>
                  <a:gd name="T38" fmla="*/ 12 w 12"/>
                  <a:gd name="T39" fmla="*/ 7 h 9"/>
                  <a:gd name="T40" fmla="*/ 11 w 12"/>
                  <a:gd name="T41" fmla="*/ 8 h 9"/>
                  <a:gd name="T42" fmla="*/ 7 w 12"/>
                  <a:gd name="T43" fmla="*/ 9 h 9"/>
                  <a:gd name="T44" fmla="*/ 6 w 12"/>
                  <a:gd name="T45" fmla="*/ 7 h 9"/>
                  <a:gd name="T46" fmla="*/ 9 w 12"/>
                  <a:gd name="T47" fmla="*/ 7 h 9"/>
                  <a:gd name="T48" fmla="*/ 10 w 12"/>
                  <a:gd name="T49" fmla="*/ 7 h 9"/>
                  <a:gd name="T50" fmla="*/ 10 w 12"/>
                  <a:gd name="T51" fmla="*/ 7 h 9"/>
                  <a:gd name="T52" fmla="*/ 10 w 12"/>
                  <a:gd name="T53" fmla="*/ 6 h 9"/>
                  <a:gd name="T54" fmla="*/ 5 w 12"/>
                  <a:gd name="T55" fmla="*/ 2 h 9"/>
                  <a:gd name="T56" fmla="*/ 4 w 12"/>
                  <a:gd name="T57" fmla="*/ 3 h 9"/>
                  <a:gd name="T58" fmla="*/ 5 w 12"/>
                  <a:gd name="T59" fmla="*/ 4 h 9"/>
                  <a:gd name="T60" fmla="*/ 7 w 12"/>
                  <a:gd name="T61" fmla="*/ 5 h 9"/>
                  <a:gd name="T62" fmla="*/ 5 w 12"/>
                  <a:gd name="T63" fmla="*/ 5 h 9"/>
                  <a:gd name="T64" fmla="*/ 4 w 12"/>
                  <a:gd name="T65" fmla="*/ 5 h 9"/>
                  <a:gd name="T66" fmla="*/ 5 w 12"/>
                  <a:gd name="T67" fmla="*/ 6 h 9"/>
                  <a:gd name="T68" fmla="*/ 6 w 12"/>
                  <a:gd name="T69" fmla="*/ 6 h 9"/>
                  <a:gd name="T70" fmla="*/ 6 w 12"/>
                  <a:gd name="T7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" h="9">
                    <a:moveTo>
                      <a:pt x="7" y="9"/>
                    </a:moveTo>
                    <a:cubicBezTo>
                      <a:pt x="6" y="9"/>
                      <a:pt x="6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3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2"/>
                      <a:pt x="9" y="3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8" y="9"/>
                      <a:pt x="7" y="9"/>
                    </a:cubicBezTo>
                    <a:close/>
                    <a:moveTo>
                      <a:pt x="6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5" y="2"/>
                      <a:pt x="4" y="2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1" name="Freeform 236"/>
              <p:cNvSpPr/>
              <p:nvPr/>
            </p:nvSpPr>
            <p:spPr bwMode="auto">
              <a:xfrm>
                <a:off x="3713" y="2111"/>
                <a:ext cx="133" cy="131"/>
              </a:xfrm>
              <a:custGeom>
                <a:avLst/>
                <a:gdLst>
                  <a:gd name="T0" fmla="*/ 18 w 56"/>
                  <a:gd name="T1" fmla="*/ 7 h 55"/>
                  <a:gd name="T2" fmla="*/ 24 w 56"/>
                  <a:gd name="T3" fmla="*/ 3 h 55"/>
                  <a:gd name="T4" fmla="*/ 32 w 56"/>
                  <a:gd name="T5" fmla="*/ 1 h 55"/>
                  <a:gd name="T6" fmla="*/ 40 w 56"/>
                  <a:gd name="T7" fmla="*/ 0 h 55"/>
                  <a:gd name="T8" fmla="*/ 42 w 56"/>
                  <a:gd name="T9" fmla="*/ 0 h 55"/>
                  <a:gd name="T10" fmla="*/ 46 w 56"/>
                  <a:gd name="T11" fmla="*/ 1 h 55"/>
                  <a:gd name="T12" fmla="*/ 45 w 56"/>
                  <a:gd name="T13" fmla="*/ 2 h 55"/>
                  <a:gd name="T14" fmla="*/ 45 w 56"/>
                  <a:gd name="T15" fmla="*/ 8 h 55"/>
                  <a:gd name="T16" fmla="*/ 43 w 56"/>
                  <a:gd name="T17" fmla="*/ 11 h 55"/>
                  <a:gd name="T18" fmla="*/ 45 w 56"/>
                  <a:gd name="T19" fmla="*/ 14 h 55"/>
                  <a:gd name="T20" fmla="*/ 47 w 56"/>
                  <a:gd name="T21" fmla="*/ 16 h 55"/>
                  <a:gd name="T22" fmla="*/ 48 w 56"/>
                  <a:gd name="T23" fmla="*/ 21 h 55"/>
                  <a:gd name="T24" fmla="*/ 48 w 56"/>
                  <a:gd name="T25" fmla="*/ 24 h 55"/>
                  <a:gd name="T26" fmla="*/ 49 w 56"/>
                  <a:gd name="T27" fmla="*/ 28 h 55"/>
                  <a:gd name="T28" fmla="*/ 48 w 56"/>
                  <a:gd name="T29" fmla="*/ 35 h 55"/>
                  <a:gd name="T30" fmla="*/ 50 w 56"/>
                  <a:gd name="T31" fmla="*/ 38 h 55"/>
                  <a:gd name="T32" fmla="*/ 53 w 56"/>
                  <a:gd name="T33" fmla="*/ 39 h 55"/>
                  <a:gd name="T34" fmla="*/ 50 w 56"/>
                  <a:gd name="T35" fmla="*/ 45 h 55"/>
                  <a:gd name="T36" fmla="*/ 43 w 56"/>
                  <a:gd name="T37" fmla="*/ 49 h 55"/>
                  <a:gd name="T38" fmla="*/ 35 w 56"/>
                  <a:gd name="T39" fmla="*/ 54 h 55"/>
                  <a:gd name="T40" fmla="*/ 32 w 56"/>
                  <a:gd name="T41" fmla="*/ 54 h 55"/>
                  <a:gd name="T42" fmla="*/ 31 w 56"/>
                  <a:gd name="T43" fmla="*/ 52 h 55"/>
                  <a:gd name="T44" fmla="*/ 18 w 56"/>
                  <a:gd name="T45" fmla="*/ 43 h 55"/>
                  <a:gd name="T46" fmla="*/ 3 w 56"/>
                  <a:gd name="T47" fmla="*/ 33 h 55"/>
                  <a:gd name="T48" fmla="*/ 0 w 56"/>
                  <a:gd name="T49" fmla="*/ 26 h 55"/>
                  <a:gd name="T50" fmla="*/ 6 w 56"/>
                  <a:gd name="T51" fmla="*/ 23 h 55"/>
                  <a:gd name="T52" fmla="*/ 13 w 56"/>
                  <a:gd name="T53" fmla="*/ 20 h 55"/>
                  <a:gd name="T54" fmla="*/ 20 w 56"/>
                  <a:gd name="T55" fmla="*/ 16 h 55"/>
                  <a:gd name="T56" fmla="*/ 19 w 56"/>
                  <a:gd name="T57" fmla="*/ 12 h 55"/>
                  <a:gd name="T58" fmla="*/ 17 w 56"/>
                  <a:gd name="T59" fmla="*/ 7 h 55"/>
                  <a:gd name="T60" fmla="*/ 18 w 56"/>
                  <a:gd name="T61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6" h="55">
                    <a:moveTo>
                      <a:pt x="18" y="7"/>
                    </a:moveTo>
                    <a:cubicBezTo>
                      <a:pt x="20" y="6"/>
                      <a:pt x="22" y="4"/>
                      <a:pt x="24" y="3"/>
                    </a:cubicBezTo>
                    <a:cubicBezTo>
                      <a:pt x="27" y="2"/>
                      <a:pt x="29" y="1"/>
                      <a:pt x="32" y="1"/>
                    </a:cubicBezTo>
                    <a:cubicBezTo>
                      <a:pt x="35" y="0"/>
                      <a:pt x="37" y="1"/>
                      <a:pt x="40" y="0"/>
                    </a:cubicBezTo>
                    <a:cubicBezTo>
                      <a:pt x="40" y="0"/>
                      <a:pt x="42" y="0"/>
                      <a:pt x="42" y="0"/>
                    </a:cubicBezTo>
                    <a:cubicBezTo>
                      <a:pt x="44" y="0"/>
                      <a:pt x="44" y="1"/>
                      <a:pt x="46" y="1"/>
                    </a:cubicBezTo>
                    <a:cubicBezTo>
                      <a:pt x="46" y="1"/>
                      <a:pt x="45" y="1"/>
                      <a:pt x="45" y="2"/>
                    </a:cubicBezTo>
                    <a:cubicBezTo>
                      <a:pt x="46" y="2"/>
                      <a:pt x="46" y="7"/>
                      <a:pt x="45" y="8"/>
                    </a:cubicBezTo>
                    <a:cubicBezTo>
                      <a:pt x="44" y="9"/>
                      <a:pt x="42" y="10"/>
                      <a:pt x="43" y="11"/>
                    </a:cubicBezTo>
                    <a:cubicBezTo>
                      <a:pt x="43" y="13"/>
                      <a:pt x="44" y="13"/>
                      <a:pt x="45" y="14"/>
                    </a:cubicBezTo>
                    <a:cubicBezTo>
                      <a:pt x="45" y="16"/>
                      <a:pt x="47" y="15"/>
                      <a:pt x="47" y="16"/>
                    </a:cubicBezTo>
                    <a:cubicBezTo>
                      <a:pt x="47" y="18"/>
                      <a:pt x="48" y="20"/>
                      <a:pt x="48" y="21"/>
                    </a:cubicBezTo>
                    <a:cubicBezTo>
                      <a:pt x="48" y="23"/>
                      <a:pt x="47" y="22"/>
                      <a:pt x="48" y="24"/>
                    </a:cubicBezTo>
                    <a:cubicBezTo>
                      <a:pt x="49" y="25"/>
                      <a:pt x="49" y="27"/>
                      <a:pt x="49" y="28"/>
                    </a:cubicBezTo>
                    <a:cubicBezTo>
                      <a:pt x="49" y="30"/>
                      <a:pt x="48" y="34"/>
                      <a:pt x="48" y="35"/>
                    </a:cubicBezTo>
                    <a:cubicBezTo>
                      <a:pt x="49" y="36"/>
                      <a:pt x="49" y="38"/>
                      <a:pt x="50" y="38"/>
                    </a:cubicBezTo>
                    <a:cubicBezTo>
                      <a:pt x="50" y="39"/>
                      <a:pt x="52" y="39"/>
                      <a:pt x="53" y="39"/>
                    </a:cubicBezTo>
                    <a:cubicBezTo>
                      <a:pt x="56" y="42"/>
                      <a:pt x="52" y="43"/>
                      <a:pt x="50" y="45"/>
                    </a:cubicBezTo>
                    <a:cubicBezTo>
                      <a:pt x="48" y="46"/>
                      <a:pt x="45" y="48"/>
                      <a:pt x="43" y="49"/>
                    </a:cubicBezTo>
                    <a:cubicBezTo>
                      <a:pt x="40" y="51"/>
                      <a:pt x="38" y="53"/>
                      <a:pt x="35" y="54"/>
                    </a:cubicBezTo>
                    <a:cubicBezTo>
                      <a:pt x="35" y="54"/>
                      <a:pt x="32" y="55"/>
                      <a:pt x="32" y="54"/>
                    </a:cubicBezTo>
                    <a:cubicBezTo>
                      <a:pt x="31" y="54"/>
                      <a:pt x="32" y="52"/>
                      <a:pt x="31" y="52"/>
                    </a:cubicBezTo>
                    <a:cubicBezTo>
                      <a:pt x="26" y="50"/>
                      <a:pt x="23" y="46"/>
                      <a:pt x="18" y="43"/>
                    </a:cubicBezTo>
                    <a:cubicBezTo>
                      <a:pt x="13" y="40"/>
                      <a:pt x="8" y="36"/>
                      <a:pt x="3" y="33"/>
                    </a:cubicBezTo>
                    <a:cubicBezTo>
                      <a:pt x="0" y="31"/>
                      <a:pt x="0" y="30"/>
                      <a:pt x="0" y="26"/>
                    </a:cubicBezTo>
                    <a:cubicBezTo>
                      <a:pt x="0" y="25"/>
                      <a:pt x="5" y="23"/>
                      <a:pt x="6" y="23"/>
                    </a:cubicBezTo>
                    <a:cubicBezTo>
                      <a:pt x="9" y="22"/>
                      <a:pt x="11" y="21"/>
                      <a:pt x="13" y="20"/>
                    </a:cubicBezTo>
                    <a:cubicBezTo>
                      <a:pt x="11" y="16"/>
                      <a:pt x="18" y="16"/>
                      <a:pt x="20" y="16"/>
                    </a:cubicBezTo>
                    <a:cubicBezTo>
                      <a:pt x="20" y="14"/>
                      <a:pt x="19" y="14"/>
                      <a:pt x="19" y="12"/>
                    </a:cubicBezTo>
                    <a:cubicBezTo>
                      <a:pt x="19" y="10"/>
                      <a:pt x="19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2" name="Freeform 237"/>
              <p:cNvSpPr>
                <a:spLocks noEditPoints="1"/>
              </p:cNvSpPr>
              <p:nvPr/>
            </p:nvSpPr>
            <p:spPr bwMode="auto">
              <a:xfrm>
                <a:off x="3713" y="2109"/>
                <a:ext cx="130" cy="133"/>
              </a:xfrm>
              <a:custGeom>
                <a:avLst/>
                <a:gdLst>
                  <a:gd name="T0" fmla="*/ 31 w 55"/>
                  <a:gd name="T1" fmla="*/ 56 h 56"/>
                  <a:gd name="T2" fmla="*/ 31 w 55"/>
                  <a:gd name="T3" fmla="*/ 54 h 56"/>
                  <a:gd name="T4" fmla="*/ 18 w 55"/>
                  <a:gd name="T5" fmla="*/ 44 h 56"/>
                  <a:gd name="T6" fmla="*/ 0 w 55"/>
                  <a:gd name="T7" fmla="*/ 28 h 56"/>
                  <a:gd name="T8" fmla="*/ 6 w 55"/>
                  <a:gd name="T9" fmla="*/ 23 h 56"/>
                  <a:gd name="T10" fmla="*/ 13 w 55"/>
                  <a:gd name="T11" fmla="*/ 20 h 56"/>
                  <a:gd name="T12" fmla="*/ 19 w 55"/>
                  <a:gd name="T13" fmla="*/ 16 h 56"/>
                  <a:gd name="T14" fmla="*/ 18 w 55"/>
                  <a:gd name="T15" fmla="*/ 13 h 56"/>
                  <a:gd name="T16" fmla="*/ 17 w 55"/>
                  <a:gd name="T17" fmla="*/ 8 h 56"/>
                  <a:gd name="T18" fmla="*/ 18 w 55"/>
                  <a:gd name="T19" fmla="*/ 7 h 56"/>
                  <a:gd name="T20" fmla="*/ 24 w 55"/>
                  <a:gd name="T21" fmla="*/ 4 h 56"/>
                  <a:gd name="T22" fmla="*/ 32 w 55"/>
                  <a:gd name="T23" fmla="*/ 1 h 56"/>
                  <a:gd name="T24" fmla="*/ 39 w 55"/>
                  <a:gd name="T25" fmla="*/ 1 h 56"/>
                  <a:gd name="T26" fmla="*/ 40 w 55"/>
                  <a:gd name="T27" fmla="*/ 0 h 56"/>
                  <a:gd name="T28" fmla="*/ 42 w 55"/>
                  <a:gd name="T29" fmla="*/ 0 h 56"/>
                  <a:gd name="T30" fmla="*/ 44 w 55"/>
                  <a:gd name="T31" fmla="*/ 1 h 56"/>
                  <a:gd name="T32" fmla="*/ 50 w 55"/>
                  <a:gd name="T33" fmla="*/ 0 h 56"/>
                  <a:gd name="T34" fmla="*/ 46 w 55"/>
                  <a:gd name="T35" fmla="*/ 3 h 56"/>
                  <a:gd name="T36" fmla="*/ 46 w 55"/>
                  <a:gd name="T37" fmla="*/ 10 h 56"/>
                  <a:gd name="T38" fmla="*/ 43 w 55"/>
                  <a:gd name="T39" fmla="*/ 11 h 56"/>
                  <a:gd name="T40" fmla="*/ 45 w 55"/>
                  <a:gd name="T41" fmla="*/ 15 h 56"/>
                  <a:gd name="T42" fmla="*/ 48 w 55"/>
                  <a:gd name="T43" fmla="*/ 17 h 56"/>
                  <a:gd name="T44" fmla="*/ 48 w 55"/>
                  <a:gd name="T45" fmla="*/ 24 h 56"/>
                  <a:gd name="T46" fmla="*/ 49 w 55"/>
                  <a:gd name="T47" fmla="*/ 28 h 56"/>
                  <a:gd name="T48" fmla="*/ 49 w 55"/>
                  <a:gd name="T49" fmla="*/ 33 h 56"/>
                  <a:gd name="T50" fmla="*/ 49 w 55"/>
                  <a:gd name="T51" fmla="*/ 37 h 56"/>
                  <a:gd name="T52" fmla="*/ 52 w 55"/>
                  <a:gd name="T53" fmla="*/ 39 h 56"/>
                  <a:gd name="T54" fmla="*/ 55 w 55"/>
                  <a:gd name="T55" fmla="*/ 42 h 56"/>
                  <a:gd name="T56" fmla="*/ 50 w 55"/>
                  <a:gd name="T57" fmla="*/ 46 h 56"/>
                  <a:gd name="T58" fmla="*/ 43 w 55"/>
                  <a:gd name="T59" fmla="*/ 51 h 56"/>
                  <a:gd name="T60" fmla="*/ 35 w 55"/>
                  <a:gd name="T61" fmla="*/ 55 h 56"/>
                  <a:gd name="T62" fmla="*/ 32 w 55"/>
                  <a:gd name="T63" fmla="*/ 56 h 56"/>
                  <a:gd name="T64" fmla="*/ 20 w 55"/>
                  <a:gd name="T65" fmla="*/ 12 h 56"/>
                  <a:gd name="T66" fmla="*/ 20 w 55"/>
                  <a:gd name="T67" fmla="*/ 14 h 56"/>
                  <a:gd name="T68" fmla="*/ 21 w 55"/>
                  <a:gd name="T69" fmla="*/ 17 h 56"/>
                  <a:gd name="T70" fmla="*/ 14 w 55"/>
                  <a:gd name="T71" fmla="*/ 19 h 56"/>
                  <a:gd name="T72" fmla="*/ 14 w 55"/>
                  <a:gd name="T73" fmla="*/ 21 h 56"/>
                  <a:gd name="T74" fmla="*/ 11 w 55"/>
                  <a:gd name="T75" fmla="*/ 23 h 56"/>
                  <a:gd name="T76" fmla="*/ 1 w 55"/>
                  <a:gd name="T77" fmla="*/ 27 h 56"/>
                  <a:gd name="T78" fmla="*/ 4 w 55"/>
                  <a:gd name="T79" fmla="*/ 33 h 56"/>
                  <a:gd name="T80" fmla="*/ 23 w 55"/>
                  <a:gd name="T81" fmla="*/ 47 h 56"/>
                  <a:gd name="T82" fmla="*/ 32 w 55"/>
                  <a:gd name="T83" fmla="*/ 54 h 56"/>
                  <a:gd name="T84" fmla="*/ 34 w 55"/>
                  <a:gd name="T85" fmla="*/ 54 h 56"/>
                  <a:gd name="T86" fmla="*/ 42 w 55"/>
                  <a:gd name="T87" fmla="*/ 50 h 56"/>
                  <a:gd name="T88" fmla="*/ 48 w 55"/>
                  <a:gd name="T89" fmla="*/ 46 h 56"/>
                  <a:gd name="T90" fmla="*/ 51 w 55"/>
                  <a:gd name="T91" fmla="*/ 44 h 56"/>
                  <a:gd name="T92" fmla="*/ 53 w 55"/>
                  <a:gd name="T93" fmla="*/ 41 h 56"/>
                  <a:gd name="T94" fmla="*/ 49 w 55"/>
                  <a:gd name="T95" fmla="*/ 40 h 56"/>
                  <a:gd name="T96" fmla="*/ 48 w 55"/>
                  <a:gd name="T97" fmla="*/ 36 h 56"/>
                  <a:gd name="T98" fmla="*/ 48 w 55"/>
                  <a:gd name="T99" fmla="*/ 29 h 56"/>
                  <a:gd name="T100" fmla="*/ 47 w 55"/>
                  <a:gd name="T101" fmla="*/ 25 h 56"/>
                  <a:gd name="T102" fmla="*/ 47 w 55"/>
                  <a:gd name="T103" fmla="*/ 23 h 56"/>
                  <a:gd name="T104" fmla="*/ 46 w 55"/>
                  <a:gd name="T105" fmla="*/ 17 h 56"/>
                  <a:gd name="T106" fmla="*/ 43 w 55"/>
                  <a:gd name="T107" fmla="*/ 14 h 56"/>
                  <a:gd name="T108" fmla="*/ 44 w 55"/>
                  <a:gd name="T109" fmla="*/ 10 h 56"/>
                  <a:gd name="T110" fmla="*/ 44 w 55"/>
                  <a:gd name="T111" fmla="*/ 3 h 56"/>
                  <a:gd name="T112" fmla="*/ 45 w 55"/>
                  <a:gd name="T113" fmla="*/ 2 h 56"/>
                  <a:gd name="T114" fmla="*/ 44 w 55"/>
                  <a:gd name="T115" fmla="*/ 2 h 56"/>
                  <a:gd name="T116" fmla="*/ 40 w 55"/>
                  <a:gd name="T117" fmla="*/ 2 h 56"/>
                  <a:gd name="T118" fmla="*/ 35 w 55"/>
                  <a:gd name="T119" fmla="*/ 2 h 56"/>
                  <a:gd name="T120" fmla="*/ 32 w 55"/>
                  <a:gd name="T121" fmla="*/ 3 h 56"/>
                  <a:gd name="T122" fmla="*/ 22 w 55"/>
                  <a:gd name="T123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5" h="56">
                    <a:moveTo>
                      <a:pt x="32" y="56"/>
                    </a:move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1" y="55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28" y="52"/>
                      <a:pt x="25" y="50"/>
                      <a:pt x="22" y="48"/>
                    </a:cubicBezTo>
                    <a:cubicBezTo>
                      <a:pt x="21" y="47"/>
                      <a:pt x="19" y="46"/>
                      <a:pt x="18" y="44"/>
                    </a:cubicBezTo>
                    <a:cubicBezTo>
                      <a:pt x="13" y="41"/>
                      <a:pt x="8" y="38"/>
                      <a:pt x="3" y="34"/>
                    </a:cubicBezTo>
                    <a:cubicBezTo>
                      <a:pt x="0" y="32"/>
                      <a:pt x="0" y="31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5"/>
                      <a:pt x="3" y="24"/>
                      <a:pt x="6" y="23"/>
                    </a:cubicBezTo>
                    <a:cubicBezTo>
                      <a:pt x="7" y="23"/>
                      <a:pt x="9" y="22"/>
                      <a:pt x="10" y="21"/>
                    </a:cubicBezTo>
                    <a:cubicBezTo>
                      <a:pt x="11" y="21"/>
                      <a:pt x="12" y="21"/>
                      <a:pt x="13" y="20"/>
                    </a:cubicBezTo>
                    <a:cubicBezTo>
                      <a:pt x="12" y="19"/>
                      <a:pt x="12" y="19"/>
                      <a:pt x="13" y="18"/>
                    </a:cubicBezTo>
                    <a:cubicBezTo>
                      <a:pt x="13" y="17"/>
                      <a:pt x="17" y="16"/>
                      <a:pt x="19" y="16"/>
                    </a:cubicBezTo>
                    <a:cubicBezTo>
                      <a:pt x="19" y="16"/>
                      <a:pt x="19" y="16"/>
                      <a:pt x="19" y="15"/>
                    </a:cubicBezTo>
                    <a:cubicBezTo>
                      <a:pt x="19" y="15"/>
                      <a:pt x="18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0"/>
                      <a:pt x="18" y="9"/>
                      <a:pt x="17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20" y="6"/>
                      <a:pt x="21" y="5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6" y="2"/>
                      <a:pt x="29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4" y="1"/>
                      <a:pt x="36" y="1"/>
                    </a:cubicBezTo>
                    <a:cubicBezTo>
                      <a:pt x="37" y="1"/>
                      <a:pt x="38" y="1"/>
                      <a:pt x="39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1" y="0"/>
                      <a:pt x="41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4" y="1"/>
                      <a:pt x="44" y="1"/>
                    </a:cubicBezTo>
                    <a:cubicBezTo>
                      <a:pt x="45" y="1"/>
                      <a:pt x="45" y="1"/>
                      <a:pt x="46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5"/>
                      <a:pt x="46" y="9"/>
                      <a:pt x="46" y="10"/>
                    </a:cubicBezTo>
                    <a:cubicBezTo>
                      <a:pt x="45" y="10"/>
                      <a:pt x="45" y="10"/>
                      <a:pt x="44" y="11"/>
                    </a:cubicBezTo>
                    <a:cubicBezTo>
                      <a:pt x="44" y="11"/>
                      <a:pt x="43" y="11"/>
                      <a:pt x="43" y="11"/>
                    </a:cubicBezTo>
                    <a:cubicBezTo>
                      <a:pt x="44" y="12"/>
                      <a:pt x="44" y="13"/>
                      <a:pt x="44" y="13"/>
                    </a:cubicBezTo>
                    <a:cubicBezTo>
                      <a:pt x="45" y="14"/>
                      <a:pt x="45" y="14"/>
                      <a:pt x="45" y="15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7" y="16"/>
                      <a:pt x="47" y="16"/>
                      <a:pt x="48" y="17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9" y="23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9" y="26"/>
                      <a:pt x="49" y="27"/>
                      <a:pt x="49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0" y="30"/>
                      <a:pt x="49" y="31"/>
                      <a:pt x="49" y="33"/>
                    </a:cubicBezTo>
                    <a:cubicBezTo>
                      <a:pt x="49" y="34"/>
                      <a:pt x="49" y="35"/>
                      <a:pt x="49" y="36"/>
                    </a:cubicBezTo>
                    <a:cubicBezTo>
                      <a:pt x="49" y="36"/>
                      <a:pt x="49" y="36"/>
                      <a:pt x="49" y="37"/>
                    </a:cubicBezTo>
                    <a:cubicBezTo>
                      <a:pt x="50" y="38"/>
                      <a:pt x="50" y="38"/>
                      <a:pt x="50" y="39"/>
                    </a:cubicBezTo>
                    <a:cubicBezTo>
                      <a:pt x="50" y="39"/>
                      <a:pt x="51" y="39"/>
                      <a:pt x="52" y="39"/>
                    </a:cubicBezTo>
                    <a:cubicBezTo>
                      <a:pt x="52" y="39"/>
                      <a:pt x="53" y="39"/>
                      <a:pt x="53" y="40"/>
                    </a:cubicBezTo>
                    <a:cubicBezTo>
                      <a:pt x="54" y="41"/>
                      <a:pt x="55" y="42"/>
                      <a:pt x="55" y="42"/>
                    </a:cubicBezTo>
                    <a:cubicBezTo>
                      <a:pt x="55" y="44"/>
                      <a:pt x="53" y="45"/>
                      <a:pt x="51" y="46"/>
                    </a:cubicBezTo>
                    <a:cubicBezTo>
                      <a:pt x="51" y="46"/>
                      <a:pt x="51" y="46"/>
                      <a:pt x="50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8"/>
                      <a:pt x="45" y="50"/>
                      <a:pt x="4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0" y="53"/>
                      <a:pt x="38" y="55"/>
                      <a:pt x="35" y="55"/>
                    </a:cubicBezTo>
                    <a:cubicBezTo>
                      <a:pt x="35" y="55"/>
                      <a:pt x="35" y="55"/>
                      <a:pt x="34" y="56"/>
                    </a:cubicBezTo>
                    <a:cubicBezTo>
                      <a:pt x="33" y="56"/>
                      <a:pt x="33" y="56"/>
                      <a:pt x="32" y="56"/>
                    </a:cubicBezTo>
                    <a:close/>
                    <a:moveTo>
                      <a:pt x="19" y="8"/>
                    </a:moveTo>
                    <a:cubicBezTo>
                      <a:pt x="20" y="9"/>
                      <a:pt x="20" y="11"/>
                      <a:pt x="20" y="12"/>
                    </a:cubicBez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5"/>
                      <a:pt x="21" y="16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5" y="18"/>
                      <a:pt x="14" y="18"/>
                      <a:pt x="14" y="19"/>
                    </a:cubicBezTo>
                    <a:cubicBezTo>
                      <a:pt x="14" y="19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4"/>
                      <a:pt x="6" y="25"/>
                    </a:cubicBezTo>
                    <a:cubicBezTo>
                      <a:pt x="3" y="26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31"/>
                      <a:pt x="1" y="31"/>
                      <a:pt x="4" y="33"/>
                    </a:cubicBezTo>
                    <a:cubicBezTo>
                      <a:pt x="8" y="37"/>
                      <a:pt x="13" y="40"/>
                      <a:pt x="18" y="43"/>
                    </a:cubicBezTo>
                    <a:cubicBezTo>
                      <a:pt x="20" y="44"/>
                      <a:pt x="22" y="46"/>
                      <a:pt x="23" y="47"/>
                    </a:cubicBezTo>
                    <a:cubicBezTo>
                      <a:pt x="26" y="49"/>
                      <a:pt x="28" y="51"/>
                      <a:pt x="31" y="52"/>
                    </a:cubicBezTo>
                    <a:cubicBezTo>
                      <a:pt x="32" y="53"/>
                      <a:pt x="32" y="54"/>
                      <a:pt x="32" y="54"/>
                    </a:cubicBezTo>
                    <a:cubicBezTo>
                      <a:pt x="32" y="54"/>
                      <a:pt x="32" y="55"/>
                      <a:pt x="32" y="55"/>
                    </a:cubicBezTo>
                    <a:cubicBezTo>
                      <a:pt x="33" y="55"/>
                      <a:pt x="34" y="54"/>
                      <a:pt x="34" y="54"/>
                    </a:cubicBezTo>
                    <a:cubicBezTo>
                      <a:pt x="34" y="54"/>
                      <a:pt x="35" y="54"/>
                      <a:pt x="35" y="54"/>
                    </a:cubicBezTo>
                    <a:cubicBezTo>
                      <a:pt x="38" y="53"/>
                      <a:pt x="39" y="52"/>
                      <a:pt x="42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6" y="47"/>
                      <a:pt x="48" y="46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1" y="44"/>
                    </a:cubicBezTo>
                    <a:cubicBezTo>
                      <a:pt x="52" y="44"/>
                      <a:pt x="53" y="43"/>
                      <a:pt x="53" y="42"/>
                    </a:cubicBezTo>
                    <a:cubicBezTo>
                      <a:pt x="53" y="42"/>
                      <a:pt x="53" y="41"/>
                      <a:pt x="53" y="41"/>
                    </a:cubicBezTo>
                    <a:cubicBezTo>
                      <a:pt x="52" y="41"/>
                      <a:pt x="52" y="41"/>
                      <a:pt x="51" y="41"/>
                    </a:cubicBezTo>
                    <a:cubicBezTo>
                      <a:pt x="51" y="40"/>
                      <a:pt x="50" y="40"/>
                      <a:pt x="49" y="40"/>
                    </a:cubicBezTo>
                    <a:cubicBezTo>
                      <a:pt x="49" y="39"/>
                      <a:pt x="48" y="39"/>
                      <a:pt x="48" y="38"/>
                    </a:cubicBezTo>
                    <a:cubicBezTo>
                      <a:pt x="48" y="37"/>
                      <a:pt x="48" y="36"/>
                      <a:pt x="48" y="36"/>
                    </a:cubicBezTo>
                    <a:cubicBezTo>
                      <a:pt x="47" y="35"/>
                      <a:pt x="47" y="34"/>
                      <a:pt x="48" y="32"/>
                    </a:cubicBezTo>
                    <a:cubicBezTo>
                      <a:pt x="48" y="31"/>
                      <a:pt x="48" y="30"/>
                      <a:pt x="48" y="29"/>
                    </a:cubicBezTo>
                    <a:cubicBezTo>
                      <a:pt x="48" y="29"/>
                      <a:pt x="48" y="29"/>
                      <a:pt x="48" y="28"/>
                    </a:cubicBezTo>
                    <a:cubicBezTo>
                      <a:pt x="48" y="27"/>
                      <a:pt x="48" y="26"/>
                      <a:pt x="47" y="25"/>
                    </a:cubicBezTo>
                    <a:cubicBezTo>
                      <a:pt x="47" y="24"/>
                      <a:pt x="47" y="24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5" y="17"/>
                      <a:pt x="44" y="16"/>
                      <a:pt x="44" y="16"/>
                    </a:cubicBezTo>
                    <a:cubicBezTo>
                      <a:pt x="44" y="15"/>
                      <a:pt x="44" y="14"/>
                      <a:pt x="43" y="14"/>
                    </a:cubicBezTo>
                    <a:cubicBezTo>
                      <a:pt x="43" y="13"/>
                      <a:pt x="42" y="13"/>
                      <a:pt x="42" y="12"/>
                    </a:cubicBezTo>
                    <a:cubicBezTo>
                      <a:pt x="42" y="11"/>
                      <a:pt x="43" y="10"/>
                      <a:pt x="44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8"/>
                      <a:pt x="45" y="4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2"/>
                      <a:pt x="43" y="2"/>
                      <a:pt x="42" y="2"/>
                    </a:cubicBezTo>
                    <a:cubicBezTo>
                      <a:pt x="42" y="2"/>
                      <a:pt x="41" y="2"/>
                      <a:pt x="40" y="2"/>
                    </a:cubicBezTo>
                    <a:cubicBezTo>
                      <a:pt x="39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5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3"/>
                      <a:pt x="27" y="4"/>
                      <a:pt x="24" y="5"/>
                    </a:cubicBezTo>
                    <a:cubicBezTo>
                      <a:pt x="24" y="5"/>
                      <a:pt x="23" y="6"/>
                      <a:pt x="22" y="6"/>
                    </a:cubicBezTo>
                    <a:cubicBezTo>
                      <a:pt x="21" y="7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3" name="Freeform 238"/>
              <p:cNvSpPr/>
              <p:nvPr/>
            </p:nvSpPr>
            <p:spPr bwMode="auto">
              <a:xfrm>
                <a:off x="3841" y="2394"/>
                <a:ext cx="78" cy="83"/>
              </a:xfrm>
              <a:custGeom>
                <a:avLst/>
                <a:gdLst>
                  <a:gd name="T0" fmla="*/ 0 w 33"/>
                  <a:gd name="T1" fmla="*/ 33 h 35"/>
                  <a:gd name="T2" fmla="*/ 2 w 33"/>
                  <a:gd name="T3" fmla="*/ 24 h 35"/>
                  <a:gd name="T4" fmla="*/ 5 w 33"/>
                  <a:gd name="T5" fmla="*/ 18 h 35"/>
                  <a:gd name="T6" fmla="*/ 5 w 33"/>
                  <a:gd name="T7" fmla="*/ 14 h 35"/>
                  <a:gd name="T8" fmla="*/ 4 w 33"/>
                  <a:gd name="T9" fmla="*/ 11 h 35"/>
                  <a:gd name="T10" fmla="*/ 2 w 33"/>
                  <a:gd name="T11" fmla="*/ 3 h 35"/>
                  <a:gd name="T12" fmla="*/ 14 w 33"/>
                  <a:gd name="T13" fmla="*/ 5 h 35"/>
                  <a:gd name="T14" fmla="*/ 19 w 33"/>
                  <a:gd name="T15" fmla="*/ 8 h 35"/>
                  <a:gd name="T16" fmla="*/ 21 w 33"/>
                  <a:gd name="T17" fmla="*/ 6 h 35"/>
                  <a:gd name="T18" fmla="*/ 24 w 33"/>
                  <a:gd name="T19" fmla="*/ 5 h 35"/>
                  <a:gd name="T20" fmla="*/ 24 w 33"/>
                  <a:gd name="T21" fmla="*/ 6 h 35"/>
                  <a:gd name="T22" fmla="*/ 27 w 33"/>
                  <a:gd name="T23" fmla="*/ 13 h 35"/>
                  <a:gd name="T24" fmla="*/ 28 w 33"/>
                  <a:gd name="T25" fmla="*/ 17 h 35"/>
                  <a:gd name="T26" fmla="*/ 33 w 33"/>
                  <a:gd name="T27" fmla="*/ 15 h 35"/>
                  <a:gd name="T28" fmla="*/ 33 w 33"/>
                  <a:gd name="T29" fmla="*/ 21 h 35"/>
                  <a:gd name="T30" fmla="*/ 28 w 33"/>
                  <a:gd name="T31" fmla="*/ 21 h 35"/>
                  <a:gd name="T32" fmla="*/ 27 w 33"/>
                  <a:gd name="T33" fmla="*/ 25 h 35"/>
                  <a:gd name="T34" fmla="*/ 31 w 33"/>
                  <a:gd name="T35" fmla="*/ 34 h 35"/>
                  <a:gd name="T36" fmla="*/ 22 w 33"/>
                  <a:gd name="T37" fmla="*/ 34 h 35"/>
                  <a:gd name="T38" fmla="*/ 15 w 33"/>
                  <a:gd name="T39" fmla="*/ 33 h 35"/>
                  <a:gd name="T40" fmla="*/ 5 w 33"/>
                  <a:gd name="T41" fmla="*/ 33 h 35"/>
                  <a:gd name="T42" fmla="*/ 0 w 33"/>
                  <a:gd name="T43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35">
                    <a:moveTo>
                      <a:pt x="0" y="33"/>
                    </a:moveTo>
                    <a:cubicBezTo>
                      <a:pt x="0" y="30"/>
                      <a:pt x="1" y="27"/>
                      <a:pt x="2" y="24"/>
                    </a:cubicBezTo>
                    <a:cubicBezTo>
                      <a:pt x="2" y="22"/>
                      <a:pt x="5" y="20"/>
                      <a:pt x="5" y="18"/>
                    </a:cubicBezTo>
                    <a:cubicBezTo>
                      <a:pt x="5" y="17"/>
                      <a:pt x="6" y="15"/>
                      <a:pt x="5" y="14"/>
                    </a:cubicBezTo>
                    <a:cubicBezTo>
                      <a:pt x="4" y="13"/>
                      <a:pt x="3" y="12"/>
                      <a:pt x="4" y="11"/>
                    </a:cubicBezTo>
                    <a:cubicBezTo>
                      <a:pt x="5" y="9"/>
                      <a:pt x="2" y="5"/>
                      <a:pt x="2" y="3"/>
                    </a:cubicBezTo>
                    <a:cubicBezTo>
                      <a:pt x="5" y="2"/>
                      <a:pt x="12" y="0"/>
                      <a:pt x="14" y="5"/>
                    </a:cubicBezTo>
                    <a:cubicBezTo>
                      <a:pt x="14" y="8"/>
                      <a:pt x="16" y="8"/>
                      <a:pt x="19" y="8"/>
                    </a:cubicBezTo>
                    <a:cubicBezTo>
                      <a:pt x="21" y="8"/>
                      <a:pt x="20" y="7"/>
                      <a:pt x="21" y="6"/>
                    </a:cubicBezTo>
                    <a:cubicBezTo>
                      <a:pt x="21" y="5"/>
                      <a:pt x="23" y="5"/>
                      <a:pt x="24" y="5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8" y="5"/>
                      <a:pt x="26" y="10"/>
                      <a:pt x="27" y="13"/>
                    </a:cubicBezTo>
                    <a:cubicBezTo>
                      <a:pt x="28" y="14"/>
                      <a:pt x="27" y="16"/>
                      <a:pt x="28" y="17"/>
                    </a:cubicBezTo>
                    <a:cubicBezTo>
                      <a:pt x="27" y="16"/>
                      <a:pt x="33" y="15"/>
                      <a:pt x="33" y="15"/>
                    </a:cubicBezTo>
                    <a:cubicBezTo>
                      <a:pt x="33" y="17"/>
                      <a:pt x="32" y="20"/>
                      <a:pt x="33" y="21"/>
                    </a:cubicBezTo>
                    <a:cubicBezTo>
                      <a:pt x="32" y="21"/>
                      <a:pt x="30" y="21"/>
                      <a:pt x="28" y="21"/>
                    </a:cubicBezTo>
                    <a:cubicBezTo>
                      <a:pt x="27" y="21"/>
                      <a:pt x="27" y="24"/>
                      <a:pt x="27" y="25"/>
                    </a:cubicBezTo>
                    <a:cubicBezTo>
                      <a:pt x="27" y="30"/>
                      <a:pt x="27" y="31"/>
                      <a:pt x="31" y="34"/>
                    </a:cubicBezTo>
                    <a:cubicBezTo>
                      <a:pt x="27" y="35"/>
                      <a:pt x="26" y="35"/>
                      <a:pt x="22" y="34"/>
                    </a:cubicBezTo>
                    <a:cubicBezTo>
                      <a:pt x="20" y="34"/>
                      <a:pt x="18" y="33"/>
                      <a:pt x="15" y="33"/>
                    </a:cubicBezTo>
                    <a:cubicBezTo>
                      <a:pt x="13" y="33"/>
                      <a:pt x="7" y="34"/>
                      <a:pt x="5" y="33"/>
                    </a:cubicBezTo>
                    <a:cubicBezTo>
                      <a:pt x="3" y="31"/>
                      <a:pt x="2" y="32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4" name="Freeform 239"/>
              <p:cNvSpPr>
                <a:spLocks noEditPoints="1"/>
              </p:cNvSpPr>
              <p:nvPr/>
            </p:nvSpPr>
            <p:spPr bwMode="auto">
              <a:xfrm>
                <a:off x="3839" y="2397"/>
                <a:ext cx="85" cy="80"/>
              </a:xfrm>
              <a:custGeom>
                <a:avLst/>
                <a:gdLst>
                  <a:gd name="T0" fmla="*/ 23 w 36"/>
                  <a:gd name="T1" fmla="*/ 34 h 34"/>
                  <a:gd name="T2" fmla="*/ 16 w 36"/>
                  <a:gd name="T3" fmla="*/ 33 h 34"/>
                  <a:gd name="T4" fmla="*/ 9 w 36"/>
                  <a:gd name="T5" fmla="*/ 33 h 34"/>
                  <a:gd name="T6" fmla="*/ 1 w 36"/>
                  <a:gd name="T7" fmla="*/ 33 h 34"/>
                  <a:gd name="T8" fmla="*/ 0 w 36"/>
                  <a:gd name="T9" fmla="*/ 32 h 34"/>
                  <a:gd name="T10" fmla="*/ 4 w 36"/>
                  <a:gd name="T11" fmla="*/ 20 h 34"/>
                  <a:gd name="T12" fmla="*/ 6 w 36"/>
                  <a:gd name="T13" fmla="*/ 16 h 34"/>
                  <a:gd name="T14" fmla="*/ 4 w 36"/>
                  <a:gd name="T15" fmla="*/ 9 h 34"/>
                  <a:gd name="T16" fmla="*/ 2 w 36"/>
                  <a:gd name="T17" fmla="*/ 2 h 34"/>
                  <a:gd name="T18" fmla="*/ 2 w 36"/>
                  <a:gd name="T19" fmla="*/ 2 h 34"/>
                  <a:gd name="T20" fmla="*/ 15 w 36"/>
                  <a:gd name="T21" fmla="*/ 4 h 34"/>
                  <a:gd name="T22" fmla="*/ 20 w 36"/>
                  <a:gd name="T23" fmla="*/ 6 h 34"/>
                  <a:gd name="T24" fmla="*/ 21 w 36"/>
                  <a:gd name="T25" fmla="*/ 4 h 34"/>
                  <a:gd name="T26" fmla="*/ 25 w 36"/>
                  <a:gd name="T27" fmla="*/ 3 h 34"/>
                  <a:gd name="T28" fmla="*/ 26 w 36"/>
                  <a:gd name="T29" fmla="*/ 4 h 34"/>
                  <a:gd name="T30" fmla="*/ 29 w 36"/>
                  <a:gd name="T31" fmla="*/ 9 h 34"/>
                  <a:gd name="T32" fmla="*/ 29 w 36"/>
                  <a:gd name="T33" fmla="*/ 14 h 34"/>
                  <a:gd name="T34" fmla="*/ 34 w 36"/>
                  <a:gd name="T35" fmla="*/ 14 h 34"/>
                  <a:gd name="T36" fmla="*/ 34 w 36"/>
                  <a:gd name="T37" fmla="*/ 14 h 34"/>
                  <a:gd name="T38" fmla="*/ 35 w 36"/>
                  <a:gd name="T39" fmla="*/ 20 h 34"/>
                  <a:gd name="T40" fmla="*/ 29 w 36"/>
                  <a:gd name="T41" fmla="*/ 21 h 34"/>
                  <a:gd name="T42" fmla="*/ 29 w 36"/>
                  <a:gd name="T43" fmla="*/ 24 h 34"/>
                  <a:gd name="T44" fmla="*/ 32 w 36"/>
                  <a:gd name="T45" fmla="*/ 32 h 34"/>
                  <a:gd name="T46" fmla="*/ 32 w 36"/>
                  <a:gd name="T47" fmla="*/ 33 h 34"/>
                  <a:gd name="T48" fmla="*/ 16 w 36"/>
                  <a:gd name="T49" fmla="*/ 31 h 34"/>
                  <a:gd name="T50" fmla="*/ 23 w 36"/>
                  <a:gd name="T51" fmla="*/ 33 h 34"/>
                  <a:gd name="T52" fmla="*/ 28 w 36"/>
                  <a:gd name="T53" fmla="*/ 25 h 34"/>
                  <a:gd name="T54" fmla="*/ 28 w 36"/>
                  <a:gd name="T55" fmla="*/ 23 h 34"/>
                  <a:gd name="T56" fmla="*/ 29 w 36"/>
                  <a:gd name="T57" fmla="*/ 19 h 34"/>
                  <a:gd name="T58" fmla="*/ 33 w 36"/>
                  <a:gd name="T59" fmla="*/ 16 h 34"/>
                  <a:gd name="T60" fmla="*/ 29 w 36"/>
                  <a:gd name="T61" fmla="*/ 16 h 34"/>
                  <a:gd name="T62" fmla="*/ 29 w 36"/>
                  <a:gd name="T63" fmla="*/ 16 h 34"/>
                  <a:gd name="T64" fmla="*/ 29 w 36"/>
                  <a:gd name="T65" fmla="*/ 16 h 34"/>
                  <a:gd name="T66" fmla="*/ 28 w 36"/>
                  <a:gd name="T67" fmla="*/ 16 h 34"/>
                  <a:gd name="T68" fmla="*/ 28 w 36"/>
                  <a:gd name="T69" fmla="*/ 12 h 34"/>
                  <a:gd name="T70" fmla="*/ 27 w 36"/>
                  <a:gd name="T71" fmla="*/ 6 h 34"/>
                  <a:gd name="T72" fmla="*/ 24 w 36"/>
                  <a:gd name="T73" fmla="*/ 6 h 34"/>
                  <a:gd name="T74" fmla="*/ 22 w 36"/>
                  <a:gd name="T75" fmla="*/ 5 h 34"/>
                  <a:gd name="T76" fmla="*/ 20 w 36"/>
                  <a:gd name="T77" fmla="*/ 7 h 34"/>
                  <a:gd name="T78" fmla="*/ 14 w 36"/>
                  <a:gd name="T79" fmla="*/ 4 h 34"/>
                  <a:gd name="T80" fmla="*/ 4 w 36"/>
                  <a:gd name="T81" fmla="*/ 3 h 34"/>
                  <a:gd name="T82" fmla="*/ 6 w 36"/>
                  <a:gd name="T83" fmla="*/ 10 h 34"/>
                  <a:gd name="T84" fmla="*/ 7 w 36"/>
                  <a:gd name="T85" fmla="*/ 16 h 34"/>
                  <a:gd name="T86" fmla="*/ 5 w 36"/>
                  <a:gd name="T87" fmla="*/ 21 h 34"/>
                  <a:gd name="T88" fmla="*/ 2 w 36"/>
                  <a:gd name="T89" fmla="*/ 31 h 34"/>
                  <a:gd name="T90" fmla="*/ 9 w 36"/>
                  <a:gd name="T91" fmla="*/ 32 h 34"/>
                  <a:gd name="T92" fmla="*/ 16 w 36"/>
                  <a:gd name="T93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" h="34">
                    <a:moveTo>
                      <a:pt x="27" y="34"/>
                    </a:moveTo>
                    <a:cubicBezTo>
                      <a:pt x="26" y="34"/>
                      <a:pt x="25" y="34"/>
                      <a:pt x="23" y="34"/>
                    </a:cubicBezTo>
                    <a:cubicBezTo>
                      <a:pt x="22" y="34"/>
                      <a:pt x="21" y="34"/>
                      <a:pt x="20" y="33"/>
                    </a:cubicBezTo>
                    <a:cubicBezTo>
                      <a:pt x="19" y="33"/>
                      <a:pt x="17" y="33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2" y="33"/>
                      <a:pt x="11" y="33"/>
                      <a:pt x="9" y="33"/>
                    </a:cubicBezTo>
                    <a:cubicBezTo>
                      <a:pt x="8" y="33"/>
                      <a:pt x="7" y="33"/>
                      <a:pt x="6" y="32"/>
                    </a:cubicBezTo>
                    <a:cubicBezTo>
                      <a:pt x="4" y="31"/>
                      <a:pt x="3" y="32"/>
                      <a:pt x="1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9"/>
                      <a:pt x="1" y="26"/>
                      <a:pt x="2" y="23"/>
                    </a:cubicBezTo>
                    <a:cubicBezTo>
                      <a:pt x="2" y="22"/>
                      <a:pt x="3" y="21"/>
                      <a:pt x="4" y="20"/>
                    </a:cubicBezTo>
                    <a:cubicBezTo>
                      <a:pt x="5" y="19"/>
                      <a:pt x="5" y="18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5" y="13"/>
                      <a:pt x="4" y="11"/>
                      <a:pt x="4" y="9"/>
                    </a:cubicBezTo>
                    <a:cubicBezTo>
                      <a:pt x="5" y="8"/>
                      <a:pt x="4" y="5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6" y="0"/>
                      <a:pt x="10" y="0"/>
                    </a:cubicBezTo>
                    <a:cubicBezTo>
                      <a:pt x="14" y="0"/>
                      <a:pt x="15" y="2"/>
                      <a:pt x="15" y="4"/>
                    </a:cubicBezTo>
                    <a:cubicBezTo>
                      <a:pt x="16" y="6"/>
                      <a:pt x="17" y="6"/>
                      <a:pt x="18" y="6"/>
                    </a:cubicBezTo>
                    <a:cubicBezTo>
                      <a:pt x="19" y="6"/>
                      <a:pt x="19" y="6"/>
                      <a:pt x="20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4"/>
                    </a:cubicBezTo>
                    <a:cubicBezTo>
                      <a:pt x="22" y="3"/>
                      <a:pt x="23" y="3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8" y="5"/>
                    </a:cubicBezTo>
                    <a:cubicBezTo>
                      <a:pt x="29" y="6"/>
                      <a:pt x="29" y="7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29" y="12"/>
                      <a:pt x="29" y="13"/>
                      <a:pt x="29" y="14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31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5"/>
                      <a:pt x="34" y="15"/>
                      <a:pt x="34" y="16"/>
                    </a:cubicBezTo>
                    <a:cubicBezTo>
                      <a:pt x="34" y="17"/>
                      <a:pt x="34" y="19"/>
                      <a:pt x="35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2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9"/>
                      <a:pt x="29" y="30"/>
                      <a:pt x="32" y="32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0" y="34"/>
                      <a:pt x="28" y="34"/>
                      <a:pt x="27" y="34"/>
                    </a:cubicBezTo>
                    <a:close/>
                    <a:moveTo>
                      <a:pt x="16" y="31"/>
                    </a:moveTo>
                    <a:cubicBezTo>
                      <a:pt x="18" y="31"/>
                      <a:pt x="19" y="32"/>
                      <a:pt x="20" y="32"/>
                    </a:cubicBezTo>
                    <a:cubicBezTo>
                      <a:pt x="21" y="32"/>
                      <a:pt x="22" y="33"/>
                      <a:pt x="23" y="33"/>
                    </a:cubicBezTo>
                    <a:cubicBezTo>
                      <a:pt x="26" y="33"/>
                      <a:pt x="28" y="33"/>
                      <a:pt x="30" y="32"/>
                    </a:cubicBezTo>
                    <a:cubicBezTo>
                      <a:pt x="28" y="30"/>
                      <a:pt x="28" y="29"/>
                      <a:pt x="28" y="25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3"/>
                      <a:pt x="28" y="23"/>
                    </a:cubicBezTo>
                    <a:cubicBezTo>
                      <a:pt x="28" y="22"/>
                      <a:pt x="27" y="21"/>
                      <a:pt x="28" y="20"/>
                    </a:cubicBezTo>
                    <a:cubicBezTo>
                      <a:pt x="28" y="20"/>
                      <a:pt x="29" y="19"/>
                      <a:pt x="29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7"/>
                      <a:pt x="33" y="16"/>
                    </a:cubicBezTo>
                    <a:cubicBezTo>
                      <a:pt x="33" y="16"/>
                      <a:pt x="33" y="15"/>
                      <a:pt x="33" y="15"/>
                    </a:cubicBezTo>
                    <a:cubicBezTo>
                      <a:pt x="32" y="15"/>
                      <a:pt x="30" y="16"/>
                      <a:pt x="29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7" y="11"/>
                      <a:pt x="27" y="10"/>
                      <a:pt x="27" y="9"/>
                    </a:cubicBezTo>
                    <a:cubicBezTo>
                      <a:pt x="27" y="7"/>
                      <a:pt x="27" y="6"/>
                      <a:pt x="27" y="6"/>
                    </a:cubicBezTo>
                    <a:cubicBezTo>
                      <a:pt x="27" y="6"/>
                      <a:pt x="26" y="5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6"/>
                    </a:cubicBezTo>
                    <a:cubicBezTo>
                      <a:pt x="22" y="6"/>
                      <a:pt x="22" y="7"/>
                      <a:pt x="20" y="7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6" y="8"/>
                      <a:pt x="15" y="7"/>
                      <a:pt x="14" y="4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8" y="1"/>
                      <a:pt x="6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7" y="8"/>
                      <a:pt x="6" y="10"/>
                    </a:cubicBezTo>
                    <a:cubicBezTo>
                      <a:pt x="5" y="11"/>
                      <a:pt x="6" y="12"/>
                      <a:pt x="7" y="13"/>
                    </a:cubicBezTo>
                    <a:cubicBezTo>
                      <a:pt x="7" y="14"/>
                      <a:pt x="7" y="15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20"/>
                      <a:pt x="5" y="21"/>
                    </a:cubicBezTo>
                    <a:cubicBezTo>
                      <a:pt x="4" y="22"/>
                      <a:pt x="4" y="22"/>
                      <a:pt x="3" y="23"/>
                    </a:cubicBezTo>
                    <a:cubicBezTo>
                      <a:pt x="2" y="26"/>
                      <a:pt x="2" y="28"/>
                      <a:pt x="2" y="31"/>
                    </a:cubicBezTo>
                    <a:cubicBezTo>
                      <a:pt x="3" y="30"/>
                      <a:pt x="5" y="30"/>
                      <a:pt x="7" y="31"/>
                    </a:cubicBezTo>
                    <a:cubicBezTo>
                      <a:pt x="7" y="32"/>
                      <a:pt x="8" y="32"/>
                      <a:pt x="9" y="32"/>
                    </a:cubicBezTo>
                    <a:cubicBezTo>
                      <a:pt x="11" y="32"/>
                      <a:pt x="12" y="32"/>
                      <a:pt x="14" y="32"/>
                    </a:cubicBezTo>
                    <a:cubicBezTo>
                      <a:pt x="15" y="31"/>
                      <a:pt x="15" y="31"/>
                      <a:pt x="1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5" name="Freeform 240"/>
              <p:cNvSpPr/>
              <p:nvPr/>
            </p:nvSpPr>
            <p:spPr bwMode="auto">
              <a:xfrm>
                <a:off x="3843" y="2387"/>
                <a:ext cx="5" cy="12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2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4"/>
                      <a:pt x="1" y="0"/>
                      <a:pt x="2" y="2"/>
                    </a:cubicBezTo>
                    <a:cubicBezTo>
                      <a:pt x="1" y="3"/>
                      <a:pt x="2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6" name="Freeform 241"/>
              <p:cNvSpPr/>
              <p:nvPr/>
            </p:nvSpPr>
            <p:spPr bwMode="auto">
              <a:xfrm>
                <a:off x="3841" y="2387"/>
                <a:ext cx="12" cy="14"/>
              </a:xfrm>
              <a:custGeom>
                <a:avLst/>
                <a:gdLst>
                  <a:gd name="T0" fmla="*/ 2 w 5"/>
                  <a:gd name="T1" fmla="*/ 6 h 6"/>
                  <a:gd name="T2" fmla="*/ 1 w 5"/>
                  <a:gd name="T3" fmla="*/ 5 h 6"/>
                  <a:gd name="T4" fmla="*/ 1 w 5"/>
                  <a:gd name="T5" fmla="*/ 2 h 6"/>
                  <a:gd name="T6" fmla="*/ 4 w 5"/>
                  <a:gd name="T7" fmla="*/ 1 h 6"/>
                  <a:gd name="T8" fmla="*/ 5 w 5"/>
                  <a:gd name="T9" fmla="*/ 2 h 6"/>
                  <a:gd name="T10" fmla="*/ 4 w 5"/>
                  <a:gd name="T11" fmla="*/ 2 h 6"/>
                  <a:gd name="T12" fmla="*/ 3 w 5"/>
                  <a:gd name="T13" fmla="*/ 4 h 6"/>
                  <a:gd name="T14" fmla="*/ 2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7" name="Freeform 242"/>
              <p:cNvSpPr/>
              <p:nvPr/>
            </p:nvSpPr>
            <p:spPr bwMode="auto">
              <a:xfrm>
                <a:off x="3893" y="2475"/>
                <a:ext cx="59" cy="64"/>
              </a:xfrm>
              <a:custGeom>
                <a:avLst/>
                <a:gdLst>
                  <a:gd name="T0" fmla="*/ 25 w 25"/>
                  <a:gd name="T1" fmla="*/ 12 h 27"/>
                  <a:gd name="T2" fmla="*/ 19 w 25"/>
                  <a:gd name="T3" fmla="*/ 17 h 27"/>
                  <a:gd name="T4" fmla="*/ 14 w 25"/>
                  <a:gd name="T5" fmla="*/ 23 h 27"/>
                  <a:gd name="T6" fmla="*/ 7 w 25"/>
                  <a:gd name="T7" fmla="*/ 24 h 27"/>
                  <a:gd name="T8" fmla="*/ 2 w 25"/>
                  <a:gd name="T9" fmla="*/ 24 h 27"/>
                  <a:gd name="T10" fmla="*/ 0 w 25"/>
                  <a:gd name="T11" fmla="*/ 18 h 27"/>
                  <a:gd name="T12" fmla="*/ 0 w 25"/>
                  <a:gd name="T13" fmla="*/ 13 h 27"/>
                  <a:gd name="T14" fmla="*/ 2 w 25"/>
                  <a:gd name="T15" fmla="*/ 12 h 27"/>
                  <a:gd name="T16" fmla="*/ 2 w 25"/>
                  <a:gd name="T17" fmla="*/ 2 h 27"/>
                  <a:gd name="T18" fmla="*/ 9 w 25"/>
                  <a:gd name="T19" fmla="*/ 3 h 27"/>
                  <a:gd name="T20" fmla="*/ 13 w 25"/>
                  <a:gd name="T21" fmla="*/ 0 h 27"/>
                  <a:gd name="T22" fmla="*/ 16 w 25"/>
                  <a:gd name="T23" fmla="*/ 5 h 27"/>
                  <a:gd name="T24" fmla="*/ 21 w 25"/>
                  <a:gd name="T25" fmla="*/ 9 h 27"/>
                  <a:gd name="T26" fmla="*/ 25 w 25"/>
                  <a:gd name="T27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7">
                    <a:moveTo>
                      <a:pt x="25" y="12"/>
                    </a:moveTo>
                    <a:cubicBezTo>
                      <a:pt x="23" y="14"/>
                      <a:pt x="21" y="15"/>
                      <a:pt x="19" y="17"/>
                    </a:cubicBezTo>
                    <a:cubicBezTo>
                      <a:pt x="18" y="18"/>
                      <a:pt x="15" y="22"/>
                      <a:pt x="14" y="23"/>
                    </a:cubicBezTo>
                    <a:cubicBezTo>
                      <a:pt x="10" y="23"/>
                      <a:pt x="10" y="21"/>
                      <a:pt x="7" y="24"/>
                    </a:cubicBezTo>
                    <a:cubicBezTo>
                      <a:pt x="5" y="26"/>
                      <a:pt x="2" y="27"/>
                      <a:pt x="2" y="24"/>
                    </a:cubicBezTo>
                    <a:cubicBezTo>
                      <a:pt x="2" y="21"/>
                      <a:pt x="0" y="21"/>
                      <a:pt x="0" y="18"/>
                    </a:cubicBezTo>
                    <a:cubicBezTo>
                      <a:pt x="0" y="16"/>
                      <a:pt x="0" y="14"/>
                      <a:pt x="0" y="13"/>
                    </a:cubicBezTo>
                    <a:cubicBezTo>
                      <a:pt x="0" y="11"/>
                      <a:pt x="2" y="13"/>
                      <a:pt x="2" y="12"/>
                    </a:cubicBezTo>
                    <a:cubicBezTo>
                      <a:pt x="2" y="10"/>
                      <a:pt x="1" y="3"/>
                      <a:pt x="2" y="2"/>
                    </a:cubicBezTo>
                    <a:cubicBezTo>
                      <a:pt x="4" y="1"/>
                      <a:pt x="9" y="0"/>
                      <a:pt x="9" y="3"/>
                    </a:cubicBezTo>
                    <a:cubicBezTo>
                      <a:pt x="10" y="2"/>
                      <a:pt x="12" y="0"/>
                      <a:pt x="13" y="0"/>
                    </a:cubicBezTo>
                    <a:cubicBezTo>
                      <a:pt x="15" y="0"/>
                      <a:pt x="15" y="4"/>
                      <a:pt x="16" y="5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1" y="11"/>
                      <a:pt x="22" y="11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8" name="Freeform 243"/>
              <p:cNvSpPr>
                <a:spLocks noEditPoints="1"/>
              </p:cNvSpPr>
              <p:nvPr/>
            </p:nvSpPr>
            <p:spPr bwMode="auto">
              <a:xfrm>
                <a:off x="3891" y="2475"/>
                <a:ext cx="64" cy="64"/>
              </a:xfrm>
              <a:custGeom>
                <a:avLst/>
                <a:gdLst>
                  <a:gd name="T0" fmla="*/ 5 w 27"/>
                  <a:gd name="T1" fmla="*/ 27 h 27"/>
                  <a:gd name="T2" fmla="*/ 3 w 27"/>
                  <a:gd name="T3" fmla="*/ 26 h 27"/>
                  <a:gd name="T4" fmla="*/ 2 w 27"/>
                  <a:gd name="T5" fmla="*/ 24 h 27"/>
                  <a:gd name="T6" fmla="*/ 1 w 27"/>
                  <a:gd name="T7" fmla="*/ 21 h 27"/>
                  <a:gd name="T8" fmla="*/ 0 w 27"/>
                  <a:gd name="T9" fmla="*/ 18 h 27"/>
                  <a:gd name="T10" fmla="*/ 0 w 27"/>
                  <a:gd name="T11" fmla="*/ 13 h 27"/>
                  <a:gd name="T12" fmla="*/ 2 w 27"/>
                  <a:gd name="T13" fmla="*/ 11 h 27"/>
                  <a:gd name="T14" fmla="*/ 3 w 27"/>
                  <a:gd name="T15" fmla="*/ 11 h 27"/>
                  <a:gd name="T16" fmla="*/ 3 w 27"/>
                  <a:gd name="T17" fmla="*/ 11 h 27"/>
                  <a:gd name="T18" fmla="*/ 3 w 27"/>
                  <a:gd name="T19" fmla="*/ 10 h 27"/>
                  <a:gd name="T20" fmla="*/ 3 w 27"/>
                  <a:gd name="T21" fmla="*/ 2 h 27"/>
                  <a:gd name="T22" fmla="*/ 7 w 27"/>
                  <a:gd name="T23" fmla="*/ 0 h 27"/>
                  <a:gd name="T24" fmla="*/ 11 w 27"/>
                  <a:gd name="T25" fmla="*/ 1 h 27"/>
                  <a:gd name="T26" fmla="*/ 14 w 27"/>
                  <a:gd name="T27" fmla="*/ 0 h 27"/>
                  <a:gd name="T28" fmla="*/ 17 w 27"/>
                  <a:gd name="T29" fmla="*/ 2 h 27"/>
                  <a:gd name="T30" fmla="*/ 18 w 27"/>
                  <a:gd name="T31" fmla="*/ 4 h 27"/>
                  <a:gd name="T32" fmla="*/ 19 w 27"/>
                  <a:gd name="T33" fmla="*/ 5 h 27"/>
                  <a:gd name="T34" fmla="*/ 22 w 27"/>
                  <a:gd name="T35" fmla="*/ 9 h 27"/>
                  <a:gd name="T36" fmla="*/ 25 w 27"/>
                  <a:gd name="T37" fmla="*/ 11 h 27"/>
                  <a:gd name="T38" fmla="*/ 26 w 27"/>
                  <a:gd name="T39" fmla="*/ 12 h 27"/>
                  <a:gd name="T40" fmla="*/ 27 w 27"/>
                  <a:gd name="T41" fmla="*/ 12 h 27"/>
                  <a:gd name="T42" fmla="*/ 26 w 27"/>
                  <a:gd name="T43" fmla="*/ 13 h 27"/>
                  <a:gd name="T44" fmla="*/ 25 w 27"/>
                  <a:gd name="T45" fmla="*/ 14 h 27"/>
                  <a:gd name="T46" fmla="*/ 20 w 27"/>
                  <a:gd name="T47" fmla="*/ 17 h 27"/>
                  <a:gd name="T48" fmla="*/ 19 w 27"/>
                  <a:gd name="T49" fmla="*/ 19 h 27"/>
                  <a:gd name="T50" fmla="*/ 15 w 27"/>
                  <a:gd name="T51" fmla="*/ 23 h 27"/>
                  <a:gd name="T52" fmla="*/ 12 w 27"/>
                  <a:gd name="T53" fmla="*/ 23 h 27"/>
                  <a:gd name="T54" fmla="*/ 11 w 27"/>
                  <a:gd name="T55" fmla="*/ 23 h 27"/>
                  <a:gd name="T56" fmla="*/ 9 w 27"/>
                  <a:gd name="T57" fmla="*/ 25 h 27"/>
                  <a:gd name="T58" fmla="*/ 5 w 27"/>
                  <a:gd name="T59" fmla="*/ 27 h 27"/>
                  <a:gd name="T60" fmla="*/ 2 w 27"/>
                  <a:gd name="T61" fmla="*/ 13 h 27"/>
                  <a:gd name="T62" fmla="*/ 1 w 27"/>
                  <a:gd name="T63" fmla="*/ 13 h 27"/>
                  <a:gd name="T64" fmla="*/ 1 w 27"/>
                  <a:gd name="T65" fmla="*/ 18 h 27"/>
                  <a:gd name="T66" fmla="*/ 2 w 27"/>
                  <a:gd name="T67" fmla="*/ 21 h 27"/>
                  <a:gd name="T68" fmla="*/ 4 w 27"/>
                  <a:gd name="T69" fmla="*/ 24 h 27"/>
                  <a:gd name="T70" fmla="*/ 4 w 27"/>
                  <a:gd name="T71" fmla="*/ 25 h 27"/>
                  <a:gd name="T72" fmla="*/ 7 w 27"/>
                  <a:gd name="T73" fmla="*/ 24 h 27"/>
                  <a:gd name="T74" fmla="*/ 11 w 27"/>
                  <a:gd name="T75" fmla="*/ 22 h 27"/>
                  <a:gd name="T76" fmla="*/ 12 w 27"/>
                  <a:gd name="T77" fmla="*/ 22 h 27"/>
                  <a:gd name="T78" fmla="*/ 15 w 27"/>
                  <a:gd name="T79" fmla="*/ 22 h 27"/>
                  <a:gd name="T80" fmla="*/ 18 w 27"/>
                  <a:gd name="T81" fmla="*/ 18 h 27"/>
                  <a:gd name="T82" fmla="*/ 20 w 27"/>
                  <a:gd name="T83" fmla="*/ 16 h 27"/>
                  <a:gd name="T84" fmla="*/ 24 w 27"/>
                  <a:gd name="T85" fmla="*/ 13 h 27"/>
                  <a:gd name="T86" fmla="*/ 24 w 27"/>
                  <a:gd name="T87" fmla="*/ 13 h 27"/>
                  <a:gd name="T88" fmla="*/ 24 w 27"/>
                  <a:gd name="T89" fmla="*/ 13 h 27"/>
                  <a:gd name="T90" fmla="*/ 21 w 27"/>
                  <a:gd name="T91" fmla="*/ 9 h 27"/>
                  <a:gd name="T92" fmla="*/ 18 w 27"/>
                  <a:gd name="T93" fmla="*/ 6 h 27"/>
                  <a:gd name="T94" fmla="*/ 17 w 27"/>
                  <a:gd name="T95" fmla="*/ 5 h 27"/>
                  <a:gd name="T96" fmla="*/ 15 w 27"/>
                  <a:gd name="T97" fmla="*/ 3 h 27"/>
                  <a:gd name="T98" fmla="*/ 14 w 27"/>
                  <a:gd name="T99" fmla="*/ 1 h 27"/>
                  <a:gd name="T100" fmla="*/ 11 w 27"/>
                  <a:gd name="T101" fmla="*/ 3 h 27"/>
                  <a:gd name="T102" fmla="*/ 10 w 27"/>
                  <a:gd name="T103" fmla="*/ 4 h 27"/>
                  <a:gd name="T104" fmla="*/ 10 w 27"/>
                  <a:gd name="T105" fmla="*/ 3 h 27"/>
                  <a:gd name="T106" fmla="*/ 7 w 27"/>
                  <a:gd name="T107" fmla="*/ 2 h 27"/>
                  <a:gd name="T108" fmla="*/ 4 w 27"/>
                  <a:gd name="T109" fmla="*/ 3 h 27"/>
                  <a:gd name="T110" fmla="*/ 4 w 27"/>
                  <a:gd name="T111" fmla="*/ 9 h 27"/>
                  <a:gd name="T112" fmla="*/ 4 w 27"/>
                  <a:gd name="T113" fmla="*/ 12 h 27"/>
                  <a:gd name="T114" fmla="*/ 3 w 27"/>
                  <a:gd name="T115" fmla="*/ 13 h 27"/>
                  <a:gd name="T116" fmla="*/ 2 w 27"/>
                  <a:gd name="T117" fmla="*/ 13 h 27"/>
                  <a:gd name="T118" fmla="*/ 2 w 27"/>
                  <a:gd name="T11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" h="27">
                    <a:moveTo>
                      <a:pt x="5" y="27"/>
                    </a:moveTo>
                    <a:cubicBezTo>
                      <a:pt x="4" y="27"/>
                      <a:pt x="3" y="27"/>
                      <a:pt x="3" y="26"/>
                    </a:cubicBezTo>
                    <a:cubicBezTo>
                      <a:pt x="3" y="26"/>
                      <a:pt x="2" y="25"/>
                      <a:pt x="2" y="24"/>
                    </a:cubicBezTo>
                    <a:cubicBezTo>
                      <a:pt x="2" y="23"/>
                      <a:pt x="2" y="22"/>
                      <a:pt x="1" y="21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2" y="6"/>
                      <a:pt x="2" y="3"/>
                      <a:pt x="3" y="2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9" y="0"/>
                      <a:pt x="10" y="1"/>
                      <a:pt x="11" y="1"/>
                    </a:cubicBezTo>
                    <a:cubicBezTo>
                      <a:pt x="12" y="1"/>
                      <a:pt x="13" y="0"/>
                      <a:pt x="14" y="0"/>
                    </a:cubicBezTo>
                    <a:cubicBezTo>
                      <a:pt x="16" y="0"/>
                      <a:pt x="16" y="1"/>
                      <a:pt x="17" y="2"/>
                    </a:cubicBezTo>
                    <a:cubicBezTo>
                      <a:pt x="17" y="3"/>
                      <a:pt x="17" y="4"/>
                      <a:pt x="18" y="4"/>
                    </a:cubicBezTo>
                    <a:cubicBezTo>
                      <a:pt x="18" y="4"/>
                      <a:pt x="18" y="5"/>
                      <a:pt x="19" y="5"/>
                    </a:cubicBezTo>
                    <a:cubicBezTo>
                      <a:pt x="21" y="6"/>
                      <a:pt x="22" y="7"/>
                      <a:pt x="22" y="9"/>
                    </a:cubicBezTo>
                    <a:cubicBezTo>
                      <a:pt x="23" y="10"/>
                      <a:pt x="23" y="11"/>
                      <a:pt x="25" y="11"/>
                    </a:cubicBezTo>
                    <a:cubicBezTo>
                      <a:pt x="25" y="11"/>
                      <a:pt x="26" y="12"/>
                      <a:pt x="26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5" y="14"/>
                      <a:pt x="25" y="14"/>
                    </a:cubicBezTo>
                    <a:cubicBezTo>
                      <a:pt x="23" y="15"/>
                      <a:pt x="22" y="16"/>
                      <a:pt x="20" y="17"/>
                    </a:cubicBezTo>
                    <a:cubicBezTo>
                      <a:pt x="20" y="17"/>
                      <a:pt x="20" y="18"/>
                      <a:pt x="19" y="19"/>
                    </a:cubicBezTo>
                    <a:cubicBezTo>
                      <a:pt x="17" y="21"/>
                      <a:pt x="16" y="23"/>
                      <a:pt x="15" y="23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10" y="23"/>
                      <a:pt x="9" y="25"/>
                    </a:cubicBezTo>
                    <a:cubicBezTo>
                      <a:pt x="7" y="26"/>
                      <a:pt x="6" y="27"/>
                      <a:pt x="5" y="27"/>
                    </a:cubicBezTo>
                    <a:close/>
                    <a:moveTo>
                      <a:pt x="2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20"/>
                      <a:pt x="2" y="21"/>
                    </a:cubicBezTo>
                    <a:cubicBezTo>
                      <a:pt x="3" y="21"/>
                      <a:pt x="4" y="22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6" y="25"/>
                      <a:pt x="7" y="24"/>
                    </a:cubicBezTo>
                    <a:cubicBezTo>
                      <a:pt x="9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3" y="22"/>
                      <a:pt x="13" y="22"/>
                      <a:pt x="15" y="22"/>
                    </a:cubicBezTo>
                    <a:cubicBezTo>
                      <a:pt x="15" y="22"/>
                      <a:pt x="17" y="19"/>
                      <a:pt x="18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1" y="15"/>
                      <a:pt x="22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2"/>
                      <a:pt x="21" y="11"/>
                      <a:pt x="21" y="9"/>
                    </a:cubicBezTo>
                    <a:cubicBezTo>
                      <a:pt x="21" y="8"/>
                      <a:pt x="19" y="7"/>
                      <a:pt x="18" y="6"/>
                    </a:cubicBezTo>
                    <a:cubicBezTo>
                      <a:pt x="18" y="6"/>
                      <a:pt x="17" y="5"/>
                      <a:pt x="17" y="5"/>
                    </a:cubicBezTo>
                    <a:cubicBezTo>
                      <a:pt x="16" y="5"/>
                      <a:pt x="16" y="4"/>
                      <a:pt x="15" y="3"/>
                    </a:cubicBezTo>
                    <a:cubicBezTo>
                      <a:pt x="15" y="2"/>
                      <a:pt x="15" y="1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8" y="2"/>
                      <a:pt x="7" y="2"/>
                    </a:cubicBezTo>
                    <a:cubicBezTo>
                      <a:pt x="6" y="2"/>
                      <a:pt x="4" y="2"/>
                      <a:pt x="4" y="3"/>
                    </a:cubicBezTo>
                    <a:cubicBezTo>
                      <a:pt x="3" y="3"/>
                      <a:pt x="4" y="7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89" name="Freeform 244"/>
              <p:cNvSpPr/>
              <p:nvPr/>
            </p:nvSpPr>
            <p:spPr bwMode="auto">
              <a:xfrm>
                <a:off x="3820" y="2280"/>
                <a:ext cx="50" cy="71"/>
              </a:xfrm>
              <a:custGeom>
                <a:avLst/>
                <a:gdLst>
                  <a:gd name="T0" fmla="*/ 15 w 21"/>
                  <a:gd name="T1" fmla="*/ 1 h 30"/>
                  <a:gd name="T2" fmla="*/ 15 w 21"/>
                  <a:gd name="T3" fmla="*/ 5 h 30"/>
                  <a:gd name="T4" fmla="*/ 13 w 21"/>
                  <a:gd name="T5" fmla="*/ 9 h 30"/>
                  <a:gd name="T6" fmla="*/ 9 w 21"/>
                  <a:gd name="T7" fmla="*/ 17 h 30"/>
                  <a:gd name="T8" fmla="*/ 6 w 21"/>
                  <a:gd name="T9" fmla="*/ 16 h 30"/>
                  <a:gd name="T10" fmla="*/ 2 w 21"/>
                  <a:gd name="T11" fmla="*/ 19 h 30"/>
                  <a:gd name="T12" fmla="*/ 4 w 21"/>
                  <a:gd name="T13" fmla="*/ 24 h 30"/>
                  <a:gd name="T14" fmla="*/ 4 w 21"/>
                  <a:gd name="T15" fmla="*/ 26 h 30"/>
                  <a:gd name="T16" fmla="*/ 4 w 21"/>
                  <a:gd name="T17" fmla="*/ 29 h 30"/>
                  <a:gd name="T18" fmla="*/ 20 w 21"/>
                  <a:gd name="T19" fmla="*/ 30 h 30"/>
                  <a:gd name="T20" fmla="*/ 21 w 21"/>
                  <a:gd name="T21" fmla="*/ 27 h 30"/>
                  <a:gd name="T22" fmla="*/ 18 w 21"/>
                  <a:gd name="T23" fmla="*/ 25 h 30"/>
                  <a:gd name="T24" fmla="*/ 17 w 21"/>
                  <a:gd name="T25" fmla="*/ 18 h 30"/>
                  <a:gd name="T26" fmla="*/ 17 w 21"/>
                  <a:gd name="T27" fmla="*/ 11 h 30"/>
                  <a:gd name="T28" fmla="*/ 19 w 21"/>
                  <a:gd name="T29" fmla="*/ 8 h 30"/>
                  <a:gd name="T30" fmla="*/ 17 w 21"/>
                  <a:gd name="T31" fmla="*/ 0 h 30"/>
                  <a:gd name="T32" fmla="*/ 15 w 21"/>
                  <a:gd name="T3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30">
                    <a:moveTo>
                      <a:pt x="15" y="1"/>
                    </a:moveTo>
                    <a:cubicBezTo>
                      <a:pt x="17" y="3"/>
                      <a:pt x="16" y="4"/>
                      <a:pt x="15" y="5"/>
                    </a:cubicBezTo>
                    <a:cubicBezTo>
                      <a:pt x="13" y="6"/>
                      <a:pt x="13" y="7"/>
                      <a:pt x="13" y="9"/>
                    </a:cubicBezTo>
                    <a:cubicBezTo>
                      <a:pt x="12" y="12"/>
                      <a:pt x="10" y="14"/>
                      <a:pt x="9" y="17"/>
                    </a:cubicBezTo>
                    <a:cubicBezTo>
                      <a:pt x="8" y="19"/>
                      <a:pt x="6" y="16"/>
                      <a:pt x="6" y="16"/>
                    </a:cubicBezTo>
                    <a:cubicBezTo>
                      <a:pt x="3" y="16"/>
                      <a:pt x="3" y="17"/>
                      <a:pt x="2" y="19"/>
                    </a:cubicBezTo>
                    <a:cubicBezTo>
                      <a:pt x="0" y="21"/>
                      <a:pt x="0" y="25"/>
                      <a:pt x="4" y="24"/>
                    </a:cubicBezTo>
                    <a:cubicBezTo>
                      <a:pt x="3" y="25"/>
                      <a:pt x="4" y="25"/>
                      <a:pt x="4" y="26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7" y="29"/>
                      <a:pt x="18" y="27"/>
                      <a:pt x="20" y="30"/>
                    </a:cubicBezTo>
                    <a:cubicBezTo>
                      <a:pt x="20" y="30"/>
                      <a:pt x="21" y="28"/>
                      <a:pt x="21" y="27"/>
                    </a:cubicBezTo>
                    <a:cubicBezTo>
                      <a:pt x="20" y="26"/>
                      <a:pt x="19" y="26"/>
                      <a:pt x="18" y="25"/>
                    </a:cubicBezTo>
                    <a:cubicBezTo>
                      <a:pt x="17" y="23"/>
                      <a:pt x="16" y="21"/>
                      <a:pt x="17" y="18"/>
                    </a:cubicBezTo>
                    <a:cubicBezTo>
                      <a:pt x="18" y="16"/>
                      <a:pt x="20" y="13"/>
                      <a:pt x="17" y="11"/>
                    </a:cubicBezTo>
                    <a:cubicBezTo>
                      <a:pt x="14" y="9"/>
                      <a:pt x="16" y="8"/>
                      <a:pt x="19" y="8"/>
                    </a:cubicBezTo>
                    <a:cubicBezTo>
                      <a:pt x="17" y="5"/>
                      <a:pt x="18" y="3"/>
                      <a:pt x="17" y="0"/>
                    </a:cubicBezTo>
                    <a:cubicBezTo>
                      <a:pt x="16" y="1"/>
                      <a:pt x="16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0" name="Freeform 245"/>
              <p:cNvSpPr>
                <a:spLocks noEditPoints="1"/>
              </p:cNvSpPr>
              <p:nvPr/>
            </p:nvSpPr>
            <p:spPr bwMode="auto">
              <a:xfrm>
                <a:off x="3820" y="2278"/>
                <a:ext cx="52" cy="81"/>
              </a:xfrm>
              <a:custGeom>
                <a:avLst/>
                <a:gdLst>
                  <a:gd name="T0" fmla="*/ 20 w 22"/>
                  <a:gd name="T1" fmla="*/ 32 h 34"/>
                  <a:gd name="T2" fmla="*/ 5 w 22"/>
                  <a:gd name="T3" fmla="*/ 31 h 34"/>
                  <a:gd name="T4" fmla="*/ 3 w 22"/>
                  <a:gd name="T5" fmla="*/ 31 h 34"/>
                  <a:gd name="T6" fmla="*/ 3 w 22"/>
                  <a:gd name="T7" fmla="*/ 29 h 34"/>
                  <a:gd name="T8" fmla="*/ 3 w 22"/>
                  <a:gd name="T9" fmla="*/ 27 h 34"/>
                  <a:gd name="T10" fmla="*/ 0 w 22"/>
                  <a:gd name="T11" fmla="*/ 24 h 34"/>
                  <a:gd name="T12" fmla="*/ 1 w 22"/>
                  <a:gd name="T13" fmla="*/ 19 h 34"/>
                  <a:gd name="T14" fmla="*/ 6 w 22"/>
                  <a:gd name="T15" fmla="*/ 17 h 34"/>
                  <a:gd name="T16" fmla="*/ 8 w 22"/>
                  <a:gd name="T17" fmla="*/ 18 h 34"/>
                  <a:gd name="T18" fmla="*/ 12 w 22"/>
                  <a:gd name="T19" fmla="*/ 10 h 34"/>
                  <a:gd name="T20" fmla="*/ 14 w 22"/>
                  <a:gd name="T21" fmla="*/ 5 h 34"/>
                  <a:gd name="T22" fmla="*/ 15 w 22"/>
                  <a:gd name="T23" fmla="*/ 3 h 34"/>
                  <a:gd name="T24" fmla="*/ 15 w 22"/>
                  <a:gd name="T25" fmla="*/ 2 h 34"/>
                  <a:gd name="T26" fmla="*/ 16 w 22"/>
                  <a:gd name="T27" fmla="*/ 1 h 34"/>
                  <a:gd name="T28" fmla="*/ 17 w 22"/>
                  <a:gd name="T29" fmla="*/ 1 h 34"/>
                  <a:gd name="T30" fmla="*/ 19 w 22"/>
                  <a:gd name="T31" fmla="*/ 9 h 34"/>
                  <a:gd name="T32" fmla="*/ 19 w 22"/>
                  <a:gd name="T33" fmla="*/ 10 h 34"/>
                  <a:gd name="T34" fmla="*/ 16 w 22"/>
                  <a:gd name="T35" fmla="*/ 11 h 34"/>
                  <a:gd name="T36" fmla="*/ 18 w 22"/>
                  <a:gd name="T37" fmla="*/ 20 h 34"/>
                  <a:gd name="T38" fmla="*/ 19 w 22"/>
                  <a:gd name="T39" fmla="*/ 26 h 34"/>
                  <a:gd name="T40" fmla="*/ 21 w 22"/>
                  <a:gd name="T41" fmla="*/ 28 h 34"/>
                  <a:gd name="T42" fmla="*/ 21 w 22"/>
                  <a:gd name="T43" fmla="*/ 32 h 34"/>
                  <a:gd name="T44" fmla="*/ 13 w 22"/>
                  <a:gd name="T45" fmla="*/ 29 h 34"/>
                  <a:gd name="T46" fmla="*/ 20 w 22"/>
                  <a:gd name="T47" fmla="*/ 28 h 34"/>
                  <a:gd name="T48" fmla="*/ 18 w 22"/>
                  <a:gd name="T49" fmla="*/ 26 h 34"/>
                  <a:gd name="T50" fmla="*/ 16 w 22"/>
                  <a:gd name="T51" fmla="*/ 19 h 34"/>
                  <a:gd name="T52" fmla="*/ 15 w 22"/>
                  <a:gd name="T53" fmla="*/ 10 h 34"/>
                  <a:gd name="T54" fmla="*/ 17 w 22"/>
                  <a:gd name="T55" fmla="*/ 5 h 34"/>
                  <a:gd name="T56" fmla="*/ 15 w 22"/>
                  <a:gd name="T57" fmla="*/ 6 h 34"/>
                  <a:gd name="T58" fmla="*/ 13 w 22"/>
                  <a:gd name="T59" fmla="*/ 10 h 34"/>
                  <a:gd name="T60" fmla="*/ 9 w 22"/>
                  <a:gd name="T61" fmla="*/ 18 h 34"/>
                  <a:gd name="T62" fmla="*/ 6 w 22"/>
                  <a:gd name="T63" fmla="*/ 18 h 34"/>
                  <a:gd name="T64" fmla="*/ 3 w 22"/>
                  <a:gd name="T65" fmla="*/ 20 h 34"/>
                  <a:gd name="T66" fmla="*/ 2 w 22"/>
                  <a:gd name="T67" fmla="*/ 24 h 34"/>
                  <a:gd name="T68" fmla="*/ 4 w 22"/>
                  <a:gd name="T69" fmla="*/ 24 h 34"/>
                  <a:gd name="T70" fmla="*/ 4 w 22"/>
                  <a:gd name="T71" fmla="*/ 26 h 34"/>
                  <a:gd name="T72" fmla="*/ 5 w 22"/>
                  <a:gd name="T73" fmla="*/ 29 h 34"/>
                  <a:gd name="T74" fmla="*/ 13 w 22"/>
                  <a:gd name="T75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" h="34">
                    <a:moveTo>
                      <a:pt x="21" y="34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8" y="30"/>
                      <a:pt x="13" y="30"/>
                    </a:cubicBezTo>
                    <a:cubicBezTo>
                      <a:pt x="10" y="30"/>
                      <a:pt x="7" y="30"/>
                      <a:pt x="5" y="31"/>
                    </a:cubicBezTo>
                    <a:cubicBezTo>
                      <a:pt x="5" y="31"/>
                      <a:pt x="4" y="31"/>
                      <a:pt x="4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29"/>
                      <a:pt x="3" y="29"/>
                    </a:cubicBezTo>
                    <a:cubicBezTo>
                      <a:pt x="3" y="28"/>
                      <a:pt x="4" y="28"/>
                      <a:pt x="4" y="27"/>
                    </a:cubicBezTo>
                    <a:cubicBezTo>
                      <a:pt x="4" y="27"/>
                      <a:pt x="4" y="27"/>
                      <a:pt x="3" y="27"/>
                    </a:cubicBezTo>
                    <a:cubicBezTo>
                      <a:pt x="3" y="27"/>
                      <a:pt x="3" y="26"/>
                      <a:pt x="3" y="26"/>
                    </a:cubicBezTo>
                    <a:cubicBezTo>
                      <a:pt x="2" y="26"/>
                      <a:pt x="1" y="25"/>
                      <a:pt x="0" y="24"/>
                    </a:cubicBezTo>
                    <a:cubicBezTo>
                      <a:pt x="0" y="23"/>
                      <a:pt x="0" y="21"/>
                      <a:pt x="1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3" y="17"/>
                      <a:pt x="3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8"/>
                      <a:pt x="8" y="18"/>
                      <a:pt x="8" y="18"/>
                    </a:cubicBezTo>
                    <a:cubicBezTo>
                      <a:pt x="8" y="16"/>
                      <a:pt x="9" y="15"/>
                      <a:pt x="10" y="14"/>
                    </a:cubicBezTo>
                    <a:cubicBezTo>
                      <a:pt x="11" y="13"/>
                      <a:pt x="12" y="11"/>
                      <a:pt x="12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7"/>
                      <a:pt x="13" y="6"/>
                      <a:pt x="14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6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3"/>
                      <a:pt x="18" y="4"/>
                      <a:pt x="18" y="5"/>
                    </a:cubicBezTo>
                    <a:cubicBezTo>
                      <a:pt x="18" y="6"/>
                      <a:pt x="19" y="7"/>
                      <a:pt x="19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7" y="10"/>
                      <a:pt x="16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7" y="12"/>
                    </a:cubicBezTo>
                    <a:cubicBezTo>
                      <a:pt x="21" y="14"/>
                      <a:pt x="19" y="17"/>
                      <a:pt x="18" y="20"/>
                    </a:cubicBezTo>
                    <a:cubicBezTo>
                      <a:pt x="17" y="21"/>
                      <a:pt x="18" y="23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7"/>
                      <a:pt x="21" y="27"/>
                      <a:pt x="21" y="28"/>
                    </a:cubicBezTo>
                    <a:cubicBezTo>
                      <a:pt x="22" y="29"/>
                      <a:pt x="21" y="29"/>
                      <a:pt x="21" y="31"/>
                    </a:cubicBezTo>
                    <a:cubicBezTo>
                      <a:pt x="21" y="31"/>
                      <a:pt x="21" y="31"/>
                      <a:pt x="21" y="32"/>
                    </a:cubicBezTo>
                    <a:lnTo>
                      <a:pt x="21" y="34"/>
                    </a:lnTo>
                    <a:close/>
                    <a:moveTo>
                      <a:pt x="13" y="29"/>
                    </a:moveTo>
                    <a:cubicBezTo>
                      <a:pt x="16" y="29"/>
                      <a:pt x="19" y="29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8"/>
                    </a:cubicBezTo>
                    <a:cubicBezTo>
                      <a:pt x="19" y="27"/>
                      <a:pt x="18" y="27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4"/>
                      <a:pt x="15" y="21"/>
                      <a:pt x="16" y="19"/>
                    </a:cubicBezTo>
                    <a:cubicBezTo>
                      <a:pt x="18" y="16"/>
                      <a:pt x="19" y="14"/>
                      <a:pt x="17" y="13"/>
                    </a:cubicBezTo>
                    <a:cubicBezTo>
                      <a:pt x="16" y="12"/>
                      <a:pt x="14" y="11"/>
                      <a:pt x="15" y="10"/>
                    </a:cubicBezTo>
                    <a:cubicBezTo>
                      <a:pt x="15" y="9"/>
                      <a:pt x="17" y="9"/>
                      <a:pt x="18" y="9"/>
                    </a:cubicBezTo>
                    <a:cubicBezTo>
                      <a:pt x="17" y="7"/>
                      <a:pt x="17" y="6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6"/>
                      <a:pt x="15" y="6"/>
                    </a:cubicBezTo>
                    <a:cubicBezTo>
                      <a:pt x="14" y="7"/>
                      <a:pt x="14" y="8"/>
                      <a:pt x="14" y="9"/>
                    </a:cubicBezTo>
                    <a:cubicBezTo>
                      <a:pt x="14" y="9"/>
                      <a:pt x="13" y="10"/>
                      <a:pt x="13" y="10"/>
                    </a:cubicBezTo>
                    <a:cubicBezTo>
                      <a:pt x="13" y="12"/>
                      <a:pt x="12" y="13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9" y="19"/>
                      <a:pt x="8" y="19"/>
                      <a:pt x="8" y="19"/>
                    </a:cubicBezTo>
                    <a:cubicBezTo>
                      <a:pt x="7" y="19"/>
                      <a:pt x="7" y="19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8"/>
                      <a:pt x="4" y="18"/>
                      <a:pt x="3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1" y="23"/>
                      <a:pt x="2" y="24"/>
                    </a:cubicBezTo>
                    <a:cubicBezTo>
                      <a:pt x="2" y="24"/>
                      <a:pt x="3" y="25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6"/>
                      <a:pt x="5" y="26"/>
                      <a:pt x="5" y="27"/>
                    </a:cubicBezTo>
                    <a:cubicBezTo>
                      <a:pt x="5" y="28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10" y="29"/>
                      <a:pt x="13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1" name="Freeform 246"/>
              <p:cNvSpPr/>
              <p:nvPr/>
            </p:nvSpPr>
            <p:spPr bwMode="auto">
              <a:xfrm>
                <a:off x="3858" y="2292"/>
                <a:ext cx="83" cy="55"/>
              </a:xfrm>
              <a:custGeom>
                <a:avLst/>
                <a:gdLst>
                  <a:gd name="T0" fmla="*/ 22 w 35"/>
                  <a:gd name="T1" fmla="*/ 0 h 23"/>
                  <a:gd name="T2" fmla="*/ 18 w 35"/>
                  <a:gd name="T3" fmla="*/ 4 h 23"/>
                  <a:gd name="T4" fmla="*/ 13 w 35"/>
                  <a:gd name="T5" fmla="*/ 6 h 23"/>
                  <a:gd name="T6" fmla="*/ 6 w 35"/>
                  <a:gd name="T7" fmla="*/ 9 h 23"/>
                  <a:gd name="T8" fmla="*/ 0 w 35"/>
                  <a:gd name="T9" fmla="*/ 14 h 23"/>
                  <a:gd name="T10" fmla="*/ 4 w 35"/>
                  <a:gd name="T11" fmla="*/ 21 h 23"/>
                  <a:gd name="T12" fmla="*/ 7 w 35"/>
                  <a:gd name="T13" fmla="*/ 20 h 23"/>
                  <a:gd name="T14" fmla="*/ 11 w 35"/>
                  <a:gd name="T15" fmla="*/ 20 h 23"/>
                  <a:gd name="T16" fmla="*/ 16 w 35"/>
                  <a:gd name="T17" fmla="*/ 16 h 23"/>
                  <a:gd name="T18" fmla="*/ 23 w 35"/>
                  <a:gd name="T19" fmla="*/ 17 h 23"/>
                  <a:gd name="T20" fmla="*/ 27 w 35"/>
                  <a:gd name="T21" fmla="*/ 16 h 23"/>
                  <a:gd name="T22" fmla="*/ 28 w 35"/>
                  <a:gd name="T23" fmla="*/ 17 h 23"/>
                  <a:gd name="T24" fmla="*/ 29 w 35"/>
                  <a:gd name="T25" fmla="*/ 16 h 23"/>
                  <a:gd name="T26" fmla="*/ 35 w 35"/>
                  <a:gd name="T27" fmla="*/ 16 h 23"/>
                  <a:gd name="T28" fmla="*/ 32 w 35"/>
                  <a:gd name="T29" fmla="*/ 12 h 23"/>
                  <a:gd name="T30" fmla="*/ 31 w 35"/>
                  <a:gd name="T31" fmla="*/ 11 h 23"/>
                  <a:gd name="T32" fmla="*/ 29 w 35"/>
                  <a:gd name="T33" fmla="*/ 8 h 23"/>
                  <a:gd name="T34" fmla="*/ 24 w 35"/>
                  <a:gd name="T35" fmla="*/ 6 h 23"/>
                  <a:gd name="T36" fmla="*/ 24 w 35"/>
                  <a:gd name="T37" fmla="*/ 3 h 23"/>
                  <a:gd name="T38" fmla="*/ 22 w 35"/>
                  <a:gd name="T3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23">
                    <a:moveTo>
                      <a:pt x="22" y="0"/>
                    </a:moveTo>
                    <a:cubicBezTo>
                      <a:pt x="20" y="0"/>
                      <a:pt x="20" y="2"/>
                      <a:pt x="18" y="4"/>
                    </a:cubicBezTo>
                    <a:cubicBezTo>
                      <a:pt x="16" y="5"/>
                      <a:pt x="15" y="6"/>
                      <a:pt x="13" y="6"/>
                    </a:cubicBezTo>
                    <a:cubicBezTo>
                      <a:pt x="13" y="8"/>
                      <a:pt x="7" y="10"/>
                      <a:pt x="6" y="9"/>
                    </a:cubicBezTo>
                    <a:cubicBezTo>
                      <a:pt x="5" y="8"/>
                      <a:pt x="1" y="12"/>
                      <a:pt x="0" y="14"/>
                    </a:cubicBezTo>
                    <a:cubicBezTo>
                      <a:pt x="0" y="17"/>
                      <a:pt x="2" y="20"/>
                      <a:pt x="4" y="21"/>
                    </a:cubicBezTo>
                    <a:cubicBezTo>
                      <a:pt x="6" y="23"/>
                      <a:pt x="5" y="20"/>
                      <a:pt x="7" y="20"/>
                    </a:cubicBezTo>
                    <a:cubicBezTo>
                      <a:pt x="9" y="20"/>
                      <a:pt x="9" y="21"/>
                      <a:pt x="11" y="20"/>
                    </a:cubicBezTo>
                    <a:cubicBezTo>
                      <a:pt x="12" y="20"/>
                      <a:pt x="13" y="14"/>
                      <a:pt x="16" y="16"/>
                    </a:cubicBezTo>
                    <a:cubicBezTo>
                      <a:pt x="17" y="18"/>
                      <a:pt x="21" y="19"/>
                      <a:pt x="23" y="17"/>
                    </a:cubicBezTo>
                    <a:cubicBezTo>
                      <a:pt x="23" y="17"/>
                      <a:pt x="26" y="17"/>
                      <a:pt x="27" y="16"/>
                    </a:cubicBezTo>
                    <a:cubicBezTo>
                      <a:pt x="28" y="16"/>
                      <a:pt x="28" y="17"/>
                      <a:pt x="28" y="17"/>
                    </a:cubicBezTo>
                    <a:cubicBezTo>
                      <a:pt x="28" y="17"/>
                      <a:pt x="29" y="16"/>
                      <a:pt x="29" y="16"/>
                    </a:cubicBezTo>
                    <a:cubicBezTo>
                      <a:pt x="32" y="16"/>
                      <a:pt x="33" y="16"/>
                      <a:pt x="35" y="16"/>
                    </a:cubicBezTo>
                    <a:cubicBezTo>
                      <a:pt x="35" y="14"/>
                      <a:pt x="33" y="14"/>
                      <a:pt x="32" y="12"/>
                    </a:cubicBezTo>
                    <a:cubicBezTo>
                      <a:pt x="32" y="12"/>
                      <a:pt x="32" y="11"/>
                      <a:pt x="31" y="11"/>
                    </a:cubicBezTo>
                    <a:cubicBezTo>
                      <a:pt x="30" y="10"/>
                      <a:pt x="29" y="9"/>
                      <a:pt x="29" y="8"/>
                    </a:cubicBezTo>
                    <a:cubicBezTo>
                      <a:pt x="28" y="8"/>
                      <a:pt x="25" y="7"/>
                      <a:pt x="24" y="6"/>
                    </a:cubicBezTo>
                    <a:cubicBezTo>
                      <a:pt x="24" y="5"/>
                      <a:pt x="25" y="4"/>
                      <a:pt x="24" y="3"/>
                    </a:cubicBezTo>
                    <a:cubicBezTo>
                      <a:pt x="24" y="2"/>
                      <a:pt x="23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2" name="Freeform 247"/>
              <p:cNvSpPr>
                <a:spLocks noEditPoints="1"/>
              </p:cNvSpPr>
              <p:nvPr/>
            </p:nvSpPr>
            <p:spPr bwMode="auto">
              <a:xfrm>
                <a:off x="3855" y="2290"/>
                <a:ext cx="88" cy="57"/>
              </a:xfrm>
              <a:custGeom>
                <a:avLst/>
                <a:gdLst>
                  <a:gd name="T0" fmla="*/ 4 w 37"/>
                  <a:gd name="T1" fmla="*/ 23 h 24"/>
                  <a:gd name="T2" fmla="*/ 7 w 37"/>
                  <a:gd name="T3" fmla="*/ 9 h 24"/>
                  <a:gd name="T4" fmla="*/ 8 w 37"/>
                  <a:gd name="T5" fmla="*/ 10 h 24"/>
                  <a:gd name="T6" fmla="*/ 13 w 37"/>
                  <a:gd name="T7" fmla="*/ 7 h 24"/>
                  <a:gd name="T8" fmla="*/ 14 w 37"/>
                  <a:gd name="T9" fmla="*/ 6 h 24"/>
                  <a:gd name="T10" fmla="*/ 20 w 37"/>
                  <a:gd name="T11" fmla="*/ 3 h 24"/>
                  <a:gd name="T12" fmla="*/ 24 w 37"/>
                  <a:gd name="T13" fmla="*/ 1 h 24"/>
                  <a:gd name="T14" fmla="*/ 24 w 37"/>
                  <a:gd name="T15" fmla="*/ 2 h 24"/>
                  <a:gd name="T16" fmla="*/ 26 w 37"/>
                  <a:gd name="T17" fmla="*/ 6 h 24"/>
                  <a:gd name="T18" fmla="*/ 28 w 37"/>
                  <a:gd name="T19" fmla="*/ 8 h 24"/>
                  <a:gd name="T20" fmla="*/ 31 w 37"/>
                  <a:gd name="T21" fmla="*/ 10 h 24"/>
                  <a:gd name="T22" fmla="*/ 34 w 37"/>
                  <a:gd name="T23" fmla="*/ 13 h 24"/>
                  <a:gd name="T24" fmla="*/ 37 w 37"/>
                  <a:gd name="T25" fmla="*/ 17 h 24"/>
                  <a:gd name="T26" fmla="*/ 36 w 37"/>
                  <a:gd name="T27" fmla="*/ 18 h 24"/>
                  <a:gd name="T28" fmla="*/ 30 w 37"/>
                  <a:gd name="T29" fmla="*/ 18 h 24"/>
                  <a:gd name="T30" fmla="*/ 29 w 37"/>
                  <a:gd name="T31" fmla="*/ 18 h 24"/>
                  <a:gd name="T32" fmla="*/ 26 w 37"/>
                  <a:gd name="T33" fmla="*/ 18 h 24"/>
                  <a:gd name="T34" fmla="*/ 21 w 37"/>
                  <a:gd name="T35" fmla="*/ 20 h 24"/>
                  <a:gd name="T36" fmla="*/ 15 w 37"/>
                  <a:gd name="T37" fmla="*/ 17 h 24"/>
                  <a:gd name="T38" fmla="*/ 12 w 37"/>
                  <a:gd name="T39" fmla="*/ 22 h 24"/>
                  <a:gd name="T40" fmla="*/ 8 w 37"/>
                  <a:gd name="T41" fmla="*/ 22 h 24"/>
                  <a:gd name="T42" fmla="*/ 6 w 37"/>
                  <a:gd name="T43" fmla="*/ 24 h 24"/>
                  <a:gd name="T44" fmla="*/ 2 w 37"/>
                  <a:gd name="T45" fmla="*/ 15 h 24"/>
                  <a:gd name="T46" fmla="*/ 6 w 37"/>
                  <a:gd name="T47" fmla="*/ 22 h 24"/>
                  <a:gd name="T48" fmla="*/ 8 w 37"/>
                  <a:gd name="T49" fmla="*/ 20 h 24"/>
                  <a:gd name="T50" fmla="*/ 12 w 37"/>
                  <a:gd name="T51" fmla="*/ 21 h 24"/>
                  <a:gd name="T52" fmla="*/ 15 w 37"/>
                  <a:gd name="T53" fmla="*/ 16 h 24"/>
                  <a:gd name="T54" fmla="*/ 21 w 37"/>
                  <a:gd name="T55" fmla="*/ 19 h 24"/>
                  <a:gd name="T56" fmla="*/ 26 w 37"/>
                  <a:gd name="T57" fmla="*/ 17 h 24"/>
                  <a:gd name="T58" fmla="*/ 29 w 37"/>
                  <a:gd name="T59" fmla="*/ 17 h 24"/>
                  <a:gd name="T60" fmla="*/ 30 w 37"/>
                  <a:gd name="T61" fmla="*/ 16 h 24"/>
                  <a:gd name="T62" fmla="*/ 35 w 37"/>
                  <a:gd name="T63" fmla="*/ 16 h 24"/>
                  <a:gd name="T64" fmla="*/ 33 w 37"/>
                  <a:gd name="T65" fmla="*/ 14 h 24"/>
                  <a:gd name="T66" fmla="*/ 30 w 37"/>
                  <a:gd name="T67" fmla="*/ 11 h 24"/>
                  <a:gd name="T68" fmla="*/ 28 w 37"/>
                  <a:gd name="T69" fmla="*/ 9 h 24"/>
                  <a:gd name="T70" fmla="*/ 25 w 37"/>
                  <a:gd name="T71" fmla="*/ 5 h 24"/>
                  <a:gd name="T72" fmla="*/ 24 w 37"/>
                  <a:gd name="T73" fmla="*/ 3 h 24"/>
                  <a:gd name="T74" fmla="*/ 21 w 37"/>
                  <a:gd name="T75" fmla="*/ 3 h 24"/>
                  <a:gd name="T76" fmla="*/ 14 w 37"/>
                  <a:gd name="T77" fmla="*/ 8 h 24"/>
                  <a:gd name="T78" fmla="*/ 8 w 37"/>
                  <a:gd name="T79" fmla="*/ 11 h 24"/>
                  <a:gd name="T80" fmla="*/ 7 w 37"/>
                  <a:gd name="T81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24">
                    <a:moveTo>
                      <a:pt x="6" y="24"/>
                    </a:moveTo>
                    <a:cubicBezTo>
                      <a:pt x="5" y="24"/>
                      <a:pt x="5" y="23"/>
                      <a:pt x="4" y="23"/>
                    </a:cubicBezTo>
                    <a:cubicBezTo>
                      <a:pt x="2" y="21"/>
                      <a:pt x="0" y="18"/>
                      <a:pt x="1" y="15"/>
                    </a:cubicBezTo>
                    <a:cubicBezTo>
                      <a:pt x="1" y="13"/>
                      <a:pt x="4" y="9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12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7" y="6"/>
                      <a:pt x="19" y="4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21" y="2"/>
                      <a:pt x="21" y="0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2"/>
                    </a:cubicBezTo>
                    <a:cubicBezTo>
                      <a:pt x="25" y="2"/>
                      <a:pt x="26" y="3"/>
                      <a:pt x="26" y="4"/>
                    </a:cubicBezTo>
                    <a:cubicBezTo>
                      <a:pt x="26" y="4"/>
                      <a:pt x="26" y="5"/>
                      <a:pt x="26" y="6"/>
                    </a:cubicBezTo>
                    <a:cubicBezTo>
                      <a:pt x="26" y="6"/>
                      <a:pt x="26" y="7"/>
                      <a:pt x="26" y="7"/>
                    </a:cubicBezTo>
                    <a:cubicBezTo>
                      <a:pt x="26" y="7"/>
                      <a:pt x="28" y="8"/>
                      <a:pt x="28" y="8"/>
                    </a:cubicBezTo>
                    <a:cubicBezTo>
                      <a:pt x="29" y="8"/>
                      <a:pt x="30" y="8"/>
                      <a:pt x="30" y="9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2" y="10"/>
                      <a:pt x="32" y="11"/>
                      <a:pt x="32" y="11"/>
                    </a:cubicBezTo>
                    <a:cubicBezTo>
                      <a:pt x="33" y="12"/>
                      <a:pt x="33" y="12"/>
                      <a:pt x="34" y="13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6" y="15"/>
                      <a:pt x="37" y="16"/>
                      <a:pt x="37" y="17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5" y="18"/>
                      <a:pt x="34" y="18"/>
                    </a:cubicBezTo>
                    <a:cubicBezTo>
                      <a:pt x="33" y="17"/>
                      <a:pt x="32" y="17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7" y="18"/>
                      <a:pt x="26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3" y="20"/>
                      <a:pt x="22" y="20"/>
                      <a:pt x="21" y="20"/>
                    </a:cubicBezTo>
                    <a:cubicBezTo>
                      <a:pt x="19" y="20"/>
                      <a:pt x="17" y="19"/>
                      <a:pt x="16" y="18"/>
                    </a:cubicBezTo>
                    <a:cubicBezTo>
                      <a:pt x="16" y="17"/>
                      <a:pt x="16" y="17"/>
                      <a:pt x="15" y="17"/>
                    </a:cubicBezTo>
                    <a:cubicBezTo>
                      <a:pt x="15" y="17"/>
                      <a:pt x="14" y="19"/>
                      <a:pt x="14" y="20"/>
                    </a:cubicBezTo>
                    <a:cubicBezTo>
                      <a:pt x="13" y="21"/>
                      <a:pt x="13" y="22"/>
                      <a:pt x="12" y="22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7" y="23"/>
                    </a:cubicBezTo>
                    <a:cubicBezTo>
                      <a:pt x="7" y="23"/>
                      <a:pt x="6" y="24"/>
                      <a:pt x="6" y="24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2" y="14"/>
                      <a:pt x="2" y="15"/>
                    </a:cubicBezTo>
                    <a:cubicBezTo>
                      <a:pt x="2" y="17"/>
                      <a:pt x="3" y="20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8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1" y="21"/>
                      <a:pt x="11" y="21"/>
                      <a:pt x="12" y="21"/>
                    </a:cubicBezTo>
                    <a:cubicBezTo>
                      <a:pt x="12" y="20"/>
                      <a:pt x="12" y="20"/>
                      <a:pt x="13" y="19"/>
                    </a:cubicBezTo>
                    <a:cubicBezTo>
                      <a:pt x="13" y="18"/>
                      <a:pt x="14" y="16"/>
                      <a:pt x="15" y="16"/>
                    </a:cubicBezTo>
                    <a:cubicBezTo>
                      <a:pt x="16" y="16"/>
                      <a:pt x="17" y="16"/>
                      <a:pt x="17" y="17"/>
                    </a:cubicBezTo>
                    <a:cubicBezTo>
                      <a:pt x="18" y="18"/>
                      <a:pt x="20" y="19"/>
                      <a:pt x="21" y="19"/>
                    </a:cubicBezTo>
                    <a:cubicBezTo>
                      <a:pt x="22" y="19"/>
                      <a:pt x="23" y="18"/>
                      <a:pt x="23" y="18"/>
                    </a:cubicBezTo>
                    <a:cubicBezTo>
                      <a:pt x="23" y="17"/>
                      <a:pt x="24" y="17"/>
                      <a:pt x="26" y="17"/>
                    </a:cubicBezTo>
                    <a:cubicBezTo>
                      <a:pt x="27" y="17"/>
                      <a:pt x="28" y="17"/>
                      <a:pt x="28" y="17"/>
                    </a:cubicBezTo>
                    <a:cubicBezTo>
                      <a:pt x="28" y="16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3" y="16"/>
                      <a:pt x="34" y="16"/>
                    </a:cubicBezTo>
                    <a:cubicBezTo>
                      <a:pt x="34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4" y="16"/>
                    </a:cubicBezTo>
                    <a:cubicBezTo>
                      <a:pt x="34" y="15"/>
                      <a:pt x="33" y="15"/>
                      <a:pt x="33" y="14"/>
                    </a:cubicBezTo>
                    <a:cubicBezTo>
                      <a:pt x="32" y="13"/>
                      <a:pt x="32" y="13"/>
                      <a:pt x="32" y="12"/>
                    </a:cubicBezTo>
                    <a:cubicBezTo>
                      <a:pt x="31" y="12"/>
                      <a:pt x="30" y="11"/>
                      <a:pt x="30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10"/>
                      <a:pt x="29" y="9"/>
                      <a:pt x="28" y="9"/>
                    </a:cubicBezTo>
                    <a:cubicBezTo>
                      <a:pt x="27" y="9"/>
                      <a:pt x="25" y="8"/>
                      <a:pt x="25" y="7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5"/>
                      <a:pt x="25" y="4"/>
                      <a:pt x="25" y="4"/>
                    </a:cubicBezTo>
                    <a:cubicBezTo>
                      <a:pt x="25" y="4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1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18" y="7"/>
                      <a:pt x="17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3" y="10"/>
                      <a:pt x="10" y="11"/>
                      <a:pt x="8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3" name="Freeform 248"/>
              <p:cNvSpPr/>
              <p:nvPr/>
            </p:nvSpPr>
            <p:spPr bwMode="auto">
              <a:xfrm>
                <a:off x="3851" y="2211"/>
                <a:ext cx="71" cy="105"/>
              </a:xfrm>
              <a:custGeom>
                <a:avLst/>
                <a:gdLst>
                  <a:gd name="T0" fmla="*/ 5 w 30"/>
                  <a:gd name="T1" fmla="*/ 1 h 44"/>
                  <a:gd name="T2" fmla="*/ 15 w 30"/>
                  <a:gd name="T3" fmla="*/ 4 h 44"/>
                  <a:gd name="T4" fmla="*/ 29 w 30"/>
                  <a:gd name="T5" fmla="*/ 11 h 44"/>
                  <a:gd name="T6" fmla="*/ 29 w 30"/>
                  <a:gd name="T7" fmla="*/ 17 h 44"/>
                  <a:gd name="T8" fmla="*/ 27 w 30"/>
                  <a:gd name="T9" fmla="*/ 22 h 44"/>
                  <a:gd name="T10" fmla="*/ 23 w 30"/>
                  <a:gd name="T11" fmla="*/ 30 h 44"/>
                  <a:gd name="T12" fmla="*/ 25 w 30"/>
                  <a:gd name="T13" fmla="*/ 32 h 44"/>
                  <a:gd name="T14" fmla="*/ 23 w 30"/>
                  <a:gd name="T15" fmla="*/ 35 h 44"/>
                  <a:gd name="T16" fmla="*/ 23 w 30"/>
                  <a:gd name="T17" fmla="*/ 37 h 44"/>
                  <a:gd name="T18" fmla="*/ 20 w 30"/>
                  <a:gd name="T19" fmla="*/ 39 h 44"/>
                  <a:gd name="T20" fmla="*/ 16 w 30"/>
                  <a:gd name="T21" fmla="*/ 40 h 44"/>
                  <a:gd name="T22" fmla="*/ 12 w 30"/>
                  <a:gd name="T23" fmla="*/ 43 h 44"/>
                  <a:gd name="T24" fmla="*/ 10 w 30"/>
                  <a:gd name="T25" fmla="*/ 43 h 44"/>
                  <a:gd name="T26" fmla="*/ 9 w 30"/>
                  <a:gd name="T27" fmla="*/ 43 h 44"/>
                  <a:gd name="T28" fmla="*/ 6 w 30"/>
                  <a:gd name="T29" fmla="*/ 44 h 44"/>
                  <a:gd name="T30" fmla="*/ 5 w 30"/>
                  <a:gd name="T31" fmla="*/ 41 h 44"/>
                  <a:gd name="T32" fmla="*/ 3 w 30"/>
                  <a:gd name="T33" fmla="*/ 40 h 44"/>
                  <a:gd name="T34" fmla="*/ 6 w 30"/>
                  <a:gd name="T35" fmla="*/ 37 h 44"/>
                  <a:gd name="T36" fmla="*/ 4 w 30"/>
                  <a:gd name="T37" fmla="*/ 29 h 44"/>
                  <a:gd name="T38" fmla="*/ 3 w 30"/>
                  <a:gd name="T39" fmla="*/ 27 h 44"/>
                  <a:gd name="T40" fmla="*/ 1 w 30"/>
                  <a:gd name="T41" fmla="*/ 25 h 44"/>
                  <a:gd name="T42" fmla="*/ 6 w 30"/>
                  <a:gd name="T43" fmla="*/ 18 h 44"/>
                  <a:gd name="T44" fmla="*/ 7 w 30"/>
                  <a:gd name="T45" fmla="*/ 9 h 44"/>
                  <a:gd name="T46" fmla="*/ 5 w 30"/>
                  <a:gd name="T47" fmla="*/ 6 h 44"/>
                  <a:gd name="T48" fmla="*/ 5 w 30"/>
                  <a:gd name="T4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" h="44">
                    <a:moveTo>
                      <a:pt x="5" y="1"/>
                    </a:moveTo>
                    <a:cubicBezTo>
                      <a:pt x="9" y="0"/>
                      <a:pt x="12" y="2"/>
                      <a:pt x="15" y="4"/>
                    </a:cubicBezTo>
                    <a:cubicBezTo>
                      <a:pt x="20" y="7"/>
                      <a:pt x="24" y="9"/>
                      <a:pt x="29" y="11"/>
                    </a:cubicBezTo>
                    <a:cubicBezTo>
                      <a:pt x="29" y="11"/>
                      <a:pt x="29" y="16"/>
                      <a:pt x="29" y="17"/>
                    </a:cubicBezTo>
                    <a:cubicBezTo>
                      <a:pt x="29" y="20"/>
                      <a:pt x="30" y="21"/>
                      <a:pt x="27" y="22"/>
                    </a:cubicBezTo>
                    <a:cubicBezTo>
                      <a:pt x="25" y="22"/>
                      <a:pt x="23" y="28"/>
                      <a:pt x="23" y="30"/>
                    </a:cubicBezTo>
                    <a:cubicBezTo>
                      <a:pt x="25" y="29"/>
                      <a:pt x="24" y="31"/>
                      <a:pt x="25" y="32"/>
                    </a:cubicBezTo>
                    <a:cubicBezTo>
                      <a:pt x="27" y="35"/>
                      <a:pt x="25" y="33"/>
                      <a:pt x="23" y="35"/>
                    </a:cubicBezTo>
                    <a:cubicBezTo>
                      <a:pt x="23" y="35"/>
                      <a:pt x="23" y="36"/>
                      <a:pt x="23" y="37"/>
                    </a:cubicBezTo>
                    <a:cubicBezTo>
                      <a:pt x="22" y="37"/>
                      <a:pt x="21" y="38"/>
                      <a:pt x="20" y="39"/>
                    </a:cubicBezTo>
                    <a:cubicBezTo>
                      <a:pt x="19" y="40"/>
                      <a:pt x="17" y="40"/>
                      <a:pt x="16" y="40"/>
                    </a:cubicBezTo>
                    <a:cubicBezTo>
                      <a:pt x="16" y="43"/>
                      <a:pt x="13" y="42"/>
                      <a:pt x="12" y="43"/>
                    </a:cubicBezTo>
                    <a:cubicBezTo>
                      <a:pt x="11" y="43"/>
                      <a:pt x="11" y="43"/>
                      <a:pt x="10" y="43"/>
                    </a:cubicBezTo>
                    <a:cubicBezTo>
                      <a:pt x="9" y="44"/>
                      <a:pt x="10" y="43"/>
                      <a:pt x="9" y="43"/>
                    </a:cubicBezTo>
                    <a:cubicBezTo>
                      <a:pt x="8" y="43"/>
                      <a:pt x="8" y="44"/>
                      <a:pt x="6" y="44"/>
                    </a:cubicBezTo>
                    <a:cubicBezTo>
                      <a:pt x="5" y="44"/>
                      <a:pt x="5" y="42"/>
                      <a:pt x="5" y="41"/>
                    </a:cubicBezTo>
                    <a:cubicBezTo>
                      <a:pt x="5" y="40"/>
                      <a:pt x="3" y="40"/>
                      <a:pt x="3" y="40"/>
                    </a:cubicBezTo>
                    <a:cubicBezTo>
                      <a:pt x="2" y="37"/>
                      <a:pt x="3" y="37"/>
                      <a:pt x="6" y="37"/>
                    </a:cubicBezTo>
                    <a:cubicBezTo>
                      <a:pt x="4" y="34"/>
                      <a:pt x="5" y="32"/>
                      <a:pt x="4" y="29"/>
                    </a:cubicBezTo>
                    <a:cubicBezTo>
                      <a:pt x="6" y="29"/>
                      <a:pt x="4" y="28"/>
                      <a:pt x="3" y="27"/>
                    </a:cubicBezTo>
                    <a:cubicBezTo>
                      <a:pt x="3" y="28"/>
                      <a:pt x="1" y="25"/>
                      <a:pt x="1" y="25"/>
                    </a:cubicBezTo>
                    <a:cubicBezTo>
                      <a:pt x="0" y="22"/>
                      <a:pt x="6" y="20"/>
                      <a:pt x="6" y="18"/>
                    </a:cubicBezTo>
                    <a:cubicBezTo>
                      <a:pt x="6" y="15"/>
                      <a:pt x="6" y="11"/>
                      <a:pt x="7" y="9"/>
                    </a:cubicBezTo>
                    <a:cubicBezTo>
                      <a:pt x="8" y="8"/>
                      <a:pt x="6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4" name="Freeform 249"/>
              <p:cNvSpPr>
                <a:spLocks noEditPoints="1"/>
              </p:cNvSpPr>
              <p:nvPr/>
            </p:nvSpPr>
            <p:spPr bwMode="auto">
              <a:xfrm>
                <a:off x="3851" y="2211"/>
                <a:ext cx="71" cy="107"/>
              </a:xfrm>
              <a:custGeom>
                <a:avLst/>
                <a:gdLst>
                  <a:gd name="T0" fmla="*/ 4 w 30"/>
                  <a:gd name="T1" fmla="*/ 42 h 45"/>
                  <a:gd name="T2" fmla="*/ 4 w 30"/>
                  <a:gd name="T3" fmla="*/ 41 h 45"/>
                  <a:gd name="T4" fmla="*/ 2 w 30"/>
                  <a:gd name="T5" fmla="*/ 37 h 45"/>
                  <a:gd name="T6" fmla="*/ 4 w 30"/>
                  <a:gd name="T7" fmla="*/ 33 h 45"/>
                  <a:gd name="T8" fmla="*/ 3 w 30"/>
                  <a:gd name="T9" fmla="*/ 29 h 45"/>
                  <a:gd name="T10" fmla="*/ 4 w 30"/>
                  <a:gd name="T11" fmla="*/ 29 h 45"/>
                  <a:gd name="T12" fmla="*/ 3 w 30"/>
                  <a:gd name="T13" fmla="*/ 27 h 45"/>
                  <a:gd name="T14" fmla="*/ 0 w 30"/>
                  <a:gd name="T15" fmla="*/ 26 h 45"/>
                  <a:gd name="T16" fmla="*/ 0 w 30"/>
                  <a:gd name="T17" fmla="*/ 25 h 45"/>
                  <a:gd name="T18" fmla="*/ 0 w 30"/>
                  <a:gd name="T19" fmla="*/ 25 h 45"/>
                  <a:gd name="T20" fmla="*/ 3 w 30"/>
                  <a:gd name="T21" fmla="*/ 21 h 45"/>
                  <a:gd name="T22" fmla="*/ 5 w 30"/>
                  <a:gd name="T23" fmla="*/ 16 h 45"/>
                  <a:gd name="T24" fmla="*/ 6 w 30"/>
                  <a:gd name="T25" fmla="*/ 8 h 45"/>
                  <a:gd name="T26" fmla="*/ 4 w 30"/>
                  <a:gd name="T27" fmla="*/ 2 h 45"/>
                  <a:gd name="T28" fmla="*/ 4 w 30"/>
                  <a:gd name="T29" fmla="*/ 1 h 45"/>
                  <a:gd name="T30" fmla="*/ 7 w 30"/>
                  <a:gd name="T31" fmla="*/ 0 h 45"/>
                  <a:gd name="T32" fmla="*/ 16 w 30"/>
                  <a:gd name="T33" fmla="*/ 4 h 45"/>
                  <a:gd name="T34" fmla="*/ 29 w 30"/>
                  <a:gd name="T35" fmla="*/ 11 h 45"/>
                  <a:gd name="T36" fmla="*/ 29 w 30"/>
                  <a:gd name="T37" fmla="*/ 17 h 45"/>
                  <a:gd name="T38" fmla="*/ 27 w 30"/>
                  <a:gd name="T39" fmla="*/ 22 h 45"/>
                  <a:gd name="T40" fmla="*/ 25 w 30"/>
                  <a:gd name="T41" fmla="*/ 31 h 45"/>
                  <a:gd name="T42" fmla="*/ 26 w 30"/>
                  <a:gd name="T43" fmla="*/ 34 h 45"/>
                  <a:gd name="T44" fmla="*/ 24 w 30"/>
                  <a:gd name="T45" fmla="*/ 35 h 45"/>
                  <a:gd name="T46" fmla="*/ 23 w 30"/>
                  <a:gd name="T47" fmla="*/ 37 h 45"/>
                  <a:gd name="T48" fmla="*/ 20 w 30"/>
                  <a:gd name="T49" fmla="*/ 39 h 45"/>
                  <a:gd name="T50" fmla="*/ 16 w 30"/>
                  <a:gd name="T51" fmla="*/ 41 h 45"/>
                  <a:gd name="T52" fmla="*/ 13 w 30"/>
                  <a:gd name="T53" fmla="*/ 43 h 45"/>
                  <a:gd name="T54" fmla="*/ 10 w 30"/>
                  <a:gd name="T55" fmla="*/ 44 h 45"/>
                  <a:gd name="T56" fmla="*/ 8 w 30"/>
                  <a:gd name="T57" fmla="*/ 44 h 45"/>
                  <a:gd name="T58" fmla="*/ 5 w 30"/>
                  <a:gd name="T59" fmla="*/ 30 h 45"/>
                  <a:gd name="T60" fmla="*/ 6 w 30"/>
                  <a:gd name="T61" fmla="*/ 37 h 45"/>
                  <a:gd name="T62" fmla="*/ 5 w 30"/>
                  <a:gd name="T63" fmla="*/ 38 h 45"/>
                  <a:gd name="T64" fmla="*/ 4 w 30"/>
                  <a:gd name="T65" fmla="*/ 39 h 45"/>
                  <a:gd name="T66" fmla="*/ 6 w 30"/>
                  <a:gd name="T67" fmla="*/ 41 h 45"/>
                  <a:gd name="T68" fmla="*/ 6 w 30"/>
                  <a:gd name="T69" fmla="*/ 43 h 45"/>
                  <a:gd name="T70" fmla="*/ 9 w 30"/>
                  <a:gd name="T71" fmla="*/ 42 h 45"/>
                  <a:gd name="T72" fmla="*/ 10 w 30"/>
                  <a:gd name="T73" fmla="*/ 43 h 45"/>
                  <a:gd name="T74" fmla="*/ 13 w 30"/>
                  <a:gd name="T75" fmla="*/ 42 h 45"/>
                  <a:gd name="T76" fmla="*/ 15 w 30"/>
                  <a:gd name="T77" fmla="*/ 40 h 45"/>
                  <a:gd name="T78" fmla="*/ 16 w 30"/>
                  <a:gd name="T79" fmla="*/ 39 h 45"/>
                  <a:gd name="T80" fmla="*/ 20 w 30"/>
                  <a:gd name="T81" fmla="*/ 38 h 45"/>
                  <a:gd name="T82" fmla="*/ 22 w 30"/>
                  <a:gd name="T83" fmla="*/ 36 h 45"/>
                  <a:gd name="T84" fmla="*/ 23 w 30"/>
                  <a:gd name="T85" fmla="*/ 34 h 45"/>
                  <a:gd name="T86" fmla="*/ 24 w 30"/>
                  <a:gd name="T87" fmla="*/ 32 h 45"/>
                  <a:gd name="T88" fmla="*/ 24 w 30"/>
                  <a:gd name="T89" fmla="*/ 30 h 45"/>
                  <a:gd name="T90" fmla="*/ 22 w 30"/>
                  <a:gd name="T91" fmla="*/ 31 h 45"/>
                  <a:gd name="T92" fmla="*/ 27 w 30"/>
                  <a:gd name="T93" fmla="*/ 21 h 45"/>
                  <a:gd name="T94" fmla="*/ 28 w 30"/>
                  <a:gd name="T95" fmla="*/ 17 h 45"/>
                  <a:gd name="T96" fmla="*/ 28 w 30"/>
                  <a:gd name="T97" fmla="*/ 12 h 45"/>
                  <a:gd name="T98" fmla="*/ 15 w 30"/>
                  <a:gd name="T99" fmla="*/ 5 h 45"/>
                  <a:gd name="T100" fmla="*/ 6 w 30"/>
                  <a:gd name="T101" fmla="*/ 2 h 45"/>
                  <a:gd name="T102" fmla="*/ 6 w 30"/>
                  <a:gd name="T103" fmla="*/ 6 h 45"/>
                  <a:gd name="T104" fmla="*/ 8 w 30"/>
                  <a:gd name="T105" fmla="*/ 9 h 45"/>
                  <a:gd name="T106" fmla="*/ 6 w 30"/>
                  <a:gd name="T107" fmla="*/ 18 h 45"/>
                  <a:gd name="T108" fmla="*/ 1 w 30"/>
                  <a:gd name="T109" fmla="*/ 25 h 45"/>
                  <a:gd name="T110" fmla="*/ 6 w 30"/>
                  <a:gd name="T111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" h="45">
                    <a:moveTo>
                      <a:pt x="6" y="45"/>
                    </a:moveTo>
                    <a:cubicBezTo>
                      <a:pt x="5" y="45"/>
                      <a:pt x="5" y="43"/>
                      <a:pt x="4" y="42"/>
                    </a:cubicBezTo>
                    <a:cubicBezTo>
                      <a:pt x="4" y="42"/>
                      <a:pt x="4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3" y="40"/>
                      <a:pt x="2" y="40"/>
                    </a:cubicBezTo>
                    <a:cubicBezTo>
                      <a:pt x="2" y="39"/>
                      <a:pt x="2" y="38"/>
                      <a:pt x="2" y="37"/>
                    </a:cubicBezTo>
                    <a:cubicBezTo>
                      <a:pt x="3" y="37"/>
                      <a:pt x="3" y="37"/>
                      <a:pt x="5" y="37"/>
                    </a:cubicBezTo>
                    <a:cubicBezTo>
                      <a:pt x="4" y="35"/>
                      <a:pt x="4" y="34"/>
                      <a:pt x="4" y="33"/>
                    </a:cubicBezTo>
                    <a:cubicBezTo>
                      <a:pt x="4" y="32"/>
                      <a:pt x="4" y="31"/>
                      <a:pt x="3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8"/>
                      <a:pt x="3" y="28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1" y="26"/>
                      <a:pt x="0" y="26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1" y="22"/>
                      <a:pt x="3" y="21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3"/>
                      <a:pt x="5" y="11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5"/>
                      <a:pt x="4" y="4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9" y="0"/>
                      <a:pt x="11" y="1"/>
                      <a:pt x="14" y="2"/>
                    </a:cubicBezTo>
                    <a:cubicBezTo>
                      <a:pt x="14" y="3"/>
                      <a:pt x="15" y="3"/>
                      <a:pt x="16" y="4"/>
                    </a:cubicBezTo>
                    <a:cubicBezTo>
                      <a:pt x="18" y="5"/>
                      <a:pt x="21" y="6"/>
                      <a:pt x="23" y="7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2"/>
                      <a:pt x="30" y="16"/>
                    </a:cubicBezTo>
                    <a:cubicBezTo>
                      <a:pt x="29" y="16"/>
                      <a:pt x="29" y="17"/>
                      <a:pt x="29" y="17"/>
                    </a:cubicBezTo>
                    <a:cubicBezTo>
                      <a:pt x="29" y="17"/>
                      <a:pt x="30" y="18"/>
                      <a:pt x="30" y="18"/>
                    </a:cubicBezTo>
                    <a:cubicBezTo>
                      <a:pt x="30" y="20"/>
                      <a:pt x="30" y="22"/>
                      <a:pt x="27" y="22"/>
                    </a:cubicBezTo>
                    <a:cubicBezTo>
                      <a:pt x="26" y="23"/>
                      <a:pt x="24" y="27"/>
                      <a:pt x="24" y="29"/>
                    </a:cubicBezTo>
                    <a:cubicBezTo>
                      <a:pt x="25" y="29"/>
                      <a:pt x="25" y="30"/>
                      <a:pt x="25" y="31"/>
                    </a:cubicBezTo>
                    <a:cubicBezTo>
                      <a:pt x="25" y="31"/>
                      <a:pt x="25" y="32"/>
                      <a:pt x="26" y="32"/>
                    </a:cubicBezTo>
                    <a:cubicBezTo>
                      <a:pt x="26" y="33"/>
                      <a:pt x="26" y="34"/>
                      <a:pt x="26" y="34"/>
                    </a:cubicBezTo>
                    <a:cubicBezTo>
                      <a:pt x="26" y="35"/>
                      <a:pt x="25" y="35"/>
                      <a:pt x="25" y="35"/>
                    </a:cubicBezTo>
                    <a:cubicBezTo>
                      <a:pt x="25" y="35"/>
                      <a:pt x="24" y="35"/>
                      <a:pt x="24" y="35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4" y="36"/>
                      <a:pt x="23" y="37"/>
                      <a:pt x="23" y="37"/>
                    </a:cubicBezTo>
                    <a:cubicBezTo>
                      <a:pt x="22" y="38"/>
                      <a:pt x="22" y="38"/>
                      <a:pt x="21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40"/>
                      <a:pt x="18" y="40"/>
                      <a:pt x="17" y="41"/>
                    </a:cubicBezTo>
                    <a:cubicBezTo>
                      <a:pt x="17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2"/>
                    </a:cubicBezTo>
                    <a:cubicBezTo>
                      <a:pt x="15" y="43"/>
                      <a:pt x="14" y="43"/>
                      <a:pt x="13" y="43"/>
                    </a:cubicBezTo>
                    <a:cubicBezTo>
                      <a:pt x="13" y="43"/>
                      <a:pt x="12" y="43"/>
                      <a:pt x="12" y="43"/>
                    </a:cubicBezTo>
                    <a:cubicBezTo>
                      <a:pt x="12" y="44"/>
                      <a:pt x="11" y="44"/>
                      <a:pt x="10" y="44"/>
                    </a:cubicBezTo>
                    <a:cubicBezTo>
                      <a:pt x="10" y="44"/>
                      <a:pt x="9" y="44"/>
                      <a:pt x="9" y="44"/>
                    </a:cubicBezTo>
                    <a:cubicBezTo>
                      <a:pt x="9" y="44"/>
                      <a:pt x="8" y="44"/>
                      <a:pt x="8" y="44"/>
                    </a:cubicBezTo>
                    <a:cubicBezTo>
                      <a:pt x="8" y="44"/>
                      <a:pt x="7" y="45"/>
                      <a:pt x="6" y="45"/>
                    </a:cubicBezTo>
                    <a:close/>
                    <a:moveTo>
                      <a:pt x="5" y="30"/>
                    </a:moveTo>
                    <a:cubicBezTo>
                      <a:pt x="5" y="31"/>
                      <a:pt x="5" y="32"/>
                      <a:pt x="5" y="33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4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4" y="39"/>
                    </a:cubicBezTo>
                    <a:cubicBezTo>
                      <a:pt x="4" y="39"/>
                      <a:pt x="4" y="39"/>
                      <a:pt x="4" y="40"/>
                    </a:cubicBezTo>
                    <a:cubicBezTo>
                      <a:pt x="5" y="40"/>
                      <a:pt x="5" y="40"/>
                      <a:pt x="6" y="41"/>
                    </a:cubicBezTo>
                    <a:cubicBezTo>
                      <a:pt x="6" y="41"/>
                      <a:pt x="6" y="41"/>
                      <a:pt x="6" y="42"/>
                    </a:cubicBezTo>
                    <a:cubicBezTo>
                      <a:pt x="6" y="42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3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2"/>
                      <a:pt x="10" y="43"/>
                      <a:pt x="10" y="43"/>
                    </a:cubicBezTo>
                    <a:cubicBezTo>
                      <a:pt x="11" y="43"/>
                      <a:pt x="11" y="42"/>
                      <a:pt x="11" y="42"/>
                    </a:cubicBezTo>
                    <a:cubicBezTo>
                      <a:pt x="12" y="42"/>
                      <a:pt x="13" y="42"/>
                      <a:pt x="13" y="42"/>
                    </a:cubicBezTo>
                    <a:cubicBezTo>
                      <a:pt x="14" y="42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7" y="39"/>
                    </a:cubicBezTo>
                    <a:cubicBezTo>
                      <a:pt x="18" y="39"/>
                      <a:pt x="19" y="39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7"/>
                      <a:pt x="21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5"/>
                      <a:pt x="22" y="35"/>
                      <a:pt x="23" y="34"/>
                    </a:cubicBezTo>
                    <a:cubicBezTo>
                      <a:pt x="24" y="34"/>
                      <a:pt x="24" y="33"/>
                      <a:pt x="25" y="33"/>
                    </a:cubicBezTo>
                    <a:cubicBezTo>
                      <a:pt x="25" y="33"/>
                      <a:pt x="25" y="33"/>
                      <a:pt x="24" y="32"/>
                    </a:cubicBezTo>
                    <a:cubicBezTo>
                      <a:pt x="24" y="32"/>
                      <a:pt x="24" y="32"/>
                      <a:pt x="24" y="31"/>
                    </a:cubicBezTo>
                    <a:cubicBezTo>
                      <a:pt x="24" y="31"/>
                      <a:pt x="24" y="31"/>
                      <a:pt x="24" y="30"/>
                    </a:cubicBezTo>
                    <a:cubicBezTo>
                      <a:pt x="24" y="30"/>
                      <a:pt x="23" y="30"/>
                      <a:pt x="23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28"/>
                      <a:pt x="24" y="21"/>
                      <a:pt x="27" y="21"/>
                    </a:cubicBezTo>
                    <a:cubicBezTo>
                      <a:pt x="28" y="21"/>
                      <a:pt x="28" y="20"/>
                      <a:pt x="28" y="19"/>
                    </a:cubicBezTo>
                    <a:cubicBezTo>
                      <a:pt x="28" y="18"/>
                      <a:pt x="28" y="17"/>
                      <a:pt x="28" y="17"/>
                    </a:cubicBezTo>
                    <a:cubicBezTo>
                      <a:pt x="28" y="17"/>
                      <a:pt x="28" y="16"/>
                      <a:pt x="28" y="16"/>
                    </a:cubicBezTo>
                    <a:cubicBezTo>
                      <a:pt x="28" y="15"/>
                      <a:pt x="28" y="12"/>
                      <a:pt x="28" y="12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0" y="7"/>
                      <a:pt x="18" y="6"/>
                      <a:pt x="15" y="5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0" y="2"/>
                      <a:pt x="8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4"/>
                      <a:pt x="5" y="5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7" y="11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8"/>
                    </a:cubicBezTo>
                    <a:cubicBezTo>
                      <a:pt x="6" y="19"/>
                      <a:pt x="5" y="21"/>
                      <a:pt x="4" y="22"/>
                    </a:cubicBezTo>
                    <a:cubicBezTo>
                      <a:pt x="2" y="23"/>
                      <a:pt x="1" y="24"/>
                      <a:pt x="1" y="25"/>
                    </a:cubicBezTo>
                    <a:cubicBezTo>
                      <a:pt x="2" y="25"/>
                      <a:pt x="3" y="26"/>
                      <a:pt x="3" y="27"/>
                    </a:cubicBezTo>
                    <a:cubicBezTo>
                      <a:pt x="4" y="27"/>
                      <a:pt x="6" y="28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5" name="Freeform 250"/>
              <p:cNvSpPr/>
              <p:nvPr/>
            </p:nvSpPr>
            <p:spPr bwMode="auto">
              <a:xfrm>
                <a:off x="3836" y="2337"/>
                <a:ext cx="50" cy="60"/>
              </a:xfrm>
              <a:custGeom>
                <a:avLst/>
                <a:gdLst>
                  <a:gd name="T0" fmla="*/ 21 w 21"/>
                  <a:gd name="T1" fmla="*/ 1 h 25"/>
                  <a:gd name="T2" fmla="*/ 16 w 21"/>
                  <a:gd name="T3" fmla="*/ 1 h 25"/>
                  <a:gd name="T4" fmla="*/ 13 w 21"/>
                  <a:gd name="T5" fmla="*/ 6 h 25"/>
                  <a:gd name="T6" fmla="*/ 6 w 21"/>
                  <a:gd name="T7" fmla="*/ 8 h 25"/>
                  <a:gd name="T8" fmla="*/ 9 w 21"/>
                  <a:gd name="T9" fmla="*/ 7 h 25"/>
                  <a:gd name="T10" fmla="*/ 8 w 21"/>
                  <a:gd name="T11" fmla="*/ 10 h 25"/>
                  <a:gd name="T12" fmla="*/ 8 w 21"/>
                  <a:gd name="T13" fmla="*/ 17 h 25"/>
                  <a:gd name="T14" fmla="*/ 5 w 21"/>
                  <a:gd name="T15" fmla="*/ 15 h 25"/>
                  <a:gd name="T16" fmla="*/ 2 w 21"/>
                  <a:gd name="T17" fmla="*/ 18 h 25"/>
                  <a:gd name="T18" fmla="*/ 1 w 21"/>
                  <a:gd name="T19" fmla="*/ 21 h 25"/>
                  <a:gd name="T20" fmla="*/ 3 w 21"/>
                  <a:gd name="T21" fmla="*/ 24 h 25"/>
                  <a:gd name="T22" fmla="*/ 5 w 21"/>
                  <a:gd name="T23" fmla="*/ 23 h 25"/>
                  <a:gd name="T24" fmla="*/ 7 w 21"/>
                  <a:gd name="T25" fmla="*/ 23 h 25"/>
                  <a:gd name="T26" fmla="*/ 9 w 21"/>
                  <a:gd name="T27" fmla="*/ 22 h 25"/>
                  <a:gd name="T28" fmla="*/ 13 w 21"/>
                  <a:gd name="T29" fmla="*/ 21 h 25"/>
                  <a:gd name="T30" fmla="*/ 16 w 21"/>
                  <a:gd name="T31" fmla="*/ 14 h 25"/>
                  <a:gd name="T32" fmla="*/ 19 w 21"/>
                  <a:gd name="T33" fmla="*/ 8 h 25"/>
                  <a:gd name="T34" fmla="*/ 21 w 21"/>
                  <a:gd name="T3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5">
                    <a:moveTo>
                      <a:pt x="21" y="1"/>
                    </a:moveTo>
                    <a:cubicBezTo>
                      <a:pt x="19" y="2"/>
                      <a:pt x="17" y="0"/>
                      <a:pt x="16" y="1"/>
                    </a:cubicBezTo>
                    <a:cubicBezTo>
                      <a:pt x="14" y="3"/>
                      <a:pt x="14" y="4"/>
                      <a:pt x="13" y="6"/>
                    </a:cubicBezTo>
                    <a:cubicBezTo>
                      <a:pt x="12" y="4"/>
                      <a:pt x="4" y="5"/>
                      <a:pt x="6" y="8"/>
                    </a:cubicBezTo>
                    <a:cubicBezTo>
                      <a:pt x="7" y="7"/>
                      <a:pt x="8" y="6"/>
                      <a:pt x="9" y="7"/>
                    </a:cubicBezTo>
                    <a:cubicBezTo>
                      <a:pt x="10" y="8"/>
                      <a:pt x="8" y="9"/>
                      <a:pt x="8" y="10"/>
                    </a:cubicBezTo>
                    <a:cubicBezTo>
                      <a:pt x="8" y="12"/>
                      <a:pt x="10" y="16"/>
                      <a:pt x="8" y="17"/>
                    </a:cubicBezTo>
                    <a:cubicBezTo>
                      <a:pt x="7" y="17"/>
                      <a:pt x="6" y="15"/>
                      <a:pt x="5" y="15"/>
                    </a:cubicBezTo>
                    <a:cubicBezTo>
                      <a:pt x="4" y="16"/>
                      <a:pt x="2" y="17"/>
                      <a:pt x="2" y="18"/>
                    </a:cubicBezTo>
                    <a:cubicBezTo>
                      <a:pt x="2" y="20"/>
                      <a:pt x="1" y="19"/>
                      <a:pt x="1" y="21"/>
                    </a:cubicBezTo>
                    <a:cubicBezTo>
                      <a:pt x="0" y="22"/>
                      <a:pt x="2" y="23"/>
                      <a:pt x="3" y="24"/>
                    </a:cubicBezTo>
                    <a:cubicBezTo>
                      <a:pt x="4" y="22"/>
                      <a:pt x="5" y="23"/>
                      <a:pt x="5" y="23"/>
                    </a:cubicBezTo>
                    <a:cubicBezTo>
                      <a:pt x="6" y="23"/>
                      <a:pt x="7" y="23"/>
                      <a:pt x="7" y="23"/>
                    </a:cubicBezTo>
                    <a:cubicBezTo>
                      <a:pt x="7" y="23"/>
                      <a:pt x="9" y="22"/>
                      <a:pt x="9" y="22"/>
                    </a:cubicBezTo>
                    <a:cubicBezTo>
                      <a:pt x="9" y="25"/>
                      <a:pt x="12" y="22"/>
                      <a:pt x="13" y="21"/>
                    </a:cubicBezTo>
                    <a:cubicBezTo>
                      <a:pt x="15" y="19"/>
                      <a:pt x="14" y="16"/>
                      <a:pt x="16" y="14"/>
                    </a:cubicBezTo>
                    <a:cubicBezTo>
                      <a:pt x="18" y="12"/>
                      <a:pt x="18" y="11"/>
                      <a:pt x="19" y="8"/>
                    </a:cubicBezTo>
                    <a:cubicBezTo>
                      <a:pt x="19" y="5"/>
                      <a:pt x="21" y="3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6" name="Freeform 251"/>
              <p:cNvSpPr>
                <a:spLocks noEditPoints="1"/>
              </p:cNvSpPr>
              <p:nvPr/>
            </p:nvSpPr>
            <p:spPr bwMode="auto">
              <a:xfrm>
                <a:off x="3836" y="2337"/>
                <a:ext cx="50" cy="60"/>
              </a:xfrm>
              <a:custGeom>
                <a:avLst/>
                <a:gdLst>
                  <a:gd name="T0" fmla="*/ 2 w 21"/>
                  <a:gd name="T1" fmla="*/ 24 h 25"/>
                  <a:gd name="T2" fmla="*/ 0 w 21"/>
                  <a:gd name="T3" fmla="*/ 20 h 25"/>
                  <a:gd name="T4" fmla="*/ 1 w 21"/>
                  <a:gd name="T5" fmla="*/ 18 h 25"/>
                  <a:gd name="T6" fmla="*/ 4 w 21"/>
                  <a:gd name="T7" fmla="*/ 15 h 25"/>
                  <a:gd name="T8" fmla="*/ 8 w 21"/>
                  <a:gd name="T9" fmla="*/ 16 h 25"/>
                  <a:gd name="T10" fmla="*/ 7 w 21"/>
                  <a:gd name="T11" fmla="*/ 10 h 25"/>
                  <a:gd name="T12" fmla="*/ 8 w 21"/>
                  <a:gd name="T13" fmla="*/ 7 h 25"/>
                  <a:gd name="T14" fmla="*/ 7 w 21"/>
                  <a:gd name="T15" fmla="*/ 8 h 25"/>
                  <a:gd name="T16" fmla="*/ 6 w 21"/>
                  <a:gd name="T17" fmla="*/ 8 h 25"/>
                  <a:gd name="T18" fmla="*/ 9 w 21"/>
                  <a:gd name="T19" fmla="*/ 4 h 25"/>
                  <a:gd name="T20" fmla="*/ 16 w 21"/>
                  <a:gd name="T21" fmla="*/ 1 h 25"/>
                  <a:gd name="T22" fmla="*/ 20 w 21"/>
                  <a:gd name="T23" fmla="*/ 0 h 25"/>
                  <a:gd name="T24" fmla="*/ 21 w 21"/>
                  <a:gd name="T25" fmla="*/ 1 h 25"/>
                  <a:gd name="T26" fmla="*/ 19 w 21"/>
                  <a:gd name="T27" fmla="*/ 8 h 25"/>
                  <a:gd name="T28" fmla="*/ 16 w 21"/>
                  <a:gd name="T29" fmla="*/ 15 h 25"/>
                  <a:gd name="T30" fmla="*/ 14 w 21"/>
                  <a:gd name="T31" fmla="*/ 21 h 25"/>
                  <a:gd name="T32" fmla="*/ 10 w 21"/>
                  <a:gd name="T33" fmla="*/ 24 h 25"/>
                  <a:gd name="T34" fmla="*/ 8 w 21"/>
                  <a:gd name="T35" fmla="*/ 23 h 25"/>
                  <a:gd name="T36" fmla="*/ 7 w 21"/>
                  <a:gd name="T37" fmla="*/ 23 h 25"/>
                  <a:gd name="T38" fmla="*/ 7 w 21"/>
                  <a:gd name="T39" fmla="*/ 24 h 25"/>
                  <a:gd name="T40" fmla="*/ 6 w 21"/>
                  <a:gd name="T41" fmla="*/ 24 h 25"/>
                  <a:gd name="T42" fmla="*/ 6 w 21"/>
                  <a:gd name="T43" fmla="*/ 24 h 25"/>
                  <a:gd name="T44" fmla="*/ 4 w 21"/>
                  <a:gd name="T45" fmla="*/ 23 h 25"/>
                  <a:gd name="T46" fmla="*/ 3 w 21"/>
                  <a:gd name="T47" fmla="*/ 25 h 25"/>
                  <a:gd name="T48" fmla="*/ 3 w 21"/>
                  <a:gd name="T49" fmla="*/ 18 h 25"/>
                  <a:gd name="T50" fmla="*/ 1 w 21"/>
                  <a:gd name="T51" fmla="*/ 21 h 25"/>
                  <a:gd name="T52" fmla="*/ 3 w 21"/>
                  <a:gd name="T53" fmla="*/ 23 h 25"/>
                  <a:gd name="T54" fmla="*/ 5 w 21"/>
                  <a:gd name="T55" fmla="*/ 22 h 25"/>
                  <a:gd name="T56" fmla="*/ 6 w 21"/>
                  <a:gd name="T57" fmla="*/ 22 h 25"/>
                  <a:gd name="T58" fmla="*/ 7 w 21"/>
                  <a:gd name="T59" fmla="*/ 23 h 25"/>
                  <a:gd name="T60" fmla="*/ 10 w 21"/>
                  <a:gd name="T61" fmla="*/ 21 h 25"/>
                  <a:gd name="T62" fmla="*/ 10 w 21"/>
                  <a:gd name="T63" fmla="*/ 23 h 25"/>
                  <a:gd name="T64" fmla="*/ 13 w 21"/>
                  <a:gd name="T65" fmla="*/ 18 h 25"/>
                  <a:gd name="T66" fmla="*/ 18 w 21"/>
                  <a:gd name="T67" fmla="*/ 9 h 25"/>
                  <a:gd name="T68" fmla="*/ 19 w 21"/>
                  <a:gd name="T69" fmla="*/ 4 h 25"/>
                  <a:gd name="T70" fmla="*/ 18 w 21"/>
                  <a:gd name="T71" fmla="*/ 2 h 25"/>
                  <a:gd name="T72" fmla="*/ 14 w 21"/>
                  <a:gd name="T73" fmla="*/ 7 h 25"/>
                  <a:gd name="T74" fmla="*/ 13 w 21"/>
                  <a:gd name="T75" fmla="*/ 7 h 25"/>
                  <a:gd name="T76" fmla="*/ 7 w 21"/>
                  <a:gd name="T77" fmla="*/ 6 h 25"/>
                  <a:gd name="T78" fmla="*/ 9 w 21"/>
                  <a:gd name="T79" fmla="*/ 9 h 25"/>
                  <a:gd name="T80" fmla="*/ 9 w 21"/>
                  <a:gd name="T81" fmla="*/ 12 h 25"/>
                  <a:gd name="T82" fmla="*/ 7 w 21"/>
                  <a:gd name="T83" fmla="*/ 18 h 25"/>
                  <a:gd name="T84" fmla="*/ 5 w 21"/>
                  <a:gd name="T85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25">
                    <a:moveTo>
                      <a:pt x="3" y="25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3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8"/>
                    </a:cubicBezTo>
                    <a:cubicBezTo>
                      <a:pt x="1" y="17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6" y="15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4"/>
                      <a:pt x="8" y="12"/>
                    </a:cubicBezTo>
                    <a:cubicBezTo>
                      <a:pt x="8" y="11"/>
                      <a:pt x="7" y="10"/>
                      <a:pt x="7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4"/>
                      <a:pt x="8" y="4"/>
                      <a:pt x="9" y="4"/>
                    </a:cubicBezTo>
                    <a:cubicBezTo>
                      <a:pt x="10" y="4"/>
                      <a:pt x="12" y="4"/>
                      <a:pt x="13" y="5"/>
                    </a:cubicBezTo>
                    <a:cubicBezTo>
                      <a:pt x="13" y="3"/>
                      <a:pt x="13" y="2"/>
                      <a:pt x="16" y="1"/>
                    </a:cubicBezTo>
                    <a:cubicBezTo>
                      <a:pt x="16" y="0"/>
                      <a:pt x="17" y="0"/>
                      <a:pt x="18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4"/>
                      <a:pt x="20" y="5"/>
                    </a:cubicBezTo>
                    <a:cubicBezTo>
                      <a:pt x="20" y="6"/>
                      <a:pt x="19" y="7"/>
                      <a:pt x="19" y="8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9" y="11"/>
                      <a:pt x="19" y="13"/>
                      <a:pt x="16" y="15"/>
                    </a:cubicBezTo>
                    <a:cubicBezTo>
                      <a:pt x="15" y="15"/>
                      <a:pt x="15" y="17"/>
                      <a:pt x="15" y="18"/>
                    </a:cubicBezTo>
                    <a:cubicBezTo>
                      <a:pt x="15" y="19"/>
                      <a:pt x="14" y="20"/>
                      <a:pt x="14" y="21"/>
                    </a:cubicBezTo>
                    <a:cubicBezTo>
                      <a:pt x="13" y="22"/>
                      <a:pt x="11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9" y="23"/>
                      <a:pt x="8" y="23"/>
                    </a:cubicBezTo>
                    <a:cubicBezTo>
                      <a:pt x="8" y="23"/>
                      <a:pt x="8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4"/>
                      <a:pt x="3" y="24"/>
                    </a:cubicBezTo>
                    <a:lnTo>
                      <a:pt x="3" y="25"/>
                    </a:lnTo>
                    <a:close/>
                    <a:moveTo>
                      <a:pt x="5" y="16"/>
                    </a:moveTo>
                    <a:cubicBezTo>
                      <a:pt x="4" y="16"/>
                      <a:pt x="3" y="17"/>
                      <a:pt x="3" y="18"/>
                    </a:cubicBezTo>
                    <a:cubicBezTo>
                      <a:pt x="3" y="19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4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7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2" y="21"/>
                      <a:pt x="13" y="20"/>
                    </a:cubicBezTo>
                    <a:cubicBezTo>
                      <a:pt x="13" y="20"/>
                      <a:pt x="13" y="19"/>
                      <a:pt x="13" y="18"/>
                    </a:cubicBezTo>
                    <a:cubicBezTo>
                      <a:pt x="14" y="16"/>
                      <a:pt x="14" y="15"/>
                      <a:pt x="15" y="14"/>
                    </a:cubicBezTo>
                    <a:cubicBezTo>
                      <a:pt x="17" y="12"/>
                      <a:pt x="18" y="11"/>
                      <a:pt x="18" y="9"/>
                    </a:cubicBezTo>
                    <a:cubicBezTo>
                      <a:pt x="18" y="8"/>
                      <a:pt x="18" y="8"/>
                      <a:pt x="18" y="7"/>
                    </a:cubicBezTo>
                    <a:cubicBezTo>
                      <a:pt x="18" y="6"/>
                      <a:pt x="19" y="5"/>
                      <a:pt x="19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4" y="3"/>
                      <a:pt x="14" y="4"/>
                      <a:pt x="14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6"/>
                      <a:pt x="9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9" y="7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0" y="17"/>
                      <a:pt x="8" y="18"/>
                    </a:cubicBezTo>
                    <a:cubicBezTo>
                      <a:pt x="8" y="18"/>
                      <a:pt x="8" y="18"/>
                      <a:pt x="7" y="18"/>
                    </a:cubicBezTo>
                    <a:cubicBezTo>
                      <a:pt x="7" y="18"/>
                      <a:pt x="6" y="17"/>
                      <a:pt x="6" y="17"/>
                    </a:cubicBezTo>
                    <a:cubicBezTo>
                      <a:pt x="5" y="16"/>
                      <a:pt x="5" y="16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7" name="Freeform 252"/>
              <p:cNvSpPr/>
              <p:nvPr/>
            </p:nvSpPr>
            <p:spPr bwMode="auto">
              <a:xfrm>
                <a:off x="3770" y="2280"/>
                <a:ext cx="21" cy="48"/>
              </a:xfrm>
              <a:custGeom>
                <a:avLst/>
                <a:gdLst>
                  <a:gd name="T0" fmla="*/ 7 w 9"/>
                  <a:gd name="T1" fmla="*/ 18 h 20"/>
                  <a:gd name="T2" fmla="*/ 3 w 9"/>
                  <a:gd name="T3" fmla="*/ 9 h 20"/>
                  <a:gd name="T4" fmla="*/ 2 w 9"/>
                  <a:gd name="T5" fmla="*/ 4 h 20"/>
                  <a:gd name="T6" fmla="*/ 5 w 9"/>
                  <a:gd name="T7" fmla="*/ 2 h 20"/>
                  <a:gd name="T8" fmla="*/ 8 w 9"/>
                  <a:gd name="T9" fmla="*/ 8 h 20"/>
                  <a:gd name="T10" fmla="*/ 7 w 9"/>
                  <a:gd name="T11" fmla="*/ 12 h 20"/>
                  <a:gd name="T12" fmla="*/ 7 w 9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7" y="18"/>
                    </a:moveTo>
                    <a:cubicBezTo>
                      <a:pt x="2" y="20"/>
                      <a:pt x="4" y="11"/>
                      <a:pt x="3" y="9"/>
                    </a:cubicBezTo>
                    <a:cubicBezTo>
                      <a:pt x="2" y="7"/>
                      <a:pt x="0" y="7"/>
                      <a:pt x="2" y="4"/>
                    </a:cubicBezTo>
                    <a:cubicBezTo>
                      <a:pt x="3" y="4"/>
                      <a:pt x="6" y="4"/>
                      <a:pt x="5" y="2"/>
                    </a:cubicBezTo>
                    <a:cubicBezTo>
                      <a:pt x="9" y="0"/>
                      <a:pt x="8" y="7"/>
                      <a:pt x="8" y="8"/>
                    </a:cubicBezTo>
                    <a:cubicBezTo>
                      <a:pt x="8" y="9"/>
                      <a:pt x="7" y="11"/>
                      <a:pt x="7" y="12"/>
                    </a:cubicBezTo>
                    <a:cubicBezTo>
                      <a:pt x="6" y="14"/>
                      <a:pt x="7" y="16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8" name="Freeform 253"/>
              <p:cNvSpPr>
                <a:spLocks noEditPoints="1"/>
              </p:cNvSpPr>
              <p:nvPr/>
            </p:nvSpPr>
            <p:spPr bwMode="auto">
              <a:xfrm>
                <a:off x="3770" y="2282"/>
                <a:ext cx="21" cy="43"/>
              </a:xfrm>
              <a:custGeom>
                <a:avLst/>
                <a:gdLst>
                  <a:gd name="T0" fmla="*/ 5 w 9"/>
                  <a:gd name="T1" fmla="*/ 18 h 18"/>
                  <a:gd name="T2" fmla="*/ 2 w 9"/>
                  <a:gd name="T3" fmla="*/ 11 h 18"/>
                  <a:gd name="T4" fmla="*/ 2 w 9"/>
                  <a:gd name="T5" fmla="*/ 8 h 18"/>
                  <a:gd name="T6" fmla="*/ 1 w 9"/>
                  <a:gd name="T7" fmla="*/ 7 h 18"/>
                  <a:gd name="T8" fmla="*/ 2 w 9"/>
                  <a:gd name="T9" fmla="*/ 3 h 18"/>
                  <a:gd name="T10" fmla="*/ 4 w 9"/>
                  <a:gd name="T11" fmla="*/ 2 h 18"/>
                  <a:gd name="T12" fmla="*/ 5 w 9"/>
                  <a:gd name="T13" fmla="*/ 2 h 18"/>
                  <a:gd name="T14" fmla="*/ 5 w 9"/>
                  <a:gd name="T15" fmla="*/ 1 h 18"/>
                  <a:gd name="T16" fmla="*/ 5 w 9"/>
                  <a:gd name="T17" fmla="*/ 1 h 18"/>
                  <a:gd name="T18" fmla="*/ 5 w 9"/>
                  <a:gd name="T19" fmla="*/ 1 h 18"/>
                  <a:gd name="T20" fmla="*/ 8 w 9"/>
                  <a:gd name="T21" fmla="*/ 1 h 18"/>
                  <a:gd name="T22" fmla="*/ 9 w 9"/>
                  <a:gd name="T23" fmla="*/ 6 h 18"/>
                  <a:gd name="T24" fmla="*/ 9 w 9"/>
                  <a:gd name="T25" fmla="*/ 7 h 18"/>
                  <a:gd name="T26" fmla="*/ 8 w 9"/>
                  <a:gd name="T27" fmla="*/ 9 h 18"/>
                  <a:gd name="T28" fmla="*/ 7 w 9"/>
                  <a:gd name="T29" fmla="*/ 11 h 18"/>
                  <a:gd name="T30" fmla="*/ 7 w 9"/>
                  <a:gd name="T31" fmla="*/ 15 h 18"/>
                  <a:gd name="T32" fmla="*/ 7 w 9"/>
                  <a:gd name="T33" fmla="*/ 17 h 18"/>
                  <a:gd name="T34" fmla="*/ 7 w 9"/>
                  <a:gd name="T35" fmla="*/ 17 h 18"/>
                  <a:gd name="T36" fmla="*/ 7 w 9"/>
                  <a:gd name="T37" fmla="*/ 18 h 18"/>
                  <a:gd name="T38" fmla="*/ 5 w 9"/>
                  <a:gd name="T39" fmla="*/ 18 h 18"/>
                  <a:gd name="T40" fmla="*/ 6 w 9"/>
                  <a:gd name="T41" fmla="*/ 1 h 18"/>
                  <a:gd name="T42" fmla="*/ 6 w 9"/>
                  <a:gd name="T43" fmla="*/ 3 h 18"/>
                  <a:gd name="T44" fmla="*/ 4 w 9"/>
                  <a:gd name="T45" fmla="*/ 4 h 18"/>
                  <a:gd name="T46" fmla="*/ 3 w 9"/>
                  <a:gd name="T47" fmla="*/ 4 h 18"/>
                  <a:gd name="T48" fmla="*/ 2 w 9"/>
                  <a:gd name="T49" fmla="*/ 6 h 18"/>
                  <a:gd name="T50" fmla="*/ 3 w 9"/>
                  <a:gd name="T51" fmla="*/ 8 h 18"/>
                  <a:gd name="T52" fmla="*/ 4 w 9"/>
                  <a:gd name="T53" fmla="*/ 11 h 18"/>
                  <a:gd name="T54" fmla="*/ 5 w 9"/>
                  <a:gd name="T55" fmla="*/ 17 h 18"/>
                  <a:gd name="T56" fmla="*/ 6 w 9"/>
                  <a:gd name="T57" fmla="*/ 16 h 18"/>
                  <a:gd name="T58" fmla="*/ 6 w 9"/>
                  <a:gd name="T59" fmla="*/ 15 h 18"/>
                  <a:gd name="T60" fmla="*/ 6 w 9"/>
                  <a:gd name="T61" fmla="*/ 11 h 18"/>
                  <a:gd name="T62" fmla="*/ 7 w 9"/>
                  <a:gd name="T63" fmla="*/ 9 h 18"/>
                  <a:gd name="T64" fmla="*/ 8 w 9"/>
                  <a:gd name="T65" fmla="*/ 7 h 18"/>
                  <a:gd name="T66" fmla="*/ 8 w 9"/>
                  <a:gd name="T67" fmla="*/ 6 h 18"/>
                  <a:gd name="T68" fmla="*/ 7 w 9"/>
                  <a:gd name="T69" fmla="*/ 1 h 18"/>
                  <a:gd name="T70" fmla="*/ 6 w 9"/>
                  <a:gd name="T7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8">
                    <a:moveTo>
                      <a:pt x="5" y="18"/>
                    </a:moveTo>
                    <a:cubicBezTo>
                      <a:pt x="3" y="18"/>
                      <a:pt x="3" y="14"/>
                      <a:pt x="2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0" y="6"/>
                      <a:pt x="0" y="5"/>
                      <a:pt x="2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2"/>
                      <a:pt x="9" y="4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8" y="9"/>
                    </a:cubicBezTo>
                    <a:cubicBezTo>
                      <a:pt x="8" y="10"/>
                      <a:pt x="7" y="11"/>
                      <a:pt x="7" y="11"/>
                    </a:cubicBezTo>
                    <a:cubicBezTo>
                      <a:pt x="7" y="12"/>
                      <a:pt x="7" y="14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lose/>
                    <a:moveTo>
                      <a:pt x="6" y="1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3"/>
                      <a:pt x="4" y="17"/>
                      <a:pt x="5" y="17"/>
                    </a:cubicBezTo>
                    <a:cubicBezTo>
                      <a:pt x="6" y="17"/>
                      <a:pt x="6" y="17"/>
                      <a:pt x="6" y="16"/>
                    </a:cubicBezTo>
                    <a:cubicBezTo>
                      <a:pt x="6" y="16"/>
                      <a:pt x="6" y="16"/>
                      <a:pt x="6" y="15"/>
                    </a:cubicBezTo>
                    <a:cubicBezTo>
                      <a:pt x="6" y="14"/>
                      <a:pt x="6" y="12"/>
                      <a:pt x="6" y="11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399" name="Freeform 254"/>
              <p:cNvSpPr/>
              <p:nvPr/>
            </p:nvSpPr>
            <p:spPr bwMode="auto">
              <a:xfrm>
                <a:off x="3822" y="2349"/>
                <a:ext cx="19" cy="10"/>
              </a:xfrm>
              <a:custGeom>
                <a:avLst/>
                <a:gdLst>
                  <a:gd name="T0" fmla="*/ 7 w 8"/>
                  <a:gd name="T1" fmla="*/ 0 h 4"/>
                  <a:gd name="T2" fmla="*/ 2 w 8"/>
                  <a:gd name="T3" fmla="*/ 3 h 4"/>
                  <a:gd name="T4" fmla="*/ 6 w 8"/>
                  <a:gd name="T5" fmla="*/ 3 h 4"/>
                  <a:gd name="T6" fmla="*/ 7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0" y="0"/>
                      <a:pt x="2" y="3"/>
                    </a:cubicBezTo>
                    <a:cubicBezTo>
                      <a:pt x="3" y="4"/>
                      <a:pt x="5" y="3"/>
                      <a:pt x="6" y="3"/>
                    </a:cubicBezTo>
                    <a:cubicBezTo>
                      <a:pt x="8" y="3"/>
                      <a:pt x="7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0" name="Freeform 255"/>
              <p:cNvSpPr>
                <a:spLocks noEditPoints="1"/>
              </p:cNvSpPr>
              <p:nvPr/>
            </p:nvSpPr>
            <p:spPr bwMode="auto">
              <a:xfrm>
                <a:off x="3824" y="2347"/>
                <a:ext cx="17" cy="12"/>
              </a:xfrm>
              <a:custGeom>
                <a:avLst/>
                <a:gdLst>
                  <a:gd name="T0" fmla="*/ 2 w 7"/>
                  <a:gd name="T1" fmla="*/ 5 h 5"/>
                  <a:gd name="T2" fmla="*/ 2 w 7"/>
                  <a:gd name="T3" fmla="*/ 5 h 5"/>
                  <a:gd name="T4" fmla="*/ 1 w 7"/>
                  <a:gd name="T5" fmla="*/ 4 h 5"/>
                  <a:gd name="T6" fmla="*/ 0 w 7"/>
                  <a:gd name="T7" fmla="*/ 2 h 5"/>
                  <a:gd name="T8" fmla="*/ 6 w 7"/>
                  <a:gd name="T9" fmla="*/ 0 h 5"/>
                  <a:gd name="T10" fmla="*/ 7 w 7"/>
                  <a:gd name="T11" fmla="*/ 0 h 5"/>
                  <a:gd name="T12" fmla="*/ 7 w 7"/>
                  <a:gd name="T13" fmla="*/ 1 h 5"/>
                  <a:gd name="T14" fmla="*/ 7 w 7"/>
                  <a:gd name="T15" fmla="*/ 2 h 5"/>
                  <a:gd name="T16" fmla="*/ 6 w 7"/>
                  <a:gd name="T17" fmla="*/ 4 h 5"/>
                  <a:gd name="T18" fmla="*/ 5 w 7"/>
                  <a:gd name="T19" fmla="*/ 5 h 5"/>
                  <a:gd name="T20" fmla="*/ 4 w 7"/>
                  <a:gd name="T21" fmla="*/ 5 h 5"/>
                  <a:gd name="T22" fmla="*/ 2 w 7"/>
                  <a:gd name="T23" fmla="*/ 5 h 5"/>
                  <a:gd name="T24" fmla="*/ 2 w 7"/>
                  <a:gd name="T25" fmla="*/ 3 h 5"/>
                  <a:gd name="T26" fmla="*/ 2 w 7"/>
                  <a:gd name="T27" fmla="*/ 3 h 5"/>
                  <a:gd name="T28" fmla="*/ 2 w 7"/>
                  <a:gd name="T29" fmla="*/ 3 h 5"/>
                  <a:gd name="T30" fmla="*/ 4 w 7"/>
                  <a:gd name="T31" fmla="*/ 3 h 5"/>
                  <a:gd name="T32" fmla="*/ 5 w 7"/>
                  <a:gd name="T33" fmla="*/ 3 h 5"/>
                  <a:gd name="T34" fmla="*/ 5 w 7"/>
                  <a:gd name="T35" fmla="*/ 3 h 5"/>
                  <a:gd name="T36" fmla="*/ 5 w 7"/>
                  <a:gd name="T37" fmla="*/ 2 h 5"/>
                  <a:gd name="T38" fmla="*/ 5 w 7"/>
                  <a:gd name="T39" fmla="*/ 1 h 5"/>
                  <a:gd name="T40" fmla="*/ 1 w 7"/>
                  <a:gd name="T41" fmla="*/ 2 h 5"/>
                  <a:gd name="T42" fmla="*/ 2 w 7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1" y="0"/>
                      <a:pt x="3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7" y="2"/>
                      <a:pt x="7" y="3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1" name="Freeform 256"/>
              <p:cNvSpPr/>
              <p:nvPr/>
            </p:nvSpPr>
            <p:spPr bwMode="auto">
              <a:xfrm>
                <a:off x="3820" y="2339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2" name="Freeform 257"/>
              <p:cNvSpPr/>
              <p:nvPr/>
            </p:nvSpPr>
            <p:spPr bwMode="auto">
              <a:xfrm>
                <a:off x="3820" y="2337"/>
                <a:ext cx="7" cy="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3 w 3"/>
                  <a:gd name="T9" fmla="*/ 1 h 3"/>
                  <a:gd name="T10" fmla="*/ 2 w 3"/>
                  <a:gd name="T11" fmla="*/ 1 h 3"/>
                  <a:gd name="T12" fmla="*/ 2 w 3"/>
                  <a:gd name="T13" fmla="*/ 2 h 3"/>
                  <a:gd name="T14" fmla="*/ 1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3" name="Freeform 258"/>
              <p:cNvSpPr/>
              <p:nvPr/>
            </p:nvSpPr>
            <p:spPr bwMode="auto">
              <a:xfrm>
                <a:off x="3976" y="2247"/>
                <a:ext cx="95" cy="95"/>
              </a:xfrm>
              <a:custGeom>
                <a:avLst/>
                <a:gdLst>
                  <a:gd name="T0" fmla="*/ 14 w 40"/>
                  <a:gd name="T1" fmla="*/ 0 h 40"/>
                  <a:gd name="T2" fmla="*/ 11 w 40"/>
                  <a:gd name="T3" fmla="*/ 3 h 40"/>
                  <a:gd name="T4" fmla="*/ 9 w 40"/>
                  <a:gd name="T5" fmla="*/ 7 h 40"/>
                  <a:gd name="T6" fmla="*/ 8 w 40"/>
                  <a:gd name="T7" fmla="*/ 15 h 40"/>
                  <a:gd name="T8" fmla="*/ 5 w 40"/>
                  <a:gd name="T9" fmla="*/ 19 h 40"/>
                  <a:gd name="T10" fmla="*/ 3 w 40"/>
                  <a:gd name="T11" fmla="*/ 22 h 40"/>
                  <a:gd name="T12" fmla="*/ 2 w 40"/>
                  <a:gd name="T13" fmla="*/ 26 h 40"/>
                  <a:gd name="T14" fmla="*/ 0 w 40"/>
                  <a:gd name="T15" fmla="*/ 28 h 40"/>
                  <a:gd name="T16" fmla="*/ 4 w 40"/>
                  <a:gd name="T17" fmla="*/ 31 h 40"/>
                  <a:gd name="T18" fmla="*/ 5 w 40"/>
                  <a:gd name="T19" fmla="*/ 34 h 40"/>
                  <a:gd name="T20" fmla="*/ 7 w 40"/>
                  <a:gd name="T21" fmla="*/ 36 h 40"/>
                  <a:gd name="T22" fmla="*/ 13 w 40"/>
                  <a:gd name="T23" fmla="*/ 39 h 40"/>
                  <a:gd name="T24" fmla="*/ 18 w 40"/>
                  <a:gd name="T25" fmla="*/ 38 h 40"/>
                  <a:gd name="T26" fmla="*/ 24 w 40"/>
                  <a:gd name="T27" fmla="*/ 38 h 40"/>
                  <a:gd name="T28" fmla="*/ 30 w 40"/>
                  <a:gd name="T29" fmla="*/ 35 h 40"/>
                  <a:gd name="T30" fmla="*/ 40 w 40"/>
                  <a:gd name="T31" fmla="*/ 27 h 40"/>
                  <a:gd name="T32" fmla="*/ 27 w 40"/>
                  <a:gd name="T33" fmla="*/ 23 h 40"/>
                  <a:gd name="T34" fmla="*/ 26 w 40"/>
                  <a:gd name="T35" fmla="*/ 20 h 40"/>
                  <a:gd name="T36" fmla="*/ 23 w 40"/>
                  <a:gd name="T37" fmla="*/ 20 h 40"/>
                  <a:gd name="T38" fmla="*/ 26 w 40"/>
                  <a:gd name="T39" fmla="*/ 15 h 40"/>
                  <a:gd name="T40" fmla="*/ 22 w 40"/>
                  <a:gd name="T41" fmla="*/ 10 h 40"/>
                  <a:gd name="T42" fmla="*/ 18 w 40"/>
                  <a:gd name="T43" fmla="*/ 7 h 40"/>
                  <a:gd name="T44" fmla="*/ 18 w 40"/>
                  <a:gd name="T45" fmla="*/ 8 h 40"/>
                  <a:gd name="T46" fmla="*/ 14 w 40"/>
                  <a:gd name="T4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40">
                    <a:moveTo>
                      <a:pt x="14" y="0"/>
                    </a:moveTo>
                    <a:cubicBezTo>
                      <a:pt x="14" y="2"/>
                      <a:pt x="12" y="2"/>
                      <a:pt x="11" y="3"/>
                    </a:cubicBezTo>
                    <a:cubicBezTo>
                      <a:pt x="10" y="3"/>
                      <a:pt x="9" y="6"/>
                      <a:pt x="9" y="7"/>
                    </a:cubicBezTo>
                    <a:cubicBezTo>
                      <a:pt x="9" y="10"/>
                      <a:pt x="9" y="13"/>
                      <a:pt x="8" y="15"/>
                    </a:cubicBezTo>
                    <a:cubicBezTo>
                      <a:pt x="6" y="16"/>
                      <a:pt x="5" y="17"/>
                      <a:pt x="5" y="19"/>
                    </a:cubicBezTo>
                    <a:cubicBezTo>
                      <a:pt x="5" y="20"/>
                      <a:pt x="3" y="20"/>
                      <a:pt x="3" y="22"/>
                    </a:cubicBezTo>
                    <a:cubicBezTo>
                      <a:pt x="3" y="23"/>
                      <a:pt x="3" y="25"/>
                      <a:pt x="2" y="26"/>
                    </a:cubicBezTo>
                    <a:cubicBezTo>
                      <a:pt x="1" y="27"/>
                      <a:pt x="0" y="26"/>
                      <a:pt x="0" y="28"/>
                    </a:cubicBezTo>
                    <a:cubicBezTo>
                      <a:pt x="1" y="28"/>
                      <a:pt x="4" y="30"/>
                      <a:pt x="4" y="31"/>
                    </a:cubicBezTo>
                    <a:cubicBezTo>
                      <a:pt x="5" y="32"/>
                      <a:pt x="5" y="33"/>
                      <a:pt x="5" y="34"/>
                    </a:cubicBezTo>
                    <a:cubicBezTo>
                      <a:pt x="6" y="35"/>
                      <a:pt x="7" y="33"/>
                      <a:pt x="7" y="36"/>
                    </a:cubicBezTo>
                    <a:cubicBezTo>
                      <a:pt x="7" y="36"/>
                      <a:pt x="12" y="38"/>
                      <a:pt x="13" y="39"/>
                    </a:cubicBezTo>
                    <a:cubicBezTo>
                      <a:pt x="15" y="40"/>
                      <a:pt x="16" y="40"/>
                      <a:pt x="18" y="38"/>
                    </a:cubicBezTo>
                    <a:cubicBezTo>
                      <a:pt x="20" y="37"/>
                      <a:pt x="22" y="39"/>
                      <a:pt x="24" y="38"/>
                    </a:cubicBezTo>
                    <a:cubicBezTo>
                      <a:pt x="25" y="37"/>
                      <a:pt x="27" y="36"/>
                      <a:pt x="30" y="35"/>
                    </a:cubicBezTo>
                    <a:cubicBezTo>
                      <a:pt x="33" y="35"/>
                      <a:pt x="38" y="30"/>
                      <a:pt x="40" y="27"/>
                    </a:cubicBezTo>
                    <a:cubicBezTo>
                      <a:pt x="35" y="28"/>
                      <a:pt x="30" y="26"/>
                      <a:pt x="27" y="23"/>
                    </a:cubicBezTo>
                    <a:cubicBezTo>
                      <a:pt x="26" y="22"/>
                      <a:pt x="26" y="22"/>
                      <a:pt x="26" y="20"/>
                    </a:cubicBezTo>
                    <a:cubicBezTo>
                      <a:pt x="26" y="18"/>
                      <a:pt x="24" y="20"/>
                      <a:pt x="23" y="20"/>
                    </a:cubicBezTo>
                    <a:cubicBezTo>
                      <a:pt x="22" y="18"/>
                      <a:pt x="25" y="15"/>
                      <a:pt x="26" y="15"/>
                    </a:cubicBezTo>
                    <a:cubicBezTo>
                      <a:pt x="24" y="14"/>
                      <a:pt x="23" y="12"/>
                      <a:pt x="22" y="10"/>
                    </a:cubicBezTo>
                    <a:cubicBezTo>
                      <a:pt x="21" y="9"/>
                      <a:pt x="19" y="9"/>
                      <a:pt x="18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7"/>
                      <a:pt x="16" y="2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4" name="Freeform 259"/>
              <p:cNvSpPr>
                <a:spLocks noEditPoints="1"/>
              </p:cNvSpPr>
              <p:nvPr/>
            </p:nvSpPr>
            <p:spPr bwMode="auto">
              <a:xfrm>
                <a:off x="3974" y="2244"/>
                <a:ext cx="99" cy="98"/>
              </a:xfrm>
              <a:custGeom>
                <a:avLst/>
                <a:gdLst>
                  <a:gd name="T0" fmla="*/ 13 w 42"/>
                  <a:gd name="T1" fmla="*/ 40 h 41"/>
                  <a:gd name="T2" fmla="*/ 8 w 42"/>
                  <a:gd name="T3" fmla="*/ 38 h 41"/>
                  <a:gd name="T4" fmla="*/ 8 w 42"/>
                  <a:gd name="T5" fmla="*/ 37 h 41"/>
                  <a:gd name="T6" fmla="*/ 6 w 42"/>
                  <a:gd name="T7" fmla="*/ 35 h 41"/>
                  <a:gd name="T8" fmla="*/ 5 w 42"/>
                  <a:gd name="T9" fmla="*/ 32 h 41"/>
                  <a:gd name="T10" fmla="*/ 0 w 42"/>
                  <a:gd name="T11" fmla="*/ 29 h 41"/>
                  <a:gd name="T12" fmla="*/ 2 w 42"/>
                  <a:gd name="T13" fmla="*/ 27 h 41"/>
                  <a:gd name="T14" fmla="*/ 3 w 42"/>
                  <a:gd name="T15" fmla="*/ 24 h 41"/>
                  <a:gd name="T16" fmla="*/ 5 w 42"/>
                  <a:gd name="T17" fmla="*/ 21 h 41"/>
                  <a:gd name="T18" fmla="*/ 7 w 42"/>
                  <a:gd name="T19" fmla="*/ 16 h 41"/>
                  <a:gd name="T20" fmla="*/ 9 w 42"/>
                  <a:gd name="T21" fmla="*/ 11 h 41"/>
                  <a:gd name="T22" fmla="*/ 10 w 42"/>
                  <a:gd name="T23" fmla="*/ 7 h 41"/>
                  <a:gd name="T24" fmla="*/ 12 w 42"/>
                  <a:gd name="T25" fmla="*/ 3 h 41"/>
                  <a:gd name="T26" fmla="*/ 14 w 42"/>
                  <a:gd name="T27" fmla="*/ 0 h 41"/>
                  <a:gd name="T28" fmla="*/ 17 w 42"/>
                  <a:gd name="T29" fmla="*/ 5 h 41"/>
                  <a:gd name="T30" fmla="*/ 19 w 42"/>
                  <a:gd name="T31" fmla="*/ 6 h 41"/>
                  <a:gd name="T32" fmla="*/ 21 w 42"/>
                  <a:gd name="T33" fmla="*/ 9 h 41"/>
                  <a:gd name="T34" fmla="*/ 24 w 42"/>
                  <a:gd name="T35" fmla="*/ 12 h 41"/>
                  <a:gd name="T36" fmla="*/ 29 w 42"/>
                  <a:gd name="T37" fmla="*/ 16 h 41"/>
                  <a:gd name="T38" fmla="*/ 25 w 42"/>
                  <a:gd name="T39" fmla="*/ 19 h 41"/>
                  <a:gd name="T40" fmla="*/ 25 w 42"/>
                  <a:gd name="T41" fmla="*/ 20 h 41"/>
                  <a:gd name="T42" fmla="*/ 28 w 42"/>
                  <a:gd name="T43" fmla="*/ 21 h 41"/>
                  <a:gd name="T44" fmla="*/ 29 w 42"/>
                  <a:gd name="T45" fmla="*/ 23 h 41"/>
                  <a:gd name="T46" fmla="*/ 42 w 42"/>
                  <a:gd name="T47" fmla="*/ 27 h 41"/>
                  <a:gd name="T48" fmla="*/ 31 w 42"/>
                  <a:gd name="T49" fmla="*/ 37 h 41"/>
                  <a:gd name="T50" fmla="*/ 25 w 42"/>
                  <a:gd name="T51" fmla="*/ 40 h 41"/>
                  <a:gd name="T52" fmla="*/ 20 w 42"/>
                  <a:gd name="T53" fmla="*/ 40 h 41"/>
                  <a:gd name="T54" fmla="*/ 9 w 42"/>
                  <a:gd name="T55" fmla="*/ 37 h 41"/>
                  <a:gd name="T56" fmla="*/ 14 w 42"/>
                  <a:gd name="T57" fmla="*/ 39 h 41"/>
                  <a:gd name="T58" fmla="*/ 22 w 42"/>
                  <a:gd name="T59" fmla="*/ 38 h 41"/>
                  <a:gd name="T60" fmla="*/ 26 w 42"/>
                  <a:gd name="T61" fmla="*/ 38 h 41"/>
                  <a:gd name="T62" fmla="*/ 39 w 42"/>
                  <a:gd name="T63" fmla="*/ 29 h 41"/>
                  <a:gd name="T64" fmla="*/ 27 w 42"/>
                  <a:gd name="T65" fmla="*/ 24 h 41"/>
                  <a:gd name="T66" fmla="*/ 26 w 42"/>
                  <a:gd name="T67" fmla="*/ 21 h 41"/>
                  <a:gd name="T68" fmla="*/ 24 w 42"/>
                  <a:gd name="T69" fmla="*/ 21 h 41"/>
                  <a:gd name="T70" fmla="*/ 26 w 42"/>
                  <a:gd name="T71" fmla="*/ 16 h 41"/>
                  <a:gd name="T72" fmla="*/ 22 w 42"/>
                  <a:gd name="T73" fmla="*/ 11 h 41"/>
                  <a:gd name="T74" fmla="*/ 19 w 42"/>
                  <a:gd name="T75" fmla="*/ 10 h 41"/>
                  <a:gd name="T76" fmla="*/ 18 w 42"/>
                  <a:gd name="T77" fmla="*/ 10 h 41"/>
                  <a:gd name="T78" fmla="*/ 15 w 42"/>
                  <a:gd name="T79" fmla="*/ 3 h 41"/>
                  <a:gd name="T80" fmla="*/ 12 w 42"/>
                  <a:gd name="T81" fmla="*/ 4 h 41"/>
                  <a:gd name="T82" fmla="*/ 11 w 42"/>
                  <a:gd name="T83" fmla="*/ 9 h 41"/>
                  <a:gd name="T84" fmla="*/ 9 w 42"/>
                  <a:gd name="T85" fmla="*/ 16 h 41"/>
                  <a:gd name="T86" fmla="*/ 6 w 42"/>
                  <a:gd name="T87" fmla="*/ 20 h 41"/>
                  <a:gd name="T88" fmla="*/ 5 w 42"/>
                  <a:gd name="T89" fmla="*/ 23 h 41"/>
                  <a:gd name="T90" fmla="*/ 4 w 42"/>
                  <a:gd name="T91" fmla="*/ 28 h 41"/>
                  <a:gd name="T92" fmla="*/ 2 w 42"/>
                  <a:gd name="T93" fmla="*/ 28 h 41"/>
                  <a:gd name="T94" fmla="*/ 7 w 42"/>
                  <a:gd name="T95" fmla="*/ 33 h 41"/>
                  <a:gd name="T96" fmla="*/ 8 w 42"/>
                  <a:gd name="T97" fmla="*/ 3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" h="41">
                    <a:moveTo>
                      <a:pt x="16" y="41"/>
                    </a:moveTo>
                    <a:cubicBezTo>
                      <a:pt x="15" y="41"/>
                      <a:pt x="14" y="41"/>
                      <a:pt x="13" y="40"/>
                    </a:cubicBezTo>
                    <a:cubicBezTo>
                      <a:pt x="13" y="40"/>
                      <a:pt x="12" y="40"/>
                      <a:pt x="10" y="39"/>
                    </a:cubicBezTo>
                    <a:cubicBezTo>
                      <a:pt x="10" y="38"/>
                      <a:pt x="8" y="38"/>
                      <a:pt x="8" y="38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7" y="36"/>
                      <a:pt x="6" y="36"/>
                      <a:pt x="6" y="35"/>
                    </a:cubicBezTo>
                    <a:cubicBezTo>
                      <a:pt x="6" y="35"/>
                      <a:pt x="5" y="34"/>
                      <a:pt x="5" y="34"/>
                    </a:cubicBezTo>
                    <a:cubicBezTo>
                      <a:pt x="5" y="33"/>
                      <a:pt x="5" y="33"/>
                      <a:pt x="5" y="32"/>
                    </a:cubicBezTo>
                    <a:cubicBezTo>
                      <a:pt x="4" y="31"/>
                      <a:pt x="2" y="30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7"/>
                      <a:pt x="1" y="27"/>
                      <a:pt x="2" y="27"/>
                    </a:cubicBezTo>
                    <a:cubicBezTo>
                      <a:pt x="2" y="27"/>
                      <a:pt x="3" y="27"/>
                      <a:pt x="3" y="27"/>
                    </a:cubicBezTo>
                    <a:cubicBezTo>
                      <a:pt x="3" y="26"/>
                      <a:pt x="3" y="25"/>
                      <a:pt x="3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1"/>
                      <a:pt x="4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18"/>
                      <a:pt x="6" y="17"/>
                      <a:pt x="7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9" y="10"/>
                      <a:pt x="9" y="9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2"/>
                      <a:pt x="17" y="3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9"/>
                      <a:pt x="21" y="9"/>
                    </a:cubicBezTo>
                    <a:cubicBezTo>
                      <a:pt x="22" y="10"/>
                      <a:pt x="23" y="10"/>
                      <a:pt x="23" y="11"/>
                    </a:cubicBezTo>
                    <a:cubicBezTo>
                      <a:pt x="24" y="11"/>
                      <a:pt x="24" y="11"/>
                      <a:pt x="24" y="12"/>
                    </a:cubicBezTo>
                    <a:cubicBezTo>
                      <a:pt x="25" y="13"/>
                      <a:pt x="26" y="14"/>
                      <a:pt x="28" y="15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7"/>
                      <a:pt x="25" y="18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7" y="20"/>
                      <a:pt x="28" y="20"/>
                      <a:pt x="28" y="21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6"/>
                      <a:pt x="36" y="28"/>
                      <a:pt x="41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2"/>
                      <a:pt x="35" y="37"/>
                      <a:pt x="31" y="37"/>
                    </a:cubicBezTo>
                    <a:cubicBezTo>
                      <a:pt x="29" y="37"/>
                      <a:pt x="28" y="38"/>
                      <a:pt x="26" y="39"/>
                    </a:cubicBezTo>
                    <a:cubicBezTo>
                      <a:pt x="26" y="39"/>
                      <a:pt x="25" y="40"/>
                      <a:pt x="25" y="40"/>
                    </a:cubicBezTo>
                    <a:cubicBezTo>
                      <a:pt x="24" y="40"/>
                      <a:pt x="23" y="40"/>
                      <a:pt x="22" y="40"/>
                    </a:cubicBezTo>
                    <a:cubicBezTo>
                      <a:pt x="21" y="39"/>
                      <a:pt x="20" y="39"/>
                      <a:pt x="20" y="40"/>
                    </a:cubicBezTo>
                    <a:cubicBezTo>
                      <a:pt x="18" y="41"/>
                      <a:pt x="17" y="41"/>
                      <a:pt x="16" y="41"/>
                    </a:cubicBezTo>
                    <a:close/>
                    <a:moveTo>
                      <a:pt x="9" y="37"/>
                    </a:moveTo>
                    <a:cubicBezTo>
                      <a:pt x="9" y="37"/>
                      <a:pt x="10" y="37"/>
                      <a:pt x="11" y="38"/>
                    </a:cubicBezTo>
                    <a:cubicBezTo>
                      <a:pt x="12" y="38"/>
                      <a:pt x="13" y="39"/>
                      <a:pt x="14" y="39"/>
                    </a:cubicBezTo>
                    <a:cubicBezTo>
                      <a:pt x="16" y="40"/>
                      <a:pt x="17" y="40"/>
                      <a:pt x="19" y="39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3" y="39"/>
                      <a:pt x="24" y="39"/>
                      <a:pt x="24" y="39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7" y="37"/>
                      <a:pt x="29" y="36"/>
                      <a:pt x="31" y="36"/>
                    </a:cubicBezTo>
                    <a:cubicBezTo>
                      <a:pt x="34" y="36"/>
                      <a:pt x="37" y="32"/>
                      <a:pt x="39" y="29"/>
                    </a:cubicBezTo>
                    <a:cubicBezTo>
                      <a:pt x="35" y="29"/>
                      <a:pt x="31" y="27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6" y="23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4" y="22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4" y="18"/>
                      <a:pt x="25" y="16"/>
                      <a:pt x="26" y="16"/>
                    </a:cubicBezTo>
                    <a:cubicBezTo>
                      <a:pt x="25" y="15"/>
                      <a:pt x="24" y="14"/>
                      <a:pt x="23" y="12"/>
                    </a:cubicBezTo>
                    <a:cubicBezTo>
                      <a:pt x="23" y="12"/>
                      <a:pt x="23" y="12"/>
                      <a:pt x="22" y="11"/>
                    </a:cubicBezTo>
                    <a:cubicBezTo>
                      <a:pt x="22" y="11"/>
                      <a:pt x="21" y="11"/>
                      <a:pt x="21" y="11"/>
                    </a:cubicBezTo>
                    <a:cubicBezTo>
                      <a:pt x="20" y="11"/>
                      <a:pt x="20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6" y="7"/>
                      <a:pt x="16" y="5"/>
                    </a:cubicBezTo>
                    <a:cubicBezTo>
                      <a:pt x="16" y="4"/>
                      <a:pt x="16" y="3"/>
                      <a:pt x="15" y="3"/>
                    </a:cubicBezTo>
                    <a:cubicBezTo>
                      <a:pt x="15" y="3"/>
                      <a:pt x="14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9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0" y="13"/>
                      <a:pt x="10" y="15"/>
                      <a:pt x="9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9"/>
                      <a:pt x="6" y="20"/>
                    </a:cubicBezTo>
                    <a:cubicBezTo>
                      <a:pt x="6" y="21"/>
                      <a:pt x="6" y="21"/>
                      <a:pt x="5" y="22"/>
                    </a:cubicBezTo>
                    <a:cubicBezTo>
                      <a:pt x="5" y="22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4"/>
                    </a:cubicBezTo>
                    <a:cubicBezTo>
                      <a:pt x="5" y="25"/>
                      <a:pt x="5" y="27"/>
                      <a:pt x="4" y="28"/>
                    </a:cubicBezTo>
                    <a:cubicBezTo>
                      <a:pt x="3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5" y="30"/>
                      <a:pt x="6" y="32"/>
                    </a:cubicBezTo>
                    <a:cubicBezTo>
                      <a:pt x="6" y="32"/>
                      <a:pt x="6" y="33"/>
                      <a:pt x="7" y="3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8" y="35"/>
                    </a:cubicBezTo>
                    <a:cubicBezTo>
                      <a:pt x="9" y="35"/>
                      <a:pt x="9" y="36"/>
                      <a:pt x="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5" name="Freeform 260"/>
              <p:cNvSpPr/>
              <p:nvPr/>
            </p:nvSpPr>
            <p:spPr bwMode="auto">
              <a:xfrm>
                <a:off x="4019" y="2261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6" name="Freeform 261"/>
              <p:cNvSpPr/>
              <p:nvPr/>
            </p:nvSpPr>
            <p:spPr bwMode="auto">
              <a:xfrm>
                <a:off x="4016" y="2259"/>
                <a:ext cx="8" cy="7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2 w 3"/>
                  <a:gd name="T11" fmla="*/ 1 h 3"/>
                  <a:gd name="T12" fmla="*/ 3 w 3"/>
                  <a:gd name="T13" fmla="*/ 1 h 3"/>
                  <a:gd name="T14" fmla="*/ 2 w 3"/>
                  <a:gd name="T15" fmla="*/ 2 h 3"/>
                  <a:gd name="T16" fmla="*/ 2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7" name="Freeform 262"/>
              <p:cNvSpPr/>
              <p:nvPr/>
            </p:nvSpPr>
            <p:spPr bwMode="auto">
              <a:xfrm>
                <a:off x="4031" y="2280"/>
                <a:ext cx="12" cy="14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6 h 6"/>
                  <a:gd name="T4" fmla="*/ 0 w 5"/>
                  <a:gd name="T5" fmla="*/ 5 h 6"/>
                  <a:gd name="T6" fmla="*/ 1 w 5"/>
                  <a:gd name="T7" fmla="*/ 2 h 6"/>
                  <a:gd name="T8" fmla="*/ 4 w 5"/>
                  <a:gd name="T9" fmla="*/ 2 h 6"/>
                  <a:gd name="T10" fmla="*/ 2 w 5"/>
                  <a:gd name="T11" fmla="*/ 4 h 6"/>
                  <a:gd name="T12" fmla="*/ 4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4" y="5"/>
                      <a:pt x="3" y="5"/>
                      <a:pt x="3" y="6"/>
                    </a:cubicBezTo>
                    <a:cubicBezTo>
                      <a:pt x="2" y="5"/>
                      <a:pt x="1" y="6"/>
                      <a:pt x="0" y="5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2"/>
                    </a:cubicBezTo>
                    <a:cubicBezTo>
                      <a:pt x="5" y="3"/>
                      <a:pt x="3" y="3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8" name="Freeform 263"/>
              <p:cNvSpPr>
                <a:spLocks noEditPoints="1"/>
              </p:cNvSpPr>
              <p:nvPr/>
            </p:nvSpPr>
            <p:spPr bwMode="auto">
              <a:xfrm>
                <a:off x="4031" y="2280"/>
                <a:ext cx="12" cy="17"/>
              </a:xfrm>
              <a:custGeom>
                <a:avLst/>
                <a:gdLst>
                  <a:gd name="T0" fmla="*/ 3 w 5"/>
                  <a:gd name="T1" fmla="*/ 7 h 7"/>
                  <a:gd name="T2" fmla="*/ 3 w 5"/>
                  <a:gd name="T3" fmla="*/ 6 h 7"/>
                  <a:gd name="T4" fmla="*/ 1 w 5"/>
                  <a:gd name="T5" fmla="*/ 6 h 7"/>
                  <a:gd name="T6" fmla="*/ 1 w 5"/>
                  <a:gd name="T7" fmla="*/ 6 h 7"/>
                  <a:gd name="T8" fmla="*/ 0 w 5"/>
                  <a:gd name="T9" fmla="*/ 6 h 7"/>
                  <a:gd name="T10" fmla="*/ 0 w 5"/>
                  <a:gd name="T11" fmla="*/ 5 h 7"/>
                  <a:gd name="T12" fmla="*/ 0 w 5"/>
                  <a:gd name="T13" fmla="*/ 5 h 7"/>
                  <a:gd name="T14" fmla="*/ 0 w 5"/>
                  <a:gd name="T15" fmla="*/ 5 h 7"/>
                  <a:gd name="T16" fmla="*/ 1 w 5"/>
                  <a:gd name="T17" fmla="*/ 2 h 7"/>
                  <a:gd name="T18" fmla="*/ 3 w 5"/>
                  <a:gd name="T19" fmla="*/ 0 h 7"/>
                  <a:gd name="T20" fmla="*/ 5 w 5"/>
                  <a:gd name="T21" fmla="*/ 1 h 7"/>
                  <a:gd name="T22" fmla="*/ 5 w 5"/>
                  <a:gd name="T23" fmla="*/ 3 h 7"/>
                  <a:gd name="T24" fmla="*/ 4 w 5"/>
                  <a:gd name="T25" fmla="*/ 4 h 7"/>
                  <a:gd name="T26" fmla="*/ 5 w 5"/>
                  <a:gd name="T27" fmla="*/ 4 h 7"/>
                  <a:gd name="T28" fmla="*/ 4 w 5"/>
                  <a:gd name="T29" fmla="*/ 4 h 7"/>
                  <a:gd name="T30" fmla="*/ 4 w 5"/>
                  <a:gd name="T31" fmla="*/ 6 h 7"/>
                  <a:gd name="T32" fmla="*/ 4 w 5"/>
                  <a:gd name="T33" fmla="*/ 6 h 7"/>
                  <a:gd name="T34" fmla="*/ 3 w 5"/>
                  <a:gd name="T35" fmla="*/ 7 h 7"/>
                  <a:gd name="T36" fmla="*/ 3 w 5"/>
                  <a:gd name="T37" fmla="*/ 2 h 7"/>
                  <a:gd name="T38" fmla="*/ 2 w 5"/>
                  <a:gd name="T39" fmla="*/ 2 h 7"/>
                  <a:gd name="T40" fmla="*/ 1 w 5"/>
                  <a:gd name="T41" fmla="*/ 4 h 7"/>
                  <a:gd name="T42" fmla="*/ 2 w 5"/>
                  <a:gd name="T43" fmla="*/ 3 h 7"/>
                  <a:gd name="T44" fmla="*/ 2 w 5"/>
                  <a:gd name="T45" fmla="*/ 3 h 7"/>
                  <a:gd name="T46" fmla="*/ 3 w 5"/>
                  <a:gd name="T47" fmla="*/ 2 h 7"/>
                  <a:gd name="T48" fmla="*/ 3 w 5"/>
                  <a:gd name="T49" fmla="*/ 2 h 7"/>
                  <a:gd name="T50" fmla="*/ 3 w 5"/>
                  <a:gd name="T5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3" y="7"/>
                    </a:lnTo>
                    <a:close/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09" name="Freeform 264"/>
              <p:cNvSpPr/>
              <p:nvPr/>
            </p:nvSpPr>
            <p:spPr bwMode="auto">
              <a:xfrm>
                <a:off x="3822" y="2349"/>
                <a:ext cx="38" cy="38"/>
              </a:xfrm>
              <a:custGeom>
                <a:avLst/>
                <a:gdLst>
                  <a:gd name="T0" fmla="*/ 12 w 16"/>
                  <a:gd name="T1" fmla="*/ 0 h 16"/>
                  <a:gd name="T2" fmla="*/ 7 w 16"/>
                  <a:gd name="T3" fmla="*/ 0 h 16"/>
                  <a:gd name="T4" fmla="*/ 5 w 16"/>
                  <a:gd name="T5" fmla="*/ 3 h 16"/>
                  <a:gd name="T6" fmla="*/ 2 w 16"/>
                  <a:gd name="T7" fmla="*/ 4 h 16"/>
                  <a:gd name="T8" fmla="*/ 3 w 16"/>
                  <a:gd name="T9" fmla="*/ 5 h 16"/>
                  <a:gd name="T10" fmla="*/ 2 w 16"/>
                  <a:gd name="T11" fmla="*/ 5 h 16"/>
                  <a:gd name="T12" fmla="*/ 1 w 16"/>
                  <a:gd name="T13" fmla="*/ 7 h 16"/>
                  <a:gd name="T14" fmla="*/ 2 w 16"/>
                  <a:gd name="T15" fmla="*/ 11 h 16"/>
                  <a:gd name="T16" fmla="*/ 6 w 16"/>
                  <a:gd name="T17" fmla="*/ 16 h 16"/>
                  <a:gd name="T18" fmla="*/ 8 w 16"/>
                  <a:gd name="T19" fmla="*/ 14 h 16"/>
                  <a:gd name="T20" fmla="*/ 9 w 16"/>
                  <a:gd name="T21" fmla="*/ 12 h 16"/>
                  <a:gd name="T22" fmla="*/ 12 w 16"/>
                  <a:gd name="T23" fmla="*/ 11 h 16"/>
                  <a:gd name="T24" fmla="*/ 14 w 16"/>
                  <a:gd name="T25" fmla="*/ 11 h 16"/>
                  <a:gd name="T26" fmla="*/ 14 w 16"/>
                  <a:gd name="T27" fmla="*/ 5 h 16"/>
                  <a:gd name="T28" fmla="*/ 12 w 16"/>
                  <a:gd name="T29" fmla="*/ 3 h 16"/>
                  <a:gd name="T30" fmla="*/ 12 w 16"/>
                  <a:gd name="T3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cubicBezTo>
                      <a:pt x="10" y="0"/>
                      <a:pt x="9" y="0"/>
                      <a:pt x="7" y="0"/>
                    </a:cubicBezTo>
                    <a:cubicBezTo>
                      <a:pt x="7" y="2"/>
                      <a:pt x="8" y="3"/>
                      <a:pt x="5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2" y="7"/>
                      <a:pt x="1" y="7"/>
                    </a:cubicBezTo>
                    <a:cubicBezTo>
                      <a:pt x="0" y="8"/>
                      <a:pt x="1" y="10"/>
                      <a:pt x="2" y="11"/>
                    </a:cubicBezTo>
                    <a:cubicBezTo>
                      <a:pt x="3" y="13"/>
                      <a:pt x="5" y="14"/>
                      <a:pt x="6" y="16"/>
                    </a:cubicBezTo>
                    <a:cubicBezTo>
                      <a:pt x="7" y="15"/>
                      <a:pt x="8" y="15"/>
                      <a:pt x="8" y="14"/>
                    </a:cubicBezTo>
                    <a:cubicBezTo>
                      <a:pt x="8" y="13"/>
                      <a:pt x="8" y="13"/>
                      <a:pt x="9" y="12"/>
                    </a:cubicBezTo>
                    <a:cubicBezTo>
                      <a:pt x="10" y="11"/>
                      <a:pt x="10" y="10"/>
                      <a:pt x="12" y="11"/>
                    </a:cubicBezTo>
                    <a:cubicBezTo>
                      <a:pt x="12" y="11"/>
                      <a:pt x="14" y="13"/>
                      <a:pt x="14" y="11"/>
                    </a:cubicBezTo>
                    <a:cubicBezTo>
                      <a:pt x="14" y="10"/>
                      <a:pt x="14" y="6"/>
                      <a:pt x="14" y="5"/>
                    </a:cubicBezTo>
                    <a:cubicBezTo>
                      <a:pt x="16" y="2"/>
                      <a:pt x="13" y="0"/>
                      <a:pt x="12" y="3"/>
                    </a:cubicBezTo>
                    <a:cubicBezTo>
                      <a:pt x="12" y="2"/>
                      <a:pt x="12" y="1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0" name="Freeform 265"/>
              <p:cNvSpPr>
                <a:spLocks noEditPoints="1"/>
              </p:cNvSpPr>
              <p:nvPr/>
            </p:nvSpPr>
            <p:spPr bwMode="auto">
              <a:xfrm>
                <a:off x="3820" y="2347"/>
                <a:ext cx="40" cy="42"/>
              </a:xfrm>
              <a:custGeom>
                <a:avLst/>
                <a:gdLst>
                  <a:gd name="T0" fmla="*/ 7 w 17"/>
                  <a:gd name="T1" fmla="*/ 18 h 18"/>
                  <a:gd name="T2" fmla="*/ 2 w 17"/>
                  <a:gd name="T3" fmla="*/ 12 h 18"/>
                  <a:gd name="T4" fmla="*/ 2 w 17"/>
                  <a:gd name="T5" fmla="*/ 6 h 18"/>
                  <a:gd name="T6" fmla="*/ 2 w 17"/>
                  <a:gd name="T7" fmla="*/ 5 h 18"/>
                  <a:gd name="T8" fmla="*/ 6 w 17"/>
                  <a:gd name="T9" fmla="*/ 3 h 18"/>
                  <a:gd name="T10" fmla="*/ 7 w 17"/>
                  <a:gd name="T11" fmla="*/ 2 h 18"/>
                  <a:gd name="T12" fmla="*/ 7 w 17"/>
                  <a:gd name="T13" fmla="*/ 0 h 18"/>
                  <a:gd name="T14" fmla="*/ 13 w 17"/>
                  <a:gd name="T15" fmla="*/ 0 h 18"/>
                  <a:gd name="T16" fmla="*/ 14 w 17"/>
                  <a:gd name="T17" fmla="*/ 1 h 18"/>
                  <a:gd name="T18" fmla="*/ 14 w 17"/>
                  <a:gd name="T19" fmla="*/ 2 h 18"/>
                  <a:gd name="T20" fmla="*/ 16 w 17"/>
                  <a:gd name="T21" fmla="*/ 6 h 18"/>
                  <a:gd name="T22" fmla="*/ 16 w 17"/>
                  <a:gd name="T23" fmla="*/ 12 h 18"/>
                  <a:gd name="T24" fmla="*/ 12 w 17"/>
                  <a:gd name="T25" fmla="*/ 13 h 18"/>
                  <a:gd name="T26" fmla="*/ 11 w 17"/>
                  <a:gd name="T27" fmla="*/ 12 h 18"/>
                  <a:gd name="T28" fmla="*/ 10 w 17"/>
                  <a:gd name="T29" fmla="*/ 13 h 18"/>
                  <a:gd name="T30" fmla="*/ 10 w 17"/>
                  <a:gd name="T31" fmla="*/ 15 h 18"/>
                  <a:gd name="T32" fmla="*/ 8 w 17"/>
                  <a:gd name="T33" fmla="*/ 17 h 18"/>
                  <a:gd name="T34" fmla="*/ 2 w 17"/>
                  <a:gd name="T35" fmla="*/ 9 h 18"/>
                  <a:gd name="T36" fmla="*/ 6 w 17"/>
                  <a:gd name="T37" fmla="*/ 15 h 18"/>
                  <a:gd name="T38" fmla="*/ 8 w 17"/>
                  <a:gd name="T39" fmla="*/ 16 h 18"/>
                  <a:gd name="T40" fmla="*/ 8 w 17"/>
                  <a:gd name="T41" fmla="*/ 15 h 18"/>
                  <a:gd name="T42" fmla="*/ 10 w 17"/>
                  <a:gd name="T43" fmla="*/ 12 h 18"/>
                  <a:gd name="T44" fmla="*/ 13 w 17"/>
                  <a:gd name="T45" fmla="*/ 12 h 18"/>
                  <a:gd name="T46" fmla="*/ 15 w 17"/>
                  <a:gd name="T47" fmla="*/ 10 h 18"/>
                  <a:gd name="T48" fmla="*/ 15 w 17"/>
                  <a:gd name="T49" fmla="*/ 4 h 18"/>
                  <a:gd name="T50" fmla="*/ 14 w 17"/>
                  <a:gd name="T51" fmla="*/ 5 h 18"/>
                  <a:gd name="T52" fmla="*/ 12 w 17"/>
                  <a:gd name="T53" fmla="*/ 2 h 18"/>
                  <a:gd name="T54" fmla="*/ 9 w 17"/>
                  <a:gd name="T55" fmla="*/ 1 h 18"/>
                  <a:gd name="T56" fmla="*/ 8 w 17"/>
                  <a:gd name="T57" fmla="*/ 4 h 18"/>
                  <a:gd name="T58" fmla="*/ 5 w 17"/>
                  <a:gd name="T59" fmla="*/ 5 h 18"/>
                  <a:gd name="T60" fmla="*/ 4 w 17"/>
                  <a:gd name="T61" fmla="*/ 5 h 18"/>
                  <a:gd name="T62" fmla="*/ 4 w 17"/>
                  <a:gd name="T63" fmla="*/ 7 h 18"/>
                  <a:gd name="T64" fmla="*/ 3 w 17"/>
                  <a:gd name="T65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6"/>
                      <a:pt x="5" y="16"/>
                    </a:cubicBezTo>
                    <a:cubicBezTo>
                      <a:pt x="4" y="15"/>
                      <a:pt x="3" y="13"/>
                      <a:pt x="2" y="12"/>
                    </a:cubicBezTo>
                    <a:cubicBezTo>
                      <a:pt x="2" y="11"/>
                      <a:pt x="0" y="9"/>
                      <a:pt x="1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3"/>
                    </a:cubicBezTo>
                    <a:cubicBezTo>
                      <a:pt x="17" y="4"/>
                      <a:pt x="17" y="5"/>
                      <a:pt x="16" y="6"/>
                    </a:cubicBezTo>
                    <a:cubicBezTo>
                      <a:pt x="16" y="6"/>
                      <a:pt x="16" y="9"/>
                      <a:pt x="16" y="10"/>
                    </a:cubicBezTo>
                    <a:cubicBezTo>
                      <a:pt x="16" y="11"/>
                      <a:pt x="16" y="12"/>
                      <a:pt x="16" y="12"/>
                    </a:cubicBezTo>
                    <a:cubicBezTo>
                      <a:pt x="16" y="13"/>
                      <a:pt x="15" y="14"/>
                      <a:pt x="15" y="14"/>
                    </a:cubicBezTo>
                    <a:cubicBezTo>
                      <a:pt x="14" y="14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4"/>
                      <a:pt x="10" y="14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9" y="16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lnTo>
                      <a:pt x="8" y="18"/>
                    </a:lnTo>
                    <a:close/>
                    <a:moveTo>
                      <a:pt x="2" y="9"/>
                    </a:moveTo>
                    <a:cubicBezTo>
                      <a:pt x="2" y="9"/>
                      <a:pt x="3" y="11"/>
                      <a:pt x="3" y="11"/>
                    </a:cubicBezTo>
                    <a:cubicBezTo>
                      <a:pt x="4" y="13"/>
                      <a:pt x="5" y="14"/>
                      <a:pt x="6" y="15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3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8"/>
                      <a:pt x="14" y="6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4" y="3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1" y="2"/>
                      <a:pt x="10" y="2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1" name="Freeform 266"/>
              <p:cNvSpPr/>
              <p:nvPr/>
            </p:nvSpPr>
            <p:spPr bwMode="auto">
              <a:xfrm>
                <a:off x="3661" y="2275"/>
                <a:ext cx="21" cy="5"/>
              </a:xfrm>
              <a:custGeom>
                <a:avLst/>
                <a:gdLst>
                  <a:gd name="T0" fmla="*/ 1 w 9"/>
                  <a:gd name="T1" fmla="*/ 0 h 2"/>
                  <a:gd name="T2" fmla="*/ 1 w 9"/>
                  <a:gd name="T3" fmla="*/ 2 h 2"/>
                  <a:gd name="T4" fmla="*/ 5 w 9"/>
                  <a:gd name="T5" fmla="*/ 0 h 2"/>
                  <a:gd name="T6" fmla="*/ 9 w 9"/>
                  <a:gd name="T7" fmla="*/ 0 h 2"/>
                  <a:gd name="T8" fmla="*/ 5 w 9"/>
                  <a:gd name="T9" fmla="*/ 0 h 2"/>
                  <a:gd name="T10" fmla="*/ 1 w 9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">
                    <a:moveTo>
                      <a:pt x="1" y="0"/>
                    </a:move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0"/>
                    </a:cubicBezTo>
                    <a:cubicBezTo>
                      <a:pt x="7" y="1"/>
                      <a:pt x="7" y="0"/>
                      <a:pt x="5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2" name="Freeform 267"/>
              <p:cNvSpPr/>
              <p:nvPr/>
            </p:nvSpPr>
            <p:spPr bwMode="auto">
              <a:xfrm>
                <a:off x="3661" y="2273"/>
                <a:ext cx="24" cy="9"/>
              </a:xfrm>
              <a:custGeom>
                <a:avLst/>
                <a:gdLst>
                  <a:gd name="T0" fmla="*/ 0 w 10"/>
                  <a:gd name="T1" fmla="*/ 4 h 4"/>
                  <a:gd name="T2" fmla="*/ 0 w 10"/>
                  <a:gd name="T3" fmla="*/ 3 h 4"/>
                  <a:gd name="T4" fmla="*/ 0 w 10"/>
                  <a:gd name="T5" fmla="*/ 1 h 4"/>
                  <a:gd name="T6" fmla="*/ 1 w 10"/>
                  <a:gd name="T7" fmla="*/ 1 h 4"/>
                  <a:gd name="T8" fmla="*/ 1 w 10"/>
                  <a:gd name="T9" fmla="*/ 1 h 4"/>
                  <a:gd name="T10" fmla="*/ 3 w 10"/>
                  <a:gd name="T11" fmla="*/ 0 h 4"/>
                  <a:gd name="T12" fmla="*/ 5 w 10"/>
                  <a:gd name="T13" fmla="*/ 0 h 4"/>
                  <a:gd name="T14" fmla="*/ 5 w 10"/>
                  <a:gd name="T15" fmla="*/ 0 h 4"/>
                  <a:gd name="T16" fmla="*/ 7 w 10"/>
                  <a:gd name="T17" fmla="*/ 1 h 4"/>
                  <a:gd name="T18" fmla="*/ 8 w 10"/>
                  <a:gd name="T19" fmla="*/ 1 h 4"/>
                  <a:gd name="T20" fmla="*/ 10 w 10"/>
                  <a:gd name="T21" fmla="*/ 0 h 4"/>
                  <a:gd name="T22" fmla="*/ 9 w 10"/>
                  <a:gd name="T23" fmla="*/ 2 h 4"/>
                  <a:gd name="T24" fmla="*/ 8 w 10"/>
                  <a:gd name="T25" fmla="*/ 3 h 4"/>
                  <a:gd name="T26" fmla="*/ 6 w 10"/>
                  <a:gd name="T27" fmla="*/ 2 h 4"/>
                  <a:gd name="T28" fmla="*/ 5 w 10"/>
                  <a:gd name="T29" fmla="*/ 2 h 4"/>
                  <a:gd name="T30" fmla="*/ 3 w 10"/>
                  <a:gd name="T31" fmla="*/ 3 h 4"/>
                  <a:gd name="T32" fmla="*/ 1 w 10"/>
                  <a:gd name="T33" fmla="*/ 3 h 4"/>
                  <a:gd name="T34" fmla="*/ 0 w 10"/>
                  <a:gd name="T3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3" name="Freeform 268"/>
              <p:cNvSpPr/>
              <p:nvPr/>
            </p:nvSpPr>
            <p:spPr bwMode="auto">
              <a:xfrm>
                <a:off x="3746" y="2290"/>
                <a:ext cx="31" cy="42"/>
              </a:xfrm>
              <a:custGeom>
                <a:avLst/>
                <a:gdLst>
                  <a:gd name="T0" fmla="*/ 13 w 13"/>
                  <a:gd name="T1" fmla="*/ 15 h 18"/>
                  <a:gd name="T2" fmla="*/ 7 w 13"/>
                  <a:gd name="T3" fmla="*/ 17 h 18"/>
                  <a:gd name="T4" fmla="*/ 1 w 13"/>
                  <a:gd name="T5" fmla="*/ 17 h 18"/>
                  <a:gd name="T6" fmla="*/ 1 w 13"/>
                  <a:gd name="T7" fmla="*/ 14 h 18"/>
                  <a:gd name="T8" fmla="*/ 2 w 13"/>
                  <a:gd name="T9" fmla="*/ 10 h 18"/>
                  <a:gd name="T10" fmla="*/ 2 w 13"/>
                  <a:gd name="T11" fmla="*/ 8 h 18"/>
                  <a:gd name="T12" fmla="*/ 2 w 13"/>
                  <a:gd name="T13" fmla="*/ 5 h 18"/>
                  <a:gd name="T14" fmla="*/ 2 w 13"/>
                  <a:gd name="T15" fmla="*/ 1 h 18"/>
                  <a:gd name="T16" fmla="*/ 10 w 13"/>
                  <a:gd name="T17" fmla="*/ 4 h 18"/>
                  <a:gd name="T18" fmla="*/ 13 w 13"/>
                  <a:gd name="T1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8">
                    <a:moveTo>
                      <a:pt x="13" y="15"/>
                    </a:moveTo>
                    <a:cubicBezTo>
                      <a:pt x="12" y="16"/>
                      <a:pt x="9" y="16"/>
                      <a:pt x="7" y="17"/>
                    </a:cubicBezTo>
                    <a:cubicBezTo>
                      <a:pt x="4" y="18"/>
                      <a:pt x="4" y="18"/>
                      <a:pt x="1" y="17"/>
                    </a:cubicBezTo>
                    <a:cubicBezTo>
                      <a:pt x="3" y="17"/>
                      <a:pt x="1" y="15"/>
                      <a:pt x="1" y="14"/>
                    </a:cubicBezTo>
                    <a:cubicBezTo>
                      <a:pt x="0" y="12"/>
                      <a:pt x="1" y="11"/>
                      <a:pt x="2" y="10"/>
                    </a:cubicBezTo>
                    <a:cubicBezTo>
                      <a:pt x="2" y="8"/>
                      <a:pt x="3" y="9"/>
                      <a:pt x="2" y="8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4"/>
                      <a:pt x="0" y="1"/>
                      <a:pt x="2" y="1"/>
                    </a:cubicBezTo>
                    <a:cubicBezTo>
                      <a:pt x="6" y="2"/>
                      <a:pt x="9" y="0"/>
                      <a:pt x="10" y="4"/>
                    </a:cubicBezTo>
                    <a:cubicBezTo>
                      <a:pt x="11" y="8"/>
                      <a:pt x="10" y="12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4" name="Freeform 269"/>
              <p:cNvSpPr>
                <a:spLocks noEditPoints="1"/>
              </p:cNvSpPr>
              <p:nvPr/>
            </p:nvSpPr>
            <p:spPr bwMode="auto">
              <a:xfrm>
                <a:off x="3737" y="2292"/>
                <a:ext cx="40" cy="43"/>
              </a:xfrm>
              <a:custGeom>
                <a:avLst/>
                <a:gdLst>
                  <a:gd name="T0" fmla="*/ 8 w 17"/>
                  <a:gd name="T1" fmla="*/ 18 h 18"/>
                  <a:gd name="T2" fmla="*/ 5 w 17"/>
                  <a:gd name="T3" fmla="*/ 17 h 18"/>
                  <a:gd name="T4" fmla="*/ 0 w 17"/>
                  <a:gd name="T5" fmla="*/ 15 h 18"/>
                  <a:gd name="T6" fmla="*/ 5 w 17"/>
                  <a:gd name="T7" fmla="*/ 16 h 18"/>
                  <a:gd name="T8" fmla="*/ 5 w 17"/>
                  <a:gd name="T9" fmla="*/ 16 h 18"/>
                  <a:gd name="T10" fmla="*/ 5 w 17"/>
                  <a:gd name="T11" fmla="*/ 15 h 18"/>
                  <a:gd name="T12" fmla="*/ 4 w 17"/>
                  <a:gd name="T13" fmla="*/ 13 h 18"/>
                  <a:gd name="T14" fmla="*/ 5 w 17"/>
                  <a:gd name="T15" fmla="*/ 10 h 18"/>
                  <a:gd name="T16" fmla="*/ 5 w 17"/>
                  <a:gd name="T17" fmla="*/ 8 h 18"/>
                  <a:gd name="T18" fmla="*/ 6 w 17"/>
                  <a:gd name="T19" fmla="*/ 7 h 18"/>
                  <a:gd name="T20" fmla="*/ 6 w 17"/>
                  <a:gd name="T21" fmla="*/ 7 h 18"/>
                  <a:gd name="T22" fmla="*/ 5 w 17"/>
                  <a:gd name="T23" fmla="*/ 5 h 18"/>
                  <a:gd name="T24" fmla="*/ 5 w 17"/>
                  <a:gd name="T25" fmla="*/ 5 h 18"/>
                  <a:gd name="T26" fmla="*/ 5 w 17"/>
                  <a:gd name="T27" fmla="*/ 4 h 18"/>
                  <a:gd name="T28" fmla="*/ 5 w 17"/>
                  <a:gd name="T29" fmla="*/ 0 h 18"/>
                  <a:gd name="T30" fmla="*/ 6 w 17"/>
                  <a:gd name="T31" fmla="*/ 0 h 18"/>
                  <a:gd name="T32" fmla="*/ 7 w 17"/>
                  <a:gd name="T33" fmla="*/ 0 h 18"/>
                  <a:gd name="T34" fmla="*/ 9 w 17"/>
                  <a:gd name="T35" fmla="*/ 0 h 18"/>
                  <a:gd name="T36" fmla="*/ 11 w 17"/>
                  <a:gd name="T37" fmla="*/ 0 h 18"/>
                  <a:gd name="T38" fmla="*/ 15 w 17"/>
                  <a:gd name="T39" fmla="*/ 3 h 18"/>
                  <a:gd name="T40" fmla="*/ 15 w 17"/>
                  <a:gd name="T41" fmla="*/ 6 h 18"/>
                  <a:gd name="T42" fmla="*/ 17 w 17"/>
                  <a:gd name="T43" fmla="*/ 13 h 18"/>
                  <a:gd name="T44" fmla="*/ 17 w 17"/>
                  <a:gd name="T45" fmla="*/ 14 h 18"/>
                  <a:gd name="T46" fmla="*/ 17 w 17"/>
                  <a:gd name="T47" fmla="*/ 14 h 18"/>
                  <a:gd name="T48" fmla="*/ 13 w 17"/>
                  <a:gd name="T49" fmla="*/ 16 h 18"/>
                  <a:gd name="T50" fmla="*/ 11 w 17"/>
                  <a:gd name="T51" fmla="*/ 16 h 18"/>
                  <a:gd name="T52" fmla="*/ 8 w 17"/>
                  <a:gd name="T53" fmla="*/ 18 h 18"/>
                  <a:gd name="T54" fmla="*/ 7 w 17"/>
                  <a:gd name="T55" fmla="*/ 16 h 18"/>
                  <a:gd name="T56" fmla="*/ 11 w 17"/>
                  <a:gd name="T57" fmla="*/ 15 h 18"/>
                  <a:gd name="T58" fmla="*/ 13 w 17"/>
                  <a:gd name="T59" fmla="*/ 15 h 18"/>
                  <a:gd name="T60" fmla="*/ 16 w 17"/>
                  <a:gd name="T61" fmla="*/ 14 h 18"/>
                  <a:gd name="T62" fmla="*/ 14 w 17"/>
                  <a:gd name="T63" fmla="*/ 6 h 18"/>
                  <a:gd name="T64" fmla="*/ 13 w 17"/>
                  <a:gd name="T65" fmla="*/ 3 h 18"/>
                  <a:gd name="T66" fmla="*/ 11 w 17"/>
                  <a:gd name="T67" fmla="*/ 1 h 18"/>
                  <a:gd name="T68" fmla="*/ 9 w 17"/>
                  <a:gd name="T69" fmla="*/ 1 h 18"/>
                  <a:gd name="T70" fmla="*/ 7 w 17"/>
                  <a:gd name="T71" fmla="*/ 1 h 18"/>
                  <a:gd name="T72" fmla="*/ 6 w 17"/>
                  <a:gd name="T73" fmla="*/ 1 h 18"/>
                  <a:gd name="T74" fmla="*/ 6 w 17"/>
                  <a:gd name="T75" fmla="*/ 1 h 18"/>
                  <a:gd name="T76" fmla="*/ 6 w 17"/>
                  <a:gd name="T77" fmla="*/ 3 h 18"/>
                  <a:gd name="T78" fmla="*/ 7 w 17"/>
                  <a:gd name="T79" fmla="*/ 4 h 18"/>
                  <a:gd name="T80" fmla="*/ 7 w 17"/>
                  <a:gd name="T81" fmla="*/ 5 h 18"/>
                  <a:gd name="T82" fmla="*/ 7 w 17"/>
                  <a:gd name="T83" fmla="*/ 6 h 18"/>
                  <a:gd name="T84" fmla="*/ 7 w 17"/>
                  <a:gd name="T85" fmla="*/ 8 h 18"/>
                  <a:gd name="T86" fmla="*/ 7 w 17"/>
                  <a:gd name="T87" fmla="*/ 9 h 18"/>
                  <a:gd name="T88" fmla="*/ 6 w 17"/>
                  <a:gd name="T89" fmla="*/ 10 h 18"/>
                  <a:gd name="T90" fmla="*/ 6 w 17"/>
                  <a:gd name="T91" fmla="*/ 13 h 18"/>
                  <a:gd name="T92" fmla="*/ 6 w 17"/>
                  <a:gd name="T93" fmla="*/ 14 h 18"/>
                  <a:gd name="T94" fmla="*/ 7 w 17"/>
                  <a:gd name="T9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7" y="18"/>
                      <a:pt x="6" y="17"/>
                      <a:pt x="5" y="17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4" y="13"/>
                    </a:cubicBezTo>
                    <a:cubicBezTo>
                      <a:pt x="4" y="12"/>
                      <a:pt x="4" y="11"/>
                      <a:pt x="5" y="10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1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2" y="0"/>
                      <a:pt x="14" y="0"/>
                      <a:pt x="15" y="3"/>
                    </a:cubicBezTo>
                    <a:cubicBezTo>
                      <a:pt x="15" y="4"/>
                      <a:pt x="15" y="5"/>
                      <a:pt x="15" y="6"/>
                    </a:cubicBezTo>
                    <a:cubicBezTo>
                      <a:pt x="15" y="9"/>
                      <a:pt x="15" y="11"/>
                      <a:pt x="17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5"/>
                      <a:pt x="15" y="15"/>
                      <a:pt x="13" y="16"/>
                    </a:cubicBezTo>
                    <a:cubicBezTo>
                      <a:pt x="13" y="16"/>
                      <a:pt x="12" y="16"/>
                      <a:pt x="11" y="16"/>
                    </a:cubicBezTo>
                    <a:cubicBezTo>
                      <a:pt x="10" y="17"/>
                      <a:pt x="9" y="18"/>
                      <a:pt x="8" y="18"/>
                    </a:cubicBezTo>
                    <a:close/>
                    <a:moveTo>
                      <a:pt x="7" y="16"/>
                    </a:moveTo>
                    <a:cubicBezTo>
                      <a:pt x="8" y="17"/>
                      <a:pt x="9" y="16"/>
                      <a:pt x="11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4" y="11"/>
                      <a:pt x="14" y="9"/>
                      <a:pt x="14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1"/>
                      <a:pt x="5" y="12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6" y="15"/>
                      <a:pt x="7" y="15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5" name="Freeform 270"/>
              <p:cNvSpPr/>
              <p:nvPr/>
            </p:nvSpPr>
            <p:spPr bwMode="auto">
              <a:xfrm>
                <a:off x="3673" y="2282"/>
                <a:ext cx="47" cy="36"/>
              </a:xfrm>
              <a:custGeom>
                <a:avLst/>
                <a:gdLst>
                  <a:gd name="T0" fmla="*/ 0 w 20"/>
                  <a:gd name="T1" fmla="*/ 5 h 15"/>
                  <a:gd name="T2" fmla="*/ 0 w 20"/>
                  <a:gd name="T3" fmla="*/ 5 h 15"/>
                  <a:gd name="T4" fmla="*/ 1 w 20"/>
                  <a:gd name="T5" fmla="*/ 5 h 15"/>
                  <a:gd name="T6" fmla="*/ 6 w 20"/>
                  <a:gd name="T7" fmla="*/ 8 h 15"/>
                  <a:gd name="T8" fmla="*/ 12 w 20"/>
                  <a:gd name="T9" fmla="*/ 12 h 15"/>
                  <a:gd name="T10" fmla="*/ 15 w 20"/>
                  <a:gd name="T11" fmla="*/ 14 h 15"/>
                  <a:gd name="T12" fmla="*/ 18 w 20"/>
                  <a:gd name="T13" fmla="*/ 14 h 15"/>
                  <a:gd name="T14" fmla="*/ 18 w 20"/>
                  <a:gd name="T15" fmla="*/ 11 h 15"/>
                  <a:gd name="T16" fmla="*/ 20 w 20"/>
                  <a:gd name="T17" fmla="*/ 12 h 15"/>
                  <a:gd name="T18" fmla="*/ 19 w 20"/>
                  <a:gd name="T19" fmla="*/ 11 h 15"/>
                  <a:gd name="T20" fmla="*/ 18 w 20"/>
                  <a:gd name="T21" fmla="*/ 8 h 15"/>
                  <a:gd name="T22" fmla="*/ 19 w 20"/>
                  <a:gd name="T23" fmla="*/ 7 h 15"/>
                  <a:gd name="T24" fmla="*/ 18 w 20"/>
                  <a:gd name="T25" fmla="*/ 4 h 15"/>
                  <a:gd name="T26" fmla="*/ 17 w 20"/>
                  <a:gd name="T27" fmla="*/ 5 h 15"/>
                  <a:gd name="T28" fmla="*/ 18 w 20"/>
                  <a:gd name="T29" fmla="*/ 3 h 15"/>
                  <a:gd name="T30" fmla="*/ 15 w 20"/>
                  <a:gd name="T31" fmla="*/ 1 h 15"/>
                  <a:gd name="T32" fmla="*/ 10 w 20"/>
                  <a:gd name="T33" fmla="*/ 1 h 15"/>
                  <a:gd name="T34" fmla="*/ 10 w 20"/>
                  <a:gd name="T35" fmla="*/ 1 h 15"/>
                  <a:gd name="T36" fmla="*/ 4 w 20"/>
                  <a:gd name="T37" fmla="*/ 0 h 15"/>
                  <a:gd name="T38" fmla="*/ 4 w 20"/>
                  <a:gd name="T39" fmla="*/ 3 h 15"/>
                  <a:gd name="T40" fmla="*/ 0 w 20"/>
                  <a:gd name="T4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5" y="11"/>
                      <a:pt x="6" y="8"/>
                    </a:cubicBezTo>
                    <a:cubicBezTo>
                      <a:pt x="9" y="6"/>
                      <a:pt x="14" y="9"/>
                      <a:pt x="12" y="12"/>
                    </a:cubicBezTo>
                    <a:cubicBezTo>
                      <a:pt x="13" y="11"/>
                      <a:pt x="17" y="11"/>
                      <a:pt x="15" y="14"/>
                    </a:cubicBezTo>
                    <a:cubicBezTo>
                      <a:pt x="16" y="15"/>
                      <a:pt x="17" y="14"/>
                      <a:pt x="18" y="14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9" y="12"/>
                      <a:pt x="19" y="11"/>
                      <a:pt x="20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9"/>
                      <a:pt x="19" y="9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19" y="6"/>
                      <a:pt x="18" y="5"/>
                      <a:pt x="18" y="4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7" y="4"/>
                      <a:pt x="18" y="4"/>
                      <a:pt x="18" y="3"/>
                    </a:cubicBezTo>
                    <a:cubicBezTo>
                      <a:pt x="17" y="3"/>
                      <a:pt x="16" y="0"/>
                      <a:pt x="15" y="1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4" y="1"/>
                      <a:pt x="3" y="1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6" name="Freeform 271"/>
              <p:cNvSpPr>
                <a:spLocks noEditPoints="1"/>
              </p:cNvSpPr>
              <p:nvPr/>
            </p:nvSpPr>
            <p:spPr bwMode="auto">
              <a:xfrm>
                <a:off x="3670" y="2280"/>
                <a:ext cx="53" cy="38"/>
              </a:xfrm>
              <a:custGeom>
                <a:avLst/>
                <a:gdLst>
                  <a:gd name="T0" fmla="*/ 15 w 22"/>
                  <a:gd name="T1" fmla="*/ 16 h 16"/>
                  <a:gd name="T2" fmla="*/ 15 w 22"/>
                  <a:gd name="T3" fmla="*/ 15 h 16"/>
                  <a:gd name="T4" fmla="*/ 13 w 22"/>
                  <a:gd name="T5" fmla="*/ 13 h 16"/>
                  <a:gd name="T6" fmla="*/ 12 w 22"/>
                  <a:gd name="T7" fmla="*/ 12 h 16"/>
                  <a:gd name="T8" fmla="*/ 10 w 22"/>
                  <a:gd name="T9" fmla="*/ 9 h 16"/>
                  <a:gd name="T10" fmla="*/ 6 w 22"/>
                  <a:gd name="T11" fmla="*/ 11 h 16"/>
                  <a:gd name="T12" fmla="*/ 1 w 22"/>
                  <a:gd name="T13" fmla="*/ 7 h 16"/>
                  <a:gd name="T14" fmla="*/ 0 w 22"/>
                  <a:gd name="T15" fmla="*/ 5 h 16"/>
                  <a:gd name="T16" fmla="*/ 4 w 22"/>
                  <a:gd name="T17" fmla="*/ 2 h 16"/>
                  <a:gd name="T18" fmla="*/ 4 w 22"/>
                  <a:gd name="T19" fmla="*/ 0 h 16"/>
                  <a:gd name="T20" fmla="*/ 11 w 22"/>
                  <a:gd name="T21" fmla="*/ 1 h 16"/>
                  <a:gd name="T22" fmla="*/ 12 w 22"/>
                  <a:gd name="T23" fmla="*/ 2 h 16"/>
                  <a:gd name="T24" fmla="*/ 14 w 22"/>
                  <a:gd name="T25" fmla="*/ 2 h 16"/>
                  <a:gd name="T26" fmla="*/ 17 w 22"/>
                  <a:gd name="T27" fmla="*/ 1 h 16"/>
                  <a:gd name="T28" fmla="*/ 19 w 22"/>
                  <a:gd name="T29" fmla="*/ 4 h 16"/>
                  <a:gd name="T30" fmla="*/ 20 w 22"/>
                  <a:gd name="T31" fmla="*/ 4 h 16"/>
                  <a:gd name="T32" fmla="*/ 20 w 22"/>
                  <a:gd name="T33" fmla="*/ 6 h 16"/>
                  <a:gd name="T34" fmla="*/ 20 w 22"/>
                  <a:gd name="T35" fmla="*/ 8 h 16"/>
                  <a:gd name="T36" fmla="*/ 20 w 22"/>
                  <a:gd name="T37" fmla="*/ 9 h 16"/>
                  <a:gd name="T38" fmla="*/ 21 w 22"/>
                  <a:gd name="T39" fmla="*/ 12 h 16"/>
                  <a:gd name="T40" fmla="*/ 22 w 22"/>
                  <a:gd name="T41" fmla="*/ 14 h 16"/>
                  <a:gd name="T42" fmla="*/ 20 w 22"/>
                  <a:gd name="T43" fmla="*/ 13 h 16"/>
                  <a:gd name="T44" fmla="*/ 19 w 22"/>
                  <a:gd name="T45" fmla="*/ 15 h 16"/>
                  <a:gd name="T46" fmla="*/ 17 w 22"/>
                  <a:gd name="T47" fmla="*/ 16 h 16"/>
                  <a:gd name="T48" fmla="*/ 17 w 22"/>
                  <a:gd name="T49" fmla="*/ 13 h 16"/>
                  <a:gd name="T50" fmla="*/ 17 w 22"/>
                  <a:gd name="T51" fmla="*/ 14 h 16"/>
                  <a:gd name="T52" fmla="*/ 19 w 22"/>
                  <a:gd name="T53" fmla="*/ 13 h 16"/>
                  <a:gd name="T54" fmla="*/ 19 w 22"/>
                  <a:gd name="T55" fmla="*/ 12 h 16"/>
                  <a:gd name="T56" fmla="*/ 20 w 22"/>
                  <a:gd name="T57" fmla="*/ 11 h 16"/>
                  <a:gd name="T58" fmla="*/ 19 w 22"/>
                  <a:gd name="T59" fmla="*/ 9 h 16"/>
                  <a:gd name="T60" fmla="*/ 19 w 22"/>
                  <a:gd name="T61" fmla="*/ 8 h 16"/>
                  <a:gd name="T62" fmla="*/ 18 w 22"/>
                  <a:gd name="T63" fmla="*/ 6 h 16"/>
                  <a:gd name="T64" fmla="*/ 14 w 22"/>
                  <a:gd name="T65" fmla="*/ 8 h 16"/>
                  <a:gd name="T66" fmla="*/ 18 w 22"/>
                  <a:gd name="T67" fmla="*/ 5 h 16"/>
                  <a:gd name="T68" fmla="*/ 17 w 22"/>
                  <a:gd name="T69" fmla="*/ 3 h 16"/>
                  <a:gd name="T70" fmla="*/ 14 w 22"/>
                  <a:gd name="T71" fmla="*/ 3 h 16"/>
                  <a:gd name="T72" fmla="*/ 11 w 22"/>
                  <a:gd name="T73" fmla="*/ 3 h 16"/>
                  <a:gd name="T74" fmla="*/ 10 w 22"/>
                  <a:gd name="T75" fmla="*/ 2 h 16"/>
                  <a:gd name="T76" fmla="*/ 5 w 22"/>
                  <a:gd name="T77" fmla="*/ 2 h 16"/>
                  <a:gd name="T78" fmla="*/ 6 w 22"/>
                  <a:gd name="T79" fmla="*/ 4 h 16"/>
                  <a:gd name="T80" fmla="*/ 2 w 22"/>
                  <a:gd name="T81" fmla="*/ 5 h 16"/>
                  <a:gd name="T82" fmla="*/ 6 w 22"/>
                  <a:gd name="T83" fmla="*/ 9 h 16"/>
                  <a:gd name="T84" fmla="*/ 10 w 22"/>
                  <a:gd name="T85" fmla="*/ 8 h 16"/>
                  <a:gd name="T86" fmla="*/ 14 w 22"/>
                  <a:gd name="T8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" h="16">
                    <a:moveTo>
                      <a:pt x="17" y="16"/>
                    </a:moveTo>
                    <a:cubicBezTo>
                      <a:pt x="16" y="16"/>
                      <a:pt x="16" y="16"/>
                      <a:pt x="15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5" y="13"/>
                      <a:pt x="13" y="13"/>
                      <a:pt x="13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3" y="11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4" y="11"/>
                      <a:pt x="3" y="8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5" y="2"/>
                      <a:pt x="15" y="2"/>
                      <a:pt x="16" y="1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1"/>
                      <a:pt x="18" y="2"/>
                      <a:pt x="18" y="2"/>
                    </a:cubicBezTo>
                    <a:cubicBezTo>
                      <a:pt x="18" y="3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7"/>
                      <a:pt x="20" y="7"/>
                      <a:pt x="21" y="7"/>
                    </a:cubicBezTo>
                    <a:cubicBezTo>
                      <a:pt x="21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10"/>
                      <a:pt x="21" y="10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19" y="15"/>
                      <a:pt x="18" y="15"/>
                      <a:pt x="18" y="16"/>
                    </a:cubicBezTo>
                    <a:cubicBezTo>
                      <a:pt x="18" y="16"/>
                      <a:pt x="17" y="16"/>
                      <a:pt x="17" y="16"/>
                    </a:cubicBezTo>
                    <a:close/>
                    <a:moveTo>
                      <a:pt x="15" y="12"/>
                    </a:move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7" y="15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4"/>
                      <a:pt x="18" y="14"/>
                      <a:pt x="19" y="14"/>
                    </a:cubicBezTo>
                    <a:cubicBezTo>
                      <a:pt x="19" y="14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7" y="4"/>
                      <a:pt x="17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7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5" y="9"/>
                      <a:pt x="6" y="9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9" y="8"/>
                      <a:pt x="10" y="8"/>
                    </a:cubicBezTo>
                    <a:cubicBezTo>
                      <a:pt x="11" y="8"/>
                      <a:pt x="13" y="9"/>
                      <a:pt x="13" y="10"/>
                    </a:cubicBezTo>
                    <a:cubicBezTo>
                      <a:pt x="14" y="10"/>
                      <a:pt x="14" y="11"/>
                      <a:pt x="14" y="12"/>
                    </a:cubicBezTo>
                    <a:cubicBezTo>
                      <a:pt x="14" y="12"/>
                      <a:pt x="14" y="12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7" name="Freeform 272"/>
              <p:cNvSpPr/>
              <p:nvPr/>
            </p:nvSpPr>
            <p:spPr bwMode="auto">
              <a:xfrm>
                <a:off x="3713" y="2294"/>
                <a:ext cx="40" cy="41"/>
              </a:xfrm>
              <a:custGeom>
                <a:avLst/>
                <a:gdLst>
                  <a:gd name="T0" fmla="*/ 3 w 17"/>
                  <a:gd name="T1" fmla="*/ 17 h 17"/>
                  <a:gd name="T2" fmla="*/ 10 w 17"/>
                  <a:gd name="T3" fmla="*/ 15 h 17"/>
                  <a:gd name="T4" fmla="*/ 16 w 17"/>
                  <a:gd name="T5" fmla="*/ 15 h 17"/>
                  <a:gd name="T6" fmla="*/ 15 w 17"/>
                  <a:gd name="T7" fmla="*/ 13 h 17"/>
                  <a:gd name="T8" fmla="*/ 15 w 17"/>
                  <a:gd name="T9" fmla="*/ 9 h 17"/>
                  <a:gd name="T10" fmla="*/ 17 w 17"/>
                  <a:gd name="T11" fmla="*/ 7 h 17"/>
                  <a:gd name="T12" fmla="*/ 16 w 17"/>
                  <a:gd name="T13" fmla="*/ 3 h 17"/>
                  <a:gd name="T14" fmla="*/ 15 w 17"/>
                  <a:gd name="T15" fmla="*/ 2 h 17"/>
                  <a:gd name="T16" fmla="*/ 11 w 17"/>
                  <a:gd name="T17" fmla="*/ 3 h 17"/>
                  <a:gd name="T18" fmla="*/ 7 w 17"/>
                  <a:gd name="T19" fmla="*/ 1 h 17"/>
                  <a:gd name="T20" fmla="*/ 6 w 17"/>
                  <a:gd name="T21" fmla="*/ 0 h 17"/>
                  <a:gd name="T22" fmla="*/ 5 w 17"/>
                  <a:gd name="T23" fmla="*/ 1 h 17"/>
                  <a:gd name="T24" fmla="*/ 2 w 17"/>
                  <a:gd name="T25" fmla="*/ 1 h 17"/>
                  <a:gd name="T26" fmla="*/ 2 w 17"/>
                  <a:gd name="T27" fmla="*/ 6 h 17"/>
                  <a:gd name="T28" fmla="*/ 3 w 17"/>
                  <a:gd name="T29" fmla="*/ 7 h 17"/>
                  <a:gd name="T30" fmla="*/ 1 w 17"/>
                  <a:gd name="T31" fmla="*/ 6 h 17"/>
                  <a:gd name="T32" fmla="*/ 1 w 17"/>
                  <a:gd name="T33" fmla="*/ 9 h 17"/>
                  <a:gd name="T34" fmla="*/ 0 w 17"/>
                  <a:gd name="T35" fmla="*/ 12 h 17"/>
                  <a:gd name="T36" fmla="*/ 3 w 17"/>
                  <a:gd name="T3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" h="17">
                    <a:moveTo>
                      <a:pt x="3" y="17"/>
                    </a:moveTo>
                    <a:cubicBezTo>
                      <a:pt x="5" y="17"/>
                      <a:pt x="8" y="16"/>
                      <a:pt x="10" y="15"/>
                    </a:cubicBezTo>
                    <a:cubicBezTo>
                      <a:pt x="11" y="15"/>
                      <a:pt x="15" y="16"/>
                      <a:pt x="16" y="15"/>
                    </a:cubicBezTo>
                    <a:cubicBezTo>
                      <a:pt x="17" y="14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9"/>
                    </a:cubicBezTo>
                    <a:cubicBezTo>
                      <a:pt x="15" y="9"/>
                      <a:pt x="17" y="7"/>
                      <a:pt x="17" y="7"/>
                    </a:cubicBezTo>
                    <a:cubicBezTo>
                      <a:pt x="17" y="6"/>
                      <a:pt x="16" y="5"/>
                      <a:pt x="16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3" y="2"/>
                      <a:pt x="13" y="3"/>
                      <a:pt x="11" y="3"/>
                    </a:cubicBezTo>
                    <a:cubicBezTo>
                      <a:pt x="9" y="3"/>
                      <a:pt x="9" y="0"/>
                      <a:pt x="7" y="1"/>
                    </a:cubicBezTo>
                    <a:cubicBezTo>
                      <a:pt x="7" y="1"/>
                      <a:pt x="6" y="1"/>
                      <a:pt x="6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3"/>
                      <a:pt x="3" y="4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2" y="7"/>
                      <a:pt x="2" y="8"/>
                      <a:pt x="1" y="9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4" y="12"/>
                      <a:pt x="3" y="15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8" name="Freeform 273"/>
              <p:cNvSpPr>
                <a:spLocks noEditPoints="1"/>
              </p:cNvSpPr>
              <p:nvPr/>
            </p:nvSpPr>
            <p:spPr bwMode="auto">
              <a:xfrm>
                <a:off x="3711" y="2292"/>
                <a:ext cx="42" cy="45"/>
              </a:xfrm>
              <a:custGeom>
                <a:avLst/>
                <a:gdLst>
                  <a:gd name="T0" fmla="*/ 4 w 18"/>
                  <a:gd name="T1" fmla="*/ 19 h 19"/>
                  <a:gd name="T2" fmla="*/ 3 w 18"/>
                  <a:gd name="T3" fmla="*/ 18 h 19"/>
                  <a:gd name="T4" fmla="*/ 1 w 18"/>
                  <a:gd name="T5" fmla="*/ 13 h 19"/>
                  <a:gd name="T6" fmla="*/ 1 w 18"/>
                  <a:gd name="T7" fmla="*/ 12 h 19"/>
                  <a:gd name="T8" fmla="*/ 0 w 18"/>
                  <a:gd name="T9" fmla="*/ 9 h 19"/>
                  <a:gd name="T10" fmla="*/ 2 w 18"/>
                  <a:gd name="T11" fmla="*/ 9 h 19"/>
                  <a:gd name="T12" fmla="*/ 0 w 18"/>
                  <a:gd name="T13" fmla="*/ 6 h 19"/>
                  <a:gd name="T14" fmla="*/ 2 w 18"/>
                  <a:gd name="T15" fmla="*/ 6 h 19"/>
                  <a:gd name="T16" fmla="*/ 2 w 18"/>
                  <a:gd name="T17" fmla="*/ 3 h 19"/>
                  <a:gd name="T18" fmla="*/ 5 w 18"/>
                  <a:gd name="T19" fmla="*/ 2 h 19"/>
                  <a:gd name="T20" fmla="*/ 6 w 18"/>
                  <a:gd name="T21" fmla="*/ 1 h 19"/>
                  <a:gd name="T22" fmla="*/ 8 w 18"/>
                  <a:gd name="T23" fmla="*/ 0 h 19"/>
                  <a:gd name="T24" fmla="*/ 11 w 18"/>
                  <a:gd name="T25" fmla="*/ 2 h 19"/>
                  <a:gd name="T26" fmla="*/ 13 w 18"/>
                  <a:gd name="T27" fmla="*/ 3 h 19"/>
                  <a:gd name="T28" fmla="*/ 16 w 18"/>
                  <a:gd name="T29" fmla="*/ 3 h 19"/>
                  <a:gd name="T30" fmla="*/ 17 w 18"/>
                  <a:gd name="T31" fmla="*/ 4 h 19"/>
                  <a:gd name="T32" fmla="*/ 18 w 18"/>
                  <a:gd name="T33" fmla="*/ 5 h 19"/>
                  <a:gd name="T34" fmla="*/ 18 w 18"/>
                  <a:gd name="T35" fmla="*/ 8 h 19"/>
                  <a:gd name="T36" fmla="*/ 17 w 18"/>
                  <a:gd name="T37" fmla="*/ 11 h 19"/>
                  <a:gd name="T38" fmla="*/ 17 w 18"/>
                  <a:gd name="T39" fmla="*/ 14 h 19"/>
                  <a:gd name="T40" fmla="*/ 15 w 18"/>
                  <a:gd name="T41" fmla="*/ 17 h 19"/>
                  <a:gd name="T42" fmla="*/ 11 w 18"/>
                  <a:gd name="T43" fmla="*/ 17 h 19"/>
                  <a:gd name="T44" fmla="*/ 5 w 18"/>
                  <a:gd name="T45" fmla="*/ 19 h 19"/>
                  <a:gd name="T46" fmla="*/ 4 w 18"/>
                  <a:gd name="T47" fmla="*/ 13 h 19"/>
                  <a:gd name="T48" fmla="*/ 8 w 18"/>
                  <a:gd name="T49" fmla="*/ 16 h 19"/>
                  <a:gd name="T50" fmla="*/ 13 w 18"/>
                  <a:gd name="T51" fmla="*/ 16 h 19"/>
                  <a:gd name="T52" fmla="*/ 16 w 18"/>
                  <a:gd name="T53" fmla="*/ 16 h 19"/>
                  <a:gd name="T54" fmla="*/ 15 w 18"/>
                  <a:gd name="T55" fmla="*/ 14 h 19"/>
                  <a:gd name="T56" fmla="*/ 16 w 18"/>
                  <a:gd name="T57" fmla="*/ 9 h 19"/>
                  <a:gd name="T58" fmla="*/ 17 w 18"/>
                  <a:gd name="T59" fmla="*/ 7 h 19"/>
                  <a:gd name="T60" fmla="*/ 16 w 18"/>
                  <a:gd name="T61" fmla="*/ 4 h 19"/>
                  <a:gd name="T62" fmla="*/ 14 w 18"/>
                  <a:gd name="T63" fmla="*/ 4 h 19"/>
                  <a:gd name="T64" fmla="*/ 10 w 18"/>
                  <a:gd name="T65" fmla="*/ 3 h 19"/>
                  <a:gd name="T66" fmla="*/ 7 w 18"/>
                  <a:gd name="T67" fmla="*/ 4 h 19"/>
                  <a:gd name="T68" fmla="*/ 6 w 18"/>
                  <a:gd name="T69" fmla="*/ 3 h 19"/>
                  <a:gd name="T70" fmla="*/ 4 w 18"/>
                  <a:gd name="T71" fmla="*/ 3 h 19"/>
                  <a:gd name="T72" fmla="*/ 3 w 18"/>
                  <a:gd name="T73" fmla="*/ 4 h 19"/>
                  <a:gd name="T74" fmla="*/ 4 w 18"/>
                  <a:gd name="T75" fmla="*/ 7 h 19"/>
                  <a:gd name="T76" fmla="*/ 5 w 18"/>
                  <a:gd name="T77" fmla="*/ 9 h 19"/>
                  <a:gd name="T78" fmla="*/ 3 w 18"/>
                  <a:gd name="T79" fmla="*/ 8 h 19"/>
                  <a:gd name="T80" fmla="*/ 3 w 18"/>
                  <a:gd name="T8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9">
                    <a:moveTo>
                      <a:pt x="5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4"/>
                      <a:pt x="3" y="14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1"/>
                      <a:pt x="1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4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2"/>
                      <a:pt x="11" y="2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5" y="2"/>
                      <a:pt x="16" y="3"/>
                    </a:cubicBezTo>
                    <a:cubicBezTo>
                      <a:pt x="16" y="3"/>
                      <a:pt x="16" y="3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6" y="12"/>
                      <a:pt x="16" y="12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8" y="16"/>
                      <a:pt x="18" y="16"/>
                    </a:cubicBezTo>
                    <a:cubicBezTo>
                      <a:pt x="17" y="17"/>
                      <a:pt x="16" y="17"/>
                      <a:pt x="15" y="17"/>
                    </a:cubicBezTo>
                    <a:cubicBezTo>
                      <a:pt x="15" y="17"/>
                      <a:pt x="14" y="17"/>
                      <a:pt x="13" y="17"/>
                    </a:cubicBezTo>
                    <a:cubicBezTo>
                      <a:pt x="12" y="17"/>
                      <a:pt x="11" y="17"/>
                      <a:pt x="11" y="17"/>
                    </a:cubicBezTo>
                    <a:cubicBezTo>
                      <a:pt x="10" y="17"/>
                      <a:pt x="9" y="17"/>
                      <a:pt x="8" y="18"/>
                    </a:cubicBezTo>
                    <a:cubicBezTo>
                      <a:pt x="7" y="18"/>
                      <a:pt x="6" y="19"/>
                      <a:pt x="5" y="19"/>
                    </a:cubicBezTo>
                    <a:close/>
                    <a:moveTo>
                      <a:pt x="3" y="12"/>
                    </a:moveTo>
                    <a:cubicBezTo>
                      <a:pt x="3" y="12"/>
                      <a:pt x="4" y="12"/>
                      <a:pt x="4" y="13"/>
                    </a:cubicBezTo>
                    <a:cubicBezTo>
                      <a:pt x="5" y="14"/>
                      <a:pt x="5" y="16"/>
                      <a:pt x="5" y="17"/>
                    </a:cubicBezTo>
                    <a:cubicBezTo>
                      <a:pt x="6" y="17"/>
                      <a:pt x="7" y="17"/>
                      <a:pt x="8" y="16"/>
                    </a:cubicBezTo>
                    <a:cubicBezTo>
                      <a:pt x="9" y="16"/>
                      <a:pt x="10" y="16"/>
                      <a:pt x="10" y="16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5" y="12"/>
                      <a:pt x="15" y="12"/>
                      <a:pt x="16" y="10"/>
                    </a:cubicBezTo>
                    <a:cubicBezTo>
                      <a:pt x="16" y="10"/>
                      <a:pt x="16" y="9"/>
                      <a:pt x="16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9" y="3"/>
                      <a:pt x="9" y="2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19" name="Freeform 274"/>
              <p:cNvSpPr/>
              <p:nvPr/>
            </p:nvSpPr>
            <p:spPr bwMode="auto">
              <a:xfrm>
                <a:off x="3936" y="2544"/>
                <a:ext cx="16" cy="21"/>
              </a:xfrm>
              <a:custGeom>
                <a:avLst/>
                <a:gdLst>
                  <a:gd name="T0" fmla="*/ 7 w 7"/>
                  <a:gd name="T1" fmla="*/ 5 h 9"/>
                  <a:gd name="T2" fmla="*/ 1 w 7"/>
                  <a:gd name="T3" fmla="*/ 6 h 9"/>
                  <a:gd name="T4" fmla="*/ 7 w 7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5"/>
                    </a:moveTo>
                    <a:cubicBezTo>
                      <a:pt x="6" y="8"/>
                      <a:pt x="3" y="9"/>
                      <a:pt x="1" y="6"/>
                    </a:cubicBezTo>
                    <a:cubicBezTo>
                      <a:pt x="0" y="4"/>
                      <a:pt x="5" y="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0" name="Freeform 275"/>
              <p:cNvSpPr>
                <a:spLocks noEditPoints="1"/>
              </p:cNvSpPr>
              <p:nvPr/>
            </p:nvSpPr>
            <p:spPr bwMode="auto">
              <a:xfrm>
                <a:off x="3936" y="2549"/>
                <a:ext cx="19" cy="16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4 h 7"/>
                  <a:gd name="T4" fmla="*/ 1 w 8"/>
                  <a:gd name="T5" fmla="*/ 2 h 7"/>
                  <a:gd name="T6" fmla="*/ 5 w 8"/>
                  <a:gd name="T7" fmla="*/ 0 h 7"/>
                  <a:gd name="T8" fmla="*/ 8 w 8"/>
                  <a:gd name="T9" fmla="*/ 2 h 7"/>
                  <a:gd name="T10" fmla="*/ 8 w 8"/>
                  <a:gd name="T11" fmla="*/ 3 h 7"/>
                  <a:gd name="T12" fmla="*/ 8 w 8"/>
                  <a:gd name="T13" fmla="*/ 3 h 7"/>
                  <a:gd name="T14" fmla="*/ 4 w 8"/>
                  <a:gd name="T15" fmla="*/ 7 h 7"/>
                  <a:gd name="T16" fmla="*/ 5 w 8"/>
                  <a:gd name="T17" fmla="*/ 1 h 7"/>
                  <a:gd name="T18" fmla="*/ 2 w 8"/>
                  <a:gd name="T19" fmla="*/ 3 h 7"/>
                  <a:gd name="T20" fmla="*/ 2 w 8"/>
                  <a:gd name="T21" fmla="*/ 4 h 7"/>
                  <a:gd name="T22" fmla="*/ 4 w 8"/>
                  <a:gd name="T23" fmla="*/ 5 h 7"/>
                  <a:gd name="T24" fmla="*/ 6 w 8"/>
                  <a:gd name="T25" fmla="*/ 3 h 7"/>
                  <a:gd name="T26" fmla="*/ 5 w 8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3" y="7"/>
                      <a:pt x="1" y="6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5"/>
                      <a:pt x="5" y="7"/>
                      <a:pt x="4" y="7"/>
                    </a:cubicBezTo>
                    <a:close/>
                    <a:moveTo>
                      <a:pt x="5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2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1" name="Freeform 276"/>
              <p:cNvSpPr/>
              <p:nvPr/>
            </p:nvSpPr>
            <p:spPr bwMode="auto">
              <a:xfrm>
                <a:off x="3697" y="2309"/>
                <a:ext cx="26" cy="26"/>
              </a:xfrm>
              <a:custGeom>
                <a:avLst/>
                <a:gdLst>
                  <a:gd name="T0" fmla="*/ 0 w 11"/>
                  <a:gd name="T1" fmla="*/ 4 h 11"/>
                  <a:gd name="T2" fmla="*/ 10 w 11"/>
                  <a:gd name="T3" fmla="*/ 11 h 11"/>
                  <a:gd name="T4" fmla="*/ 7 w 11"/>
                  <a:gd name="T5" fmla="*/ 6 h 11"/>
                  <a:gd name="T6" fmla="*/ 7 w 11"/>
                  <a:gd name="T7" fmla="*/ 2 h 11"/>
                  <a:gd name="T8" fmla="*/ 5 w 11"/>
                  <a:gd name="T9" fmla="*/ 3 h 11"/>
                  <a:gd name="T10" fmla="*/ 3 w 11"/>
                  <a:gd name="T11" fmla="*/ 1 h 11"/>
                  <a:gd name="T12" fmla="*/ 0 w 11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0" y="4"/>
                    </a:moveTo>
                    <a:cubicBezTo>
                      <a:pt x="3" y="7"/>
                      <a:pt x="6" y="9"/>
                      <a:pt x="10" y="11"/>
                    </a:cubicBezTo>
                    <a:cubicBezTo>
                      <a:pt x="10" y="9"/>
                      <a:pt x="11" y="6"/>
                      <a:pt x="7" y="6"/>
                    </a:cubicBezTo>
                    <a:cubicBezTo>
                      <a:pt x="8" y="5"/>
                      <a:pt x="9" y="3"/>
                      <a:pt x="7" y="2"/>
                    </a:cubicBezTo>
                    <a:cubicBezTo>
                      <a:pt x="7" y="2"/>
                      <a:pt x="6" y="4"/>
                      <a:pt x="5" y="3"/>
                    </a:cubicBezTo>
                    <a:cubicBezTo>
                      <a:pt x="6" y="0"/>
                      <a:pt x="3" y="0"/>
                      <a:pt x="3" y="1"/>
                    </a:cubicBezTo>
                    <a:cubicBezTo>
                      <a:pt x="3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2" name="Freeform 277"/>
              <p:cNvSpPr>
                <a:spLocks noEditPoints="1"/>
              </p:cNvSpPr>
              <p:nvPr/>
            </p:nvSpPr>
            <p:spPr bwMode="auto">
              <a:xfrm>
                <a:off x="3694" y="2309"/>
                <a:ext cx="29" cy="28"/>
              </a:xfrm>
              <a:custGeom>
                <a:avLst/>
                <a:gdLst>
                  <a:gd name="T0" fmla="*/ 12 w 12"/>
                  <a:gd name="T1" fmla="*/ 12 h 12"/>
                  <a:gd name="T2" fmla="*/ 11 w 12"/>
                  <a:gd name="T3" fmla="*/ 12 h 12"/>
                  <a:gd name="T4" fmla="*/ 0 w 12"/>
                  <a:gd name="T5" fmla="*/ 5 h 12"/>
                  <a:gd name="T6" fmla="*/ 0 w 12"/>
                  <a:gd name="T7" fmla="*/ 4 h 12"/>
                  <a:gd name="T8" fmla="*/ 0 w 12"/>
                  <a:gd name="T9" fmla="*/ 4 h 12"/>
                  <a:gd name="T10" fmla="*/ 3 w 12"/>
                  <a:gd name="T11" fmla="*/ 1 h 12"/>
                  <a:gd name="T12" fmla="*/ 3 w 12"/>
                  <a:gd name="T13" fmla="*/ 0 h 12"/>
                  <a:gd name="T14" fmla="*/ 5 w 12"/>
                  <a:gd name="T15" fmla="*/ 0 h 12"/>
                  <a:gd name="T16" fmla="*/ 7 w 12"/>
                  <a:gd name="T17" fmla="*/ 1 h 12"/>
                  <a:gd name="T18" fmla="*/ 7 w 12"/>
                  <a:gd name="T19" fmla="*/ 3 h 12"/>
                  <a:gd name="T20" fmla="*/ 7 w 12"/>
                  <a:gd name="T21" fmla="*/ 2 h 12"/>
                  <a:gd name="T22" fmla="*/ 9 w 12"/>
                  <a:gd name="T23" fmla="*/ 2 h 12"/>
                  <a:gd name="T24" fmla="*/ 10 w 12"/>
                  <a:gd name="T25" fmla="*/ 3 h 12"/>
                  <a:gd name="T26" fmla="*/ 9 w 12"/>
                  <a:gd name="T27" fmla="*/ 5 h 12"/>
                  <a:gd name="T28" fmla="*/ 11 w 12"/>
                  <a:gd name="T29" fmla="*/ 6 h 12"/>
                  <a:gd name="T30" fmla="*/ 12 w 12"/>
                  <a:gd name="T31" fmla="*/ 11 h 12"/>
                  <a:gd name="T32" fmla="*/ 12 w 12"/>
                  <a:gd name="T33" fmla="*/ 12 h 12"/>
                  <a:gd name="T34" fmla="*/ 2 w 12"/>
                  <a:gd name="T35" fmla="*/ 4 h 12"/>
                  <a:gd name="T36" fmla="*/ 10 w 12"/>
                  <a:gd name="T37" fmla="*/ 10 h 12"/>
                  <a:gd name="T38" fmla="*/ 10 w 12"/>
                  <a:gd name="T39" fmla="*/ 7 h 12"/>
                  <a:gd name="T40" fmla="*/ 8 w 12"/>
                  <a:gd name="T41" fmla="*/ 6 h 12"/>
                  <a:gd name="T42" fmla="*/ 7 w 12"/>
                  <a:gd name="T43" fmla="*/ 6 h 12"/>
                  <a:gd name="T44" fmla="*/ 8 w 12"/>
                  <a:gd name="T45" fmla="*/ 5 h 12"/>
                  <a:gd name="T46" fmla="*/ 8 w 12"/>
                  <a:gd name="T47" fmla="*/ 4 h 12"/>
                  <a:gd name="T48" fmla="*/ 8 w 12"/>
                  <a:gd name="T49" fmla="*/ 3 h 12"/>
                  <a:gd name="T50" fmla="*/ 8 w 12"/>
                  <a:gd name="T51" fmla="*/ 3 h 12"/>
                  <a:gd name="T52" fmla="*/ 7 w 12"/>
                  <a:gd name="T53" fmla="*/ 4 h 12"/>
                  <a:gd name="T54" fmla="*/ 5 w 12"/>
                  <a:gd name="T55" fmla="*/ 4 h 12"/>
                  <a:gd name="T56" fmla="*/ 5 w 12"/>
                  <a:gd name="T57" fmla="*/ 3 h 12"/>
                  <a:gd name="T58" fmla="*/ 5 w 12"/>
                  <a:gd name="T59" fmla="*/ 3 h 12"/>
                  <a:gd name="T60" fmla="*/ 5 w 12"/>
                  <a:gd name="T61" fmla="*/ 1 h 12"/>
                  <a:gd name="T62" fmla="*/ 4 w 12"/>
                  <a:gd name="T63" fmla="*/ 1 h 12"/>
                  <a:gd name="T64" fmla="*/ 2 w 12"/>
                  <a:gd name="T6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6" y="10"/>
                      <a:pt x="4" y="8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2"/>
                      <a:pt x="10" y="3"/>
                      <a:pt x="10" y="3"/>
                    </a:cubicBezTo>
                    <a:cubicBezTo>
                      <a:pt x="10" y="4"/>
                      <a:pt x="10" y="4"/>
                      <a:pt x="9" y="5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2" y="7"/>
                      <a:pt x="12" y="9"/>
                      <a:pt x="12" y="11"/>
                    </a:cubicBezTo>
                    <a:lnTo>
                      <a:pt x="12" y="12"/>
                    </a:lnTo>
                    <a:close/>
                    <a:moveTo>
                      <a:pt x="2" y="4"/>
                    </a:moveTo>
                    <a:cubicBezTo>
                      <a:pt x="4" y="7"/>
                      <a:pt x="7" y="8"/>
                      <a:pt x="10" y="10"/>
                    </a:cubicBezTo>
                    <a:cubicBezTo>
                      <a:pt x="11" y="9"/>
                      <a:pt x="11" y="7"/>
                      <a:pt x="10" y="7"/>
                    </a:cubicBezTo>
                    <a:cubicBezTo>
                      <a:pt x="10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3" name="Freeform 278"/>
              <p:cNvSpPr/>
              <p:nvPr/>
            </p:nvSpPr>
            <p:spPr bwMode="auto">
              <a:xfrm>
                <a:off x="3824" y="2142"/>
                <a:ext cx="102" cy="95"/>
              </a:xfrm>
              <a:custGeom>
                <a:avLst/>
                <a:gdLst>
                  <a:gd name="T0" fmla="*/ 43 w 43"/>
                  <a:gd name="T1" fmla="*/ 5 h 40"/>
                  <a:gd name="T2" fmla="*/ 42 w 43"/>
                  <a:gd name="T3" fmla="*/ 12 h 40"/>
                  <a:gd name="T4" fmla="*/ 42 w 43"/>
                  <a:gd name="T5" fmla="*/ 23 h 40"/>
                  <a:gd name="T6" fmla="*/ 43 w 43"/>
                  <a:gd name="T7" fmla="*/ 33 h 40"/>
                  <a:gd name="T8" fmla="*/ 43 w 43"/>
                  <a:gd name="T9" fmla="*/ 38 h 40"/>
                  <a:gd name="T10" fmla="*/ 40 w 43"/>
                  <a:gd name="T11" fmla="*/ 40 h 40"/>
                  <a:gd name="T12" fmla="*/ 20 w 43"/>
                  <a:gd name="T13" fmla="*/ 30 h 40"/>
                  <a:gd name="T14" fmla="*/ 14 w 43"/>
                  <a:gd name="T15" fmla="*/ 30 h 40"/>
                  <a:gd name="T16" fmla="*/ 6 w 43"/>
                  <a:gd name="T17" fmla="*/ 27 h 40"/>
                  <a:gd name="T18" fmla="*/ 3 w 43"/>
                  <a:gd name="T19" fmla="*/ 25 h 40"/>
                  <a:gd name="T20" fmla="*/ 1 w 43"/>
                  <a:gd name="T21" fmla="*/ 22 h 40"/>
                  <a:gd name="T22" fmla="*/ 2 w 43"/>
                  <a:gd name="T23" fmla="*/ 13 h 40"/>
                  <a:gd name="T24" fmla="*/ 0 w 43"/>
                  <a:gd name="T25" fmla="*/ 10 h 40"/>
                  <a:gd name="T26" fmla="*/ 3 w 43"/>
                  <a:gd name="T27" fmla="*/ 7 h 40"/>
                  <a:gd name="T28" fmla="*/ 4 w 43"/>
                  <a:gd name="T29" fmla="*/ 3 h 40"/>
                  <a:gd name="T30" fmla="*/ 6 w 43"/>
                  <a:gd name="T31" fmla="*/ 0 h 40"/>
                  <a:gd name="T32" fmla="*/ 16 w 43"/>
                  <a:gd name="T33" fmla="*/ 3 h 40"/>
                  <a:gd name="T34" fmla="*/ 21 w 43"/>
                  <a:gd name="T35" fmla="*/ 6 h 40"/>
                  <a:gd name="T36" fmla="*/ 26 w 43"/>
                  <a:gd name="T37" fmla="*/ 8 h 40"/>
                  <a:gd name="T38" fmla="*/ 29 w 43"/>
                  <a:gd name="T39" fmla="*/ 7 h 40"/>
                  <a:gd name="T40" fmla="*/ 28 w 43"/>
                  <a:gd name="T41" fmla="*/ 5 h 40"/>
                  <a:gd name="T42" fmla="*/ 32 w 43"/>
                  <a:gd name="T43" fmla="*/ 1 h 40"/>
                  <a:gd name="T44" fmla="*/ 37 w 43"/>
                  <a:gd name="T45" fmla="*/ 2 h 40"/>
                  <a:gd name="T46" fmla="*/ 43 w 43"/>
                  <a:gd name="T47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40">
                    <a:moveTo>
                      <a:pt x="43" y="5"/>
                    </a:moveTo>
                    <a:cubicBezTo>
                      <a:pt x="40" y="6"/>
                      <a:pt x="42" y="10"/>
                      <a:pt x="42" y="12"/>
                    </a:cubicBezTo>
                    <a:cubicBezTo>
                      <a:pt x="43" y="16"/>
                      <a:pt x="42" y="20"/>
                      <a:pt x="42" y="23"/>
                    </a:cubicBezTo>
                    <a:cubicBezTo>
                      <a:pt x="42" y="26"/>
                      <a:pt x="42" y="30"/>
                      <a:pt x="43" y="33"/>
                    </a:cubicBezTo>
                    <a:cubicBezTo>
                      <a:pt x="43" y="35"/>
                      <a:pt x="43" y="37"/>
                      <a:pt x="43" y="38"/>
                    </a:cubicBezTo>
                    <a:cubicBezTo>
                      <a:pt x="43" y="39"/>
                      <a:pt x="39" y="37"/>
                      <a:pt x="40" y="40"/>
                    </a:cubicBezTo>
                    <a:cubicBezTo>
                      <a:pt x="33" y="37"/>
                      <a:pt x="27" y="33"/>
                      <a:pt x="20" y="30"/>
                    </a:cubicBezTo>
                    <a:cubicBezTo>
                      <a:pt x="18" y="29"/>
                      <a:pt x="16" y="31"/>
                      <a:pt x="14" y="30"/>
                    </a:cubicBezTo>
                    <a:cubicBezTo>
                      <a:pt x="11" y="27"/>
                      <a:pt x="8" y="31"/>
                      <a:pt x="6" y="27"/>
                    </a:cubicBezTo>
                    <a:cubicBezTo>
                      <a:pt x="6" y="26"/>
                      <a:pt x="4" y="26"/>
                      <a:pt x="3" y="25"/>
                    </a:cubicBezTo>
                    <a:cubicBezTo>
                      <a:pt x="2" y="25"/>
                      <a:pt x="2" y="23"/>
                      <a:pt x="1" y="22"/>
                    </a:cubicBezTo>
                    <a:cubicBezTo>
                      <a:pt x="1" y="21"/>
                      <a:pt x="2" y="16"/>
                      <a:pt x="2" y="13"/>
                    </a:cubicBezTo>
                    <a:cubicBezTo>
                      <a:pt x="2" y="13"/>
                      <a:pt x="0" y="10"/>
                      <a:pt x="0" y="10"/>
                    </a:cubicBezTo>
                    <a:cubicBezTo>
                      <a:pt x="0" y="9"/>
                      <a:pt x="2" y="8"/>
                      <a:pt x="3" y="7"/>
                    </a:cubicBezTo>
                    <a:cubicBezTo>
                      <a:pt x="4" y="5"/>
                      <a:pt x="2" y="5"/>
                      <a:pt x="4" y="3"/>
                    </a:cubicBezTo>
                    <a:cubicBezTo>
                      <a:pt x="6" y="2"/>
                      <a:pt x="6" y="2"/>
                      <a:pt x="6" y="0"/>
                    </a:cubicBezTo>
                    <a:cubicBezTo>
                      <a:pt x="8" y="1"/>
                      <a:pt x="15" y="0"/>
                      <a:pt x="16" y="3"/>
                    </a:cubicBezTo>
                    <a:cubicBezTo>
                      <a:pt x="18" y="6"/>
                      <a:pt x="18" y="6"/>
                      <a:pt x="21" y="6"/>
                    </a:cubicBezTo>
                    <a:cubicBezTo>
                      <a:pt x="22" y="7"/>
                      <a:pt x="25" y="9"/>
                      <a:pt x="26" y="8"/>
                    </a:cubicBezTo>
                    <a:cubicBezTo>
                      <a:pt x="27" y="8"/>
                      <a:pt x="28" y="8"/>
                      <a:pt x="29" y="7"/>
                    </a:cubicBezTo>
                    <a:cubicBezTo>
                      <a:pt x="29" y="6"/>
                      <a:pt x="28" y="6"/>
                      <a:pt x="28" y="5"/>
                    </a:cubicBezTo>
                    <a:cubicBezTo>
                      <a:pt x="29" y="3"/>
                      <a:pt x="30" y="1"/>
                      <a:pt x="32" y="1"/>
                    </a:cubicBezTo>
                    <a:cubicBezTo>
                      <a:pt x="34" y="1"/>
                      <a:pt x="36" y="1"/>
                      <a:pt x="37" y="2"/>
                    </a:cubicBezTo>
                    <a:cubicBezTo>
                      <a:pt x="38" y="4"/>
                      <a:pt x="41" y="3"/>
                      <a:pt x="4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4" name="Freeform 279"/>
              <p:cNvSpPr>
                <a:spLocks noEditPoints="1"/>
              </p:cNvSpPr>
              <p:nvPr/>
            </p:nvSpPr>
            <p:spPr bwMode="auto">
              <a:xfrm>
                <a:off x="3824" y="2140"/>
                <a:ext cx="102" cy="100"/>
              </a:xfrm>
              <a:custGeom>
                <a:avLst/>
                <a:gdLst>
                  <a:gd name="T0" fmla="*/ 20 w 43"/>
                  <a:gd name="T1" fmla="*/ 32 h 42"/>
                  <a:gd name="T2" fmla="*/ 14 w 43"/>
                  <a:gd name="T3" fmla="*/ 31 h 42"/>
                  <a:gd name="T4" fmla="*/ 6 w 43"/>
                  <a:gd name="T5" fmla="*/ 28 h 42"/>
                  <a:gd name="T6" fmla="*/ 2 w 43"/>
                  <a:gd name="T7" fmla="*/ 27 h 42"/>
                  <a:gd name="T8" fmla="*/ 1 w 43"/>
                  <a:gd name="T9" fmla="*/ 23 h 42"/>
                  <a:gd name="T10" fmla="*/ 1 w 43"/>
                  <a:gd name="T11" fmla="*/ 14 h 42"/>
                  <a:gd name="T12" fmla="*/ 0 w 43"/>
                  <a:gd name="T13" fmla="*/ 11 h 42"/>
                  <a:gd name="T14" fmla="*/ 2 w 43"/>
                  <a:gd name="T15" fmla="*/ 8 h 42"/>
                  <a:gd name="T16" fmla="*/ 4 w 43"/>
                  <a:gd name="T17" fmla="*/ 4 h 42"/>
                  <a:gd name="T18" fmla="*/ 5 w 43"/>
                  <a:gd name="T19" fmla="*/ 0 h 42"/>
                  <a:gd name="T20" fmla="*/ 10 w 43"/>
                  <a:gd name="T21" fmla="*/ 1 h 42"/>
                  <a:gd name="T22" fmla="*/ 21 w 43"/>
                  <a:gd name="T23" fmla="*/ 7 h 42"/>
                  <a:gd name="T24" fmla="*/ 24 w 43"/>
                  <a:gd name="T25" fmla="*/ 8 h 42"/>
                  <a:gd name="T26" fmla="*/ 27 w 43"/>
                  <a:gd name="T27" fmla="*/ 9 h 42"/>
                  <a:gd name="T28" fmla="*/ 28 w 43"/>
                  <a:gd name="T29" fmla="*/ 7 h 42"/>
                  <a:gd name="T30" fmla="*/ 32 w 43"/>
                  <a:gd name="T31" fmla="*/ 1 h 42"/>
                  <a:gd name="T32" fmla="*/ 38 w 43"/>
                  <a:gd name="T33" fmla="*/ 3 h 42"/>
                  <a:gd name="T34" fmla="*/ 43 w 43"/>
                  <a:gd name="T35" fmla="*/ 5 h 42"/>
                  <a:gd name="T36" fmla="*/ 43 w 43"/>
                  <a:gd name="T37" fmla="*/ 6 h 42"/>
                  <a:gd name="T38" fmla="*/ 43 w 43"/>
                  <a:gd name="T39" fmla="*/ 13 h 42"/>
                  <a:gd name="T40" fmla="*/ 43 w 43"/>
                  <a:gd name="T41" fmla="*/ 24 h 42"/>
                  <a:gd name="T42" fmla="*/ 43 w 43"/>
                  <a:gd name="T43" fmla="*/ 38 h 42"/>
                  <a:gd name="T44" fmla="*/ 42 w 43"/>
                  <a:gd name="T45" fmla="*/ 40 h 42"/>
                  <a:gd name="T46" fmla="*/ 41 w 43"/>
                  <a:gd name="T47" fmla="*/ 40 h 42"/>
                  <a:gd name="T48" fmla="*/ 40 w 43"/>
                  <a:gd name="T49" fmla="*/ 41 h 42"/>
                  <a:gd name="T50" fmla="*/ 19 w 43"/>
                  <a:gd name="T51" fmla="*/ 30 h 42"/>
                  <a:gd name="T52" fmla="*/ 39 w 43"/>
                  <a:gd name="T53" fmla="*/ 40 h 42"/>
                  <a:gd name="T54" fmla="*/ 41 w 43"/>
                  <a:gd name="T55" fmla="*/ 39 h 42"/>
                  <a:gd name="T56" fmla="*/ 42 w 43"/>
                  <a:gd name="T57" fmla="*/ 39 h 42"/>
                  <a:gd name="T58" fmla="*/ 42 w 43"/>
                  <a:gd name="T59" fmla="*/ 34 h 42"/>
                  <a:gd name="T60" fmla="*/ 42 w 43"/>
                  <a:gd name="T61" fmla="*/ 20 h 42"/>
                  <a:gd name="T62" fmla="*/ 41 w 43"/>
                  <a:gd name="T63" fmla="*/ 12 h 42"/>
                  <a:gd name="T64" fmla="*/ 40 w 43"/>
                  <a:gd name="T65" fmla="*/ 5 h 42"/>
                  <a:gd name="T66" fmla="*/ 34 w 43"/>
                  <a:gd name="T67" fmla="*/ 2 h 42"/>
                  <a:gd name="T68" fmla="*/ 29 w 43"/>
                  <a:gd name="T69" fmla="*/ 6 h 42"/>
                  <a:gd name="T70" fmla="*/ 29 w 43"/>
                  <a:gd name="T71" fmla="*/ 9 h 42"/>
                  <a:gd name="T72" fmla="*/ 26 w 43"/>
                  <a:gd name="T73" fmla="*/ 10 h 42"/>
                  <a:gd name="T74" fmla="*/ 21 w 43"/>
                  <a:gd name="T75" fmla="*/ 8 h 42"/>
                  <a:gd name="T76" fmla="*/ 16 w 43"/>
                  <a:gd name="T77" fmla="*/ 4 h 42"/>
                  <a:gd name="T78" fmla="*/ 7 w 43"/>
                  <a:gd name="T79" fmla="*/ 2 h 42"/>
                  <a:gd name="T80" fmla="*/ 4 w 43"/>
                  <a:gd name="T81" fmla="*/ 6 h 42"/>
                  <a:gd name="T82" fmla="*/ 2 w 43"/>
                  <a:gd name="T83" fmla="*/ 10 h 42"/>
                  <a:gd name="T84" fmla="*/ 1 w 43"/>
                  <a:gd name="T85" fmla="*/ 12 h 42"/>
                  <a:gd name="T86" fmla="*/ 2 w 43"/>
                  <a:gd name="T87" fmla="*/ 19 h 42"/>
                  <a:gd name="T88" fmla="*/ 2 w 43"/>
                  <a:gd name="T89" fmla="*/ 24 h 42"/>
                  <a:gd name="T90" fmla="*/ 5 w 43"/>
                  <a:gd name="T91" fmla="*/ 26 h 42"/>
                  <a:gd name="T92" fmla="*/ 10 w 43"/>
                  <a:gd name="T93" fmla="*/ 29 h 42"/>
                  <a:gd name="T94" fmla="*/ 17 w 43"/>
                  <a:gd name="T95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" h="42">
                    <a:moveTo>
                      <a:pt x="41" y="42"/>
                    </a:move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8" y="31"/>
                      <a:pt x="17" y="32"/>
                    </a:cubicBezTo>
                    <a:cubicBezTo>
                      <a:pt x="16" y="32"/>
                      <a:pt x="15" y="32"/>
                      <a:pt x="14" y="31"/>
                    </a:cubicBezTo>
                    <a:cubicBezTo>
                      <a:pt x="12" y="30"/>
                      <a:pt x="11" y="30"/>
                      <a:pt x="10" y="30"/>
                    </a:cubicBezTo>
                    <a:cubicBezTo>
                      <a:pt x="9" y="31"/>
                      <a:pt x="7" y="31"/>
                      <a:pt x="6" y="28"/>
                    </a:cubicBezTo>
                    <a:cubicBezTo>
                      <a:pt x="5" y="28"/>
                      <a:pt x="5" y="28"/>
                      <a:pt x="4" y="28"/>
                    </a:cubicBezTo>
                    <a:cubicBezTo>
                      <a:pt x="4" y="27"/>
                      <a:pt x="3" y="27"/>
                      <a:pt x="2" y="27"/>
                    </a:cubicBezTo>
                    <a:cubicBezTo>
                      <a:pt x="2" y="26"/>
                      <a:pt x="2" y="25"/>
                      <a:pt x="1" y="25"/>
                    </a:cubicBezTo>
                    <a:cubicBezTo>
                      <a:pt x="1" y="24"/>
                      <a:pt x="1" y="24"/>
                      <a:pt x="1" y="23"/>
                    </a:cubicBezTo>
                    <a:cubicBezTo>
                      <a:pt x="0" y="23"/>
                      <a:pt x="0" y="21"/>
                      <a:pt x="1" y="18"/>
                    </a:cubicBezTo>
                    <a:cubicBezTo>
                      <a:pt x="1" y="17"/>
                      <a:pt x="1" y="15"/>
                      <a:pt x="1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6"/>
                      <a:pt x="2" y="5"/>
                      <a:pt x="4" y="4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9" y="1"/>
                      <a:pt x="10" y="1"/>
                    </a:cubicBezTo>
                    <a:cubicBezTo>
                      <a:pt x="13" y="1"/>
                      <a:pt x="16" y="2"/>
                      <a:pt x="17" y="3"/>
                    </a:cubicBezTo>
                    <a:cubicBezTo>
                      <a:pt x="18" y="6"/>
                      <a:pt x="18" y="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3" y="7"/>
                      <a:pt x="24" y="8"/>
                    </a:cubicBezTo>
                    <a:cubicBezTo>
                      <a:pt x="24" y="8"/>
                      <a:pt x="25" y="9"/>
                      <a:pt x="26" y="9"/>
                    </a:cubicBezTo>
                    <a:cubicBezTo>
                      <a:pt x="26" y="9"/>
                      <a:pt x="26" y="9"/>
                      <a:pt x="27" y="9"/>
                    </a:cubicBezTo>
                    <a:cubicBezTo>
                      <a:pt x="27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6"/>
                      <a:pt x="28" y="5"/>
                    </a:cubicBezTo>
                    <a:cubicBezTo>
                      <a:pt x="28" y="3"/>
                      <a:pt x="30" y="1"/>
                      <a:pt x="32" y="1"/>
                    </a:cubicBezTo>
                    <a:cubicBezTo>
                      <a:pt x="33" y="1"/>
                      <a:pt x="33" y="1"/>
                      <a:pt x="34" y="1"/>
                    </a:cubicBezTo>
                    <a:cubicBezTo>
                      <a:pt x="35" y="1"/>
                      <a:pt x="37" y="1"/>
                      <a:pt x="38" y="3"/>
                    </a:cubicBezTo>
                    <a:cubicBezTo>
                      <a:pt x="38" y="3"/>
                      <a:pt x="39" y="4"/>
                      <a:pt x="40" y="4"/>
                    </a:cubicBezTo>
                    <a:cubicBezTo>
                      <a:pt x="41" y="4"/>
                      <a:pt x="42" y="4"/>
                      <a:pt x="43" y="5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7"/>
                      <a:pt x="42" y="10"/>
                      <a:pt x="43" y="12"/>
                    </a:cubicBezTo>
                    <a:cubicBezTo>
                      <a:pt x="43" y="12"/>
                      <a:pt x="43" y="13"/>
                      <a:pt x="43" y="13"/>
                    </a:cubicBezTo>
                    <a:cubicBezTo>
                      <a:pt x="43" y="16"/>
                      <a:pt x="43" y="18"/>
                      <a:pt x="43" y="20"/>
                    </a:cubicBezTo>
                    <a:cubicBezTo>
                      <a:pt x="43" y="22"/>
                      <a:pt x="43" y="23"/>
                      <a:pt x="43" y="24"/>
                    </a:cubicBezTo>
                    <a:cubicBezTo>
                      <a:pt x="43" y="27"/>
                      <a:pt x="43" y="31"/>
                      <a:pt x="43" y="34"/>
                    </a:cubicBezTo>
                    <a:cubicBezTo>
                      <a:pt x="43" y="35"/>
                      <a:pt x="43" y="36"/>
                      <a:pt x="43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40"/>
                      <a:pt x="42" y="40"/>
                    </a:cubicBezTo>
                    <a:cubicBezTo>
                      <a:pt x="42" y="40"/>
                      <a:pt x="42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1"/>
                    </a:cubicBezTo>
                    <a:lnTo>
                      <a:pt x="41" y="42"/>
                    </a:lnTo>
                    <a:close/>
                    <a:moveTo>
                      <a:pt x="19" y="30"/>
                    </a:moveTo>
                    <a:cubicBezTo>
                      <a:pt x="19" y="30"/>
                      <a:pt x="20" y="30"/>
                      <a:pt x="21" y="31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39"/>
                      <a:pt x="41" y="39"/>
                      <a:pt x="41" y="39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6"/>
                      <a:pt x="42" y="35"/>
                      <a:pt x="42" y="34"/>
                    </a:cubicBezTo>
                    <a:cubicBezTo>
                      <a:pt x="42" y="31"/>
                      <a:pt x="42" y="27"/>
                      <a:pt x="42" y="24"/>
                    </a:cubicBezTo>
                    <a:cubicBezTo>
                      <a:pt x="42" y="23"/>
                      <a:pt x="42" y="22"/>
                      <a:pt x="42" y="20"/>
                    </a:cubicBezTo>
                    <a:cubicBezTo>
                      <a:pt x="42" y="18"/>
                      <a:pt x="42" y="16"/>
                      <a:pt x="42" y="14"/>
                    </a:cubicBezTo>
                    <a:cubicBezTo>
                      <a:pt x="42" y="13"/>
                      <a:pt x="42" y="13"/>
                      <a:pt x="41" y="12"/>
                    </a:cubicBezTo>
                    <a:cubicBezTo>
                      <a:pt x="41" y="10"/>
                      <a:pt x="40" y="7"/>
                      <a:pt x="42" y="6"/>
                    </a:cubicBezTo>
                    <a:cubicBezTo>
                      <a:pt x="41" y="5"/>
                      <a:pt x="41" y="5"/>
                      <a:pt x="40" y="5"/>
                    </a:cubicBezTo>
                    <a:cubicBezTo>
                      <a:pt x="38" y="5"/>
                      <a:pt x="37" y="5"/>
                      <a:pt x="37" y="4"/>
                    </a:cubicBezTo>
                    <a:cubicBezTo>
                      <a:pt x="36" y="3"/>
                      <a:pt x="35" y="2"/>
                      <a:pt x="34" y="2"/>
                    </a:cubicBezTo>
                    <a:cubicBezTo>
                      <a:pt x="34" y="2"/>
                      <a:pt x="33" y="2"/>
                      <a:pt x="33" y="3"/>
                    </a:cubicBezTo>
                    <a:cubicBezTo>
                      <a:pt x="31" y="3"/>
                      <a:pt x="30" y="4"/>
                      <a:pt x="29" y="6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9" y="7"/>
                      <a:pt x="30" y="8"/>
                      <a:pt x="29" y="9"/>
                    </a:cubicBezTo>
                    <a:cubicBezTo>
                      <a:pt x="29" y="9"/>
                      <a:pt x="28" y="10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6" y="10"/>
                      <a:pt x="24" y="10"/>
                      <a:pt x="23" y="9"/>
                    </a:cubicBezTo>
                    <a:cubicBezTo>
                      <a:pt x="22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8" y="7"/>
                      <a:pt x="17" y="7"/>
                      <a:pt x="16" y="4"/>
                    </a:cubicBezTo>
                    <a:cubicBezTo>
                      <a:pt x="15" y="3"/>
                      <a:pt x="12" y="3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3"/>
                      <a:pt x="6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8"/>
                      <a:pt x="3" y="9"/>
                    </a:cubicBezTo>
                    <a:cubicBezTo>
                      <a:pt x="3" y="9"/>
                      <a:pt x="3" y="10"/>
                      <a:pt x="2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5"/>
                      <a:pt x="2" y="17"/>
                      <a:pt x="2" y="19"/>
                    </a:cubicBezTo>
                    <a:cubicBezTo>
                      <a:pt x="2" y="20"/>
                      <a:pt x="2" y="22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3" y="25"/>
                      <a:pt x="3" y="26"/>
                      <a:pt x="3" y="26"/>
                    </a:cubicBezTo>
                    <a:cubicBezTo>
                      <a:pt x="4" y="26"/>
                      <a:pt x="4" y="26"/>
                      <a:pt x="5" y="26"/>
                    </a:cubicBezTo>
                    <a:cubicBezTo>
                      <a:pt x="5" y="26"/>
                      <a:pt x="6" y="27"/>
                      <a:pt x="7" y="27"/>
                    </a:cubicBezTo>
                    <a:cubicBezTo>
                      <a:pt x="8" y="29"/>
                      <a:pt x="9" y="29"/>
                      <a:pt x="10" y="29"/>
                    </a:cubicBezTo>
                    <a:cubicBezTo>
                      <a:pt x="11" y="29"/>
                      <a:pt x="13" y="29"/>
                      <a:pt x="14" y="30"/>
                    </a:cubicBezTo>
                    <a:cubicBezTo>
                      <a:pt x="15" y="31"/>
                      <a:pt x="16" y="31"/>
                      <a:pt x="17" y="30"/>
                    </a:cubicBezTo>
                    <a:cubicBezTo>
                      <a:pt x="17" y="30"/>
                      <a:pt x="18" y="30"/>
                      <a:pt x="1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5" name="Freeform 280"/>
              <p:cNvSpPr/>
              <p:nvPr/>
            </p:nvSpPr>
            <p:spPr bwMode="auto">
              <a:xfrm>
                <a:off x="4038" y="2439"/>
                <a:ext cx="50" cy="91"/>
              </a:xfrm>
              <a:custGeom>
                <a:avLst/>
                <a:gdLst>
                  <a:gd name="T0" fmla="*/ 4 w 21"/>
                  <a:gd name="T1" fmla="*/ 11 h 38"/>
                  <a:gd name="T2" fmla="*/ 9 w 21"/>
                  <a:gd name="T3" fmla="*/ 11 h 38"/>
                  <a:gd name="T4" fmla="*/ 10 w 21"/>
                  <a:gd name="T5" fmla="*/ 8 h 38"/>
                  <a:gd name="T6" fmla="*/ 11 w 21"/>
                  <a:gd name="T7" fmla="*/ 9 h 38"/>
                  <a:gd name="T8" fmla="*/ 12 w 21"/>
                  <a:gd name="T9" fmla="*/ 7 h 38"/>
                  <a:gd name="T10" fmla="*/ 12 w 21"/>
                  <a:gd name="T11" fmla="*/ 8 h 38"/>
                  <a:gd name="T12" fmla="*/ 13 w 21"/>
                  <a:gd name="T13" fmla="*/ 7 h 38"/>
                  <a:gd name="T14" fmla="*/ 13 w 21"/>
                  <a:gd name="T15" fmla="*/ 5 h 38"/>
                  <a:gd name="T16" fmla="*/ 13 w 21"/>
                  <a:gd name="T17" fmla="*/ 4 h 38"/>
                  <a:gd name="T18" fmla="*/ 14 w 21"/>
                  <a:gd name="T19" fmla="*/ 5 h 38"/>
                  <a:gd name="T20" fmla="*/ 15 w 21"/>
                  <a:gd name="T21" fmla="*/ 3 h 38"/>
                  <a:gd name="T22" fmla="*/ 16 w 21"/>
                  <a:gd name="T23" fmla="*/ 0 h 38"/>
                  <a:gd name="T24" fmla="*/ 19 w 21"/>
                  <a:gd name="T25" fmla="*/ 10 h 38"/>
                  <a:gd name="T26" fmla="*/ 18 w 21"/>
                  <a:gd name="T27" fmla="*/ 9 h 38"/>
                  <a:gd name="T28" fmla="*/ 15 w 21"/>
                  <a:gd name="T29" fmla="*/ 23 h 38"/>
                  <a:gd name="T30" fmla="*/ 12 w 21"/>
                  <a:gd name="T31" fmla="*/ 34 h 38"/>
                  <a:gd name="T32" fmla="*/ 7 w 21"/>
                  <a:gd name="T33" fmla="*/ 37 h 38"/>
                  <a:gd name="T34" fmla="*/ 2 w 21"/>
                  <a:gd name="T35" fmla="*/ 33 h 38"/>
                  <a:gd name="T36" fmla="*/ 1 w 21"/>
                  <a:gd name="T37" fmla="*/ 26 h 38"/>
                  <a:gd name="T38" fmla="*/ 3 w 21"/>
                  <a:gd name="T39" fmla="*/ 19 h 38"/>
                  <a:gd name="T40" fmla="*/ 2 w 21"/>
                  <a:gd name="T41" fmla="*/ 15 h 38"/>
                  <a:gd name="T42" fmla="*/ 4 w 21"/>
                  <a:gd name="T4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38">
                    <a:moveTo>
                      <a:pt x="4" y="11"/>
                    </a:moveTo>
                    <a:cubicBezTo>
                      <a:pt x="5" y="10"/>
                      <a:pt x="8" y="10"/>
                      <a:pt x="9" y="11"/>
                    </a:cubicBezTo>
                    <a:cubicBezTo>
                      <a:pt x="9" y="10"/>
                      <a:pt x="9" y="9"/>
                      <a:pt x="10" y="8"/>
                    </a:cubicBezTo>
                    <a:cubicBezTo>
                      <a:pt x="11" y="9"/>
                      <a:pt x="10" y="9"/>
                      <a:pt x="11" y="9"/>
                    </a:cubicBezTo>
                    <a:cubicBezTo>
                      <a:pt x="11" y="8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3" y="7"/>
                      <a:pt x="13" y="7"/>
                    </a:cubicBezTo>
                    <a:cubicBezTo>
                      <a:pt x="12" y="6"/>
                      <a:pt x="12" y="6"/>
                      <a:pt x="13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5"/>
                    </a:cubicBezTo>
                    <a:cubicBezTo>
                      <a:pt x="14" y="4"/>
                      <a:pt x="15" y="3"/>
                      <a:pt x="15" y="3"/>
                    </a:cubicBezTo>
                    <a:cubicBezTo>
                      <a:pt x="16" y="2"/>
                      <a:pt x="14" y="1"/>
                      <a:pt x="16" y="0"/>
                    </a:cubicBezTo>
                    <a:cubicBezTo>
                      <a:pt x="18" y="2"/>
                      <a:pt x="21" y="8"/>
                      <a:pt x="19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13"/>
                      <a:pt x="16" y="18"/>
                      <a:pt x="15" y="23"/>
                    </a:cubicBezTo>
                    <a:cubicBezTo>
                      <a:pt x="14" y="26"/>
                      <a:pt x="13" y="30"/>
                      <a:pt x="12" y="34"/>
                    </a:cubicBezTo>
                    <a:cubicBezTo>
                      <a:pt x="11" y="36"/>
                      <a:pt x="9" y="36"/>
                      <a:pt x="7" y="37"/>
                    </a:cubicBezTo>
                    <a:cubicBezTo>
                      <a:pt x="4" y="38"/>
                      <a:pt x="2" y="35"/>
                      <a:pt x="2" y="33"/>
                    </a:cubicBezTo>
                    <a:cubicBezTo>
                      <a:pt x="2" y="31"/>
                      <a:pt x="0" y="28"/>
                      <a:pt x="1" y="26"/>
                    </a:cubicBezTo>
                    <a:cubicBezTo>
                      <a:pt x="2" y="23"/>
                      <a:pt x="4" y="22"/>
                      <a:pt x="3" y="19"/>
                    </a:cubicBezTo>
                    <a:cubicBezTo>
                      <a:pt x="3" y="18"/>
                      <a:pt x="2" y="16"/>
                      <a:pt x="2" y="15"/>
                    </a:cubicBezTo>
                    <a:cubicBezTo>
                      <a:pt x="2" y="13"/>
                      <a:pt x="4" y="13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6" name="Freeform 281"/>
              <p:cNvSpPr>
                <a:spLocks noEditPoints="1"/>
              </p:cNvSpPr>
              <p:nvPr/>
            </p:nvSpPr>
            <p:spPr bwMode="auto">
              <a:xfrm>
                <a:off x="4035" y="2437"/>
                <a:ext cx="55" cy="93"/>
              </a:xfrm>
              <a:custGeom>
                <a:avLst/>
                <a:gdLst>
                  <a:gd name="T0" fmla="*/ 2 w 23"/>
                  <a:gd name="T1" fmla="*/ 34 h 39"/>
                  <a:gd name="T2" fmla="*/ 1 w 23"/>
                  <a:gd name="T3" fmla="*/ 27 h 39"/>
                  <a:gd name="T4" fmla="*/ 4 w 23"/>
                  <a:gd name="T5" fmla="*/ 20 h 39"/>
                  <a:gd name="T6" fmla="*/ 3 w 23"/>
                  <a:gd name="T7" fmla="*/ 16 h 39"/>
                  <a:gd name="T8" fmla="*/ 4 w 23"/>
                  <a:gd name="T9" fmla="*/ 12 h 39"/>
                  <a:gd name="T10" fmla="*/ 4 w 23"/>
                  <a:gd name="T11" fmla="*/ 12 h 39"/>
                  <a:gd name="T12" fmla="*/ 9 w 23"/>
                  <a:gd name="T13" fmla="*/ 10 h 39"/>
                  <a:gd name="T14" fmla="*/ 11 w 23"/>
                  <a:gd name="T15" fmla="*/ 9 h 39"/>
                  <a:gd name="T16" fmla="*/ 13 w 23"/>
                  <a:gd name="T17" fmla="*/ 7 h 39"/>
                  <a:gd name="T18" fmla="*/ 13 w 23"/>
                  <a:gd name="T19" fmla="*/ 6 h 39"/>
                  <a:gd name="T20" fmla="*/ 13 w 23"/>
                  <a:gd name="T21" fmla="*/ 5 h 39"/>
                  <a:gd name="T22" fmla="*/ 14 w 23"/>
                  <a:gd name="T23" fmla="*/ 4 h 39"/>
                  <a:gd name="T24" fmla="*/ 15 w 23"/>
                  <a:gd name="T25" fmla="*/ 4 h 39"/>
                  <a:gd name="T26" fmla="*/ 16 w 23"/>
                  <a:gd name="T27" fmla="*/ 3 h 39"/>
                  <a:gd name="T28" fmla="*/ 17 w 23"/>
                  <a:gd name="T29" fmla="*/ 0 h 39"/>
                  <a:gd name="T30" fmla="*/ 20 w 23"/>
                  <a:gd name="T31" fmla="*/ 12 h 39"/>
                  <a:gd name="T32" fmla="*/ 19 w 23"/>
                  <a:gd name="T33" fmla="*/ 12 h 39"/>
                  <a:gd name="T34" fmla="*/ 17 w 23"/>
                  <a:gd name="T35" fmla="*/ 24 h 39"/>
                  <a:gd name="T36" fmla="*/ 13 w 23"/>
                  <a:gd name="T37" fmla="*/ 35 h 39"/>
                  <a:gd name="T38" fmla="*/ 8 w 23"/>
                  <a:gd name="T39" fmla="*/ 39 h 39"/>
                  <a:gd name="T40" fmla="*/ 5 w 23"/>
                  <a:gd name="T41" fmla="*/ 13 h 39"/>
                  <a:gd name="T42" fmla="*/ 4 w 23"/>
                  <a:gd name="T43" fmla="*/ 16 h 39"/>
                  <a:gd name="T44" fmla="*/ 5 w 23"/>
                  <a:gd name="T45" fmla="*/ 20 h 39"/>
                  <a:gd name="T46" fmla="*/ 2 w 23"/>
                  <a:gd name="T47" fmla="*/ 28 h 39"/>
                  <a:gd name="T48" fmla="*/ 4 w 23"/>
                  <a:gd name="T49" fmla="*/ 34 h 39"/>
                  <a:gd name="T50" fmla="*/ 7 w 23"/>
                  <a:gd name="T51" fmla="*/ 37 h 39"/>
                  <a:gd name="T52" fmla="*/ 12 w 23"/>
                  <a:gd name="T53" fmla="*/ 34 h 39"/>
                  <a:gd name="T54" fmla="*/ 15 w 23"/>
                  <a:gd name="T55" fmla="*/ 24 h 39"/>
                  <a:gd name="T56" fmla="*/ 18 w 23"/>
                  <a:gd name="T57" fmla="*/ 10 h 39"/>
                  <a:gd name="T58" fmla="*/ 19 w 23"/>
                  <a:gd name="T59" fmla="*/ 9 h 39"/>
                  <a:gd name="T60" fmla="*/ 20 w 23"/>
                  <a:gd name="T61" fmla="*/ 10 h 39"/>
                  <a:gd name="T62" fmla="*/ 17 w 23"/>
                  <a:gd name="T63" fmla="*/ 3 h 39"/>
                  <a:gd name="T64" fmla="*/ 16 w 23"/>
                  <a:gd name="T65" fmla="*/ 5 h 39"/>
                  <a:gd name="T66" fmla="*/ 15 w 23"/>
                  <a:gd name="T67" fmla="*/ 7 h 39"/>
                  <a:gd name="T68" fmla="*/ 14 w 23"/>
                  <a:gd name="T69" fmla="*/ 7 h 39"/>
                  <a:gd name="T70" fmla="*/ 15 w 23"/>
                  <a:gd name="T71" fmla="*/ 8 h 39"/>
                  <a:gd name="T72" fmla="*/ 13 w 23"/>
                  <a:gd name="T73" fmla="*/ 9 h 39"/>
                  <a:gd name="T74" fmla="*/ 13 w 23"/>
                  <a:gd name="T75" fmla="*/ 10 h 39"/>
                  <a:gd name="T76" fmla="*/ 12 w 23"/>
                  <a:gd name="T77" fmla="*/ 11 h 39"/>
                  <a:gd name="T78" fmla="*/ 11 w 23"/>
                  <a:gd name="T79" fmla="*/ 10 h 39"/>
                  <a:gd name="T80" fmla="*/ 13 w 23"/>
                  <a:gd name="T81" fmla="*/ 14 h 39"/>
                  <a:gd name="T82" fmla="*/ 5 w 23"/>
                  <a:gd name="T83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" h="39">
                    <a:moveTo>
                      <a:pt x="7" y="39"/>
                    </a:moveTo>
                    <a:cubicBezTo>
                      <a:pt x="4" y="39"/>
                      <a:pt x="3" y="36"/>
                      <a:pt x="2" y="34"/>
                    </a:cubicBezTo>
                    <a:cubicBezTo>
                      <a:pt x="2" y="33"/>
                      <a:pt x="2" y="32"/>
                      <a:pt x="2" y="32"/>
                    </a:cubicBezTo>
                    <a:cubicBezTo>
                      <a:pt x="1" y="30"/>
                      <a:pt x="0" y="28"/>
                      <a:pt x="1" y="27"/>
                    </a:cubicBezTo>
                    <a:cubicBezTo>
                      <a:pt x="2" y="26"/>
                      <a:pt x="2" y="26"/>
                      <a:pt x="2" y="25"/>
                    </a:cubicBezTo>
                    <a:cubicBezTo>
                      <a:pt x="3" y="23"/>
                      <a:pt x="4" y="22"/>
                      <a:pt x="4" y="20"/>
                    </a:cubicBezTo>
                    <a:cubicBezTo>
                      <a:pt x="4" y="20"/>
                      <a:pt x="3" y="19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3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8" y="10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8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1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3"/>
                      <a:pt x="23" y="9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6"/>
                      <a:pt x="18" y="19"/>
                      <a:pt x="17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7"/>
                      <a:pt x="15" y="29"/>
                      <a:pt x="14" y="32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2" y="37"/>
                      <a:pt x="11" y="37"/>
                      <a:pt x="10" y="38"/>
                    </a:cubicBezTo>
                    <a:cubicBezTo>
                      <a:pt x="9" y="38"/>
                      <a:pt x="9" y="38"/>
                      <a:pt x="8" y="39"/>
                    </a:cubicBezTo>
                    <a:cubicBezTo>
                      <a:pt x="8" y="39"/>
                      <a:pt x="7" y="39"/>
                      <a:pt x="7" y="39"/>
                    </a:cubicBezTo>
                    <a:close/>
                    <a:moveTo>
                      <a:pt x="5" y="13"/>
                    </a:moveTo>
                    <a:cubicBezTo>
                      <a:pt x="5" y="13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6" y="22"/>
                      <a:pt x="5" y="24"/>
                      <a:pt x="3" y="26"/>
                    </a:cubicBezTo>
                    <a:cubicBezTo>
                      <a:pt x="3" y="27"/>
                      <a:pt x="3" y="27"/>
                      <a:pt x="2" y="28"/>
                    </a:cubicBezTo>
                    <a:cubicBezTo>
                      <a:pt x="2" y="29"/>
                      <a:pt x="2" y="30"/>
                      <a:pt x="3" y="31"/>
                    </a:cubicBezTo>
                    <a:cubicBezTo>
                      <a:pt x="3" y="32"/>
                      <a:pt x="3" y="33"/>
                      <a:pt x="4" y="34"/>
                    </a:cubicBezTo>
                    <a:cubicBezTo>
                      <a:pt x="4" y="35"/>
                      <a:pt x="5" y="38"/>
                      <a:pt x="7" y="38"/>
                    </a:cubicBezTo>
                    <a:cubicBezTo>
                      <a:pt x="7" y="38"/>
                      <a:pt x="7" y="38"/>
                      <a:pt x="7" y="37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11" y="36"/>
                      <a:pt x="11" y="36"/>
                      <a:pt x="12" y="34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29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18"/>
                      <a:pt x="18" y="14"/>
                      <a:pt x="18" y="10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8"/>
                      <a:pt x="18" y="4"/>
                      <a:pt x="17" y="2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7" y="3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7" y="12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7" name="Freeform 282"/>
              <p:cNvSpPr/>
              <p:nvPr/>
            </p:nvSpPr>
            <p:spPr bwMode="auto">
              <a:xfrm>
                <a:off x="3692" y="2202"/>
                <a:ext cx="104" cy="97"/>
              </a:xfrm>
              <a:custGeom>
                <a:avLst/>
                <a:gdLst>
                  <a:gd name="T0" fmla="*/ 19 w 44"/>
                  <a:gd name="T1" fmla="*/ 0 h 41"/>
                  <a:gd name="T2" fmla="*/ 34 w 44"/>
                  <a:gd name="T3" fmla="*/ 10 h 41"/>
                  <a:gd name="T4" fmla="*/ 39 w 44"/>
                  <a:gd name="T5" fmla="*/ 13 h 41"/>
                  <a:gd name="T6" fmla="*/ 43 w 44"/>
                  <a:gd name="T7" fmla="*/ 16 h 41"/>
                  <a:gd name="T8" fmla="*/ 42 w 44"/>
                  <a:gd name="T9" fmla="*/ 25 h 41"/>
                  <a:gd name="T10" fmla="*/ 37 w 44"/>
                  <a:gd name="T11" fmla="*/ 27 h 41"/>
                  <a:gd name="T12" fmla="*/ 33 w 44"/>
                  <a:gd name="T13" fmla="*/ 28 h 41"/>
                  <a:gd name="T14" fmla="*/ 24 w 44"/>
                  <a:gd name="T15" fmla="*/ 32 h 41"/>
                  <a:gd name="T16" fmla="*/ 18 w 44"/>
                  <a:gd name="T17" fmla="*/ 40 h 41"/>
                  <a:gd name="T18" fmla="*/ 16 w 44"/>
                  <a:gd name="T19" fmla="*/ 40 h 41"/>
                  <a:gd name="T20" fmla="*/ 15 w 44"/>
                  <a:gd name="T21" fmla="*/ 39 h 41"/>
                  <a:gd name="T22" fmla="*/ 12 w 44"/>
                  <a:gd name="T23" fmla="*/ 40 h 41"/>
                  <a:gd name="T24" fmla="*/ 10 w 44"/>
                  <a:gd name="T25" fmla="*/ 38 h 41"/>
                  <a:gd name="T26" fmla="*/ 9 w 44"/>
                  <a:gd name="T27" fmla="*/ 39 h 41"/>
                  <a:gd name="T28" fmla="*/ 10 w 44"/>
                  <a:gd name="T29" fmla="*/ 37 h 41"/>
                  <a:gd name="T30" fmla="*/ 7 w 44"/>
                  <a:gd name="T31" fmla="*/ 35 h 41"/>
                  <a:gd name="T32" fmla="*/ 2 w 44"/>
                  <a:gd name="T33" fmla="*/ 35 h 41"/>
                  <a:gd name="T34" fmla="*/ 0 w 44"/>
                  <a:gd name="T35" fmla="*/ 31 h 41"/>
                  <a:gd name="T36" fmla="*/ 0 w 44"/>
                  <a:gd name="T37" fmla="*/ 28 h 41"/>
                  <a:gd name="T38" fmla="*/ 2 w 44"/>
                  <a:gd name="T39" fmla="*/ 25 h 41"/>
                  <a:gd name="T40" fmla="*/ 4 w 44"/>
                  <a:gd name="T41" fmla="*/ 27 h 41"/>
                  <a:gd name="T42" fmla="*/ 9 w 44"/>
                  <a:gd name="T43" fmla="*/ 26 h 41"/>
                  <a:gd name="T44" fmla="*/ 17 w 44"/>
                  <a:gd name="T45" fmla="*/ 26 h 41"/>
                  <a:gd name="T46" fmla="*/ 18 w 44"/>
                  <a:gd name="T47" fmla="*/ 26 h 41"/>
                  <a:gd name="T48" fmla="*/ 17 w 44"/>
                  <a:gd name="T49" fmla="*/ 24 h 41"/>
                  <a:gd name="T50" fmla="*/ 14 w 44"/>
                  <a:gd name="T51" fmla="*/ 0 h 41"/>
                  <a:gd name="T52" fmla="*/ 19 w 44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1">
                    <a:moveTo>
                      <a:pt x="19" y="0"/>
                    </a:moveTo>
                    <a:cubicBezTo>
                      <a:pt x="24" y="3"/>
                      <a:pt x="29" y="6"/>
                      <a:pt x="34" y="10"/>
                    </a:cubicBezTo>
                    <a:cubicBezTo>
                      <a:pt x="36" y="11"/>
                      <a:pt x="37" y="13"/>
                      <a:pt x="39" y="13"/>
                    </a:cubicBezTo>
                    <a:cubicBezTo>
                      <a:pt x="41" y="14"/>
                      <a:pt x="40" y="18"/>
                      <a:pt x="43" y="16"/>
                    </a:cubicBezTo>
                    <a:cubicBezTo>
                      <a:pt x="43" y="19"/>
                      <a:pt x="44" y="23"/>
                      <a:pt x="42" y="25"/>
                    </a:cubicBezTo>
                    <a:cubicBezTo>
                      <a:pt x="41" y="27"/>
                      <a:pt x="39" y="27"/>
                      <a:pt x="37" y="27"/>
                    </a:cubicBezTo>
                    <a:cubicBezTo>
                      <a:pt x="35" y="27"/>
                      <a:pt x="35" y="28"/>
                      <a:pt x="33" y="28"/>
                    </a:cubicBezTo>
                    <a:cubicBezTo>
                      <a:pt x="29" y="28"/>
                      <a:pt x="27" y="31"/>
                      <a:pt x="24" y="32"/>
                    </a:cubicBezTo>
                    <a:cubicBezTo>
                      <a:pt x="21" y="33"/>
                      <a:pt x="19" y="37"/>
                      <a:pt x="18" y="40"/>
                    </a:cubicBezTo>
                    <a:cubicBezTo>
                      <a:pt x="17" y="40"/>
                      <a:pt x="16" y="40"/>
                      <a:pt x="16" y="40"/>
                    </a:cubicBezTo>
                    <a:cubicBezTo>
                      <a:pt x="16" y="40"/>
                      <a:pt x="15" y="40"/>
                      <a:pt x="15" y="39"/>
                    </a:cubicBezTo>
                    <a:cubicBezTo>
                      <a:pt x="14" y="40"/>
                      <a:pt x="14" y="41"/>
                      <a:pt x="12" y="40"/>
                    </a:cubicBezTo>
                    <a:cubicBezTo>
                      <a:pt x="12" y="39"/>
                      <a:pt x="9" y="41"/>
                      <a:pt x="10" y="38"/>
                    </a:cubicBezTo>
                    <a:cubicBezTo>
                      <a:pt x="10" y="38"/>
                      <a:pt x="9" y="38"/>
                      <a:pt x="9" y="39"/>
                    </a:cubicBezTo>
                    <a:cubicBezTo>
                      <a:pt x="9" y="38"/>
                      <a:pt x="10" y="38"/>
                      <a:pt x="10" y="37"/>
                    </a:cubicBezTo>
                    <a:cubicBezTo>
                      <a:pt x="9" y="37"/>
                      <a:pt x="8" y="34"/>
                      <a:pt x="7" y="35"/>
                    </a:cubicBezTo>
                    <a:cubicBezTo>
                      <a:pt x="6" y="36"/>
                      <a:pt x="4" y="35"/>
                      <a:pt x="2" y="35"/>
                    </a:cubicBezTo>
                    <a:cubicBezTo>
                      <a:pt x="2" y="34"/>
                      <a:pt x="0" y="32"/>
                      <a:pt x="0" y="31"/>
                    </a:cubicBezTo>
                    <a:cubicBezTo>
                      <a:pt x="1" y="30"/>
                      <a:pt x="0" y="29"/>
                      <a:pt x="0" y="28"/>
                    </a:cubicBezTo>
                    <a:cubicBezTo>
                      <a:pt x="0" y="27"/>
                      <a:pt x="2" y="26"/>
                      <a:pt x="2" y="25"/>
                    </a:cubicBezTo>
                    <a:cubicBezTo>
                      <a:pt x="2" y="26"/>
                      <a:pt x="3" y="28"/>
                      <a:pt x="4" y="27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6"/>
                      <a:pt x="17" y="26"/>
                    </a:cubicBezTo>
                    <a:cubicBezTo>
                      <a:pt x="17" y="26"/>
                      <a:pt x="17" y="27"/>
                      <a:pt x="18" y="26"/>
                    </a:cubicBezTo>
                    <a:cubicBezTo>
                      <a:pt x="18" y="24"/>
                      <a:pt x="17" y="25"/>
                      <a:pt x="17" y="24"/>
                    </a:cubicBezTo>
                    <a:cubicBezTo>
                      <a:pt x="16" y="16"/>
                      <a:pt x="15" y="8"/>
                      <a:pt x="14" y="0"/>
                    </a:cubicBezTo>
                    <a:cubicBezTo>
                      <a:pt x="16" y="0"/>
                      <a:pt x="18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8" name="Freeform 283"/>
              <p:cNvSpPr>
                <a:spLocks noEditPoints="1"/>
              </p:cNvSpPr>
              <p:nvPr/>
            </p:nvSpPr>
            <p:spPr bwMode="auto">
              <a:xfrm>
                <a:off x="3689" y="2199"/>
                <a:ext cx="107" cy="102"/>
              </a:xfrm>
              <a:custGeom>
                <a:avLst/>
                <a:gdLst>
                  <a:gd name="T0" fmla="*/ 16 w 45"/>
                  <a:gd name="T1" fmla="*/ 41 h 43"/>
                  <a:gd name="T2" fmla="*/ 13 w 45"/>
                  <a:gd name="T3" fmla="*/ 42 h 43"/>
                  <a:gd name="T4" fmla="*/ 11 w 45"/>
                  <a:gd name="T5" fmla="*/ 41 h 43"/>
                  <a:gd name="T6" fmla="*/ 10 w 45"/>
                  <a:gd name="T7" fmla="*/ 40 h 43"/>
                  <a:gd name="T8" fmla="*/ 10 w 45"/>
                  <a:gd name="T9" fmla="*/ 39 h 43"/>
                  <a:gd name="T10" fmla="*/ 10 w 45"/>
                  <a:gd name="T11" fmla="*/ 39 h 43"/>
                  <a:gd name="T12" fmla="*/ 9 w 45"/>
                  <a:gd name="T13" fmla="*/ 36 h 43"/>
                  <a:gd name="T14" fmla="*/ 5 w 45"/>
                  <a:gd name="T15" fmla="*/ 37 h 43"/>
                  <a:gd name="T16" fmla="*/ 2 w 45"/>
                  <a:gd name="T17" fmla="*/ 37 h 43"/>
                  <a:gd name="T18" fmla="*/ 1 w 45"/>
                  <a:gd name="T19" fmla="*/ 34 h 43"/>
                  <a:gd name="T20" fmla="*/ 1 w 45"/>
                  <a:gd name="T21" fmla="*/ 31 h 43"/>
                  <a:gd name="T22" fmla="*/ 1 w 45"/>
                  <a:gd name="T23" fmla="*/ 27 h 43"/>
                  <a:gd name="T24" fmla="*/ 3 w 45"/>
                  <a:gd name="T25" fmla="*/ 25 h 43"/>
                  <a:gd name="T26" fmla="*/ 4 w 45"/>
                  <a:gd name="T27" fmla="*/ 26 h 43"/>
                  <a:gd name="T28" fmla="*/ 5 w 45"/>
                  <a:gd name="T29" fmla="*/ 27 h 43"/>
                  <a:gd name="T30" fmla="*/ 9 w 45"/>
                  <a:gd name="T31" fmla="*/ 26 h 43"/>
                  <a:gd name="T32" fmla="*/ 12 w 45"/>
                  <a:gd name="T33" fmla="*/ 27 h 43"/>
                  <a:gd name="T34" fmla="*/ 18 w 45"/>
                  <a:gd name="T35" fmla="*/ 27 h 43"/>
                  <a:gd name="T36" fmla="*/ 17 w 45"/>
                  <a:gd name="T37" fmla="*/ 25 h 43"/>
                  <a:gd name="T38" fmla="*/ 15 w 45"/>
                  <a:gd name="T39" fmla="*/ 1 h 43"/>
                  <a:gd name="T40" fmla="*/ 20 w 45"/>
                  <a:gd name="T41" fmla="*/ 0 h 43"/>
                  <a:gd name="T42" fmla="*/ 37 w 45"/>
                  <a:gd name="T43" fmla="*/ 12 h 43"/>
                  <a:gd name="T44" fmla="*/ 42 w 45"/>
                  <a:gd name="T45" fmla="*/ 16 h 43"/>
                  <a:gd name="T46" fmla="*/ 42 w 45"/>
                  <a:gd name="T47" fmla="*/ 17 h 43"/>
                  <a:gd name="T48" fmla="*/ 45 w 45"/>
                  <a:gd name="T49" fmla="*/ 16 h 43"/>
                  <a:gd name="T50" fmla="*/ 45 w 45"/>
                  <a:gd name="T51" fmla="*/ 19 h 43"/>
                  <a:gd name="T52" fmla="*/ 40 w 45"/>
                  <a:gd name="T53" fmla="*/ 28 h 43"/>
                  <a:gd name="T54" fmla="*/ 38 w 45"/>
                  <a:gd name="T55" fmla="*/ 28 h 43"/>
                  <a:gd name="T56" fmla="*/ 34 w 45"/>
                  <a:gd name="T57" fmla="*/ 29 h 43"/>
                  <a:gd name="T58" fmla="*/ 25 w 45"/>
                  <a:gd name="T59" fmla="*/ 34 h 43"/>
                  <a:gd name="T60" fmla="*/ 20 w 45"/>
                  <a:gd name="T61" fmla="*/ 42 h 43"/>
                  <a:gd name="T62" fmla="*/ 17 w 45"/>
                  <a:gd name="T63" fmla="*/ 42 h 43"/>
                  <a:gd name="T64" fmla="*/ 13 w 45"/>
                  <a:gd name="T65" fmla="*/ 40 h 43"/>
                  <a:gd name="T66" fmla="*/ 14 w 45"/>
                  <a:gd name="T67" fmla="*/ 41 h 43"/>
                  <a:gd name="T68" fmla="*/ 16 w 45"/>
                  <a:gd name="T69" fmla="*/ 39 h 43"/>
                  <a:gd name="T70" fmla="*/ 17 w 45"/>
                  <a:gd name="T71" fmla="*/ 40 h 43"/>
                  <a:gd name="T72" fmla="*/ 24 w 45"/>
                  <a:gd name="T73" fmla="*/ 32 h 43"/>
                  <a:gd name="T74" fmla="*/ 34 w 45"/>
                  <a:gd name="T75" fmla="*/ 28 h 43"/>
                  <a:gd name="T76" fmla="*/ 38 w 45"/>
                  <a:gd name="T77" fmla="*/ 27 h 43"/>
                  <a:gd name="T78" fmla="*/ 43 w 45"/>
                  <a:gd name="T79" fmla="*/ 26 h 43"/>
                  <a:gd name="T80" fmla="*/ 43 w 45"/>
                  <a:gd name="T81" fmla="*/ 18 h 43"/>
                  <a:gd name="T82" fmla="*/ 42 w 45"/>
                  <a:gd name="T83" fmla="*/ 18 h 43"/>
                  <a:gd name="T84" fmla="*/ 39 w 45"/>
                  <a:gd name="T85" fmla="*/ 15 h 43"/>
                  <a:gd name="T86" fmla="*/ 35 w 45"/>
                  <a:gd name="T87" fmla="*/ 12 h 43"/>
                  <a:gd name="T88" fmla="*/ 16 w 45"/>
                  <a:gd name="T89" fmla="*/ 1 h 43"/>
                  <a:gd name="T90" fmla="*/ 19 w 45"/>
                  <a:gd name="T91" fmla="*/ 25 h 43"/>
                  <a:gd name="T92" fmla="*/ 18 w 45"/>
                  <a:gd name="T93" fmla="*/ 28 h 43"/>
                  <a:gd name="T94" fmla="*/ 18 w 45"/>
                  <a:gd name="T95" fmla="*/ 28 h 43"/>
                  <a:gd name="T96" fmla="*/ 10 w 45"/>
                  <a:gd name="T97" fmla="*/ 28 h 43"/>
                  <a:gd name="T98" fmla="*/ 8 w 45"/>
                  <a:gd name="T99" fmla="*/ 28 h 43"/>
                  <a:gd name="T100" fmla="*/ 5 w 45"/>
                  <a:gd name="T101" fmla="*/ 29 h 43"/>
                  <a:gd name="T102" fmla="*/ 2 w 45"/>
                  <a:gd name="T103" fmla="*/ 28 h 43"/>
                  <a:gd name="T104" fmla="*/ 2 w 45"/>
                  <a:gd name="T105" fmla="*/ 30 h 43"/>
                  <a:gd name="T106" fmla="*/ 3 w 45"/>
                  <a:gd name="T107" fmla="*/ 33 h 43"/>
                  <a:gd name="T108" fmla="*/ 5 w 45"/>
                  <a:gd name="T109" fmla="*/ 36 h 43"/>
                  <a:gd name="T110" fmla="*/ 8 w 45"/>
                  <a:gd name="T111" fmla="*/ 35 h 43"/>
                  <a:gd name="T112" fmla="*/ 10 w 45"/>
                  <a:gd name="T113" fmla="*/ 36 h 43"/>
                  <a:gd name="T114" fmla="*/ 12 w 45"/>
                  <a:gd name="T115" fmla="*/ 38 h 43"/>
                  <a:gd name="T116" fmla="*/ 12 w 45"/>
                  <a:gd name="T117" fmla="*/ 39 h 43"/>
                  <a:gd name="T118" fmla="*/ 12 w 45"/>
                  <a:gd name="T11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5" h="43">
                    <a:moveTo>
                      <a:pt x="16" y="43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2"/>
                      <a:pt x="14" y="42"/>
                      <a:pt x="13" y="42"/>
                    </a:cubicBezTo>
                    <a:cubicBezTo>
                      <a:pt x="13" y="42"/>
                      <a:pt x="13" y="42"/>
                      <a:pt x="12" y="42"/>
                    </a:cubicBezTo>
                    <a:cubicBezTo>
                      <a:pt x="12" y="42"/>
                      <a:pt x="11" y="42"/>
                      <a:pt x="11" y="41"/>
                    </a:cubicBezTo>
                    <a:cubicBezTo>
                      <a:pt x="10" y="41"/>
                      <a:pt x="10" y="41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9" y="38"/>
                      <a:pt x="9" y="37"/>
                    </a:cubicBezTo>
                    <a:cubicBezTo>
                      <a:pt x="9" y="37"/>
                      <a:pt x="9" y="36"/>
                      <a:pt x="9" y="36"/>
                    </a:cubicBezTo>
                    <a:cubicBezTo>
                      <a:pt x="8" y="37"/>
                      <a:pt x="7" y="37"/>
                      <a:pt x="6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4" y="37"/>
                      <a:pt x="4" y="37"/>
                      <a:pt x="3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5"/>
                      <a:pt x="2" y="35"/>
                      <a:pt x="1" y="34"/>
                    </a:cubicBezTo>
                    <a:cubicBezTo>
                      <a:pt x="1" y="33"/>
                      <a:pt x="0" y="32"/>
                      <a:pt x="1" y="32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30"/>
                      <a:pt x="0" y="30"/>
                      <a:pt x="0" y="29"/>
                    </a:cubicBezTo>
                    <a:cubicBezTo>
                      <a:pt x="0" y="28"/>
                      <a:pt x="1" y="28"/>
                      <a:pt x="1" y="27"/>
                    </a:cubicBezTo>
                    <a:cubicBezTo>
                      <a:pt x="2" y="27"/>
                      <a:pt x="2" y="26"/>
                      <a:pt x="2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6"/>
                      <a:pt x="7" y="26"/>
                      <a:pt x="8" y="26"/>
                    </a:cubicBezTo>
                    <a:cubicBezTo>
                      <a:pt x="8" y="26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4" y="27"/>
                      <a:pt x="16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7" y="25"/>
                    </a:cubicBezTo>
                    <a:cubicBezTo>
                      <a:pt x="16" y="20"/>
                      <a:pt x="16" y="14"/>
                      <a:pt x="15" y="9"/>
                    </a:cubicBezTo>
                    <a:cubicBezTo>
                      <a:pt x="15" y="6"/>
                      <a:pt x="15" y="3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7" y="11"/>
                      <a:pt x="37" y="12"/>
                    </a:cubicBezTo>
                    <a:cubicBezTo>
                      <a:pt x="38" y="13"/>
                      <a:pt x="39" y="13"/>
                      <a:pt x="40" y="14"/>
                    </a:cubicBezTo>
                    <a:cubicBezTo>
                      <a:pt x="41" y="14"/>
                      <a:pt x="42" y="15"/>
                      <a:pt x="42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17"/>
                      <a:pt x="43" y="17"/>
                      <a:pt x="44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5" y="18"/>
                      <a:pt x="45" y="19"/>
                    </a:cubicBezTo>
                    <a:cubicBezTo>
                      <a:pt x="45" y="22"/>
                      <a:pt x="45" y="25"/>
                      <a:pt x="44" y="27"/>
                    </a:cubicBezTo>
                    <a:cubicBezTo>
                      <a:pt x="43" y="28"/>
                      <a:pt x="41" y="28"/>
                      <a:pt x="40" y="28"/>
                    </a:cubicBezTo>
                    <a:cubicBezTo>
                      <a:pt x="40" y="28"/>
                      <a:pt x="40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6" y="29"/>
                    </a:cubicBezTo>
                    <a:cubicBezTo>
                      <a:pt x="36" y="29"/>
                      <a:pt x="35" y="29"/>
                      <a:pt x="34" y="29"/>
                    </a:cubicBezTo>
                    <a:cubicBezTo>
                      <a:pt x="32" y="29"/>
                      <a:pt x="30" y="30"/>
                      <a:pt x="29" y="31"/>
                    </a:cubicBezTo>
                    <a:cubicBezTo>
                      <a:pt x="28" y="32"/>
                      <a:pt x="26" y="33"/>
                      <a:pt x="25" y="34"/>
                    </a:cubicBezTo>
                    <a:cubicBezTo>
                      <a:pt x="22" y="34"/>
                      <a:pt x="20" y="39"/>
                      <a:pt x="20" y="41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8" y="42"/>
                      <a:pt x="18" y="42"/>
                      <a:pt x="17" y="42"/>
                    </a:cubicBezTo>
                    <a:lnTo>
                      <a:pt x="16" y="43"/>
                    </a:lnTo>
                    <a:close/>
                    <a:moveTo>
                      <a:pt x="13" y="40"/>
                    </a:moveTo>
                    <a:cubicBezTo>
                      <a:pt x="13" y="40"/>
                      <a:pt x="14" y="40"/>
                      <a:pt x="14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5" y="41"/>
                      <a:pt x="15" y="40"/>
                    </a:cubicBezTo>
                    <a:cubicBezTo>
                      <a:pt x="15" y="40"/>
                      <a:pt x="16" y="40"/>
                      <a:pt x="16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8" y="40"/>
                      <a:pt x="18" y="40"/>
                      <a:pt x="19" y="40"/>
                    </a:cubicBezTo>
                    <a:cubicBezTo>
                      <a:pt x="19" y="37"/>
                      <a:pt x="21" y="33"/>
                      <a:pt x="24" y="32"/>
                    </a:cubicBezTo>
                    <a:cubicBezTo>
                      <a:pt x="26" y="32"/>
                      <a:pt x="27" y="31"/>
                      <a:pt x="28" y="30"/>
                    </a:cubicBezTo>
                    <a:cubicBezTo>
                      <a:pt x="30" y="29"/>
                      <a:pt x="31" y="28"/>
                      <a:pt x="34" y="28"/>
                    </a:cubicBezTo>
                    <a:cubicBezTo>
                      <a:pt x="35" y="28"/>
                      <a:pt x="35" y="28"/>
                      <a:pt x="36" y="28"/>
                    </a:cubicBezTo>
                    <a:cubicBezTo>
                      <a:pt x="36" y="27"/>
                      <a:pt x="37" y="27"/>
                      <a:pt x="38" y="27"/>
                    </a:cubicBezTo>
                    <a:cubicBezTo>
                      <a:pt x="38" y="27"/>
                      <a:pt x="39" y="27"/>
                      <a:pt x="39" y="27"/>
                    </a:cubicBezTo>
                    <a:cubicBezTo>
                      <a:pt x="41" y="27"/>
                      <a:pt x="42" y="27"/>
                      <a:pt x="43" y="26"/>
                    </a:cubicBezTo>
                    <a:cubicBezTo>
                      <a:pt x="44" y="25"/>
                      <a:pt x="44" y="22"/>
                      <a:pt x="43" y="19"/>
                    </a:cubicBezTo>
                    <a:cubicBezTo>
                      <a:pt x="43" y="19"/>
                      <a:pt x="43" y="18"/>
                      <a:pt x="43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7"/>
                      <a:pt x="41" y="17"/>
                    </a:cubicBezTo>
                    <a:cubicBezTo>
                      <a:pt x="41" y="16"/>
                      <a:pt x="40" y="15"/>
                      <a:pt x="39" y="15"/>
                    </a:cubicBezTo>
                    <a:cubicBezTo>
                      <a:pt x="38" y="14"/>
                      <a:pt x="37" y="14"/>
                      <a:pt x="36" y="13"/>
                    </a:cubicBezTo>
                    <a:cubicBezTo>
                      <a:pt x="36" y="12"/>
                      <a:pt x="36" y="12"/>
                      <a:pt x="35" y="1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4"/>
                      <a:pt x="17" y="6"/>
                      <a:pt x="17" y="9"/>
                    </a:cubicBezTo>
                    <a:cubicBezTo>
                      <a:pt x="17" y="14"/>
                      <a:pt x="18" y="19"/>
                      <a:pt x="19" y="25"/>
                    </a:cubicBezTo>
                    <a:cubicBezTo>
                      <a:pt x="19" y="25"/>
                      <a:pt x="20" y="26"/>
                      <a:pt x="19" y="27"/>
                    </a:cubicBezTo>
                    <a:cubicBezTo>
                      <a:pt x="19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6" y="28"/>
                      <a:pt x="14" y="28"/>
                      <a:pt x="12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9" y="28"/>
                    </a:cubicBezTo>
                    <a:cubicBezTo>
                      <a:pt x="9" y="28"/>
                      <a:pt x="8" y="28"/>
                      <a:pt x="8" y="28"/>
                    </a:cubicBezTo>
                    <a:cubicBezTo>
                      <a:pt x="7" y="28"/>
                      <a:pt x="6" y="28"/>
                      <a:pt x="6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3" y="28"/>
                      <a:pt x="3" y="27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8"/>
                      <a:pt x="2" y="29"/>
                      <a:pt x="2" y="29"/>
                    </a:cubicBezTo>
                    <a:cubicBezTo>
                      <a:pt x="2" y="29"/>
                      <a:pt x="2" y="30"/>
                      <a:pt x="2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2"/>
                      <a:pt x="2" y="33"/>
                      <a:pt x="3" y="33"/>
                    </a:cubicBezTo>
                    <a:cubicBezTo>
                      <a:pt x="3" y="34"/>
                      <a:pt x="4" y="35"/>
                      <a:pt x="4" y="36"/>
                    </a:cubicBezTo>
                    <a:cubicBezTo>
                      <a:pt x="4" y="36"/>
                      <a:pt x="4" y="36"/>
                      <a:pt x="5" y="36"/>
                    </a:cubicBezTo>
                    <a:cubicBezTo>
                      <a:pt x="5" y="36"/>
                      <a:pt x="5" y="36"/>
                      <a:pt x="6" y="36"/>
                    </a:cubicBezTo>
                    <a:cubicBezTo>
                      <a:pt x="7" y="36"/>
                      <a:pt x="7" y="36"/>
                      <a:pt x="8" y="35"/>
                    </a:cubicBezTo>
                    <a:cubicBezTo>
                      <a:pt x="8" y="35"/>
                      <a:pt x="8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10" y="37"/>
                      <a:pt x="11" y="38"/>
                      <a:pt x="11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3" y="40"/>
                      <a:pt x="13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29" name="Freeform 284"/>
              <p:cNvSpPr/>
              <p:nvPr/>
            </p:nvSpPr>
            <p:spPr bwMode="auto">
              <a:xfrm>
                <a:off x="3661" y="2185"/>
                <a:ext cx="76" cy="90"/>
              </a:xfrm>
              <a:custGeom>
                <a:avLst/>
                <a:gdLst>
                  <a:gd name="T0" fmla="*/ 0 w 32"/>
                  <a:gd name="T1" fmla="*/ 18 h 38"/>
                  <a:gd name="T2" fmla="*/ 2 w 32"/>
                  <a:gd name="T3" fmla="*/ 24 h 38"/>
                  <a:gd name="T4" fmla="*/ 1 w 32"/>
                  <a:gd name="T5" fmla="*/ 31 h 38"/>
                  <a:gd name="T6" fmla="*/ 5 w 32"/>
                  <a:gd name="T7" fmla="*/ 30 h 38"/>
                  <a:gd name="T8" fmla="*/ 9 w 32"/>
                  <a:gd name="T9" fmla="*/ 31 h 38"/>
                  <a:gd name="T10" fmla="*/ 15 w 32"/>
                  <a:gd name="T11" fmla="*/ 32 h 38"/>
                  <a:gd name="T12" fmla="*/ 17 w 32"/>
                  <a:gd name="T13" fmla="*/ 34 h 38"/>
                  <a:gd name="T14" fmla="*/ 22 w 32"/>
                  <a:gd name="T15" fmla="*/ 33 h 38"/>
                  <a:gd name="T16" fmla="*/ 30 w 32"/>
                  <a:gd name="T17" fmla="*/ 33 h 38"/>
                  <a:gd name="T18" fmla="*/ 31 w 32"/>
                  <a:gd name="T19" fmla="*/ 33 h 38"/>
                  <a:gd name="T20" fmla="*/ 30 w 32"/>
                  <a:gd name="T21" fmla="*/ 31 h 38"/>
                  <a:gd name="T22" fmla="*/ 27 w 32"/>
                  <a:gd name="T23" fmla="*/ 7 h 38"/>
                  <a:gd name="T24" fmla="*/ 32 w 32"/>
                  <a:gd name="T25" fmla="*/ 7 h 38"/>
                  <a:gd name="T26" fmla="*/ 22 w 32"/>
                  <a:gd name="T27" fmla="*/ 0 h 38"/>
                  <a:gd name="T28" fmla="*/ 20 w 32"/>
                  <a:gd name="T29" fmla="*/ 3 h 38"/>
                  <a:gd name="T30" fmla="*/ 14 w 32"/>
                  <a:gd name="T31" fmla="*/ 4 h 38"/>
                  <a:gd name="T32" fmla="*/ 13 w 32"/>
                  <a:gd name="T33" fmla="*/ 11 h 38"/>
                  <a:gd name="T34" fmla="*/ 11 w 32"/>
                  <a:gd name="T35" fmla="*/ 17 h 38"/>
                  <a:gd name="T36" fmla="*/ 0 w 32"/>
                  <a:gd name="T37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38">
                    <a:moveTo>
                      <a:pt x="0" y="18"/>
                    </a:moveTo>
                    <a:cubicBezTo>
                      <a:pt x="3" y="17"/>
                      <a:pt x="2" y="23"/>
                      <a:pt x="2" y="24"/>
                    </a:cubicBezTo>
                    <a:cubicBezTo>
                      <a:pt x="3" y="26"/>
                      <a:pt x="2" y="29"/>
                      <a:pt x="1" y="31"/>
                    </a:cubicBezTo>
                    <a:cubicBezTo>
                      <a:pt x="2" y="30"/>
                      <a:pt x="4" y="30"/>
                      <a:pt x="5" y="30"/>
                    </a:cubicBezTo>
                    <a:cubicBezTo>
                      <a:pt x="7" y="30"/>
                      <a:pt x="7" y="31"/>
                      <a:pt x="9" y="31"/>
                    </a:cubicBezTo>
                    <a:cubicBezTo>
                      <a:pt x="11" y="31"/>
                      <a:pt x="13" y="38"/>
                      <a:pt x="15" y="32"/>
                    </a:cubicBezTo>
                    <a:cubicBezTo>
                      <a:pt x="15" y="33"/>
                      <a:pt x="16" y="35"/>
                      <a:pt x="17" y="34"/>
                    </a:cubicBezTo>
                    <a:cubicBezTo>
                      <a:pt x="19" y="33"/>
                      <a:pt x="20" y="33"/>
                      <a:pt x="22" y="33"/>
                    </a:cubicBezTo>
                    <a:cubicBezTo>
                      <a:pt x="25" y="33"/>
                      <a:pt x="27" y="33"/>
                      <a:pt x="30" y="33"/>
                    </a:cubicBezTo>
                    <a:cubicBezTo>
                      <a:pt x="30" y="33"/>
                      <a:pt x="30" y="34"/>
                      <a:pt x="31" y="33"/>
                    </a:cubicBezTo>
                    <a:cubicBezTo>
                      <a:pt x="31" y="31"/>
                      <a:pt x="30" y="32"/>
                      <a:pt x="30" y="31"/>
                    </a:cubicBezTo>
                    <a:cubicBezTo>
                      <a:pt x="29" y="23"/>
                      <a:pt x="28" y="15"/>
                      <a:pt x="27" y="7"/>
                    </a:cubicBezTo>
                    <a:cubicBezTo>
                      <a:pt x="29" y="7"/>
                      <a:pt x="31" y="7"/>
                      <a:pt x="32" y="7"/>
                    </a:cubicBezTo>
                    <a:cubicBezTo>
                      <a:pt x="29" y="4"/>
                      <a:pt x="26" y="2"/>
                      <a:pt x="22" y="0"/>
                    </a:cubicBezTo>
                    <a:cubicBezTo>
                      <a:pt x="22" y="3"/>
                      <a:pt x="23" y="3"/>
                      <a:pt x="20" y="3"/>
                    </a:cubicBezTo>
                    <a:cubicBezTo>
                      <a:pt x="19" y="3"/>
                      <a:pt x="14" y="3"/>
                      <a:pt x="14" y="4"/>
                    </a:cubicBezTo>
                    <a:cubicBezTo>
                      <a:pt x="14" y="5"/>
                      <a:pt x="14" y="11"/>
                      <a:pt x="13" y="11"/>
                    </a:cubicBezTo>
                    <a:cubicBezTo>
                      <a:pt x="10" y="12"/>
                      <a:pt x="11" y="13"/>
                      <a:pt x="11" y="17"/>
                    </a:cubicBezTo>
                    <a:cubicBezTo>
                      <a:pt x="9" y="17"/>
                      <a:pt x="1" y="15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0" name="Freeform 285"/>
              <p:cNvSpPr>
                <a:spLocks noEditPoints="1"/>
              </p:cNvSpPr>
              <p:nvPr/>
            </p:nvSpPr>
            <p:spPr bwMode="auto">
              <a:xfrm>
                <a:off x="3659" y="2183"/>
                <a:ext cx="83" cy="85"/>
              </a:xfrm>
              <a:custGeom>
                <a:avLst/>
                <a:gdLst>
                  <a:gd name="T0" fmla="*/ 12 w 35"/>
                  <a:gd name="T1" fmla="*/ 35 h 36"/>
                  <a:gd name="T2" fmla="*/ 8 w 35"/>
                  <a:gd name="T3" fmla="*/ 32 h 36"/>
                  <a:gd name="T4" fmla="*/ 6 w 35"/>
                  <a:gd name="T5" fmla="*/ 32 h 36"/>
                  <a:gd name="T6" fmla="*/ 3 w 35"/>
                  <a:gd name="T7" fmla="*/ 33 h 36"/>
                  <a:gd name="T8" fmla="*/ 2 w 35"/>
                  <a:gd name="T9" fmla="*/ 31 h 36"/>
                  <a:gd name="T10" fmla="*/ 2 w 35"/>
                  <a:gd name="T11" fmla="*/ 23 h 36"/>
                  <a:gd name="T12" fmla="*/ 1 w 35"/>
                  <a:gd name="T13" fmla="*/ 19 h 36"/>
                  <a:gd name="T14" fmla="*/ 1 w 35"/>
                  <a:gd name="T15" fmla="*/ 19 h 36"/>
                  <a:gd name="T16" fmla="*/ 10 w 35"/>
                  <a:gd name="T17" fmla="*/ 17 h 36"/>
                  <a:gd name="T18" fmla="*/ 11 w 35"/>
                  <a:gd name="T19" fmla="*/ 17 h 36"/>
                  <a:gd name="T20" fmla="*/ 14 w 35"/>
                  <a:gd name="T21" fmla="*/ 6 h 36"/>
                  <a:gd name="T22" fmla="*/ 17 w 35"/>
                  <a:gd name="T23" fmla="*/ 3 h 36"/>
                  <a:gd name="T24" fmla="*/ 21 w 35"/>
                  <a:gd name="T25" fmla="*/ 4 h 36"/>
                  <a:gd name="T26" fmla="*/ 23 w 35"/>
                  <a:gd name="T27" fmla="*/ 2 h 36"/>
                  <a:gd name="T28" fmla="*/ 23 w 35"/>
                  <a:gd name="T29" fmla="*/ 0 h 36"/>
                  <a:gd name="T30" fmla="*/ 29 w 35"/>
                  <a:gd name="T31" fmla="*/ 8 h 36"/>
                  <a:gd name="T32" fmla="*/ 32 w 35"/>
                  <a:gd name="T33" fmla="*/ 32 h 36"/>
                  <a:gd name="T34" fmla="*/ 31 w 35"/>
                  <a:gd name="T35" fmla="*/ 35 h 36"/>
                  <a:gd name="T36" fmla="*/ 31 w 35"/>
                  <a:gd name="T37" fmla="*/ 35 h 36"/>
                  <a:gd name="T38" fmla="*/ 23 w 35"/>
                  <a:gd name="T39" fmla="*/ 35 h 36"/>
                  <a:gd name="T40" fmla="*/ 21 w 35"/>
                  <a:gd name="T41" fmla="*/ 35 h 36"/>
                  <a:gd name="T42" fmla="*/ 18 w 35"/>
                  <a:gd name="T43" fmla="*/ 36 h 36"/>
                  <a:gd name="T44" fmla="*/ 14 w 35"/>
                  <a:gd name="T45" fmla="*/ 36 h 36"/>
                  <a:gd name="T46" fmla="*/ 9 w 35"/>
                  <a:gd name="T47" fmla="*/ 31 h 36"/>
                  <a:gd name="T48" fmla="*/ 13 w 35"/>
                  <a:gd name="T49" fmla="*/ 34 h 36"/>
                  <a:gd name="T50" fmla="*/ 15 w 35"/>
                  <a:gd name="T51" fmla="*/ 33 h 36"/>
                  <a:gd name="T52" fmla="*/ 16 w 35"/>
                  <a:gd name="T53" fmla="*/ 33 h 36"/>
                  <a:gd name="T54" fmla="*/ 18 w 35"/>
                  <a:gd name="T55" fmla="*/ 34 h 36"/>
                  <a:gd name="T56" fmla="*/ 21 w 35"/>
                  <a:gd name="T57" fmla="*/ 33 h 36"/>
                  <a:gd name="T58" fmla="*/ 23 w 35"/>
                  <a:gd name="T59" fmla="*/ 33 h 36"/>
                  <a:gd name="T60" fmla="*/ 31 w 35"/>
                  <a:gd name="T61" fmla="*/ 34 h 36"/>
                  <a:gd name="T62" fmla="*/ 31 w 35"/>
                  <a:gd name="T63" fmla="*/ 33 h 36"/>
                  <a:gd name="T64" fmla="*/ 28 w 35"/>
                  <a:gd name="T65" fmla="*/ 16 h 36"/>
                  <a:gd name="T66" fmla="*/ 28 w 35"/>
                  <a:gd name="T67" fmla="*/ 7 h 36"/>
                  <a:gd name="T68" fmla="*/ 24 w 35"/>
                  <a:gd name="T69" fmla="*/ 2 h 36"/>
                  <a:gd name="T70" fmla="*/ 21 w 35"/>
                  <a:gd name="T71" fmla="*/ 5 h 36"/>
                  <a:gd name="T72" fmla="*/ 20 w 35"/>
                  <a:gd name="T73" fmla="*/ 5 h 36"/>
                  <a:gd name="T74" fmla="*/ 15 w 35"/>
                  <a:gd name="T75" fmla="*/ 5 h 36"/>
                  <a:gd name="T76" fmla="*/ 14 w 35"/>
                  <a:gd name="T77" fmla="*/ 12 h 36"/>
                  <a:gd name="T78" fmla="*/ 13 w 35"/>
                  <a:gd name="T79" fmla="*/ 18 h 36"/>
                  <a:gd name="T80" fmla="*/ 12 w 35"/>
                  <a:gd name="T81" fmla="*/ 18 h 36"/>
                  <a:gd name="T82" fmla="*/ 10 w 35"/>
                  <a:gd name="T83" fmla="*/ 18 h 36"/>
                  <a:gd name="T84" fmla="*/ 3 w 35"/>
                  <a:gd name="T85" fmla="*/ 18 h 36"/>
                  <a:gd name="T86" fmla="*/ 4 w 35"/>
                  <a:gd name="T87" fmla="*/ 23 h 36"/>
                  <a:gd name="T88" fmla="*/ 3 w 35"/>
                  <a:gd name="T89" fmla="*/ 31 h 36"/>
                  <a:gd name="T90" fmla="*/ 7 w 35"/>
                  <a:gd name="T9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36">
                    <a:moveTo>
                      <a:pt x="14" y="36"/>
                    </a:moveTo>
                    <a:cubicBezTo>
                      <a:pt x="13" y="36"/>
                      <a:pt x="13" y="36"/>
                      <a:pt x="12" y="35"/>
                    </a:cubicBezTo>
                    <a:cubicBezTo>
                      <a:pt x="11" y="34"/>
                      <a:pt x="11" y="33"/>
                      <a:pt x="10" y="33"/>
                    </a:cubicBezTo>
                    <a:cubicBezTo>
                      <a:pt x="9" y="33"/>
                      <a:pt x="8" y="33"/>
                      <a:pt x="8" y="32"/>
                    </a:cubicBezTo>
                    <a:cubicBezTo>
                      <a:pt x="8" y="32"/>
                      <a:pt x="7" y="32"/>
                      <a:pt x="7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5" y="32"/>
                    </a:cubicBezTo>
                    <a:cubicBezTo>
                      <a:pt x="4" y="32"/>
                      <a:pt x="3" y="32"/>
                      <a:pt x="3" y="33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3" y="29"/>
                      <a:pt x="3" y="27"/>
                      <a:pt x="2" y="25"/>
                    </a:cubicBezTo>
                    <a:cubicBezTo>
                      <a:pt x="2" y="24"/>
                      <a:pt x="2" y="24"/>
                      <a:pt x="2" y="23"/>
                    </a:cubicBezTo>
                    <a:cubicBezTo>
                      <a:pt x="2" y="22"/>
                      <a:pt x="2" y="20"/>
                      <a:pt x="2" y="20"/>
                    </a:cubicBezTo>
                    <a:cubicBezTo>
                      <a:pt x="2" y="19"/>
                      <a:pt x="2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4" y="17"/>
                      <a:pt x="6" y="17"/>
                    </a:cubicBezTo>
                    <a:cubicBezTo>
                      <a:pt x="7" y="17"/>
                      <a:pt x="9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4"/>
                      <a:pt x="10" y="12"/>
                      <a:pt x="14" y="11"/>
                    </a:cubicBezTo>
                    <a:cubicBezTo>
                      <a:pt x="14" y="11"/>
                      <a:pt x="14" y="7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cubicBezTo>
                      <a:pt x="14" y="3"/>
                      <a:pt x="16" y="3"/>
                      <a:pt x="17" y="3"/>
                    </a:cubicBezTo>
                    <a:cubicBezTo>
                      <a:pt x="18" y="3"/>
                      <a:pt x="19" y="4"/>
                      <a:pt x="20" y="4"/>
                    </a:cubicBezTo>
                    <a:cubicBezTo>
                      <a:pt x="20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3" y="4"/>
                      <a:pt x="23" y="4"/>
                      <a:pt x="23" y="2"/>
                    </a:cubicBezTo>
                    <a:cubicBezTo>
                      <a:pt x="23" y="2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11"/>
                      <a:pt x="30" y="13"/>
                      <a:pt x="30" y="16"/>
                    </a:cubicBezTo>
                    <a:cubicBezTo>
                      <a:pt x="30" y="21"/>
                      <a:pt x="31" y="26"/>
                      <a:pt x="32" y="32"/>
                    </a:cubicBezTo>
                    <a:cubicBezTo>
                      <a:pt x="32" y="32"/>
                      <a:pt x="33" y="33"/>
                      <a:pt x="32" y="34"/>
                    </a:cubicBezTo>
                    <a:cubicBezTo>
                      <a:pt x="32" y="35"/>
                      <a:pt x="31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9" y="35"/>
                      <a:pt x="27" y="35"/>
                      <a:pt x="2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2" y="35"/>
                    </a:cubicBezTo>
                    <a:cubicBezTo>
                      <a:pt x="22" y="35"/>
                      <a:pt x="21" y="35"/>
                      <a:pt x="21" y="35"/>
                    </a:cubicBezTo>
                    <a:cubicBezTo>
                      <a:pt x="20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7" y="36"/>
                      <a:pt x="16" y="35"/>
                      <a:pt x="16" y="35"/>
                    </a:cubicBezTo>
                    <a:cubicBezTo>
                      <a:pt x="16" y="36"/>
                      <a:pt x="15" y="36"/>
                      <a:pt x="14" y="36"/>
                    </a:cubicBezTo>
                    <a:close/>
                    <a:moveTo>
                      <a:pt x="7" y="30"/>
                    </a:moveTo>
                    <a:cubicBezTo>
                      <a:pt x="8" y="30"/>
                      <a:pt x="8" y="31"/>
                      <a:pt x="9" y="31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1" y="32"/>
                      <a:pt x="12" y="33"/>
                      <a:pt x="13" y="34"/>
                    </a:cubicBezTo>
                    <a:cubicBezTo>
                      <a:pt x="13" y="34"/>
                      <a:pt x="14" y="35"/>
                      <a:pt x="14" y="35"/>
                    </a:cubicBezTo>
                    <a:cubicBezTo>
                      <a:pt x="14" y="35"/>
                      <a:pt x="15" y="35"/>
                      <a:pt x="15" y="33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4"/>
                      <a:pt x="18" y="34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3"/>
                      <a:pt x="20" y="33"/>
                      <a:pt x="21" y="33"/>
                    </a:cubicBezTo>
                    <a:cubicBezTo>
                      <a:pt x="21" y="33"/>
                      <a:pt x="22" y="33"/>
                      <a:pt x="22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7" y="34"/>
                      <a:pt x="29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0" y="33"/>
                      <a:pt x="30" y="32"/>
                    </a:cubicBezTo>
                    <a:cubicBezTo>
                      <a:pt x="29" y="27"/>
                      <a:pt x="29" y="21"/>
                      <a:pt x="28" y="16"/>
                    </a:cubicBezTo>
                    <a:cubicBezTo>
                      <a:pt x="28" y="13"/>
                      <a:pt x="28" y="10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4"/>
                      <a:pt x="24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6"/>
                      <a:pt x="15" y="6"/>
                    </a:cubicBezTo>
                    <a:cubicBezTo>
                      <a:pt x="16" y="10"/>
                      <a:pt x="16" y="12"/>
                      <a:pt x="14" y="12"/>
                    </a:cubicBezTo>
                    <a:cubicBezTo>
                      <a:pt x="12" y="13"/>
                      <a:pt x="12" y="14"/>
                      <a:pt x="12" y="16"/>
                    </a:cubicBezTo>
                    <a:cubicBezTo>
                      <a:pt x="12" y="17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8"/>
                      <a:pt x="10" y="18"/>
                    </a:cubicBezTo>
                    <a:cubicBezTo>
                      <a:pt x="9" y="18"/>
                      <a:pt x="7" y="18"/>
                      <a:pt x="6" y="18"/>
                    </a:cubicBezTo>
                    <a:cubicBezTo>
                      <a:pt x="4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9"/>
                      <a:pt x="4" y="21"/>
                      <a:pt x="4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4" y="27"/>
                      <a:pt x="4" y="29"/>
                      <a:pt x="3" y="31"/>
                    </a:cubicBezTo>
                    <a:cubicBezTo>
                      <a:pt x="4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1" name="Freeform 286"/>
              <p:cNvSpPr/>
              <p:nvPr/>
            </p:nvSpPr>
            <p:spPr bwMode="auto">
              <a:xfrm>
                <a:off x="3687" y="2118"/>
                <a:ext cx="74" cy="62"/>
              </a:xfrm>
              <a:custGeom>
                <a:avLst/>
                <a:gdLst>
                  <a:gd name="T0" fmla="*/ 0 w 31"/>
                  <a:gd name="T1" fmla="*/ 26 h 26"/>
                  <a:gd name="T2" fmla="*/ 3 w 31"/>
                  <a:gd name="T3" fmla="*/ 25 h 26"/>
                  <a:gd name="T4" fmla="*/ 8 w 31"/>
                  <a:gd name="T5" fmla="*/ 21 h 26"/>
                  <a:gd name="T6" fmla="*/ 8 w 31"/>
                  <a:gd name="T7" fmla="*/ 16 h 26"/>
                  <a:gd name="T8" fmla="*/ 11 w 31"/>
                  <a:gd name="T9" fmla="*/ 11 h 26"/>
                  <a:gd name="T10" fmla="*/ 16 w 31"/>
                  <a:gd name="T11" fmla="*/ 7 h 26"/>
                  <a:gd name="T12" fmla="*/ 19 w 31"/>
                  <a:gd name="T13" fmla="*/ 2 h 26"/>
                  <a:gd name="T14" fmla="*/ 22 w 31"/>
                  <a:gd name="T15" fmla="*/ 3 h 26"/>
                  <a:gd name="T16" fmla="*/ 29 w 31"/>
                  <a:gd name="T17" fmla="*/ 4 h 26"/>
                  <a:gd name="T18" fmla="*/ 28 w 31"/>
                  <a:gd name="T19" fmla="*/ 4 h 26"/>
                  <a:gd name="T20" fmla="*/ 30 w 31"/>
                  <a:gd name="T21" fmla="*/ 9 h 26"/>
                  <a:gd name="T22" fmla="*/ 31 w 31"/>
                  <a:gd name="T23" fmla="*/ 13 h 26"/>
                  <a:gd name="T24" fmla="*/ 24 w 31"/>
                  <a:gd name="T25" fmla="*/ 17 h 26"/>
                  <a:gd name="T26" fmla="*/ 18 w 31"/>
                  <a:gd name="T27" fmla="*/ 20 h 26"/>
                  <a:gd name="T28" fmla="*/ 12 w 31"/>
                  <a:gd name="T29" fmla="*/ 22 h 26"/>
                  <a:gd name="T30" fmla="*/ 9 w 31"/>
                  <a:gd name="T31" fmla="*/ 26 h 26"/>
                  <a:gd name="T32" fmla="*/ 0 w 31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26"/>
                    </a:moveTo>
                    <a:cubicBezTo>
                      <a:pt x="1" y="25"/>
                      <a:pt x="2" y="26"/>
                      <a:pt x="3" y="25"/>
                    </a:cubicBezTo>
                    <a:cubicBezTo>
                      <a:pt x="5" y="24"/>
                      <a:pt x="7" y="22"/>
                      <a:pt x="8" y="21"/>
                    </a:cubicBezTo>
                    <a:cubicBezTo>
                      <a:pt x="9" y="19"/>
                      <a:pt x="8" y="18"/>
                      <a:pt x="8" y="16"/>
                    </a:cubicBezTo>
                    <a:cubicBezTo>
                      <a:pt x="8" y="15"/>
                      <a:pt x="10" y="12"/>
                      <a:pt x="11" y="11"/>
                    </a:cubicBezTo>
                    <a:cubicBezTo>
                      <a:pt x="12" y="9"/>
                      <a:pt x="14" y="8"/>
                      <a:pt x="16" y="7"/>
                    </a:cubicBezTo>
                    <a:cubicBezTo>
                      <a:pt x="17" y="6"/>
                      <a:pt x="18" y="4"/>
                      <a:pt x="19" y="2"/>
                    </a:cubicBezTo>
                    <a:cubicBezTo>
                      <a:pt x="20" y="0"/>
                      <a:pt x="21" y="2"/>
                      <a:pt x="22" y="3"/>
                    </a:cubicBezTo>
                    <a:cubicBezTo>
                      <a:pt x="24" y="4"/>
                      <a:pt x="27" y="3"/>
                      <a:pt x="29" y="4"/>
                    </a:cubicBezTo>
                    <a:cubicBezTo>
                      <a:pt x="29" y="4"/>
                      <a:pt x="28" y="4"/>
                      <a:pt x="28" y="4"/>
                    </a:cubicBezTo>
                    <a:cubicBezTo>
                      <a:pt x="30" y="4"/>
                      <a:pt x="30" y="7"/>
                      <a:pt x="30" y="9"/>
                    </a:cubicBezTo>
                    <a:cubicBezTo>
                      <a:pt x="30" y="11"/>
                      <a:pt x="31" y="11"/>
                      <a:pt x="31" y="13"/>
                    </a:cubicBezTo>
                    <a:cubicBezTo>
                      <a:pt x="29" y="13"/>
                      <a:pt x="22" y="13"/>
                      <a:pt x="24" y="17"/>
                    </a:cubicBezTo>
                    <a:cubicBezTo>
                      <a:pt x="22" y="17"/>
                      <a:pt x="20" y="20"/>
                      <a:pt x="18" y="20"/>
                    </a:cubicBezTo>
                    <a:cubicBezTo>
                      <a:pt x="16" y="20"/>
                      <a:pt x="14" y="21"/>
                      <a:pt x="12" y="22"/>
                    </a:cubicBezTo>
                    <a:cubicBezTo>
                      <a:pt x="10" y="25"/>
                      <a:pt x="13" y="26"/>
                      <a:pt x="9" y="26"/>
                    </a:cubicBezTo>
                    <a:cubicBezTo>
                      <a:pt x="6" y="26"/>
                      <a:pt x="3" y="26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2" name="Freeform 287"/>
              <p:cNvSpPr>
                <a:spLocks noEditPoints="1"/>
              </p:cNvSpPr>
              <p:nvPr/>
            </p:nvSpPr>
            <p:spPr bwMode="auto">
              <a:xfrm>
                <a:off x="3685" y="2121"/>
                <a:ext cx="83" cy="62"/>
              </a:xfrm>
              <a:custGeom>
                <a:avLst/>
                <a:gdLst>
                  <a:gd name="T0" fmla="*/ 0 w 35"/>
                  <a:gd name="T1" fmla="*/ 26 h 26"/>
                  <a:gd name="T2" fmla="*/ 3 w 35"/>
                  <a:gd name="T3" fmla="*/ 24 h 26"/>
                  <a:gd name="T4" fmla="*/ 5 w 35"/>
                  <a:gd name="T5" fmla="*/ 22 h 26"/>
                  <a:gd name="T6" fmla="*/ 8 w 35"/>
                  <a:gd name="T7" fmla="*/ 16 h 26"/>
                  <a:gd name="T8" fmla="*/ 11 w 35"/>
                  <a:gd name="T9" fmla="*/ 10 h 26"/>
                  <a:gd name="T10" fmla="*/ 16 w 35"/>
                  <a:gd name="T11" fmla="*/ 6 h 26"/>
                  <a:gd name="T12" fmla="*/ 19 w 35"/>
                  <a:gd name="T13" fmla="*/ 1 h 26"/>
                  <a:gd name="T14" fmla="*/ 23 w 35"/>
                  <a:gd name="T15" fmla="*/ 1 h 26"/>
                  <a:gd name="T16" fmla="*/ 26 w 35"/>
                  <a:gd name="T17" fmla="*/ 2 h 26"/>
                  <a:gd name="T18" fmla="*/ 28 w 35"/>
                  <a:gd name="T19" fmla="*/ 2 h 26"/>
                  <a:gd name="T20" fmla="*/ 35 w 35"/>
                  <a:gd name="T21" fmla="*/ 3 h 26"/>
                  <a:gd name="T22" fmla="*/ 32 w 35"/>
                  <a:gd name="T23" fmla="*/ 7 h 26"/>
                  <a:gd name="T24" fmla="*/ 32 w 35"/>
                  <a:gd name="T25" fmla="*/ 9 h 26"/>
                  <a:gd name="T26" fmla="*/ 33 w 35"/>
                  <a:gd name="T27" fmla="*/ 12 h 26"/>
                  <a:gd name="T28" fmla="*/ 26 w 35"/>
                  <a:gd name="T29" fmla="*/ 14 h 26"/>
                  <a:gd name="T30" fmla="*/ 26 w 35"/>
                  <a:gd name="T31" fmla="*/ 16 h 26"/>
                  <a:gd name="T32" fmla="*/ 23 w 35"/>
                  <a:gd name="T33" fmla="*/ 18 h 26"/>
                  <a:gd name="T34" fmla="*/ 14 w 35"/>
                  <a:gd name="T35" fmla="*/ 22 h 26"/>
                  <a:gd name="T36" fmla="*/ 13 w 35"/>
                  <a:gd name="T37" fmla="*/ 25 h 26"/>
                  <a:gd name="T38" fmla="*/ 4 w 35"/>
                  <a:gd name="T39" fmla="*/ 25 h 26"/>
                  <a:gd name="T40" fmla="*/ 12 w 35"/>
                  <a:gd name="T41" fmla="*/ 25 h 26"/>
                  <a:gd name="T42" fmla="*/ 13 w 35"/>
                  <a:gd name="T43" fmla="*/ 21 h 26"/>
                  <a:gd name="T44" fmla="*/ 23 w 35"/>
                  <a:gd name="T45" fmla="*/ 16 h 26"/>
                  <a:gd name="T46" fmla="*/ 25 w 35"/>
                  <a:gd name="T47" fmla="*/ 13 h 26"/>
                  <a:gd name="T48" fmla="*/ 31 w 35"/>
                  <a:gd name="T49" fmla="*/ 10 h 26"/>
                  <a:gd name="T50" fmla="*/ 30 w 35"/>
                  <a:gd name="T51" fmla="*/ 7 h 26"/>
                  <a:gd name="T52" fmla="*/ 29 w 35"/>
                  <a:gd name="T53" fmla="*/ 3 h 26"/>
                  <a:gd name="T54" fmla="*/ 26 w 35"/>
                  <a:gd name="T55" fmla="*/ 3 h 26"/>
                  <a:gd name="T56" fmla="*/ 22 w 35"/>
                  <a:gd name="T57" fmla="*/ 2 h 26"/>
                  <a:gd name="T58" fmla="*/ 20 w 35"/>
                  <a:gd name="T59" fmla="*/ 1 h 26"/>
                  <a:gd name="T60" fmla="*/ 17 w 35"/>
                  <a:gd name="T61" fmla="*/ 7 h 26"/>
                  <a:gd name="T62" fmla="*/ 12 w 35"/>
                  <a:gd name="T63" fmla="*/ 10 h 26"/>
                  <a:gd name="T64" fmla="*/ 10 w 35"/>
                  <a:gd name="T65" fmla="*/ 16 h 26"/>
                  <a:gd name="T66" fmla="*/ 6 w 35"/>
                  <a:gd name="T67" fmla="*/ 23 h 26"/>
                  <a:gd name="T68" fmla="*/ 4 w 35"/>
                  <a:gd name="T6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" h="26">
                    <a:moveTo>
                      <a:pt x="1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3" y="24"/>
                      <a:pt x="4" y="23"/>
                      <a:pt x="4" y="23"/>
                    </a:cubicBezTo>
                    <a:cubicBezTo>
                      <a:pt x="4" y="23"/>
                      <a:pt x="5" y="23"/>
                      <a:pt x="5" y="22"/>
                    </a:cubicBezTo>
                    <a:cubicBezTo>
                      <a:pt x="6" y="22"/>
                      <a:pt x="7" y="21"/>
                      <a:pt x="8" y="20"/>
                    </a:cubicBezTo>
                    <a:cubicBezTo>
                      <a:pt x="9" y="18"/>
                      <a:pt x="9" y="18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9" y="13"/>
                      <a:pt x="11" y="10"/>
                      <a:pt x="11" y="10"/>
                    </a:cubicBezTo>
                    <a:cubicBezTo>
                      <a:pt x="13" y="8"/>
                      <a:pt x="14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5"/>
                      <a:pt x="18" y="4"/>
                      <a:pt x="18" y="2"/>
                    </a:cubicBezTo>
                    <a:cubicBezTo>
                      <a:pt x="19" y="2"/>
                      <a:pt x="19" y="1"/>
                      <a:pt x="19" y="1"/>
                    </a:cubicBezTo>
                    <a:cubicBezTo>
                      <a:pt x="19" y="0"/>
                      <a:pt x="20" y="0"/>
                      <a:pt x="21" y="0"/>
                    </a:cubicBezTo>
                    <a:cubicBezTo>
                      <a:pt x="21" y="0"/>
                      <a:pt x="22" y="0"/>
                      <a:pt x="23" y="1"/>
                    </a:cubicBezTo>
                    <a:cubicBezTo>
                      <a:pt x="23" y="1"/>
                      <a:pt x="23" y="1"/>
                      <a:pt x="24" y="2"/>
                    </a:cubicBezTo>
                    <a:cubicBezTo>
                      <a:pt x="24" y="2"/>
                      <a:pt x="25" y="2"/>
                      <a:pt x="26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7" y="2"/>
                      <a:pt x="28" y="2"/>
                      <a:pt x="28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6"/>
                      <a:pt x="32" y="7"/>
                    </a:cubicBezTo>
                    <a:cubicBezTo>
                      <a:pt x="32" y="7"/>
                      <a:pt x="32" y="8"/>
                      <a:pt x="32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3" y="10"/>
                      <a:pt x="33" y="11"/>
                      <a:pt x="33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7" y="13"/>
                      <a:pt x="26" y="13"/>
                      <a:pt x="26" y="14"/>
                    </a:cubicBezTo>
                    <a:cubicBezTo>
                      <a:pt x="26" y="14"/>
                      <a:pt x="26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4" y="17"/>
                      <a:pt x="23" y="18"/>
                    </a:cubicBezTo>
                    <a:cubicBezTo>
                      <a:pt x="22" y="18"/>
                      <a:pt x="21" y="19"/>
                      <a:pt x="19" y="20"/>
                    </a:cubicBezTo>
                    <a:cubicBezTo>
                      <a:pt x="18" y="20"/>
                      <a:pt x="15" y="21"/>
                      <a:pt x="14" y="22"/>
                    </a:cubicBezTo>
                    <a:cubicBezTo>
                      <a:pt x="13" y="23"/>
                      <a:pt x="13" y="23"/>
                      <a:pt x="13" y="24"/>
                    </a:cubicBezTo>
                    <a:cubicBezTo>
                      <a:pt x="13" y="24"/>
                      <a:pt x="13" y="25"/>
                      <a:pt x="13" y="25"/>
                    </a:cubicBezTo>
                    <a:cubicBezTo>
                      <a:pt x="12" y="26"/>
                      <a:pt x="11" y="26"/>
                      <a:pt x="10" y="26"/>
                    </a:cubicBezTo>
                    <a:close/>
                    <a:moveTo>
                      <a:pt x="4" y="25"/>
                    </a:move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5"/>
                      <a:pt x="12" y="25"/>
                      <a:pt x="12" y="25"/>
                    </a:cubicBezTo>
                    <a:cubicBezTo>
                      <a:pt x="12" y="25"/>
                      <a:pt x="12" y="24"/>
                      <a:pt x="12" y="24"/>
                    </a:cubicBezTo>
                    <a:cubicBezTo>
                      <a:pt x="12" y="23"/>
                      <a:pt x="11" y="22"/>
                      <a:pt x="13" y="21"/>
                    </a:cubicBezTo>
                    <a:cubicBezTo>
                      <a:pt x="14" y="19"/>
                      <a:pt x="17" y="18"/>
                      <a:pt x="19" y="18"/>
                    </a:cubicBezTo>
                    <a:cubicBezTo>
                      <a:pt x="20" y="18"/>
                      <a:pt x="21" y="17"/>
                      <a:pt x="23" y="16"/>
                    </a:cubicBezTo>
                    <a:cubicBezTo>
                      <a:pt x="23" y="16"/>
                      <a:pt x="24" y="16"/>
                      <a:pt x="25" y="15"/>
                    </a:cubicBezTo>
                    <a:cubicBezTo>
                      <a:pt x="24" y="14"/>
                      <a:pt x="24" y="14"/>
                      <a:pt x="25" y="13"/>
                    </a:cubicBezTo>
                    <a:cubicBezTo>
                      <a:pt x="25" y="12"/>
                      <a:pt x="29" y="11"/>
                      <a:pt x="31" y="11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0" y="9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0" y="5"/>
                      <a:pt x="30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19" y="4"/>
                      <a:pt x="19" y="6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1" y="11"/>
                      <a:pt x="10" y="14"/>
                      <a:pt x="10" y="15"/>
                    </a:cubicBezTo>
                    <a:cubicBezTo>
                      <a:pt x="10" y="15"/>
                      <a:pt x="10" y="16"/>
                      <a:pt x="10" y="16"/>
                    </a:cubicBezTo>
                    <a:cubicBezTo>
                      <a:pt x="10" y="18"/>
                      <a:pt x="10" y="19"/>
                      <a:pt x="9" y="20"/>
                    </a:cubicBezTo>
                    <a:cubicBezTo>
                      <a:pt x="8" y="22"/>
                      <a:pt x="7" y="23"/>
                      <a:pt x="6" y="23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5" y="24"/>
                      <a:pt x="4" y="25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3" name="Freeform 288"/>
              <p:cNvSpPr/>
              <p:nvPr/>
            </p:nvSpPr>
            <p:spPr bwMode="auto">
              <a:xfrm>
                <a:off x="3768" y="2209"/>
                <a:ext cx="102" cy="81"/>
              </a:xfrm>
              <a:custGeom>
                <a:avLst/>
                <a:gdLst>
                  <a:gd name="T0" fmla="*/ 40 w 43"/>
                  <a:gd name="T1" fmla="*/ 2 h 34"/>
                  <a:gd name="T2" fmla="*/ 37 w 43"/>
                  <a:gd name="T3" fmla="*/ 1 h 34"/>
                  <a:gd name="T4" fmla="*/ 32 w 43"/>
                  <a:gd name="T5" fmla="*/ 1 h 34"/>
                  <a:gd name="T6" fmla="*/ 24 w 43"/>
                  <a:gd name="T7" fmla="*/ 5 h 34"/>
                  <a:gd name="T8" fmla="*/ 18 w 43"/>
                  <a:gd name="T9" fmla="*/ 10 h 34"/>
                  <a:gd name="T10" fmla="*/ 11 w 43"/>
                  <a:gd name="T11" fmla="*/ 14 h 34"/>
                  <a:gd name="T12" fmla="*/ 10 w 43"/>
                  <a:gd name="T13" fmla="*/ 22 h 34"/>
                  <a:gd name="T14" fmla="*/ 3 w 43"/>
                  <a:gd name="T15" fmla="*/ 24 h 34"/>
                  <a:gd name="T16" fmla="*/ 0 w 43"/>
                  <a:gd name="T17" fmla="*/ 25 h 34"/>
                  <a:gd name="T18" fmla="*/ 2 w 43"/>
                  <a:gd name="T19" fmla="*/ 29 h 34"/>
                  <a:gd name="T20" fmla="*/ 3 w 43"/>
                  <a:gd name="T21" fmla="*/ 31 h 34"/>
                  <a:gd name="T22" fmla="*/ 6 w 43"/>
                  <a:gd name="T23" fmla="*/ 31 h 34"/>
                  <a:gd name="T24" fmla="*/ 7 w 43"/>
                  <a:gd name="T25" fmla="*/ 33 h 34"/>
                  <a:gd name="T26" fmla="*/ 6 w 43"/>
                  <a:gd name="T27" fmla="*/ 32 h 34"/>
                  <a:gd name="T28" fmla="*/ 9 w 43"/>
                  <a:gd name="T29" fmla="*/ 34 h 34"/>
                  <a:gd name="T30" fmla="*/ 14 w 43"/>
                  <a:gd name="T31" fmla="*/ 28 h 34"/>
                  <a:gd name="T32" fmla="*/ 18 w 43"/>
                  <a:gd name="T33" fmla="*/ 30 h 34"/>
                  <a:gd name="T34" fmla="*/ 22 w 43"/>
                  <a:gd name="T35" fmla="*/ 30 h 34"/>
                  <a:gd name="T36" fmla="*/ 26 w 43"/>
                  <a:gd name="T37" fmla="*/ 30 h 34"/>
                  <a:gd name="T38" fmla="*/ 31 w 43"/>
                  <a:gd name="T39" fmla="*/ 29 h 34"/>
                  <a:gd name="T40" fmla="*/ 35 w 43"/>
                  <a:gd name="T41" fmla="*/ 28 h 34"/>
                  <a:gd name="T42" fmla="*/ 36 w 43"/>
                  <a:gd name="T43" fmla="*/ 26 h 34"/>
                  <a:gd name="T44" fmla="*/ 38 w 43"/>
                  <a:gd name="T45" fmla="*/ 22 h 34"/>
                  <a:gd name="T46" fmla="*/ 41 w 43"/>
                  <a:gd name="T47" fmla="*/ 15 h 34"/>
                  <a:gd name="T48" fmla="*/ 42 w 43"/>
                  <a:gd name="T49" fmla="*/ 9 h 34"/>
                  <a:gd name="T50" fmla="*/ 40 w 43"/>
                  <a:gd name="T51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" h="34">
                    <a:moveTo>
                      <a:pt x="40" y="2"/>
                    </a:moveTo>
                    <a:cubicBezTo>
                      <a:pt x="38" y="3"/>
                      <a:pt x="38" y="1"/>
                      <a:pt x="37" y="1"/>
                    </a:cubicBezTo>
                    <a:cubicBezTo>
                      <a:pt x="36" y="0"/>
                      <a:pt x="33" y="1"/>
                      <a:pt x="32" y="1"/>
                    </a:cubicBezTo>
                    <a:cubicBezTo>
                      <a:pt x="30" y="1"/>
                      <a:pt x="26" y="4"/>
                      <a:pt x="24" y="5"/>
                    </a:cubicBezTo>
                    <a:cubicBezTo>
                      <a:pt x="22" y="7"/>
                      <a:pt x="20" y="8"/>
                      <a:pt x="18" y="10"/>
                    </a:cubicBezTo>
                    <a:cubicBezTo>
                      <a:pt x="17" y="11"/>
                      <a:pt x="11" y="13"/>
                      <a:pt x="11" y="14"/>
                    </a:cubicBezTo>
                    <a:cubicBezTo>
                      <a:pt x="11" y="16"/>
                      <a:pt x="12" y="20"/>
                      <a:pt x="10" y="22"/>
                    </a:cubicBezTo>
                    <a:cubicBezTo>
                      <a:pt x="8" y="25"/>
                      <a:pt x="5" y="22"/>
                      <a:pt x="3" y="24"/>
                    </a:cubicBezTo>
                    <a:cubicBezTo>
                      <a:pt x="2" y="25"/>
                      <a:pt x="0" y="24"/>
                      <a:pt x="0" y="25"/>
                    </a:cubicBezTo>
                    <a:cubicBezTo>
                      <a:pt x="0" y="27"/>
                      <a:pt x="1" y="28"/>
                      <a:pt x="2" y="29"/>
                    </a:cubicBezTo>
                    <a:cubicBezTo>
                      <a:pt x="2" y="29"/>
                      <a:pt x="3" y="30"/>
                      <a:pt x="3" y="31"/>
                    </a:cubicBezTo>
                    <a:cubicBezTo>
                      <a:pt x="4" y="31"/>
                      <a:pt x="5" y="30"/>
                      <a:pt x="6" y="31"/>
                    </a:cubicBezTo>
                    <a:cubicBezTo>
                      <a:pt x="6" y="32"/>
                      <a:pt x="5" y="32"/>
                      <a:pt x="7" y="33"/>
                    </a:cubicBezTo>
                    <a:cubicBezTo>
                      <a:pt x="7" y="33"/>
                      <a:pt x="6" y="32"/>
                      <a:pt x="6" y="32"/>
                    </a:cubicBezTo>
                    <a:cubicBezTo>
                      <a:pt x="8" y="31"/>
                      <a:pt x="8" y="33"/>
                      <a:pt x="9" y="34"/>
                    </a:cubicBezTo>
                    <a:cubicBezTo>
                      <a:pt x="9" y="31"/>
                      <a:pt x="12" y="28"/>
                      <a:pt x="14" y="28"/>
                    </a:cubicBezTo>
                    <a:cubicBezTo>
                      <a:pt x="16" y="28"/>
                      <a:pt x="17" y="29"/>
                      <a:pt x="18" y="30"/>
                    </a:cubicBezTo>
                    <a:cubicBezTo>
                      <a:pt x="19" y="31"/>
                      <a:pt x="21" y="29"/>
                      <a:pt x="22" y="30"/>
                    </a:cubicBezTo>
                    <a:cubicBezTo>
                      <a:pt x="23" y="31"/>
                      <a:pt x="24" y="31"/>
                      <a:pt x="26" y="30"/>
                    </a:cubicBezTo>
                    <a:cubicBezTo>
                      <a:pt x="27" y="29"/>
                      <a:pt x="29" y="29"/>
                      <a:pt x="31" y="29"/>
                    </a:cubicBezTo>
                    <a:cubicBezTo>
                      <a:pt x="33" y="29"/>
                      <a:pt x="33" y="30"/>
                      <a:pt x="35" y="28"/>
                    </a:cubicBezTo>
                    <a:cubicBezTo>
                      <a:pt x="36" y="28"/>
                      <a:pt x="34" y="26"/>
                      <a:pt x="36" y="26"/>
                    </a:cubicBezTo>
                    <a:cubicBezTo>
                      <a:pt x="35" y="26"/>
                      <a:pt x="38" y="23"/>
                      <a:pt x="38" y="22"/>
                    </a:cubicBezTo>
                    <a:cubicBezTo>
                      <a:pt x="41" y="19"/>
                      <a:pt x="41" y="18"/>
                      <a:pt x="41" y="15"/>
                    </a:cubicBezTo>
                    <a:cubicBezTo>
                      <a:pt x="41" y="13"/>
                      <a:pt x="43" y="10"/>
                      <a:pt x="42" y="9"/>
                    </a:cubicBezTo>
                    <a:cubicBezTo>
                      <a:pt x="39" y="7"/>
                      <a:pt x="40" y="5"/>
                      <a:pt x="4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4" name="Freeform 289"/>
              <p:cNvSpPr>
                <a:spLocks noEditPoints="1"/>
              </p:cNvSpPr>
              <p:nvPr/>
            </p:nvSpPr>
            <p:spPr bwMode="auto">
              <a:xfrm>
                <a:off x="3765" y="2209"/>
                <a:ext cx="105" cy="85"/>
              </a:xfrm>
              <a:custGeom>
                <a:avLst/>
                <a:gdLst>
                  <a:gd name="T0" fmla="*/ 10 w 44"/>
                  <a:gd name="T1" fmla="*/ 34 h 36"/>
                  <a:gd name="T2" fmla="*/ 8 w 44"/>
                  <a:gd name="T3" fmla="*/ 32 h 36"/>
                  <a:gd name="T4" fmla="*/ 8 w 44"/>
                  <a:gd name="T5" fmla="*/ 33 h 36"/>
                  <a:gd name="T6" fmla="*/ 7 w 44"/>
                  <a:gd name="T7" fmla="*/ 33 h 36"/>
                  <a:gd name="T8" fmla="*/ 6 w 44"/>
                  <a:gd name="T9" fmla="*/ 31 h 36"/>
                  <a:gd name="T10" fmla="*/ 4 w 44"/>
                  <a:gd name="T11" fmla="*/ 31 h 36"/>
                  <a:gd name="T12" fmla="*/ 1 w 44"/>
                  <a:gd name="T13" fmla="*/ 25 h 36"/>
                  <a:gd name="T14" fmla="*/ 4 w 44"/>
                  <a:gd name="T15" fmla="*/ 23 h 36"/>
                  <a:gd name="T16" fmla="*/ 8 w 44"/>
                  <a:gd name="T17" fmla="*/ 23 h 36"/>
                  <a:gd name="T18" fmla="*/ 11 w 44"/>
                  <a:gd name="T19" fmla="*/ 22 h 36"/>
                  <a:gd name="T20" fmla="*/ 11 w 44"/>
                  <a:gd name="T21" fmla="*/ 14 h 36"/>
                  <a:gd name="T22" fmla="*/ 18 w 44"/>
                  <a:gd name="T23" fmla="*/ 10 h 36"/>
                  <a:gd name="T24" fmla="*/ 27 w 44"/>
                  <a:gd name="T25" fmla="*/ 3 h 36"/>
                  <a:gd name="T26" fmla="*/ 34 w 44"/>
                  <a:gd name="T27" fmla="*/ 0 h 36"/>
                  <a:gd name="T28" fmla="*/ 40 w 44"/>
                  <a:gd name="T29" fmla="*/ 1 h 36"/>
                  <a:gd name="T30" fmla="*/ 42 w 44"/>
                  <a:gd name="T31" fmla="*/ 1 h 36"/>
                  <a:gd name="T32" fmla="*/ 42 w 44"/>
                  <a:gd name="T33" fmla="*/ 3 h 36"/>
                  <a:gd name="T34" fmla="*/ 43 w 44"/>
                  <a:gd name="T35" fmla="*/ 13 h 36"/>
                  <a:gd name="T36" fmla="*/ 43 w 44"/>
                  <a:gd name="T37" fmla="*/ 16 h 36"/>
                  <a:gd name="T38" fmla="*/ 40 w 44"/>
                  <a:gd name="T39" fmla="*/ 23 h 36"/>
                  <a:gd name="T40" fmla="*/ 40 w 44"/>
                  <a:gd name="T41" fmla="*/ 27 h 36"/>
                  <a:gd name="T42" fmla="*/ 37 w 44"/>
                  <a:gd name="T43" fmla="*/ 27 h 36"/>
                  <a:gd name="T44" fmla="*/ 36 w 44"/>
                  <a:gd name="T45" fmla="*/ 29 h 36"/>
                  <a:gd name="T46" fmla="*/ 32 w 44"/>
                  <a:gd name="T47" fmla="*/ 30 h 36"/>
                  <a:gd name="T48" fmla="*/ 27 w 44"/>
                  <a:gd name="T49" fmla="*/ 31 h 36"/>
                  <a:gd name="T50" fmla="*/ 23 w 44"/>
                  <a:gd name="T51" fmla="*/ 30 h 36"/>
                  <a:gd name="T52" fmla="*/ 19 w 44"/>
                  <a:gd name="T53" fmla="*/ 31 h 36"/>
                  <a:gd name="T54" fmla="*/ 15 w 44"/>
                  <a:gd name="T55" fmla="*/ 29 h 36"/>
                  <a:gd name="T56" fmla="*/ 11 w 44"/>
                  <a:gd name="T57" fmla="*/ 33 h 36"/>
                  <a:gd name="T58" fmla="*/ 8 w 44"/>
                  <a:gd name="T59" fmla="*/ 31 h 36"/>
                  <a:gd name="T60" fmla="*/ 10 w 44"/>
                  <a:gd name="T61" fmla="*/ 30 h 36"/>
                  <a:gd name="T62" fmla="*/ 19 w 44"/>
                  <a:gd name="T63" fmla="*/ 29 h 36"/>
                  <a:gd name="T64" fmla="*/ 20 w 44"/>
                  <a:gd name="T65" fmla="*/ 29 h 36"/>
                  <a:gd name="T66" fmla="*/ 26 w 44"/>
                  <a:gd name="T67" fmla="*/ 30 h 36"/>
                  <a:gd name="T68" fmla="*/ 32 w 44"/>
                  <a:gd name="T69" fmla="*/ 28 h 36"/>
                  <a:gd name="T70" fmla="*/ 33 w 44"/>
                  <a:gd name="T71" fmla="*/ 28 h 36"/>
                  <a:gd name="T72" fmla="*/ 35 w 44"/>
                  <a:gd name="T73" fmla="*/ 27 h 36"/>
                  <a:gd name="T74" fmla="*/ 36 w 44"/>
                  <a:gd name="T75" fmla="*/ 26 h 36"/>
                  <a:gd name="T76" fmla="*/ 39 w 44"/>
                  <a:gd name="T77" fmla="*/ 21 h 36"/>
                  <a:gd name="T78" fmla="*/ 42 w 44"/>
                  <a:gd name="T79" fmla="*/ 15 h 36"/>
                  <a:gd name="T80" fmla="*/ 42 w 44"/>
                  <a:gd name="T81" fmla="*/ 9 h 36"/>
                  <a:gd name="T82" fmla="*/ 40 w 44"/>
                  <a:gd name="T83" fmla="*/ 3 h 36"/>
                  <a:gd name="T84" fmla="*/ 38 w 44"/>
                  <a:gd name="T85" fmla="*/ 1 h 36"/>
                  <a:gd name="T86" fmla="*/ 33 w 44"/>
                  <a:gd name="T87" fmla="*/ 2 h 36"/>
                  <a:gd name="T88" fmla="*/ 26 w 44"/>
                  <a:gd name="T89" fmla="*/ 6 h 36"/>
                  <a:gd name="T90" fmla="*/ 15 w 44"/>
                  <a:gd name="T91" fmla="*/ 13 h 36"/>
                  <a:gd name="T92" fmla="*/ 13 w 44"/>
                  <a:gd name="T93" fmla="*/ 16 h 36"/>
                  <a:gd name="T94" fmla="*/ 9 w 44"/>
                  <a:gd name="T95" fmla="*/ 24 h 36"/>
                  <a:gd name="T96" fmla="*/ 6 w 44"/>
                  <a:gd name="T97" fmla="*/ 24 h 36"/>
                  <a:gd name="T98" fmla="*/ 3 w 44"/>
                  <a:gd name="T99" fmla="*/ 25 h 36"/>
                  <a:gd name="T100" fmla="*/ 3 w 44"/>
                  <a:gd name="T101" fmla="*/ 28 h 36"/>
                  <a:gd name="T102" fmla="*/ 6 w 44"/>
                  <a:gd name="T103" fmla="*/ 30 h 36"/>
                  <a:gd name="T104" fmla="*/ 8 w 44"/>
                  <a:gd name="T10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" h="36">
                    <a:moveTo>
                      <a:pt x="12" y="36"/>
                    </a:move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4"/>
                      <a:pt x="10" y="34"/>
                      <a:pt x="9" y="33"/>
                    </a:cubicBezTo>
                    <a:cubicBezTo>
                      <a:pt x="9" y="33"/>
                      <a:pt x="9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33"/>
                      <a:pt x="6" y="32"/>
                      <a:pt x="6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2"/>
                      <a:pt x="4" y="31"/>
                      <a:pt x="4" y="31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28"/>
                      <a:pt x="0" y="27"/>
                      <a:pt x="1" y="25"/>
                    </a:cubicBezTo>
                    <a:cubicBezTo>
                      <a:pt x="1" y="24"/>
                      <a:pt x="2" y="24"/>
                      <a:pt x="2" y="24"/>
                    </a:cubicBezTo>
                    <a:cubicBezTo>
                      <a:pt x="3" y="24"/>
                      <a:pt x="3" y="24"/>
                      <a:pt x="4" y="23"/>
                    </a:cubicBezTo>
                    <a:cubicBezTo>
                      <a:pt x="4" y="23"/>
                      <a:pt x="5" y="23"/>
                      <a:pt x="6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10" y="23"/>
                      <a:pt x="10" y="22"/>
                      <a:pt x="11" y="22"/>
                    </a:cubicBezTo>
                    <a:cubicBezTo>
                      <a:pt x="12" y="20"/>
                      <a:pt x="12" y="18"/>
                      <a:pt x="11" y="16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1" y="13"/>
                      <a:pt x="12" y="13"/>
                      <a:pt x="14" y="11"/>
                    </a:cubicBezTo>
                    <a:cubicBezTo>
                      <a:pt x="16" y="11"/>
                      <a:pt x="18" y="10"/>
                      <a:pt x="18" y="10"/>
                    </a:cubicBezTo>
                    <a:cubicBezTo>
                      <a:pt x="21" y="8"/>
                      <a:pt x="23" y="6"/>
                      <a:pt x="25" y="5"/>
                    </a:cubicBezTo>
                    <a:cubicBezTo>
                      <a:pt x="26" y="4"/>
                      <a:pt x="26" y="4"/>
                      <a:pt x="27" y="3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3" y="0"/>
                      <a:pt x="34" y="0"/>
                      <a:pt x="34" y="0"/>
                    </a:cubicBezTo>
                    <a:cubicBezTo>
                      <a:pt x="36" y="0"/>
                      <a:pt x="37" y="0"/>
                      <a:pt x="38" y="0"/>
                    </a:cubicBezTo>
                    <a:cubicBezTo>
                      <a:pt x="39" y="0"/>
                      <a:pt x="39" y="1"/>
                      <a:pt x="40" y="1"/>
                    </a:cubicBezTo>
                    <a:cubicBezTo>
                      <a:pt x="40" y="2"/>
                      <a:pt x="40" y="2"/>
                      <a:pt x="41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5"/>
                      <a:pt x="41" y="7"/>
                      <a:pt x="43" y="8"/>
                    </a:cubicBezTo>
                    <a:cubicBezTo>
                      <a:pt x="44" y="9"/>
                      <a:pt x="44" y="11"/>
                      <a:pt x="43" y="13"/>
                    </a:cubicBezTo>
                    <a:cubicBezTo>
                      <a:pt x="43" y="14"/>
                      <a:pt x="43" y="14"/>
                      <a:pt x="43" y="15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8"/>
                      <a:pt x="42" y="20"/>
                      <a:pt x="40" y="22"/>
                    </a:cubicBezTo>
                    <a:cubicBezTo>
                      <a:pt x="40" y="22"/>
                      <a:pt x="40" y="22"/>
                      <a:pt x="40" y="23"/>
                    </a:cubicBezTo>
                    <a:cubicBezTo>
                      <a:pt x="39" y="23"/>
                      <a:pt x="37" y="25"/>
                      <a:pt x="37" y="2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8"/>
                      <a:pt x="37" y="28"/>
                      <a:pt x="36" y="29"/>
                    </a:cubicBezTo>
                    <a:cubicBezTo>
                      <a:pt x="35" y="30"/>
                      <a:pt x="34" y="30"/>
                      <a:pt x="33" y="30"/>
                    </a:cubicBezTo>
                    <a:cubicBezTo>
                      <a:pt x="33" y="30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0" y="30"/>
                      <a:pt x="29" y="30"/>
                      <a:pt x="27" y="31"/>
                    </a:cubicBezTo>
                    <a:cubicBezTo>
                      <a:pt x="26" y="31"/>
                      <a:pt x="26" y="31"/>
                      <a:pt x="25" y="31"/>
                    </a:cubicBezTo>
                    <a:cubicBezTo>
                      <a:pt x="24" y="31"/>
                      <a:pt x="23" y="31"/>
                      <a:pt x="23" y="30"/>
                    </a:cubicBezTo>
                    <a:cubicBezTo>
                      <a:pt x="22" y="30"/>
                      <a:pt x="22" y="30"/>
                      <a:pt x="21" y="30"/>
                    </a:cubicBezTo>
                    <a:cubicBezTo>
                      <a:pt x="20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29"/>
                      <a:pt x="16" y="28"/>
                      <a:pt x="15" y="29"/>
                    </a:cubicBezTo>
                    <a:cubicBezTo>
                      <a:pt x="14" y="29"/>
                      <a:pt x="12" y="30"/>
                      <a:pt x="12" y="31"/>
                    </a:cubicBezTo>
                    <a:cubicBezTo>
                      <a:pt x="11" y="31"/>
                      <a:pt x="11" y="32"/>
                      <a:pt x="11" y="33"/>
                    </a:cubicBezTo>
                    <a:lnTo>
                      <a:pt x="12" y="36"/>
                    </a:lnTo>
                    <a:close/>
                    <a:moveTo>
                      <a:pt x="8" y="31"/>
                    </a:moveTo>
                    <a:cubicBezTo>
                      <a:pt x="9" y="31"/>
                      <a:pt x="9" y="31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1" y="29"/>
                      <a:pt x="13" y="27"/>
                      <a:pt x="15" y="27"/>
                    </a:cubicBezTo>
                    <a:cubicBezTo>
                      <a:pt x="17" y="27"/>
                      <a:pt x="18" y="28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0" y="30"/>
                      <a:pt x="20" y="29"/>
                      <a:pt x="20" y="29"/>
                    </a:cubicBezTo>
                    <a:cubicBezTo>
                      <a:pt x="21" y="29"/>
                      <a:pt x="22" y="29"/>
                      <a:pt x="23" y="29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8" y="28"/>
                      <a:pt x="29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4" y="29"/>
                      <a:pt x="34" y="29"/>
                      <a:pt x="35" y="28"/>
                    </a:cubicBezTo>
                    <a:cubicBezTo>
                      <a:pt x="35" y="28"/>
                      <a:pt x="35" y="28"/>
                      <a:pt x="35" y="27"/>
                    </a:cubicBezTo>
                    <a:cubicBezTo>
                      <a:pt x="35" y="27"/>
                      <a:pt x="35" y="27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5"/>
                      <a:pt x="37" y="23"/>
                      <a:pt x="39" y="22"/>
                    </a:cubicBezTo>
                    <a:cubicBezTo>
                      <a:pt x="39" y="22"/>
                      <a:pt x="39" y="21"/>
                      <a:pt x="39" y="21"/>
                    </a:cubicBezTo>
                    <a:cubicBezTo>
                      <a:pt x="41" y="19"/>
                      <a:pt x="41" y="18"/>
                      <a:pt x="41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4"/>
                      <a:pt x="42" y="13"/>
                      <a:pt x="42" y="13"/>
                    </a:cubicBezTo>
                    <a:cubicBezTo>
                      <a:pt x="42" y="12"/>
                      <a:pt x="43" y="10"/>
                      <a:pt x="42" y="9"/>
                    </a:cubicBezTo>
                    <a:cubicBezTo>
                      <a:pt x="40" y="8"/>
                      <a:pt x="40" y="5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39" y="3"/>
                      <a:pt x="39" y="2"/>
                    </a:cubicBezTo>
                    <a:cubicBezTo>
                      <a:pt x="38" y="2"/>
                      <a:pt x="38" y="2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3" y="2"/>
                      <a:pt x="33" y="2"/>
                    </a:cubicBezTo>
                    <a:cubicBezTo>
                      <a:pt x="31" y="2"/>
                      <a:pt x="29" y="3"/>
                      <a:pt x="28" y="5"/>
                    </a:cubicBezTo>
                    <a:cubicBezTo>
                      <a:pt x="27" y="5"/>
                      <a:pt x="26" y="6"/>
                      <a:pt x="26" y="6"/>
                    </a:cubicBezTo>
                    <a:cubicBezTo>
                      <a:pt x="24" y="7"/>
                      <a:pt x="22" y="9"/>
                      <a:pt x="19" y="11"/>
                    </a:cubicBezTo>
                    <a:cubicBezTo>
                      <a:pt x="18" y="11"/>
                      <a:pt x="17" y="12"/>
                      <a:pt x="15" y="13"/>
                    </a:cubicBezTo>
                    <a:cubicBezTo>
                      <a:pt x="14" y="13"/>
                      <a:pt x="13" y="14"/>
                      <a:pt x="13" y="14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8"/>
                      <a:pt x="13" y="21"/>
                      <a:pt x="12" y="22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cubicBezTo>
                      <a:pt x="7" y="24"/>
                      <a:pt x="7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3" y="25"/>
                      <a:pt x="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3" y="27"/>
                      <a:pt x="3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7" y="30"/>
                      <a:pt x="7" y="30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5" name="Freeform 290"/>
              <p:cNvSpPr/>
              <p:nvPr/>
            </p:nvSpPr>
            <p:spPr bwMode="auto">
              <a:xfrm>
                <a:off x="3784" y="2275"/>
                <a:ext cx="78" cy="62"/>
              </a:xfrm>
              <a:custGeom>
                <a:avLst/>
                <a:gdLst>
                  <a:gd name="T0" fmla="*/ 6 w 33"/>
                  <a:gd name="T1" fmla="*/ 21 h 26"/>
                  <a:gd name="T2" fmla="*/ 1 w 33"/>
                  <a:gd name="T3" fmla="*/ 20 h 26"/>
                  <a:gd name="T4" fmla="*/ 1 w 33"/>
                  <a:gd name="T5" fmla="*/ 14 h 26"/>
                  <a:gd name="T6" fmla="*/ 3 w 33"/>
                  <a:gd name="T7" fmla="*/ 9 h 26"/>
                  <a:gd name="T8" fmla="*/ 2 w 33"/>
                  <a:gd name="T9" fmla="*/ 4 h 26"/>
                  <a:gd name="T10" fmla="*/ 6 w 33"/>
                  <a:gd name="T11" fmla="*/ 0 h 26"/>
                  <a:gd name="T12" fmla="*/ 12 w 33"/>
                  <a:gd name="T13" fmla="*/ 2 h 26"/>
                  <a:gd name="T14" fmla="*/ 17 w 33"/>
                  <a:gd name="T15" fmla="*/ 3 h 26"/>
                  <a:gd name="T16" fmla="*/ 20 w 33"/>
                  <a:gd name="T17" fmla="*/ 1 h 26"/>
                  <a:gd name="T18" fmla="*/ 23 w 33"/>
                  <a:gd name="T19" fmla="*/ 1 h 26"/>
                  <a:gd name="T20" fmla="*/ 28 w 33"/>
                  <a:gd name="T21" fmla="*/ 0 h 26"/>
                  <a:gd name="T22" fmla="*/ 30 w 33"/>
                  <a:gd name="T23" fmla="*/ 6 h 26"/>
                  <a:gd name="T24" fmla="*/ 26 w 33"/>
                  <a:gd name="T25" fmla="*/ 14 h 26"/>
                  <a:gd name="T26" fmla="*/ 24 w 33"/>
                  <a:gd name="T27" fmla="*/ 19 h 26"/>
                  <a:gd name="T28" fmla="*/ 21 w 33"/>
                  <a:gd name="T29" fmla="*/ 18 h 26"/>
                  <a:gd name="T30" fmla="*/ 15 w 33"/>
                  <a:gd name="T31" fmla="*/ 24 h 26"/>
                  <a:gd name="T32" fmla="*/ 15 w 33"/>
                  <a:gd name="T33" fmla="*/ 24 h 26"/>
                  <a:gd name="T34" fmla="*/ 12 w 33"/>
                  <a:gd name="T35" fmla="*/ 24 h 26"/>
                  <a:gd name="T36" fmla="*/ 10 w 33"/>
                  <a:gd name="T37" fmla="*/ 25 h 26"/>
                  <a:gd name="T38" fmla="*/ 6 w 33"/>
                  <a:gd name="T3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26">
                    <a:moveTo>
                      <a:pt x="6" y="21"/>
                    </a:moveTo>
                    <a:cubicBezTo>
                      <a:pt x="5" y="19"/>
                      <a:pt x="2" y="20"/>
                      <a:pt x="1" y="20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1" y="12"/>
                      <a:pt x="3" y="10"/>
                      <a:pt x="3" y="9"/>
                    </a:cubicBezTo>
                    <a:cubicBezTo>
                      <a:pt x="3" y="7"/>
                      <a:pt x="2" y="6"/>
                      <a:pt x="2" y="4"/>
                    </a:cubicBezTo>
                    <a:cubicBezTo>
                      <a:pt x="3" y="2"/>
                      <a:pt x="5" y="0"/>
                      <a:pt x="6" y="0"/>
                    </a:cubicBezTo>
                    <a:cubicBezTo>
                      <a:pt x="8" y="0"/>
                      <a:pt x="11" y="2"/>
                      <a:pt x="12" y="2"/>
                    </a:cubicBezTo>
                    <a:cubicBezTo>
                      <a:pt x="15" y="1"/>
                      <a:pt x="15" y="2"/>
                      <a:pt x="17" y="3"/>
                    </a:cubicBezTo>
                    <a:cubicBezTo>
                      <a:pt x="18" y="3"/>
                      <a:pt x="19" y="2"/>
                      <a:pt x="20" y="1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5" y="1"/>
                      <a:pt x="27" y="2"/>
                      <a:pt x="28" y="0"/>
                    </a:cubicBezTo>
                    <a:cubicBezTo>
                      <a:pt x="29" y="2"/>
                      <a:pt x="33" y="4"/>
                      <a:pt x="30" y="6"/>
                    </a:cubicBezTo>
                    <a:cubicBezTo>
                      <a:pt x="28" y="8"/>
                      <a:pt x="28" y="12"/>
                      <a:pt x="26" y="14"/>
                    </a:cubicBezTo>
                    <a:cubicBezTo>
                      <a:pt x="25" y="15"/>
                      <a:pt x="24" y="17"/>
                      <a:pt x="24" y="19"/>
                    </a:cubicBezTo>
                    <a:cubicBezTo>
                      <a:pt x="23" y="21"/>
                      <a:pt x="22" y="19"/>
                      <a:pt x="21" y="18"/>
                    </a:cubicBezTo>
                    <a:cubicBezTo>
                      <a:pt x="17" y="18"/>
                      <a:pt x="16" y="21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5"/>
                      <a:pt x="14" y="25"/>
                      <a:pt x="12" y="24"/>
                    </a:cubicBezTo>
                    <a:cubicBezTo>
                      <a:pt x="12" y="24"/>
                      <a:pt x="11" y="25"/>
                      <a:pt x="10" y="25"/>
                    </a:cubicBezTo>
                    <a:cubicBezTo>
                      <a:pt x="8" y="26"/>
                      <a:pt x="8" y="22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6" name="Freeform 291"/>
              <p:cNvSpPr>
                <a:spLocks noEditPoints="1"/>
              </p:cNvSpPr>
              <p:nvPr/>
            </p:nvSpPr>
            <p:spPr bwMode="auto">
              <a:xfrm>
                <a:off x="3784" y="2271"/>
                <a:ext cx="76" cy="66"/>
              </a:xfrm>
              <a:custGeom>
                <a:avLst/>
                <a:gdLst>
                  <a:gd name="T0" fmla="*/ 7 w 32"/>
                  <a:gd name="T1" fmla="*/ 26 h 28"/>
                  <a:gd name="T2" fmla="*/ 6 w 32"/>
                  <a:gd name="T3" fmla="*/ 24 h 28"/>
                  <a:gd name="T4" fmla="*/ 3 w 32"/>
                  <a:gd name="T5" fmla="*/ 22 h 28"/>
                  <a:gd name="T6" fmla="*/ 1 w 32"/>
                  <a:gd name="T7" fmla="*/ 23 h 28"/>
                  <a:gd name="T8" fmla="*/ 0 w 32"/>
                  <a:gd name="T9" fmla="*/ 22 h 28"/>
                  <a:gd name="T10" fmla="*/ 0 w 32"/>
                  <a:gd name="T11" fmla="*/ 16 h 28"/>
                  <a:gd name="T12" fmla="*/ 2 w 32"/>
                  <a:gd name="T13" fmla="*/ 11 h 28"/>
                  <a:gd name="T14" fmla="*/ 2 w 32"/>
                  <a:gd name="T15" fmla="*/ 5 h 28"/>
                  <a:gd name="T16" fmla="*/ 10 w 32"/>
                  <a:gd name="T17" fmla="*/ 3 h 28"/>
                  <a:gd name="T18" fmla="*/ 16 w 32"/>
                  <a:gd name="T19" fmla="*/ 3 h 28"/>
                  <a:gd name="T20" fmla="*/ 19 w 32"/>
                  <a:gd name="T21" fmla="*/ 3 h 28"/>
                  <a:gd name="T22" fmla="*/ 23 w 32"/>
                  <a:gd name="T23" fmla="*/ 2 h 28"/>
                  <a:gd name="T24" fmla="*/ 24 w 32"/>
                  <a:gd name="T25" fmla="*/ 2 h 28"/>
                  <a:gd name="T26" fmla="*/ 26 w 32"/>
                  <a:gd name="T27" fmla="*/ 3 h 28"/>
                  <a:gd name="T28" fmla="*/ 28 w 32"/>
                  <a:gd name="T29" fmla="*/ 0 h 28"/>
                  <a:gd name="T30" fmla="*/ 29 w 32"/>
                  <a:gd name="T31" fmla="*/ 3 h 28"/>
                  <a:gd name="T32" fmla="*/ 31 w 32"/>
                  <a:gd name="T33" fmla="*/ 9 h 28"/>
                  <a:gd name="T34" fmla="*/ 26 w 32"/>
                  <a:gd name="T35" fmla="*/ 16 h 28"/>
                  <a:gd name="T36" fmla="*/ 24 w 32"/>
                  <a:gd name="T37" fmla="*/ 21 h 28"/>
                  <a:gd name="T38" fmla="*/ 22 w 32"/>
                  <a:gd name="T39" fmla="*/ 21 h 28"/>
                  <a:gd name="T40" fmla="*/ 16 w 32"/>
                  <a:gd name="T41" fmla="*/ 26 h 28"/>
                  <a:gd name="T42" fmla="*/ 15 w 32"/>
                  <a:gd name="T43" fmla="*/ 27 h 28"/>
                  <a:gd name="T44" fmla="*/ 12 w 32"/>
                  <a:gd name="T45" fmla="*/ 27 h 28"/>
                  <a:gd name="T46" fmla="*/ 10 w 32"/>
                  <a:gd name="T47" fmla="*/ 28 h 28"/>
                  <a:gd name="T48" fmla="*/ 7 w 32"/>
                  <a:gd name="T49" fmla="*/ 23 h 28"/>
                  <a:gd name="T50" fmla="*/ 10 w 32"/>
                  <a:gd name="T51" fmla="*/ 27 h 28"/>
                  <a:gd name="T52" fmla="*/ 12 w 32"/>
                  <a:gd name="T53" fmla="*/ 26 h 28"/>
                  <a:gd name="T54" fmla="*/ 13 w 32"/>
                  <a:gd name="T55" fmla="*/ 26 h 28"/>
                  <a:gd name="T56" fmla="*/ 14 w 32"/>
                  <a:gd name="T57" fmla="*/ 26 h 28"/>
                  <a:gd name="T58" fmla="*/ 15 w 32"/>
                  <a:gd name="T59" fmla="*/ 25 h 28"/>
                  <a:gd name="T60" fmla="*/ 23 w 32"/>
                  <a:gd name="T61" fmla="*/ 20 h 28"/>
                  <a:gd name="T62" fmla="*/ 23 w 32"/>
                  <a:gd name="T63" fmla="*/ 20 h 28"/>
                  <a:gd name="T64" fmla="*/ 25 w 32"/>
                  <a:gd name="T65" fmla="*/ 15 h 28"/>
                  <a:gd name="T66" fmla="*/ 30 w 32"/>
                  <a:gd name="T67" fmla="*/ 8 h 28"/>
                  <a:gd name="T68" fmla="*/ 28 w 32"/>
                  <a:gd name="T69" fmla="*/ 3 h 28"/>
                  <a:gd name="T70" fmla="*/ 25 w 32"/>
                  <a:gd name="T71" fmla="*/ 4 h 28"/>
                  <a:gd name="T72" fmla="*/ 23 w 32"/>
                  <a:gd name="T73" fmla="*/ 4 h 28"/>
                  <a:gd name="T74" fmla="*/ 22 w 32"/>
                  <a:gd name="T75" fmla="*/ 4 h 28"/>
                  <a:gd name="T76" fmla="*/ 20 w 32"/>
                  <a:gd name="T77" fmla="*/ 4 h 28"/>
                  <a:gd name="T78" fmla="*/ 15 w 32"/>
                  <a:gd name="T79" fmla="*/ 5 h 28"/>
                  <a:gd name="T80" fmla="*/ 9 w 32"/>
                  <a:gd name="T81" fmla="*/ 4 h 28"/>
                  <a:gd name="T82" fmla="*/ 6 w 32"/>
                  <a:gd name="T83" fmla="*/ 3 h 28"/>
                  <a:gd name="T84" fmla="*/ 3 w 32"/>
                  <a:gd name="T85" fmla="*/ 8 h 28"/>
                  <a:gd name="T86" fmla="*/ 2 w 32"/>
                  <a:gd name="T87" fmla="*/ 14 h 28"/>
                  <a:gd name="T88" fmla="*/ 1 w 32"/>
                  <a:gd name="T89" fmla="*/ 20 h 28"/>
                  <a:gd name="T90" fmla="*/ 2 w 32"/>
                  <a:gd name="T91" fmla="*/ 21 h 28"/>
                  <a:gd name="T92" fmla="*/ 7 w 32"/>
                  <a:gd name="T93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" h="28">
                    <a:moveTo>
                      <a:pt x="9" y="28"/>
                    </a:moveTo>
                    <a:cubicBezTo>
                      <a:pt x="8" y="28"/>
                      <a:pt x="7" y="27"/>
                      <a:pt x="7" y="26"/>
                    </a:cubicBezTo>
                    <a:cubicBezTo>
                      <a:pt x="7" y="25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3"/>
                      <a:pt x="5" y="22"/>
                      <a:pt x="3" y="22"/>
                    </a:cubicBezTo>
                    <a:cubicBezTo>
                      <a:pt x="3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5"/>
                      <a:pt x="1" y="14"/>
                      <a:pt x="1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2" y="5"/>
                    </a:cubicBezTo>
                    <a:cubicBezTo>
                      <a:pt x="2" y="4"/>
                      <a:pt x="4" y="2"/>
                      <a:pt x="6" y="1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10" y="3"/>
                      <a:pt x="11" y="3"/>
                      <a:pt x="12" y="3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9" y="4"/>
                      <a:pt x="19" y="3"/>
                    </a:cubicBezTo>
                    <a:cubicBezTo>
                      <a:pt x="19" y="3"/>
                      <a:pt x="19" y="3"/>
                      <a:pt x="20" y="3"/>
                    </a:cubicBezTo>
                    <a:cubicBezTo>
                      <a:pt x="21" y="2"/>
                      <a:pt x="22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5" y="2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6" y="3"/>
                      <a:pt x="27" y="2"/>
                      <a:pt x="27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29" y="2"/>
                      <a:pt x="29" y="3"/>
                    </a:cubicBezTo>
                    <a:cubicBezTo>
                      <a:pt x="31" y="4"/>
                      <a:pt x="32" y="6"/>
                      <a:pt x="32" y="7"/>
                    </a:cubicBezTo>
                    <a:cubicBezTo>
                      <a:pt x="32" y="8"/>
                      <a:pt x="31" y="8"/>
                      <a:pt x="31" y="9"/>
                    </a:cubicBezTo>
                    <a:cubicBezTo>
                      <a:pt x="30" y="10"/>
                      <a:pt x="29" y="11"/>
                      <a:pt x="29" y="12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6" y="17"/>
                      <a:pt x="25" y="18"/>
                      <a:pt x="25" y="19"/>
                    </a:cubicBezTo>
                    <a:cubicBezTo>
                      <a:pt x="25" y="20"/>
                      <a:pt x="25" y="20"/>
                      <a:pt x="24" y="21"/>
                    </a:cubicBezTo>
                    <a:cubicBezTo>
                      <a:pt x="24" y="21"/>
                      <a:pt x="24" y="22"/>
                      <a:pt x="23" y="22"/>
                    </a:cubicBezTo>
                    <a:cubicBezTo>
                      <a:pt x="22" y="22"/>
                      <a:pt x="22" y="22"/>
                      <a:pt x="22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8" y="21"/>
                      <a:pt x="17" y="23"/>
                      <a:pt x="16" y="26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4" y="28"/>
                      <a:pt x="13" y="27"/>
                    </a:cubicBezTo>
                    <a:cubicBezTo>
                      <a:pt x="13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0" y="28"/>
                    </a:cubicBezTo>
                    <a:cubicBezTo>
                      <a:pt x="10" y="28"/>
                      <a:pt x="10" y="28"/>
                      <a:pt x="9" y="28"/>
                    </a:cubicBezTo>
                    <a:close/>
                    <a:moveTo>
                      <a:pt x="7" y="23"/>
                    </a:moveTo>
                    <a:cubicBezTo>
                      <a:pt x="8" y="23"/>
                      <a:pt x="8" y="24"/>
                      <a:pt x="8" y="25"/>
                    </a:cubicBezTo>
                    <a:cubicBezTo>
                      <a:pt x="9" y="26"/>
                      <a:pt x="9" y="27"/>
                      <a:pt x="10" y="27"/>
                    </a:cubicBezTo>
                    <a:cubicBezTo>
                      <a:pt x="10" y="27"/>
                      <a:pt x="10" y="27"/>
                      <a:pt x="11" y="26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2"/>
                      <a:pt x="17" y="19"/>
                      <a:pt x="21" y="20"/>
                    </a:cubicBezTo>
                    <a:cubicBezTo>
                      <a:pt x="22" y="20"/>
                      <a:pt x="22" y="20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0"/>
                      <a:pt x="23" y="19"/>
                      <a:pt x="24" y="19"/>
                    </a:cubicBezTo>
                    <a:cubicBezTo>
                      <a:pt x="24" y="18"/>
                      <a:pt x="25" y="16"/>
                      <a:pt x="25" y="15"/>
                    </a:cubicBezTo>
                    <a:cubicBezTo>
                      <a:pt x="27" y="15"/>
                      <a:pt x="27" y="13"/>
                      <a:pt x="27" y="12"/>
                    </a:cubicBezTo>
                    <a:cubicBezTo>
                      <a:pt x="28" y="11"/>
                      <a:pt x="29" y="9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0" y="6"/>
                      <a:pt x="29" y="5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4"/>
                      <a:pt x="21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4" y="4"/>
                      <a:pt x="14" y="4"/>
                      <a:pt x="12" y="5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4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4" y="12"/>
                      <a:pt x="3" y="13"/>
                      <a:pt x="2" y="14"/>
                    </a:cubicBezTo>
                    <a:cubicBezTo>
                      <a:pt x="2" y="15"/>
                      <a:pt x="1" y="15"/>
                      <a:pt x="1" y="16"/>
                    </a:cubicBezTo>
                    <a:cubicBezTo>
                      <a:pt x="1" y="17"/>
                      <a:pt x="1" y="19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4" y="21"/>
                      <a:pt x="6" y="21"/>
                      <a:pt x="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7" name="Freeform 292"/>
              <p:cNvSpPr/>
              <p:nvPr/>
            </p:nvSpPr>
            <p:spPr bwMode="auto">
              <a:xfrm>
                <a:off x="3663" y="2282"/>
                <a:ext cx="22" cy="12"/>
              </a:xfrm>
              <a:custGeom>
                <a:avLst/>
                <a:gdLst>
                  <a:gd name="T0" fmla="*/ 4 w 9"/>
                  <a:gd name="T1" fmla="*/ 5 h 5"/>
                  <a:gd name="T2" fmla="*/ 5 w 9"/>
                  <a:gd name="T3" fmla="*/ 2 h 5"/>
                  <a:gd name="T4" fmla="*/ 0 w 9"/>
                  <a:gd name="T5" fmla="*/ 1 h 5"/>
                  <a:gd name="T6" fmla="*/ 5 w 9"/>
                  <a:gd name="T7" fmla="*/ 0 h 5"/>
                  <a:gd name="T8" fmla="*/ 8 w 9"/>
                  <a:gd name="T9" fmla="*/ 3 h 5"/>
                  <a:gd name="T10" fmla="*/ 4 w 9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4" y="5"/>
                    </a:moveTo>
                    <a:cubicBezTo>
                      <a:pt x="3" y="4"/>
                      <a:pt x="3" y="2"/>
                      <a:pt x="5" y="2"/>
                    </a:cubicBezTo>
                    <a:cubicBezTo>
                      <a:pt x="2" y="3"/>
                      <a:pt x="2" y="2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9" y="0"/>
                      <a:pt x="7" y="0"/>
                      <a:pt x="8" y="3"/>
                    </a:cubicBezTo>
                    <a:cubicBezTo>
                      <a:pt x="6" y="3"/>
                      <a:pt x="5" y="3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8" name="Freeform 293"/>
              <p:cNvSpPr>
                <a:spLocks noEditPoints="1"/>
              </p:cNvSpPr>
              <p:nvPr/>
            </p:nvSpPr>
            <p:spPr bwMode="auto">
              <a:xfrm>
                <a:off x="3659" y="2280"/>
                <a:ext cx="26" cy="17"/>
              </a:xfrm>
              <a:custGeom>
                <a:avLst/>
                <a:gdLst>
                  <a:gd name="T0" fmla="*/ 6 w 11"/>
                  <a:gd name="T1" fmla="*/ 7 h 7"/>
                  <a:gd name="T2" fmla="*/ 6 w 11"/>
                  <a:gd name="T3" fmla="*/ 6 h 7"/>
                  <a:gd name="T4" fmla="*/ 5 w 11"/>
                  <a:gd name="T5" fmla="*/ 4 h 7"/>
                  <a:gd name="T6" fmla="*/ 1 w 11"/>
                  <a:gd name="T7" fmla="*/ 2 h 7"/>
                  <a:gd name="T8" fmla="*/ 0 w 11"/>
                  <a:gd name="T9" fmla="*/ 1 h 7"/>
                  <a:gd name="T10" fmla="*/ 2 w 11"/>
                  <a:gd name="T11" fmla="*/ 1 h 7"/>
                  <a:gd name="T12" fmla="*/ 4 w 11"/>
                  <a:gd name="T13" fmla="*/ 1 h 7"/>
                  <a:gd name="T14" fmla="*/ 7 w 11"/>
                  <a:gd name="T15" fmla="*/ 0 h 7"/>
                  <a:gd name="T16" fmla="*/ 10 w 11"/>
                  <a:gd name="T17" fmla="*/ 1 h 7"/>
                  <a:gd name="T18" fmla="*/ 10 w 11"/>
                  <a:gd name="T19" fmla="*/ 2 h 7"/>
                  <a:gd name="T20" fmla="*/ 10 w 11"/>
                  <a:gd name="T21" fmla="*/ 3 h 7"/>
                  <a:gd name="T22" fmla="*/ 11 w 11"/>
                  <a:gd name="T23" fmla="*/ 4 h 7"/>
                  <a:gd name="T24" fmla="*/ 10 w 11"/>
                  <a:gd name="T25" fmla="*/ 4 h 7"/>
                  <a:gd name="T26" fmla="*/ 7 w 11"/>
                  <a:gd name="T27" fmla="*/ 6 h 7"/>
                  <a:gd name="T28" fmla="*/ 6 w 11"/>
                  <a:gd name="T29" fmla="*/ 7 h 7"/>
                  <a:gd name="T30" fmla="*/ 7 w 11"/>
                  <a:gd name="T31" fmla="*/ 2 h 7"/>
                  <a:gd name="T32" fmla="*/ 7 w 11"/>
                  <a:gd name="T33" fmla="*/ 4 h 7"/>
                  <a:gd name="T34" fmla="*/ 6 w 11"/>
                  <a:gd name="T35" fmla="*/ 4 h 7"/>
                  <a:gd name="T36" fmla="*/ 6 w 11"/>
                  <a:gd name="T37" fmla="*/ 4 h 7"/>
                  <a:gd name="T38" fmla="*/ 6 w 11"/>
                  <a:gd name="T39" fmla="*/ 5 h 7"/>
                  <a:gd name="T40" fmla="*/ 9 w 11"/>
                  <a:gd name="T41" fmla="*/ 3 h 7"/>
                  <a:gd name="T42" fmla="*/ 9 w 11"/>
                  <a:gd name="T43" fmla="*/ 2 h 7"/>
                  <a:gd name="T44" fmla="*/ 9 w 11"/>
                  <a:gd name="T45" fmla="*/ 2 h 7"/>
                  <a:gd name="T46" fmla="*/ 7 w 11"/>
                  <a:gd name="T47" fmla="*/ 1 h 7"/>
                  <a:gd name="T48" fmla="*/ 5 w 11"/>
                  <a:gd name="T49" fmla="*/ 2 h 7"/>
                  <a:gd name="T50" fmla="*/ 3 w 11"/>
                  <a:gd name="T51" fmla="*/ 2 h 7"/>
                  <a:gd name="T52" fmla="*/ 6 w 11"/>
                  <a:gd name="T53" fmla="*/ 2 h 7"/>
                  <a:gd name="T54" fmla="*/ 7 w 11"/>
                  <a:gd name="T5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7"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3" y="4"/>
                      <a:pt x="3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7" y="5"/>
                      <a:pt x="7" y="6"/>
                    </a:cubicBezTo>
                    <a:lnTo>
                      <a:pt x="6" y="7"/>
                    </a:lnTo>
                    <a:close/>
                    <a:moveTo>
                      <a:pt x="7" y="2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4" y="3"/>
                      <a:pt x="4" y="3"/>
                      <a:pt x="6" y="2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39" name="Freeform 294"/>
              <p:cNvSpPr/>
              <p:nvPr/>
            </p:nvSpPr>
            <p:spPr bwMode="auto">
              <a:xfrm>
                <a:off x="3950" y="2368"/>
                <a:ext cx="14" cy="14"/>
              </a:xfrm>
              <a:custGeom>
                <a:avLst/>
                <a:gdLst>
                  <a:gd name="T0" fmla="*/ 2 w 6"/>
                  <a:gd name="T1" fmla="*/ 1 h 6"/>
                  <a:gd name="T2" fmla="*/ 4 w 6"/>
                  <a:gd name="T3" fmla="*/ 0 h 6"/>
                  <a:gd name="T4" fmla="*/ 4 w 6"/>
                  <a:gd name="T5" fmla="*/ 4 h 6"/>
                  <a:gd name="T6" fmla="*/ 1 w 6"/>
                  <a:gd name="T7" fmla="*/ 4 h 6"/>
                  <a:gd name="T8" fmla="*/ 1 w 6"/>
                  <a:gd name="T9" fmla="*/ 5 h 6"/>
                  <a:gd name="T10" fmla="*/ 2 w 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3" y="1"/>
                      <a:pt x="3" y="1"/>
                      <a:pt x="4" y="0"/>
                    </a:cubicBezTo>
                    <a:cubicBezTo>
                      <a:pt x="4" y="1"/>
                      <a:pt x="6" y="4"/>
                      <a:pt x="4" y="4"/>
                    </a:cubicBezTo>
                    <a:cubicBezTo>
                      <a:pt x="3" y="4"/>
                      <a:pt x="2" y="6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3"/>
                      <a:pt x="1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0" name="Freeform 295"/>
              <p:cNvSpPr>
                <a:spLocks noEditPoints="1"/>
              </p:cNvSpPr>
              <p:nvPr/>
            </p:nvSpPr>
            <p:spPr bwMode="auto">
              <a:xfrm>
                <a:off x="3948" y="2366"/>
                <a:ext cx="16" cy="16"/>
              </a:xfrm>
              <a:custGeom>
                <a:avLst/>
                <a:gdLst>
                  <a:gd name="T0" fmla="*/ 2 w 7"/>
                  <a:gd name="T1" fmla="*/ 7 h 7"/>
                  <a:gd name="T2" fmla="*/ 1 w 7"/>
                  <a:gd name="T3" fmla="*/ 6 h 7"/>
                  <a:gd name="T4" fmla="*/ 2 w 7"/>
                  <a:gd name="T5" fmla="*/ 2 h 7"/>
                  <a:gd name="T6" fmla="*/ 2 w 7"/>
                  <a:gd name="T7" fmla="*/ 2 h 7"/>
                  <a:gd name="T8" fmla="*/ 3 w 7"/>
                  <a:gd name="T9" fmla="*/ 1 h 7"/>
                  <a:gd name="T10" fmla="*/ 3 w 7"/>
                  <a:gd name="T11" fmla="*/ 1 h 7"/>
                  <a:gd name="T12" fmla="*/ 4 w 7"/>
                  <a:gd name="T13" fmla="*/ 1 h 7"/>
                  <a:gd name="T14" fmla="*/ 5 w 7"/>
                  <a:gd name="T15" fmla="*/ 1 h 7"/>
                  <a:gd name="T16" fmla="*/ 5 w 7"/>
                  <a:gd name="T17" fmla="*/ 0 h 7"/>
                  <a:gd name="T18" fmla="*/ 6 w 7"/>
                  <a:gd name="T19" fmla="*/ 1 h 7"/>
                  <a:gd name="T20" fmla="*/ 6 w 7"/>
                  <a:gd name="T21" fmla="*/ 5 h 7"/>
                  <a:gd name="T22" fmla="*/ 5 w 7"/>
                  <a:gd name="T23" fmla="*/ 6 h 7"/>
                  <a:gd name="T24" fmla="*/ 4 w 7"/>
                  <a:gd name="T25" fmla="*/ 6 h 7"/>
                  <a:gd name="T26" fmla="*/ 3 w 7"/>
                  <a:gd name="T27" fmla="*/ 6 h 7"/>
                  <a:gd name="T28" fmla="*/ 2 w 7"/>
                  <a:gd name="T29" fmla="*/ 6 h 7"/>
                  <a:gd name="T30" fmla="*/ 2 w 7"/>
                  <a:gd name="T31" fmla="*/ 7 h 7"/>
                  <a:gd name="T32" fmla="*/ 2 w 7"/>
                  <a:gd name="T33" fmla="*/ 4 h 7"/>
                  <a:gd name="T34" fmla="*/ 2 w 7"/>
                  <a:gd name="T35" fmla="*/ 5 h 7"/>
                  <a:gd name="T36" fmla="*/ 3 w 7"/>
                  <a:gd name="T37" fmla="*/ 5 h 7"/>
                  <a:gd name="T38" fmla="*/ 3 w 7"/>
                  <a:gd name="T39" fmla="*/ 5 h 7"/>
                  <a:gd name="T40" fmla="*/ 5 w 7"/>
                  <a:gd name="T41" fmla="*/ 4 h 7"/>
                  <a:gd name="T42" fmla="*/ 5 w 7"/>
                  <a:gd name="T43" fmla="*/ 4 h 7"/>
                  <a:gd name="T44" fmla="*/ 5 w 7"/>
                  <a:gd name="T45" fmla="*/ 2 h 7"/>
                  <a:gd name="T46" fmla="*/ 4 w 7"/>
                  <a:gd name="T47" fmla="*/ 3 h 7"/>
                  <a:gd name="T48" fmla="*/ 3 w 7"/>
                  <a:gd name="T49" fmla="*/ 3 h 7"/>
                  <a:gd name="T50" fmla="*/ 3 w 7"/>
                  <a:gd name="T51" fmla="*/ 3 h 7"/>
                  <a:gd name="T52" fmla="*/ 2 w 7"/>
                  <a:gd name="T5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" h="7">
                    <a:moveTo>
                      <a:pt x="2" y="7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3"/>
                      <a:pt x="7" y="4"/>
                      <a:pt x="6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lnTo>
                      <a:pt x="2" y="7"/>
                    </a:lnTo>
                    <a:close/>
                    <a:moveTo>
                      <a:pt x="2" y="4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1" name="Freeform 296"/>
              <p:cNvSpPr/>
              <p:nvPr/>
            </p:nvSpPr>
            <p:spPr bwMode="auto">
              <a:xfrm>
                <a:off x="3808" y="235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2" name="Freeform 297"/>
              <p:cNvSpPr/>
              <p:nvPr/>
            </p:nvSpPr>
            <p:spPr bwMode="auto">
              <a:xfrm>
                <a:off x="3806" y="2359"/>
                <a:ext cx="7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2 h 2"/>
                  <a:gd name="T4" fmla="*/ 1 w 3"/>
                  <a:gd name="T5" fmla="*/ 0 h 2"/>
                  <a:gd name="T6" fmla="*/ 2 w 3"/>
                  <a:gd name="T7" fmla="*/ 0 h 2"/>
                  <a:gd name="T8" fmla="*/ 2 w 3"/>
                  <a:gd name="T9" fmla="*/ 0 h 2"/>
                  <a:gd name="T10" fmla="*/ 2 w 3"/>
                  <a:gd name="T11" fmla="*/ 1 h 2"/>
                  <a:gd name="T12" fmla="*/ 2 w 3"/>
                  <a:gd name="T13" fmla="*/ 2 h 2"/>
                  <a:gd name="T14" fmla="*/ 1 w 3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3" name="Freeform 298"/>
              <p:cNvSpPr/>
              <p:nvPr/>
            </p:nvSpPr>
            <p:spPr bwMode="auto">
              <a:xfrm>
                <a:off x="3656" y="2256"/>
                <a:ext cx="41" cy="31"/>
              </a:xfrm>
              <a:custGeom>
                <a:avLst/>
                <a:gdLst>
                  <a:gd name="T0" fmla="*/ 3 w 17"/>
                  <a:gd name="T1" fmla="*/ 10 h 13"/>
                  <a:gd name="T2" fmla="*/ 9 w 17"/>
                  <a:gd name="T3" fmla="*/ 11 h 13"/>
                  <a:gd name="T4" fmla="*/ 17 w 17"/>
                  <a:gd name="T5" fmla="*/ 12 h 13"/>
                  <a:gd name="T6" fmla="*/ 16 w 17"/>
                  <a:gd name="T7" fmla="*/ 9 h 13"/>
                  <a:gd name="T8" fmla="*/ 15 w 17"/>
                  <a:gd name="T9" fmla="*/ 6 h 13"/>
                  <a:gd name="T10" fmla="*/ 11 w 17"/>
                  <a:gd name="T11" fmla="*/ 1 h 13"/>
                  <a:gd name="T12" fmla="*/ 9 w 17"/>
                  <a:gd name="T13" fmla="*/ 0 h 13"/>
                  <a:gd name="T14" fmla="*/ 4 w 17"/>
                  <a:gd name="T15" fmla="*/ 0 h 13"/>
                  <a:gd name="T16" fmla="*/ 0 w 17"/>
                  <a:gd name="T17" fmla="*/ 5 h 13"/>
                  <a:gd name="T18" fmla="*/ 5 w 17"/>
                  <a:gd name="T19" fmla="*/ 8 h 13"/>
                  <a:gd name="T20" fmla="*/ 7 w 17"/>
                  <a:gd name="T21" fmla="*/ 8 h 13"/>
                  <a:gd name="T22" fmla="*/ 11 w 17"/>
                  <a:gd name="T23" fmla="*/ 8 h 13"/>
                  <a:gd name="T24" fmla="*/ 7 w 17"/>
                  <a:gd name="T25" fmla="*/ 8 h 13"/>
                  <a:gd name="T26" fmla="*/ 3 w 17"/>
                  <a:gd name="T2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3" y="10"/>
                    </a:moveTo>
                    <a:cubicBezTo>
                      <a:pt x="2" y="13"/>
                      <a:pt x="7" y="11"/>
                      <a:pt x="9" y="11"/>
                    </a:cubicBezTo>
                    <a:cubicBezTo>
                      <a:pt x="12" y="11"/>
                      <a:pt x="14" y="12"/>
                      <a:pt x="17" y="12"/>
                    </a:cubicBezTo>
                    <a:cubicBezTo>
                      <a:pt x="17" y="10"/>
                      <a:pt x="17" y="10"/>
                      <a:pt x="16" y="9"/>
                    </a:cubicBezTo>
                    <a:cubicBezTo>
                      <a:pt x="15" y="8"/>
                      <a:pt x="16" y="8"/>
                      <a:pt x="15" y="6"/>
                    </a:cubicBezTo>
                    <a:cubicBezTo>
                      <a:pt x="15" y="5"/>
                      <a:pt x="12" y="1"/>
                      <a:pt x="11" y="1"/>
                    </a:cubicBezTo>
                    <a:cubicBezTo>
                      <a:pt x="10" y="1"/>
                      <a:pt x="10" y="0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ubicBezTo>
                      <a:pt x="3" y="0"/>
                      <a:pt x="3" y="4"/>
                      <a:pt x="0" y="5"/>
                    </a:cubicBezTo>
                    <a:cubicBezTo>
                      <a:pt x="3" y="6"/>
                      <a:pt x="2" y="8"/>
                      <a:pt x="5" y="8"/>
                    </a:cubicBezTo>
                    <a:cubicBezTo>
                      <a:pt x="6" y="8"/>
                      <a:pt x="7" y="7"/>
                      <a:pt x="7" y="8"/>
                    </a:cubicBezTo>
                    <a:cubicBezTo>
                      <a:pt x="9" y="8"/>
                      <a:pt x="9" y="9"/>
                      <a:pt x="11" y="8"/>
                    </a:cubicBezTo>
                    <a:cubicBezTo>
                      <a:pt x="10" y="10"/>
                      <a:pt x="8" y="8"/>
                      <a:pt x="7" y="8"/>
                    </a:cubicBezTo>
                    <a:cubicBezTo>
                      <a:pt x="6" y="8"/>
                      <a:pt x="4" y="1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4" name="Freeform 299"/>
              <p:cNvSpPr>
                <a:spLocks noEditPoints="1"/>
              </p:cNvSpPr>
              <p:nvPr/>
            </p:nvSpPr>
            <p:spPr bwMode="auto">
              <a:xfrm>
                <a:off x="3654" y="2254"/>
                <a:ext cx="45" cy="31"/>
              </a:xfrm>
              <a:custGeom>
                <a:avLst/>
                <a:gdLst>
                  <a:gd name="T0" fmla="*/ 5 w 19"/>
                  <a:gd name="T1" fmla="*/ 13 h 13"/>
                  <a:gd name="T2" fmla="*/ 5 w 19"/>
                  <a:gd name="T3" fmla="*/ 13 h 13"/>
                  <a:gd name="T4" fmla="*/ 3 w 19"/>
                  <a:gd name="T5" fmla="*/ 13 h 13"/>
                  <a:gd name="T6" fmla="*/ 3 w 19"/>
                  <a:gd name="T7" fmla="*/ 11 h 13"/>
                  <a:gd name="T8" fmla="*/ 3 w 19"/>
                  <a:gd name="T9" fmla="*/ 10 h 13"/>
                  <a:gd name="T10" fmla="*/ 4 w 19"/>
                  <a:gd name="T11" fmla="*/ 10 h 13"/>
                  <a:gd name="T12" fmla="*/ 5 w 19"/>
                  <a:gd name="T13" fmla="*/ 10 h 13"/>
                  <a:gd name="T14" fmla="*/ 3 w 19"/>
                  <a:gd name="T15" fmla="*/ 8 h 13"/>
                  <a:gd name="T16" fmla="*/ 1 w 19"/>
                  <a:gd name="T17" fmla="*/ 7 h 13"/>
                  <a:gd name="T18" fmla="*/ 0 w 19"/>
                  <a:gd name="T19" fmla="*/ 6 h 13"/>
                  <a:gd name="T20" fmla="*/ 1 w 19"/>
                  <a:gd name="T21" fmla="*/ 5 h 13"/>
                  <a:gd name="T22" fmla="*/ 3 w 19"/>
                  <a:gd name="T23" fmla="*/ 3 h 13"/>
                  <a:gd name="T24" fmla="*/ 5 w 19"/>
                  <a:gd name="T25" fmla="*/ 1 h 13"/>
                  <a:gd name="T26" fmla="*/ 10 w 19"/>
                  <a:gd name="T27" fmla="*/ 0 h 13"/>
                  <a:gd name="T28" fmla="*/ 10 w 19"/>
                  <a:gd name="T29" fmla="*/ 0 h 13"/>
                  <a:gd name="T30" fmla="*/ 11 w 19"/>
                  <a:gd name="T31" fmla="*/ 1 h 13"/>
                  <a:gd name="T32" fmla="*/ 12 w 19"/>
                  <a:gd name="T33" fmla="*/ 2 h 13"/>
                  <a:gd name="T34" fmla="*/ 17 w 19"/>
                  <a:gd name="T35" fmla="*/ 7 h 13"/>
                  <a:gd name="T36" fmla="*/ 17 w 19"/>
                  <a:gd name="T37" fmla="*/ 8 h 13"/>
                  <a:gd name="T38" fmla="*/ 18 w 19"/>
                  <a:gd name="T39" fmla="*/ 10 h 13"/>
                  <a:gd name="T40" fmla="*/ 19 w 19"/>
                  <a:gd name="T41" fmla="*/ 13 h 13"/>
                  <a:gd name="T42" fmla="*/ 19 w 19"/>
                  <a:gd name="T43" fmla="*/ 13 h 13"/>
                  <a:gd name="T44" fmla="*/ 18 w 19"/>
                  <a:gd name="T45" fmla="*/ 13 h 13"/>
                  <a:gd name="T46" fmla="*/ 14 w 19"/>
                  <a:gd name="T47" fmla="*/ 13 h 13"/>
                  <a:gd name="T48" fmla="*/ 10 w 19"/>
                  <a:gd name="T49" fmla="*/ 12 h 13"/>
                  <a:gd name="T50" fmla="*/ 10 w 19"/>
                  <a:gd name="T51" fmla="*/ 12 h 13"/>
                  <a:gd name="T52" fmla="*/ 8 w 19"/>
                  <a:gd name="T53" fmla="*/ 13 h 13"/>
                  <a:gd name="T54" fmla="*/ 5 w 19"/>
                  <a:gd name="T55" fmla="*/ 13 h 13"/>
                  <a:gd name="T56" fmla="*/ 4 w 19"/>
                  <a:gd name="T57" fmla="*/ 11 h 13"/>
                  <a:gd name="T58" fmla="*/ 4 w 19"/>
                  <a:gd name="T59" fmla="*/ 12 h 13"/>
                  <a:gd name="T60" fmla="*/ 5 w 19"/>
                  <a:gd name="T61" fmla="*/ 12 h 13"/>
                  <a:gd name="T62" fmla="*/ 5 w 19"/>
                  <a:gd name="T63" fmla="*/ 12 h 13"/>
                  <a:gd name="T64" fmla="*/ 8 w 19"/>
                  <a:gd name="T65" fmla="*/ 11 h 13"/>
                  <a:gd name="T66" fmla="*/ 10 w 19"/>
                  <a:gd name="T67" fmla="*/ 11 h 13"/>
                  <a:gd name="T68" fmla="*/ 10 w 19"/>
                  <a:gd name="T69" fmla="*/ 11 h 13"/>
                  <a:gd name="T70" fmla="*/ 14 w 19"/>
                  <a:gd name="T71" fmla="*/ 12 h 13"/>
                  <a:gd name="T72" fmla="*/ 17 w 19"/>
                  <a:gd name="T73" fmla="*/ 12 h 13"/>
                  <a:gd name="T74" fmla="*/ 17 w 19"/>
                  <a:gd name="T75" fmla="*/ 11 h 13"/>
                  <a:gd name="T76" fmla="*/ 16 w 19"/>
                  <a:gd name="T77" fmla="*/ 8 h 13"/>
                  <a:gd name="T78" fmla="*/ 16 w 19"/>
                  <a:gd name="T79" fmla="*/ 7 h 13"/>
                  <a:gd name="T80" fmla="*/ 12 w 19"/>
                  <a:gd name="T81" fmla="*/ 3 h 13"/>
                  <a:gd name="T82" fmla="*/ 12 w 19"/>
                  <a:gd name="T83" fmla="*/ 3 h 13"/>
                  <a:gd name="T84" fmla="*/ 10 w 19"/>
                  <a:gd name="T85" fmla="*/ 2 h 13"/>
                  <a:gd name="T86" fmla="*/ 10 w 19"/>
                  <a:gd name="T87" fmla="*/ 2 h 13"/>
                  <a:gd name="T88" fmla="*/ 5 w 19"/>
                  <a:gd name="T89" fmla="*/ 2 h 13"/>
                  <a:gd name="T90" fmla="*/ 5 w 19"/>
                  <a:gd name="T91" fmla="*/ 3 h 13"/>
                  <a:gd name="T92" fmla="*/ 3 w 19"/>
                  <a:gd name="T93" fmla="*/ 6 h 13"/>
                  <a:gd name="T94" fmla="*/ 4 w 19"/>
                  <a:gd name="T95" fmla="*/ 7 h 13"/>
                  <a:gd name="T96" fmla="*/ 6 w 19"/>
                  <a:gd name="T97" fmla="*/ 9 h 13"/>
                  <a:gd name="T98" fmla="*/ 7 w 19"/>
                  <a:gd name="T99" fmla="*/ 8 h 13"/>
                  <a:gd name="T100" fmla="*/ 9 w 19"/>
                  <a:gd name="T101" fmla="*/ 8 h 13"/>
                  <a:gd name="T102" fmla="*/ 9 w 19"/>
                  <a:gd name="T103" fmla="*/ 8 h 13"/>
                  <a:gd name="T104" fmla="*/ 11 w 19"/>
                  <a:gd name="T105" fmla="*/ 9 h 13"/>
                  <a:gd name="T106" fmla="*/ 13 w 19"/>
                  <a:gd name="T107" fmla="*/ 8 h 13"/>
                  <a:gd name="T108" fmla="*/ 12 w 19"/>
                  <a:gd name="T109" fmla="*/ 10 h 13"/>
                  <a:gd name="T110" fmla="*/ 11 w 19"/>
                  <a:gd name="T111" fmla="*/ 11 h 13"/>
                  <a:gd name="T112" fmla="*/ 9 w 19"/>
                  <a:gd name="T113" fmla="*/ 10 h 13"/>
                  <a:gd name="T114" fmla="*/ 8 w 19"/>
                  <a:gd name="T115" fmla="*/ 10 h 13"/>
                  <a:gd name="T116" fmla="*/ 6 w 19"/>
                  <a:gd name="T117" fmla="*/ 11 h 13"/>
                  <a:gd name="T118" fmla="*/ 4 w 19"/>
                  <a:gd name="T11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3">
                    <a:moveTo>
                      <a:pt x="5" y="13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9"/>
                      <a:pt x="3" y="9"/>
                      <a:pt x="3" y="8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7" y="6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9"/>
                      <a:pt x="17" y="9"/>
                      <a:pt x="18" y="10"/>
                    </a:cubicBezTo>
                    <a:cubicBezTo>
                      <a:pt x="18" y="10"/>
                      <a:pt x="19" y="11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5" y="13"/>
                      <a:pt x="14" y="13"/>
                    </a:cubicBezTo>
                    <a:cubicBezTo>
                      <a:pt x="13" y="13"/>
                      <a:pt x="11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3"/>
                      <a:pt x="8" y="13"/>
                    </a:cubicBezTo>
                    <a:cubicBezTo>
                      <a:pt x="7" y="13"/>
                      <a:pt x="6" y="13"/>
                      <a:pt x="5" y="13"/>
                    </a:cubicBezTo>
                    <a:close/>
                    <a:moveTo>
                      <a:pt x="4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11"/>
                      <a:pt x="13" y="11"/>
                      <a:pt x="14" y="12"/>
                    </a:cubicBezTo>
                    <a:cubicBezTo>
                      <a:pt x="15" y="12"/>
                      <a:pt x="16" y="12"/>
                      <a:pt x="17" y="1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7"/>
                    </a:cubicBezTo>
                    <a:cubicBezTo>
                      <a:pt x="15" y="7"/>
                      <a:pt x="13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8"/>
                      <a:pt x="5" y="9"/>
                      <a:pt x="6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0" y="11"/>
                      <a:pt x="10" y="11"/>
                      <a:pt x="9" y="10"/>
                    </a:cubicBezTo>
                    <a:cubicBezTo>
                      <a:pt x="9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1"/>
                    </a:cubicBezTo>
                    <a:cubicBezTo>
                      <a:pt x="5" y="11"/>
                      <a:pt x="5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5" name="Freeform 300"/>
              <p:cNvSpPr/>
              <p:nvPr/>
            </p:nvSpPr>
            <p:spPr bwMode="auto">
              <a:xfrm>
                <a:off x="3685" y="2299"/>
                <a:ext cx="19" cy="21"/>
              </a:xfrm>
              <a:custGeom>
                <a:avLst/>
                <a:gdLst>
                  <a:gd name="T0" fmla="*/ 0 w 8"/>
                  <a:gd name="T1" fmla="*/ 2 h 9"/>
                  <a:gd name="T2" fmla="*/ 3 w 8"/>
                  <a:gd name="T3" fmla="*/ 8 h 9"/>
                  <a:gd name="T4" fmla="*/ 8 w 8"/>
                  <a:gd name="T5" fmla="*/ 4 h 9"/>
                  <a:gd name="T6" fmla="*/ 7 w 8"/>
                  <a:gd name="T7" fmla="*/ 5 h 9"/>
                  <a:gd name="T8" fmla="*/ 5 w 8"/>
                  <a:gd name="T9" fmla="*/ 0 h 9"/>
                  <a:gd name="T10" fmla="*/ 2 w 8"/>
                  <a:gd name="T11" fmla="*/ 1 h 9"/>
                  <a:gd name="T12" fmla="*/ 0 w 8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2"/>
                    </a:moveTo>
                    <a:cubicBezTo>
                      <a:pt x="1" y="5"/>
                      <a:pt x="0" y="6"/>
                      <a:pt x="3" y="8"/>
                    </a:cubicBezTo>
                    <a:cubicBezTo>
                      <a:pt x="6" y="9"/>
                      <a:pt x="7" y="6"/>
                      <a:pt x="8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6" name="Freeform 301"/>
              <p:cNvSpPr>
                <a:spLocks noEditPoints="1"/>
              </p:cNvSpPr>
              <p:nvPr/>
            </p:nvSpPr>
            <p:spPr bwMode="auto">
              <a:xfrm>
                <a:off x="3682" y="2297"/>
                <a:ext cx="24" cy="23"/>
              </a:xfrm>
              <a:custGeom>
                <a:avLst/>
                <a:gdLst>
                  <a:gd name="T0" fmla="*/ 5 w 10"/>
                  <a:gd name="T1" fmla="*/ 10 h 10"/>
                  <a:gd name="T2" fmla="*/ 5 w 10"/>
                  <a:gd name="T3" fmla="*/ 10 h 10"/>
                  <a:gd name="T4" fmla="*/ 4 w 10"/>
                  <a:gd name="T5" fmla="*/ 9 h 10"/>
                  <a:gd name="T6" fmla="*/ 1 w 10"/>
                  <a:gd name="T7" fmla="*/ 5 h 10"/>
                  <a:gd name="T8" fmla="*/ 0 w 10"/>
                  <a:gd name="T9" fmla="*/ 4 h 10"/>
                  <a:gd name="T10" fmla="*/ 0 w 10"/>
                  <a:gd name="T11" fmla="*/ 3 h 10"/>
                  <a:gd name="T12" fmla="*/ 1 w 10"/>
                  <a:gd name="T13" fmla="*/ 3 h 10"/>
                  <a:gd name="T14" fmla="*/ 2 w 10"/>
                  <a:gd name="T15" fmla="*/ 2 h 10"/>
                  <a:gd name="T16" fmla="*/ 2 w 10"/>
                  <a:gd name="T17" fmla="*/ 1 h 10"/>
                  <a:gd name="T18" fmla="*/ 5 w 10"/>
                  <a:gd name="T19" fmla="*/ 1 h 10"/>
                  <a:gd name="T20" fmla="*/ 6 w 10"/>
                  <a:gd name="T21" fmla="*/ 1 h 10"/>
                  <a:gd name="T22" fmla="*/ 6 w 10"/>
                  <a:gd name="T23" fmla="*/ 1 h 10"/>
                  <a:gd name="T24" fmla="*/ 6 w 10"/>
                  <a:gd name="T25" fmla="*/ 1 h 10"/>
                  <a:gd name="T26" fmla="*/ 8 w 10"/>
                  <a:gd name="T27" fmla="*/ 2 h 10"/>
                  <a:gd name="T28" fmla="*/ 9 w 10"/>
                  <a:gd name="T29" fmla="*/ 5 h 10"/>
                  <a:gd name="T30" fmla="*/ 10 w 10"/>
                  <a:gd name="T31" fmla="*/ 4 h 10"/>
                  <a:gd name="T32" fmla="*/ 9 w 10"/>
                  <a:gd name="T33" fmla="*/ 5 h 10"/>
                  <a:gd name="T34" fmla="*/ 5 w 10"/>
                  <a:gd name="T35" fmla="*/ 10 h 10"/>
                  <a:gd name="T36" fmla="*/ 2 w 10"/>
                  <a:gd name="T37" fmla="*/ 4 h 10"/>
                  <a:gd name="T38" fmla="*/ 2 w 10"/>
                  <a:gd name="T39" fmla="*/ 4 h 10"/>
                  <a:gd name="T40" fmla="*/ 5 w 10"/>
                  <a:gd name="T41" fmla="*/ 8 h 10"/>
                  <a:gd name="T42" fmla="*/ 8 w 10"/>
                  <a:gd name="T43" fmla="*/ 6 h 10"/>
                  <a:gd name="T44" fmla="*/ 6 w 10"/>
                  <a:gd name="T45" fmla="*/ 7 h 10"/>
                  <a:gd name="T46" fmla="*/ 7 w 10"/>
                  <a:gd name="T47" fmla="*/ 5 h 10"/>
                  <a:gd name="T48" fmla="*/ 7 w 10"/>
                  <a:gd name="T49" fmla="*/ 3 h 10"/>
                  <a:gd name="T50" fmla="*/ 6 w 10"/>
                  <a:gd name="T51" fmla="*/ 2 h 10"/>
                  <a:gd name="T52" fmla="*/ 6 w 10"/>
                  <a:gd name="T53" fmla="*/ 2 h 10"/>
                  <a:gd name="T54" fmla="*/ 5 w 10"/>
                  <a:gd name="T55" fmla="*/ 2 h 10"/>
                  <a:gd name="T56" fmla="*/ 5 w 10"/>
                  <a:gd name="T57" fmla="*/ 2 h 10"/>
                  <a:gd name="T58" fmla="*/ 3 w 10"/>
                  <a:gd name="T59" fmla="*/ 2 h 10"/>
                  <a:gd name="T60" fmla="*/ 3 w 10"/>
                  <a:gd name="T61" fmla="*/ 3 h 10"/>
                  <a:gd name="T62" fmla="*/ 2 w 10"/>
                  <a:gd name="T6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4" y="9"/>
                    </a:cubicBezTo>
                    <a:cubicBezTo>
                      <a:pt x="1" y="8"/>
                      <a:pt x="1" y="7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7"/>
                      <a:pt x="8" y="10"/>
                      <a:pt x="5" y="10"/>
                    </a:cubicBezTo>
                    <a:close/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3" y="7"/>
                      <a:pt x="5" y="8"/>
                    </a:cubicBezTo>
                    <a:cubicBezTo>
                      <a:pt x="6" y="9"/>
                      <a:pt x="7" y="8"/>
                      <a:pt x="8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7" name="Freeform 302"/>
              <p:cNvSpPr/>
              <p:nvPr/>
            </p:nvSpPr>
            <p:spPr bwMode="auto">
              <a:xfrm>
                <a:off x="4024" y="2285"/>
                <a:ext cx="66" cy="88"/>
              </a:xfrm>
              <a:custGeom>
                <a:avLst/>
                <a:gdLst>
                  <a:gd name="T0" fmla="*/ 7 w 28"/>
                  <a:gd name="T1" fmla="*/ 2 h 37"/>
                  <a:gd name="T2" fmla="*/ 20 w 28"/>
                  <a:gd name="T3" fmla="*/ 11 h 37"/>
                  <a:gd name="T4" fmla="*/ 13 w 28"/>
                  <a:gd name="T5" fmla="*/ 18 h 37"/>
                  <a:gd name="T6" fmla="*/ 6 w 28"/>
                  <a:gd name="T7" fmla="*/ 21 h 37"/>
                  <a:gd name="T8" fmla="*/ 1 w 28"/>
                  <a:gd name="T9" fmla="*/ 27 h 37"/>
                  <a:gd name="T10" fmla="*/ 2 w 28"/>
                  <a:gd name="T11" fmla="*/ 37 h 37"/>
                  <a:gd name="T12" fmla="*/ 5 w 28"/>
                  <a:gd name="T13" fmla="*/ 33 h 37"/>
                  <a:gd name="T14" fmla="*/ 10 w 28"/>
                  <a:gd name="T15" fmla="*/ 29 h 37"/>
                  <a:gd name="T16" fmla="*/ 18 w 28"/>
                  <a:gd name="T17" fmla="*/ 22 h 37"/>
                  <a:gd name="T18" fmla="*/ 24 w 28"/>
                  <a:gd name="T19" fmla="*/ 13 h 37"/>
                  <a:gd name="T20" fmla="*/ 26 w 28"/>
                  <a:gd name="T21" fmla="*/ 9 h 37"/>
                  <a:gd name="T22" fmla="*/ 28 w 28"/>
                  <a:gd name="T23" fmla="*/ 5 h 37"/>
                  <a:gd name="T24" fmla="*/ 27 w 28"/>
                  <a:gd name="T25" fmla="*/ 5 h 37"/>
                  <a:gd name="T26" fmla="*/ 26 w 28"/>
                  <a:gd name="T27" fmla="*/ 1 h 37"/>
                  <a:gd name="T28" fmla="*/ 18 w 28"/>
                  <a:gd name="T29" fmla="*/ 3 h 37"/>
                  <a:gd name="T30" fmla="*/ 16 w 28"/>
                  <a:gd name="T31" fmla="*/ 4 h 37"/>
                  <a:gd name="T32" fmla="*/ 13 w 28"/>
                  <a:gd name="T33" fmla="*/ 4 h 37"/>
                  <a:gd name="T34" fmla="*/ 7 w 28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37">
                    <a:moveTo>
                      <a:pt x="7" y="2"/>
                    </a:moveTo>
                    <a:cubicBezTo>
                      <a:pt x="2" y="8"/>
                      <a:pt x="16" y="12"/>
                      <a:pt x="20" y="11"/>
                    </a:cubicBezTo>
                    <a:cubicBezTo>
                      <a:pt x="18" y="14"/>
                      <a:pt x="15" y="16"/>
                      <a:pt x="13" y="18"/>
                    </a:cubicBezTo>
                    <a:cubicBezTo>
                      <a:pt x="11" y="20"/>
                      <a:pt x="8" y="20"/>
                      <a:pt x="6" y="21"/>
                    </a:cubicBezTo>
                    <a:cubicBezTo>
                      <a:pt x="3" y="23"/>
                      <a:pt x="1" y="24"/>
                      <a:pt x="1" y="27"/>
                    </a:cubicBezTo>
                    <a:cubicBezTo>
                      <a:pt x="1" y="31"/>
                      <a:pt x="0" y="34"/>
                      <a:pt x="2" y="37"/>
                    </a:cubicBezTo>
                    <a:cubicBezTo>
                      <a:pt x="3" y="36"/>
                      <a:pt x="4" y="34"/>
                      <a:pt x="5" y="33"/>
                    </a:cubicBezTo>
                    <a:cubicBezTo>
                      <a:pt x="6" y="32"/>
                      <a:pt x="8" y="31"/>
                      <a:pt x="10" y="29"/>
                    </a:cubicBezTo>
                    <a:cubicBezTo>
                      <a:pt x="13" y="27"/>
                      <a:pt x="16" y="25"/>
                      <a:pt x="18" y="22"/>
                    </a:cubicBezTo>
                    <a:cubicBezTo>
                      <a:pt x="21" y="20"/>
                      <a:pt x="22" y="16"/>
                      <a:pt x="24" y="13"/>
                    </a:cubicBezTo>
                    <a:cubicBezTo>
                      <a:pt x="24" y="12"/>
                      <a:pt x="25" y="11"/>
                      <a:pt x="26" y="9"/>
                    </a:cubicBezTo>
                    <a:cubicBezTo>
                      <a:pt x="27" y="8"/>
                      <a:pt x="26" y="5"/>
                      <a:pt x="28" y="5"/>
                    </a:cubicBezTo>
                    <a:cubicBezTo>
                      <a:pt x="28" y="5"/>
                      <a:pt x="28" y="5"/>
                      <a:pt x="27" y="5"/>
                    </a:cubicBezTo>
                    <a:cubicBezTo>
                      <a:pt x="28" y="4"/>
                      <a:pt x="28" y="0"/>
                      <a:pt x="26" y="1"/>
                    </a:cubicBezTo>
                    <a:cubicBezTo>
                      <a:pt x="24" y="3"/>
                      <a:pt x="21" y="3"/>
                      <a:pt x="18" y="3"/>
                    </a:cubicBezTo>
                    <a:cubicBezTo>
                      <a:pt x="17" y="3"/>
                      <a:pt x="17" y="4"/>
                      <a:pt x="16" y="4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0" y="6"/>
                      <a:pt x="9" y="5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8" name="Freeform 303"/>
              <p:cNvSpPr>
                <a:spLocks noEditPoints="1"/>
              </p:cNvSpPr>
              <p:nvPr/>
            </p:nvSpPr>
            <p:spPr bwMode="auto">
              <a:xfrm>
                <a:off x="4024" y="2285"/>
                <a:ext cx="78" cy="90"/>
              </a:xfrm>
              <a:custGeom>
                <a:avLst/>
                <a:gdLst>
                  <a:gd name="T0" fmla="*/ 2 w 33"/>
                  <a:gd name="T1" fmla="*/ 38 h 38"/>
                  <a:gd name="T2" fmla="*/ 0 w 33"/>
                  <a:gd name="T3" fmla="*/ 27 h 38"/>
                  <a:gd name="T4" fmla="*/ 8 w 33"/>
                  <a:gd name="T5" fmla="*/ 19 h 38"/>
                  <a:gd name="T6" fmla="*/ 14 w 33"/>
                  <a:gd name="T7" fmla="*/ 16 h 38"/>
                  <a:gd name="T8" fmla="*/ 6 w 33"/>
                  <a:gd name="T9" fmla="*/ 6 h 38"/>
                  <a:gd name="T10" fmla="*/ 7 w 33"/>
                  <a:gd name="T11" fmla="*/ 1 h 38"/>
                  <a:gd name="T12" fmla="*/ 8 w 33"/>
                  <a:gd name="T13" fmla="*/ 3 h 38"/>
                  <a:gd name="T14" fmla="*/ 15 w 33"/>
                  <a:gd name="T15" fmla="*/ 3 h 38"/>
                  <a:gd name="T16" fmla="*/ 16 w 33"/>
                  <a:gd name="T17" fmla="*/ 3 h 38"/>
                  <a:gd name="T18" fmla="*/ 20 w 33"/>
                  <a:gd name="T19" fmla="*/ 2 h 38"/>
                  <a:gd name="T20" fmla="*/ 28 w 33"/>
                  <a:gd name="T21" fmla="*/ 1 h 38"/>
                  <a:gd name="T22" fmla="*/ 33 w 33"/>
                  <a:gd name="T23" fmla="*/ 6 h 38"/>
                  <a:gd name="T24" fmla="*/ 28 w 33"/>
                  <a:gd name="T25" fmla="*/ 6 h 38"/>
                  <a:gd name="T26" fmla="*/ 27 w 33"/>
                  <a:gd name="T27" fmla="*/ 10 h 38"/>
                  <a:gd name="T28" fmla="*/ 24 w 33"/>
                  <a:gd name="T29" fmla="*/ 13 h 38"/>
                  <a:gd name="T30" fmla="*/ 14 w 33"/>
                  <a:gd name="T31" fmla="*/ 27 h 38"/>
                  <a:gd name="T32" fmla="*/ 8 w 33"/>
                  <a:gd name="T33" fmla="*/ 32 h 38"/>
                  <a:gd name="T34" fmla="*/ 4 w 33"/>
                  <a:gd name="T35" fmla="*/ 35 h 38"/>
                  <a:gd name="T36" fmla="*/ 2 w 33"/>
                  <a:gd name="T37" fmla="*/ 38 h 38"/>
                  <a:gd name="T38" fmla="*/ 20 w 33"/>
                  <a:gd name="T39" fmla="*/ 12 h 38"/>
                  <a:gd name="T40" fmla="*/ 13 w 33"/>
                  <a:gd name="T41" fmla="*/ 19 h 38"/>
                  <a:gd name="T42" fmla="*/ 6 w 33"/>
                  <a:gd name="T43" fmla="*/ 22 h 38"/>
                  <a:gd name="T44" fmla="*/ 1 w 33"/>
                  <a:gd name="T45" fmla="*/ 29 h 38"/>
                  <a:gd name="T46" fmla="*/ 3 w 33"/>
                  <a:gd name="T47" fmla="*/ 35 h 38"/>
                  <a:gd name="T48" fmla="*/ 7 w 33"/>
                  <a:gd name="T49" fmla="*/ 31 h 38"/>
                  <a:gd name="T50" fmla="*/ 13 w 33"/>
                  <a:gd name="T51" fmla="*/ 25 h 38"/>
                  <a:gd name="T52" fmla="*/ 23 w 33"/>
                  <a:gd name="T53" fmla="*/ 13 h 38"/>
                  <a:gd name="T54" fmla="*/ 25 w 33"/>
                  <a:gd name="T55" fmla="*/ 9 h 38"/>
                  <a:gd name="T56" fmla="*/ 27 w 33"/>
                  <a:gd name="T57" fmla="*/ 5 h 38"/>
                  <a:gd name="T58" fmla="*/ 27 w 33"/>
                  <a:gd name="T59" fmla="*/ 2 h 38"/>
                  <a:gd name="T60" fmla="*/ 20 w 33"/>
                  <a:gd name="T61" fmla="*/ 4 h 38"/>
                  <a:gd name="T62" fmla="*/ 17 w 33"/>
                  <a:gd name="T63" fmla="*/ 5 h 38"/>
                  <a:gd name="T64" fmla="*/ 14 w 33"/>
                  <a:gd name="T65" fmla="*/ 5 h 38"/>
                  <a:gd name="T66" fmla="*/ 7 w 33"/>
                  <a:gd name="T67" fmla="*/ 4 h 38"/>
                  <a:gd name="T68" fmla="*/ 7 w 33"/>
                  <a:gd name="T69" fmla="*/ 5 h 38"/>
                  <a:gd name="T70" fmla="*/ 20 w 33"/>
                  <a:gd name="T7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38"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0" y="35"/>
                      <a:pt x="0" y="32"/>
                      <a:pt x="0" y="29"/>
                    </a:cubicBezTo>
                    <a:cubicBezTo>
                      <a:pt x="0" y="29"/>
                      <a:pt x="0" y="28"/>
                      <a:pt x="0" y="27"/>
                    </a:cubicBezTo>
                    <a:cubicBezTo>
                      <a:pt x="0" y="24"/>
                      <a:pt x="3" y="22"/>
                      <a:pt x="5" y="21"/>
                    </a:cubicBezTo>
                    <a:cubicBezTo>
                      <a:pt x="6" y="20"/>
                      <a:pt x="7" y="20"/>
                      <a:pt x="8" y="19"/>
                    </a:cubicBezTo>
                    <a:cubicBezTo>
                      <a:pt x="10" y="19"/>
                      <a:pt x="11" y="19"/>
                      <a:pt x="13" y="18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6" y="15"/>
                      <a:pt x="17" y="13"/>
                      <a:pt x="18" y="12"/>
                    </a:cubicBezTo>
                    <a:cubicBezTo>
                      <a:pt x="15" y="12"/>
                      <a:pt x="7" y="10"/>
                      <a:pt x="6" y="6"/>
                    </a:cubicBezTo>
                    <a:cubicBezTo>
                      <a:pt x="5" y="5"/>
                      <a:pt x="5" y="4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10" y="4"/>
                      <a:pt x="11" y="5"/>
                      <a:pt x="13" y="3"/>
                    </a:cubicBezTo>
                    <a:cubicBezTo>
                      <a:pt x="13" y="3"/>
                      <a:pt x="14" y="3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2" y="2"/>
                      <a:pt x="24" y="2"/>
                      <a:pt x="26" y="1"/>
                    </a:cubicBezTo>
                    <a:cubicBezTo>
                      <a:pt x="27" y="0"/>
                      <a:pt x="27" y="0"/>
                      <a:pt x="28" y="1"/>
                    </a:cubicBezTo>
                    <a:cubicBezTo>
                      <a:pt x="29" y="2"/>
                      <a:pt x="28" y="4"/>
                      <a:pt x="28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7" y="6"/>
                      <a:pt x="27" y="8"/>
                    </a:cubicBezTo>
                    <a:cubicBezTo>
                      <a:pt x="27" y="8"/>
                      <a:pt x="27" y="9"/>
                      <a:pt x="27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5" y="12"/>
                      <a:pt x="25" y="12"/>
                      <a:pt x="24" y="13"/>
                    </a:cubicBezTo>
                    <a:cubicBezTo>
                      <a:pt x="23" y="16"/>
                      <a:pt x="21" y="20"/>
                      <a:pt x="19" y="23"/>
                    </a:cubicBezTo>
                    <a:cubicBezTo>
                      <a:pt x="17" y="24"/>
                      <a:pt x="16" y="25"/>
                      <a:pt x="14" y="27"/>
                    </a:cubicBezTo>
                    <a:cubicBezTo>
                      <a:pt x="13" y="28"/>
                      <a:pt x="12" y="29"/>
                      <a:pt x="10" y="30"/>
                    </a:cubicBezTo>
                    <a:cubicBezTo>
                      <a:pt x="10" y="31"/>
                      <a:pt x="9" y="31"/>
                      <a:pt x="8" y="32"/>
                    </a:cubicBezTo>
                    <a:cubicBezTo>
                      <a:pt x="7" y="33"/>
                      <a:pt x="6" y="33"/>
                      <a:pt x="6" y="34"/>
                    </a:cubicBezTo>
                    <a:cubicBezTo>
                      <a:pt x="5" y="34"/>
                      <a:pt x="5" y="35"/>
                      <a:pt x="4" y="35"/>
                    </a:cubicBezTo>
                    <a:cubicBezTo>
                      <a:pt x="4" y="36"/>
                      <a:pt x="3" y="37"/>
                      <a:pt x="3" y="38"/>
                    </a:cubicBezTo>
                    <a:lnTo>
                      <a:pt x="2" y="38"/>
                    </a:lnTo>
                    <a:close/>
                    <a:moveTo>
                      <a:pt x="21" y="1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4"/>
                      <a:pt x="17" y="15"/>
                      <a:pt x="15" y="17"/>
                    </a:cubicBezTo>
                    <a:cubicBezTo>
                      <a:pt x="15" y="17"/>
                      <a:pt x="14" y="18"/>
                      <a:pt x="13" y="19"/>
                    </a:cubicBezTo>
                    <a:cubicBezTo>
                      <a:pt x="12" y="20"/>
                      <a:pt x="10" y="20"/>
                      <a:pt x="9" y="21"/>
                    </a:cubicBezTo>
                    <a:cubicBezTo>
                      <a:pt x="8" y="21"/>
                      <a:pt x="7" y="21"/>
                      <a:pt x="6" y="22"/>
                    </a:cubicBezTo>
                    <a:cubicBezTo>
                      <a:pt x="3" y="23"/>
                      <a:pt x="2" y="25"/>
                      <a:pt x="2" y="27"/>
                    </a:cubicBezTo>
                    <a:cubicBezTo>
                      <a:pt x="2" y="28"/>
                      <a:pt x="2" y="29"/>
                      <a:pt x="1" y="29"/>
                    </a:cubicBezTo>
                    <a:cubicBezTo>
                      <a:pt x="1" y="32"/>
                      <a:pt x="1" y="34"/>
                      <a:pt x="2" y="36"/>
                    </a:cubicBezTo>
                    <a:cubicBezTo>
                      <a:pt x="3" y="36"/>
                      <a:pt x="3" y="35"/>
                      <a:pt x="3" y="35"/>
                    </a:cubicBezTo>
                    <a:cubicBezTo>
                      <a:pt x="4" y="34"/>
                      <a:pt x="4" y="33"/>
                      <a:pt x="5" y="33"/>
                    </a:cubicBezTo>
                    <a:cubicBezTo>
                      <a:pt x="5" y="32"/>
                      <a:pt x="6" y="31"/>
                      <a:pt x="7" y="31"/>
                    </a:cubicBezTo>
                    <a:cubicBezTo>
                      <a:pt x="8" y="30"/>
                      <a:pt x="9" y="30"/>
                      <a:pt x="9" y="29"/>
                    </a:cubicBezTo>
                    <a:cubicBezTo>
                      <a:pt x="11" y="28"/>
                      <a:pt x="12" y="27"/>
                      <a:pt x="13" y="25"/>
                    </a:cubicBezTo>
                    <a:cubicBezTo>
                      <a:pt x="15" y="24"/>
                      <a:pt x="17" y="23"/>
                      <a:pt x="18" y="22"/>
                    </a:cubicBezTo>
                    <a:cubicBezTo>
                      <a:pt x="20" y="19"/>
                      <a:pt x="22" y="16"/>
                      <a:pt x="23" y="13"/>
                    </a:cubicBezTo>
                    <a:cubicBezTo>
                      <a:pt x="24" y="12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5" y="9"/>
                    </a:cubicBezTo>
                    <a:cubicBezTo>
                      <a:pt x="26" y="9"/>
                      <a:pt x="26" y="8"/>
                      <a:pt x="26" y="7"/>
                    </a:cubicBezTo>
                    <a:cubicBezTo>
                      <a:pt x="26" y="7"/>
                      <a:pt x="26" y="6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4"/>
                      <a:pt x="27" y="2"/>
                      <a:pt x="27" y="2"/>
                    </a:cubicBezTo>
                    <a:cubicBezTo>
                      <a:pt x="27" y="2"/>
                      <a:pt x="27" y="2"/>
                      <a:pt x="26" y="2"/>
                    </a:cubicBezTo>
                    <a:cubicBezTo>
                      <a:pt x="25" y="3"/>
                      <a:pt x="22" y="3"/>
                      <a:pt x="20" y="4"/>
                    </a:cubicBezTo>
                    <a:cubicBezTo>
                      <a:pt x="20" y="4"/>
                      <a:pt x="19" y="4"/>
                      <a:pt x="18" y="4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0" y="6"/>
                      <a:pt x="9" y="5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8" y="8"/>
                      <a:pt x="16" y="11"/>
                      <a:pt x="19" y="11"/>
                    </a:cubicBezTo>
                    <a:cubicBezTo>
                      <a:pt x="19" y="11"/>
                      <a:pt x="19" y="11"/>
                      <a:pt x="20" y="11"/>
                    </a:cubicBezTo>
                    <a:lnTo>
                      <a:pt x="21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49" name="Freeform 304"/>
              <p:cNvSpPr/>
              <p:nvPr/>
            </p:nvSpPr>
            <p:spPr bwMode="auto">
              <a:xfrm>
                <a:off x="3870" y="2503"/>
                <a:ext cx="104" cy="93"/>
              </a:xfrm>
              <a:custGeom>
                <a:avLst/>
                <a:gdLst>
                  <a:gd name="T0" fmla="*/ 44 w 44"/>
                  <a:gd name="T1" fmla="*/ 14 h 39"/>
                  <a:gd name="T2" fmla="*/ 39 w 44"/>
                  <a:gd name="T3" fmla="*/ 14 h 39"/>
                  <a:gd name="T4" fmla="*/ 42 w 44"/>
                  <a:gd name="T5" fmla="*/ 10 h 39"/>
                  <a:gd name="T6" fmla="*/ 40 w 44"/>
                  <a:gd name="T7" fmla="*/ 2 h 39"/>
                  <a:gd name="T8" fmla="*/ 32 w 44"/>
                  <a:gd name="T9" fmla="*/ 2 h 39"/>
                  <a:gd name="T10" fmla="*/ 26 w 44"/>
                  <a:gd name="T11" fmla="*/ 8 h 39"/>
                  <a:gd name="T12" fmla="*/ 24 w 44"/>
                  <a:gd name="T13" fmla="*/ 10 h 39"/>
                  <a:gd name="T14" fmla="*/ 20 w 44"/>
                  <a:gd name="T15" fmla="*/ 10 h 39"/>
                  <a:gd name="T16" fmla="*/ 14 w 44"/>
                  <a:gd name="T17" fmla="*/ 14 h 39"/>
                  <a:gd name="T18" fmla="*/ 12 w 44"/>
                  <a:gd name="T19" fmla="*/ 11 h 39"/>
                  <a:gd name="T20" fmla="*/ 10 w 44"/>
                  <a:gd name="T21" fmla="*/ 8 h 39"/>
                  <a:gd name="T22" fmla="*/ 9 w 44"/>
                  <a:gd name="T23" fmla="*/ 20 h 39"/>
                  <a:gd name="T24" fmla="*/ 4 w 44"/>
                  <a:gd name="T25" fmla="*/ 20 h 39"/>
                  <a:gd name="T26" fmla="*/ 1 w 44"/>
                  <a:gd name="T27" fmla="*/ 21 h 39"/>
                  <a:gd name="T28" fmla="*/ 5 w 44"/>
                  <a:gd name="T29" fmla="*/ 32 h 39"/>
                  <a:gd name="T30" fmla="*/ 4 w 44"/>
                  <a:gd name="T31" fmla="*/ 33 h 39"/>
                  <a:gd name="T32" fmla="*/ 6 w 44"/>
                  <a:gd name="T33" fmla="*/ 35 h 39"/>
                  <a:gd name="T34" fmla="*/ 10 w 44"/>
                  <a:gd name="T35" fmla="*/ 39 h 39"/>
                  <a:gd name="T36" fmla="*/ 15 w 44"/>
                  <a:gd name="T37" fmla="*/ 37 h 39"/>
                  <a:gd name="T38" fmla="*/ 17 w 44"/>
                  <a:gd name="T39" fmla="*/ 36 h 39"/>
                  <a:gd name="T40" fmla="*/ 20 w 44"/>
                  <a:gd name="T41" fmla="*/ 37 h 39"/>
                  <a:gd name="T42" fmla="*/ 25 w 44"/>
                  <a:gd name="T43" fmla="*/ 36 h 39"/>
                  <a:gd name="T44" fmla="*/ 27 w 44"/>
                  <a:gd name="T45" fmla="*/ 35 h 39"/>
                  <a:gd name="T46" fmla="*/ 30 w 44"/>
                  <a:gd name="T47" fmla="*/ 34 h 39"/>
                  <a:gd name="T48" fmla="*/ 39 w 44"/>
                  <a:gd name="T49" fmla="*/ 24 h 39"/>
                  <a:gd name="T50" fmla="*/ 42 w 44"/>
                  <a:gd name="T51" fmla="*/ 20 h 39"/>
                  <a:gd name="T52" fmla="*/ 44 w 44"/>
                  <a:gd name="T5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39">
                    <a:moveTo>
                      <a:pt x="44" y="14"/>
                    </a:moveTo>
                    <a:cubicBezTo>
                      <a:pt x="42" y="13"/>
                      <a:pt x="40" y="17"/>
                      <a:pt x="39" y="14"/>
                    </a:cubicBezTo>
                    <a:cubicBezTo>
                      <a:pt x="38" y="11"/>
                      <a:pt x="42" y="12"/>
                      <a:pt x="42" y="10"/>
                    </a:cubicBezTo>
                    <a:cubicBezTo>
                      <a:pt x="42" y="9"/>
                      <a:pt x="42" y="3"/>
                      <a:pt x="40" y="2"/>
                    </a:cubicBezTo>
                    <a:cubicBezTo>
                      <a:pt x="37" y="0"/>
                      <a:pt x="35" y="0"/>
                      <a:pt x="32" y="2"/>
                    </a:cubicBezTo>
                    <a:cubicBezTo>
                      <a:pt x="30" y="4"/>
                      <a:pt x="28" y="6"/>
                      <a:pt x="26" y="8"/>
                    </a:cubicBezTo>
                    <a:cubicBezTo>
                      <a:pt x="25" y="9"/>
                      <a:pt x="25" y="10"/>
                      <a:pt x="24" y="10"/>
                    </a:cubicBezTo>
                    <a:cubicBezTo>
                      <a:pt x="23" y="11"/>
                      <a:pt x="22" y="10"/>
                      <a:pt x="20" y="10"/>
                    </a:cubicBezTo>
                    <a:cubicBezTo>
                      <a:pt x="17" y="10"/>
                      <a:pt x="17" y="15"/>
                      <a:pt x="14" y="14"/>
                    </a:cubicBezTo>
                    <a:cubicBezTo>
                      <a:pt x="11" y="14"/>
                      <a:pt x="12" y="13"/>
                      <a:pt x="12" y="11"/>
                    </a:cubicBezTo>
                    <a:cubicBezTo>
                      <a:pt x="12" y="10"/>
                      <a:pt x="10" y="9"/>
                      <a:pt x="10" y="8"/>
                    </a:cubicBezTo>
                    <a:cubicBezTo>
                      <a:pt x="10" y="11"/>
                      <a:pt x="11" y="18"/>
                      <a:pt x="9" y="20"/>
                    </a:cubicBezTo>
                    <a:cubicBezTo>
                      <a:pt x="8" y="21"/>
                      <a:pt x="4" y="21"/>
                      <a:pt x="4" y="20"/>
                    </a:cubicBezTo>
                    <a:cubicBezTo>
                      <a:pt x="3" y="18"/>
                      <a:pt x="0" y="19"/>
                      <a:pt x="1" y="21"/>
                    </a:cubicBezTo>
                    <a:cubicBezTo>
                      <a:pt x="3" y="25"/>
                      <a:pt x="5" y="28"/>
                      <a:pt x="5" y="32"/>
                    </a:cubicBezTo>
                    <a:cubicBezTo>
                      <a:pt x="5" y="32"/>
                      <a:pt x="4" y="32"/>
                      <a:pt x="4" y="33"/>
                    </a:cubicBezTo>
                    <a:cubicBezTo>
                      <a:pt x="4" y="34"/>
                      <a:pt x="5" y="35"/>
                      <a:pt x="6" y="35"/>
                    </a:cubicBezTo>
                    <a:cubicBezTo>
                      <a:pt x="7" y="37"/>
                      <a:pt x="7" y="38"/>
                      <a:pt x="10" y="39"/>
                    </a:cubicBezTo>
                    <a:cubicBezTo>
                      <a:pt x="10" y="39"/>
                      <a:pt x="14" y="38"/>
                      <a:pt x="15" y="37"/>
                    </a:cubicBezTo>
                    <a:cubicBezTo>
                      <a:pt x="15" y="37"/>
                      <a:pt x="16" y="36"/>
                      <a:pt x="17" y="36"/>
                    </a:cubicBezTo>
                    <a:cubicBezTo>
                      <a:pt x="18" y="36"/>
                      <a:pt x="19" y="37"/>
                      <a:pt x="20" y="37"/>
                    </a:cubicBezTo>
                    <a:cubicBezTo>
                      <a:pt x="22" y="37"/>
                      <a:pt x="24" y="37"/>
                      <a:pt x="25" y="36"/>
                    </a:cubicBezTo>
                    <a:cubicBezTo>
                      <a:pt x="26" y="36"/>
                      <a:pt x="26" y="35"/>
                      <a:pt x="27" y="35"/>
                    </a:cubicBezTo>
                    <a:cubicBezTo>
                      <a:pt x="28" y="35"/>
                      <a:pt x="29" y="35"/>
                      <a:pt x="30" y="34"/>
                    </a:cubicBezTo>
                    <a:cubicBezTo>
                      <a:pt x="33" y="31"/>
                      <a:pt x="36" y="28"/>
                      <a:pt x="39" y="24"/>
                    </a:cubicBezTo>
                    <a:cubicBezTo>
                      <a:pt x="40" y="22"/>
                      <a:pt x="41" y="21"/>
                      <a:pt x="42" y="20"/>
                    </a:cubicBezTo>
                    <a:cubicBezTo>
                      <a:pt x="44" y="18"/>
                      <a:pt x="44" y="16"/>
                      <a:pt x="4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0" name="Freeform 305"/>
              <p:cNvSpPr>
                <a:spLocks noEditPoints="1"/>
              </p:cNvSpPr>
              <p:nvPr/>
            </p:nvSpPr>
            <p:spPr bwMode="auto">
              <a:xfrm>
                <a:off x="3870" y="2503"/>
                <a:ext cx="106" cy="93"/>
              </a:xfrm>
              <a:custGeom>
                <a:avLst/>
                <a:gdLst>
                  <a:gd name="T0" fmla="*/ 9 w 45"/>
                  <a:gd name="T1" fmla="*/ 39 h 39"/>
                  <a:gd name="T2" fmla="*/ 5 w 45"/>
                  <a:gd name="T3" fmla="*/ 35 h 39"/>
                  <a:gd name="T4" fmla="*/ 4 w 45"/>
                  <a:gd name="T5" fmla="*/ 32 h 39"/>
                  <a:gd name="T6" fmla="*/ 2 w 45"/>
                  <a:gd name="T7" fmla="*/ 24 h 39"/>
                  <a:gd name="T8" fmla="*/ 1 w 45"/>
                  <a:gd name="T9" fmla="*/ 19 h 39"/>
                  <a:gd name="T10" fmla="*/ 4 w 45"/>
                  <a:gd name="T11" fmla="*/ 20 h 39"/>
                  <a:gd name="T12" fmla="*/ 8 w 45"/>
                  <a:gd name="T13" fmla="*/ 19 h 39"/>
                  <a:gd name="T14" fmla="*/ 9 w 45"/>
                  <a:gd name="T15" fmla="*/ 8 h 39"/>
                  <a:gd name="T16" fmla="*/ 10 w 45"/>
                  <a:gd name="T17" fmla="*/ 8 h 39"/>
                  <a:gd name="T18" fmla="*/ 13 w 45"/>
                  <a:gd name="T19" fmla="*/ 11 h 39"/>
                  <a:gd name="T20" fmla="*/ 14 w 45"/>
                  <a:gd name="T21" fmla="*/ 13 h 39"/>
                  <a:gd name="T22" fmla="*/ 20 w 45"/>
                  <a:gd name="T23" fmla="*/ 9 h 39"/>
                  <a:gd name="T24" fmla="*/ 22 w 45"/>
                  <a:gd name="T25" fmla="*/ 10 h 39"/>
                  <a:gd name="T26" fmla="*/ 25 w 45"/>
                  <a:gd name="T27" fmla="*/ 9 h 39"/>
                  <a:gd name="T28" fmla="*/ 26 w 45"/>
                  <a:gd name="T29" fmla="*/ 7 h 39"/>
                  <a:gd name="T30" fmla="*/ 37 w 45"/>
                  <a:gd name="T31" fmla="*/ 0 h 39"/>
                  <a:gd name="T32" fmla="*/ 42 w 45"/>
                  <a:gd name="T33" fmla="*/ 9 h 39"/>
                  <a:gd name="T34" fmla="*/ 41 w 45"/>
                  <a:gd name="T35" fmla="*/ 12 h 39"/>
                  <a:gd name="T36" fmla="*/ 40 w 45"/>
                  <a:gd name="T37" fmla="*/ 14 h 39"/>
                  <a:gd name="T38" fmla="*/ 41 w 45"/>
                  <a:gd name="T39" fmla="*/ 14 h 39"/>
                  <a:gd name="T40" fmla="*/ 45 w 45"/>
                  <a:gd name="T41" fmla="*/ 13 h 39"/>
                  <a:gd name="T42" fmla="*/ 45 w 45"/>
                  <a:gd name="T43" fmla="*/ 15 h 39"/>
                  <a:gd name="T44" fmla="*/ 39 w 45"/>
                  <a:gd name="T45" fmla="*/ 25 h 39"/>
                  <a:gd name="T46" fmla="*/ 28 w 45"/>
                  <a:gd name="T47" fmla="*/ 36 h 39"/>
                  <a:gd name="T48" fmla="*/ 26 w 45"/>
                  <a:gd name="T49" fmla="*/ 37 h 39"/>
                  <a:gd name="T50" fmla="*/ 23 w 45"/>
                  <a:gd name="T51" fmla="*/ 37 h 39"/>
                  <a:gd name="T52" fmla="*/ 20 w 45"/>
                  <a:gd name="T53" fmla="*/ 37 h 39"/>
                  <a:gd name="T54" fmla="*/ 17 w 45"/>
                  <a:gd name="T55" fmla="*/ 37 h 39"/>
                  <a:gd name="T56" fmla="*/ 15 w 45"/>
                  <a:gd name="T57" fmla="*/ 38 h 39"/>
                  <a:gd name="T58" fmla="*/ 10 w 45"/>
                  <a:gd name="T59" fmla="*/ 39 h 39"/>
                  <a:gd name="T60" fmla="*/ 5 w 45"/>
                  <a:gd name="T61" fmla="*/ 33 h 39"/>
                  <a:gd name="T62" fmla="*/ 6 w 45"/>
                  <a:gd name="T63" fmla="*/ 35 h 39"/>
                  <a:gd name="T64" fmla="*/ 12 w 45"/>
                  <a:gd name="T65" fmla="*/ 37 h 39"/>
                  <a:gd name="T66" fmla="*/ 15 w 45"/>
                  <a:gd name="T67" fmla="*/ 36 h 39"/>
                  <a:gd name="T68" fmla="*/ 19 w 45"/>
                  <a:gd name="T69" fmla="*/ 36 h 39"/>
                  <a:gd name="T70" fmla="*/ 23 w 45"/>
                  <a:gd name="T71" fmla="*/ 36 h 39"/>
                  <a:gd name="T72" fmla="*/ 25 w 45"/>
                  <a:gd name="T73" fmla="*/ 36 h 39"/>
                  <a:gd name="T74" fmla="*/ 27 w 45"/>
                  <a:gd name="T75" fmla="*/ 35 h 39"/>
                  <a:gd name="T76" fmla="*/ 29 w 45"/>
                  <a:gd name="T77" fmla="*/ 34 h 39"/>
                  <a:gd name="T78" fmla="*/ 42 w 45"/>
                  <a:gd name="T79" fmla="*/ 19 h 39"/>
                  <a:gd name="T80" fmla="*/ 43 w 45"/>
                  <a:gd name="T81" fmla="*/ 15 h 39"/>
                  <a:gd name="T82" fmla="*/ 40 w 45"/>
                  <a:gd name="T83" fmla="*/ 16 h 39"/>
                  <a:gd name="T84" fmla="*/ 38 w 45"/>
                  <a:gd name="T85" fmla="*/ 12 h 39"/>
                  <a:gd name="T86" fmla="*/ 41 w 45"/>
                  <a:gd name="T87" fmla="*/ 10 h 39"/>
                  <a:gd name="T88" fmla="*/ 40 w 45"/>
                  <a:gd name="T89" fmla="*/ 2 h 39"/>
                  <a:gd name="T90" fmla="*/ 27 w 45"/>
                  <a:gd name="T91" fmla="*/ 8 h 39"/>
                  <a:gd name="T92" fmla="*/ 26 w 45"/>
                  <a:gd name="T93" fmla="*/ 9 h 39"/>
                  <a:gd name="T94" fmla="*/ 22 w 45"/>
                  <a:gd name="T95" fmla="*/ 11 h 39"/>
                  <a:gd name="T96" fmla="*/ 18 w 45"/>
                  <a:gd name="T97" fmla="*/ 12 h 39"/>
                  <a:gd name="T98" fmla="*/ 11 w 45"/>
                  <a:gd name="T99" fmla="*/ 12 h 39"/>
                  <a:gd name="T100" fmla="*/ 11 w 45"/>
                  <a:gd name="T101" fmla="*/ 10 h 39"/>
                  <a:gd name="T102" fmla="*/ 9 w 45"/>
                  <a:gd name="T103" fmla="*/ 20 h 39"/>
                  <a:gd name="T104" fmla="*/ 3 w 45"/>
                  <a:gd name="T105" fmla="*/ 20 h 39"/>
                  <a:gd name="T106" fmla="*/ 2 w 45"/>
                  <a:gd name="T107" fmla="*/ 21 h 39"/>
                  <a:gd name="T108" fmla="*/ 6 w 45"/>
                  <a:gd name="T10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9">
                    <a:moveTo>
                      <a:pt x="10" y="39"/>
                    </a:moveTo>
                    <a:cubicBezTo>
                      <a:pt x="9" y="39"/>
                      <a:pt x="9" y="39"/>
                      <a:pt x="9" y="39"/>
                    </a:cubicBezTo>
                    <a:cubicBezTo>
                      <a:pt x="7" y="38"/>
                      <a:pt x="6" y="38"/>
                      <a:pt x="5" y="36"/>
                    </a:cubicBezTo>
                    <a:cubicBezTo>
                      <a:pt x="5" y="36"/>
                      <a:pt x="5" y="35"/>
                      <a:pt x="5" y="35"/>
                    </a:cubicBezTo>
                    <a:cubicBezTo>
                      <a:pt x="4" y="34"/>
                      <a:pt x="4" y="34"/>
                      <a:pt x="4" y="33"/>
                    </a:cubicBezTo>
                    <a:cubicBezTo>
                      <a:pt x="4" y="33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29"/>
                      <a:pt x="3" y="27"/>
                      <a:pt x="2" y="24"/>
                    </a:cubicBezTo>
                    <a:cubicBezTo>
                      <a:pt x="1" y="23"/>
                      <a:pt x="1" y="22"/>
                      <a:pt x="1" y="21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18"/>
                      <a:pt x="4" y="19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8" y="20"/>
                      <a:pt x="8" y="19"/>
                    </a:cubicBezTo>
                    <a:cubicBezTo>
                      <a:pt x="10" y="18"/>
                      <a:pt x="10" y="14"/>
                      <a:pt x="9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0"/>
                      <a:pt x="18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2" y="9"/>
                      <a:pt x="22" y="10"/>
                    </a:cubicBezTo>
                    <a:cubicBezTo>
                      <a:pt x="23" y="10"/>
                      <a:pt x="23" y="10"/>
                      <a:pt x="24" y="10"/>
                    </a:cubicBezTo>
                    <a:cubicBezTo>
                      <a:pt x="24" y="10"/>
                      <a:pt x="24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8" y="5"/>
                      <a:pt x="29" y="3"/>
                      <a:pt x="32" y="2"/>
                    </a:cubicBezTo>
                    <a:cubicBezTo>
                      <a:pt x="34" y="0"/>
                      <a:pt x="35" y="0"/>
                      <a:pt x="37" y="0"/>
                    </a:cubicBezTo>
                    <a:cubicBezTo>
                      <a:pt x="38" y="0"/>
                      <a:pt x="39" y="0"/>
                      <a:pt x="41" y="1"/>
                    </a:cubicBezTo>
                    <a:cubicBezTo>
                      <a:pt x="42" y="2"/>
                      <a:pt x="42" y="6"/>
                      <a:pt x="42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1" y="12"/>
                    </a:cubicBezTo>
                    <a:cubicBezTo>
                      <a:pt x="40" y="12"/>
                      <a:pt x="40" y="12"/>
                      <a:pt x="39" y="13"/>
                    </a:cubicBezTo>
                    <a:cubicBezTo>
                      <a:pt x="39" y="13"/>
                      <a:pt x="39" y="13"/>
                      <a:pt x="40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2" y="14"/>
                      <a:pt x="43" y="13"/>
                      <a:pt x="44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5"/>
                      <a:pt x="45" y="15"/>
                    </a:cubicBezTo>
                    <a:cubicBezTo>
                      <a:pt x="44" y="17"/>
                      <a:pt x="44" y="19"/>
                      <a:pt x="43" y="20"/>
                    </a:cubicBezTo>
                    <a:cubicBezTo>
                      <a:pt x="41" y="22"/>
                      <a:pt x="40" y="23"/>
                      <a:pt x="39" y="25"/>
                    </a:cubicBezTo>
                    <a:cubicBezTo>
                      <a:pt x="37" y="28"/>
                      <a:pt x="34" y="32"/>
                      <a:pt x="30" y="35"/>
                    </a:cubicBezTo>
                    <a:cubicBezTo>
                      <a:pt x="29" y="36"/>
                      <a:pt x="29" y="36"/>
                      <a:pt x="28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5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7"/>
                      <a:pt x="20" y="37"/>
                    </a:cubicBezTo>
                    <a:cubicBezTo>
                      <a:pt x="20" y="37"/>
                      <a:pt x="19" y="37"/>
                      <a:pt x="19" y="37"/>
                    </a:cubicBezTo>
                    <a:cubicBezTo>
                      <a:pt x="18" y="37"/>
                      <a:pt x="18" y="37"/>
                      <a:pt x="17" y="37"/>
                    </a:cubicBezTo>
                    <a:cubicBezTo>
                      <a:pt x="17" y="37"/>
                      <a:pt x="16" y="37"/>
                      <a:pt x="16" y="37"/>
                    </a:cubicBezTo>
                    <a:cubicBezTo>
                      <a:pt x="16" y="38"/>
                      <a:pt x="15" y="38"/>
                      <a:pt x="15" y="38"/>
                    </a:cubicBezTo>
                    <a:cubicBezTo>
                      <a:pt x="14" y="38"/>
                      <a:pt x="13" y="38"/>
                      <a:pt x="12" y="39"/>
                    </a:cubicBezTo>
                    <a:cubicBezTo>
                      <a:pt x="11" y="39"/>
                      <a:pt x="10" y="39"/>
                      <a:pt x="10" y="39"/>
                    </a:cubicBezTo>
                    <a:close/>
                    <a:moveTo>
                      <a:pt x="5" y="32"/>
                    </a:move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4"/>
                      <a:pt x="6" y="34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10" y="38"/>
                    </a:cubicBezTo>
                    <a:cubicBezTo>
                      <a:pt x="10" y="38"/>
                      <a:pt x="11" y="38"/>
                      <a:pt x="12" y="37"/>
                    </a:cubicBezTo>
                    <a:cubicBezTo>
                      <a:pt x="13" y="37"/>
                      <a:pt x="14" y="37"/>
                      <a:pt x="15" y="37"/>
                    </a:cubicBezTo>
                    <a:cubicBezTo>
                      <a:pt x="15" y="37"/>
                      <a:pt x="15" y="37"/>
                      <a:pt x="15" y="36"/>
                    </a:cubicBezTo>
                    <a:cubicBezTo>
                      <a:pt x="16" y="36"/>
                      <a:pt x="16" y="36"/>
                      <a:pt x="17" y="36"/>
                    </a:cubicBezTo>
                    <a:cubicBezTo>
                      <a:pt x="17" y="36"/>
                      <a:pt x="18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2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7" y="35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9" y="34"/>
                      <a:pt x="29" y="34"/>
                    </a:cubicBezTo>
                    <a:cubicBezTo>
                      <a:pt x="33" y="31"/>
                      <a:pt x="36" y="28"/>
                      <a:pt x="38" y="24"/>
                    </a:cubicBezTo>
                    <a:cubicBezTo>
                      <a:pt x="39" y="22"/>
                      <a:pt x="40" y="21"/>
                      <a:pt x="42" y="19"/>
                    </a:cubicBezTo>
                    <a:cubicBezTo>
                      <a:pt x="43" y="18"/>
                      <a:pt x="43" y="17"/>
                      <a:pt x="43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43" y="15"/>
                      <a:pt x="42" y="15"/>
                    </a:cubicBezTo>
                    <a:cubicBezTo>
                      <a:pt x="41" y="15"/>
                      <a:pt x="41" y="16"/>
                      <a:pt x="40" y="16"/>
                    </a:cubicBezTo>
                    <a:cubicBezTo>
                      <a:pt x="39" y="16"/>
                      <a:pt x="39" y="15"/>
                      <a:pt x="38" y="14"/>
                    </a:cubicBezTo>
                    <a:cubicBezTo>
                      <a:pt x="38" y="13"/>
                      <a:pt x="38" y="13"/>
                      <a:pt x="38" y="12"/>
                    </a:cubicBezTo>
                    <a:cubicBezTo>
                      <a:pt x="39" y="11"/>
                      <a:pt x="40" y="11"/>
                      <a:pt x="40" y="11"/>
                    </a:cubicBezTo>
                    <a:cubicBezTo>
                      <a:pt x="41" y="11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8"/>
                      <a:pt x="41" y="3"/>
                      <a:pt x="40" y="2"/>
                    </a:cubicBezTo>
                    <a:cubicBezTo>
                      <a:pt x="37" y="1"/>
                      <a:pt x="36" y="1"/>
                      <a:pt x="32" y="3"/>
                    </a:cubicBezTo>
                    <a:cubicBezTo>
                      <a:pt x="30" y="4"/>
                      <a:pt x="29" y="6"/>
                      <a:pt x="27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1" y="11"/>
                      <a:pt x="21" y="10"/>
                      <a:pt x="20" y="10"/>
                    </a:cubicBezTo>
                    <a:cubicBezTo>
                      <a:pt x="19" y="11"/>
                      <a:pt x="18" y="11"/>
                      <a:pt x="18" y="12"/>
                    </a:cubicBezTo>
                    <a:cubicBezTo>
                      <a:pt x="17" y="14"/>
                      <a:pt x="16" y="15"/>
                      <a:pt x="14" y="15"/>
                    </a:cubicBezTo>
                    <a:cubicBezTo>
                      <a:pt x="11" y="14"/>
                      <a:pt x="11" y="14"/>
                      <a:pt x="11" y="12"/>
                    </a:cubicBezTo>
                    <a:cubicBezTo>
                      <a:pt x="11" y="12"/>
                      <a:pt x="11" y="11"/>
                      <a:pt x="11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1" y="14"/>
                      <a:pt x="11" y="19"/>
                      <a:pt x="9" y="20"/>
                    </a:cubicBezTo>
                    <a:cubicBezTo>
                      <a:pt x="8" y="21"/>
                      <a:pt x="7" y="21"/>
                      <a:pt x="5" y="21"/>
                    </a:cubicBezTo>
                    <a:cubicBezTo>
                      <a:pt x="4" y="21"/>
                      <a:pt x="3" y="21"/>
                      <a:pt x="3" y="20"/>
                    </a:cubicBezTo>
                    <a:cubicBezTo>
                      <a:pt x="3" y="19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2"/>
                      <a:pt x="3" y="23"/>
                      <a:pt x="3" y="24"/>
                    </a:cubicBezTo>
                    <a:cubicBezTo>
                      <a:pt x="4" y="26"/>
                      <a:pt x="6" y="29"/>
                      <a:pt x="6" y="32"/>
                    </a:cubicBezTo>
                    <a:lnTo>
                      <a:pt x="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1" name="Freeform 306"/>
              <p:cNvSpPr/>
              <p:nvPr/>
            </p:nvSpPr>
            <p:spPr bwMode="auto">
              <a:xfrm>
                <a:off x="3936" y="2544"/>
                <a:ext cx="16" cy="21"/>
              </a:xfrm>
              <a:custGeom>
                <a:avLst/>
                <a:gdLst>
                  <a:gd name="T0" fmla="*/ 7 w 7"/>
                  <a:gd name="T1" fmla="*/ 5 h 9"/>
                  <a:gd name="T2" fmla="*/ 1 w 7"/>
                  <a:gd name="T3" fmla="*/ 6 h 9"/>
                  <a:gd name="T4" fmla="*/ 7 w 7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5"/>
                    </a:moveTo>
                    <a:cubicBezTo>
                      <a:pt x="6" y="8"/>
                      <a:pt x="3" y="9"/>
                      <a:pt x="1" y="6"/>
                    </a:cubicBezTo>
                    <a:cubicBezTo>
                      <a:pt x="0" y="4"/>
                      <a:pt x="5" y="0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2" name="Freeform 307"/>
              <p:cNvSpPr>
                <a:spLocks noEditPoints="1"/>
              </p:cNvSpPr>
              <p:nvPr/>
            </p:nvSpPr>
            <p:spPr bwMode="auto">
              <a:xfrm>
                <a:off x="3936" y="2549"/>
                <a:ext cx="19" cy="16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4 h 7"/>
                  <a:gd name="T4" fmla="*/ 1 w 8"/>
                  <a:gd name="T5" fmla="*/ 2 h 7"/>
                  <a:gd name="T6" fmla="*/ 5 w 8"/>
                  <a:gd name="T7" fmla="*/ 0 h 7"/>
                  <a:gd name="T8" fmla="*/ 8 w 8"/>
                  <a:gd name="T9" fmla="*/ 2 h 7"/>
                  <a:gd name="T10" fmla="*/ 8 w 8"/>
                  <a:gd name="T11" fmla="*/ 3 h 7"/>
                  <a:gd name="T12" fmla="*/ 8 w 8"/>
                  <a:gd name="T13" fmla="*/ 3 h 7"/>
                  <a:gd name="T14" fmla="*/ 4 w 8"/>
                  <a:gd name="T15" fmla="*/ 7 h 7"/>
                  <a:gd name="T16" fmla="*/ 5 w 8"/>
                  <a:gd name="T17" fmla="*/ 1 h 7"/>
                  <a:gd name="T18" fmla="*/ 2 w 8"/>
                  <a:gd name="T19" fmla="*/ 3 h 7"/>
                  <a:gd name="T20" fmla="*/ 2 w 8"/>
                  <a:gd name="T21" fmla="*/ 4 h 7"/>
                  <a:gd name="T22" fmla="*/ 4 w 8"/>
                  <a:gd name="T23" fmla="*/ 5 h 7"/>
                  <a:gd name="T24" fmla="*/ 6 w 8"/>
                  <a:gd name="T25" fmla="*/ 3 h 7"/>
                  <a:gd name="T26" fmla="*/ 5 w 8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3" y="7"/>
                      <a:pt x="1" y="6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7" y="0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5"/>
                      <a:pt x="5" y="7"/>
                      <a:pt x="4" y="7"/>
                    </a:cubicBezTo>
                    <a:close/>
                    <a:moveTo>
                      <a:pt x="5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2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3" name="Freeform 308"/>
              <p:cNvSpPr/>
              <p:nvPr/>
            </p:nvSpPr>
            <p:spPr bwMode="auto">
              <a:xfrm>
                <a:off x="3926" y="2458"/>
                <a:ext cx="50" cy="50"/>
              </a:xfrm>
              <a:custGeom>
                <a:avLst/>
                <a:gdLst>
                  <a:gd name="T0" fmla="*/ 11 w 21"/>
                  <a:gd name="T1" fmla="*/ 19 h 21"/>
                  <a:gd name="T2" fmla="*/ 17 w 21"/>
                  <a:gd name="T3" fmla="*/ 21 h 21"/>
                  <a:gd name="T4" fmla="*/ 19 w 21"/>
                  <a:gd name="T5" fmla="*/ 17 h 21"/>
                  <a:gd name="T6" fmla="*/ 20 w 21"/>
                  <a:gd name="T7" fmla="*/ 11 h 21"/>
                  <a:gd name="T8" fmla="*/ 20 w 21"/>
                  <a:gd name="T9" fmla="*/ 6 h 21"/>
                  <a:gd name="T10" fmla="*/ 16 w 21"/>
                  <a:gd name="T11" fmla="*/ 3 h 21"/>
                  <a:gd name="T12" fmla="*/ 9 w 21"/>
                  <a:gd name="T13" fmla="*/ 4 h 21"/>
                  <a:gd name="T14" fmla="*/ 5 w 21"/>
                  <a:gd name="T15" fmla="*/ 7 h 21"/>
                  <a:gd name="T16" fmla="*/ 0 w 21"/>
                  <a:gd name="T17" fmla="*/ 7 h 21"/>
                  <a:gd name="T18" fmla="*/ 5 w 21"/>
                  <a:gd name="T19" fmla="*/ 14 h 21"/>
                  <a:gd name="T20" fmla="*/ 7 w 21"/>
                  <a:gd name="T21" fmla="*/ 17 h 21"/>
                  <a:gd name="T22" fmla="*/ 11 w 21"/>
                  <a:gd name="T2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1">
                    <a:moveTo>
                      <a:pt x="11" y="19"/>
                    </a:moveTo>
                    <a:cubicBezTo>
                      <a:pt x="13" y="20"/>
                      <a:pt x="15" y="19"/>
                      <a:pt x="17" y="21"/>
                    </a:cubicBezTo>
                    <a:cubicBezTo>
                      <a:pt x="17" y="19"/>
                      <a:pt x="18" y="18"/>
                      <a:pt x="19" y="17"/>
                    </a:cubicBezTo>
                    <a:cubicBezTo>
                      <a:pt x="20" y="14"/>
                      <a:pt x="20" y="14"/>
                      <a:pt x="20" y="11"/>
                    </a:cubicBezTo>
                    <a:cubicBezTo>
                      <a:pt x="20" y="10"/>
                      <a:pt x="21" y="8"/>
                      <a:pt x="20" y="6"/>
                    </a:cubicBezTo>
                    <a:cubicBezTo>
                      <a:pt x="20" y="4"/>
                      <a:pt x="19" y="3"/>
                      <a:pt x="16" y="3"/>
                    </a:cubicBezTo>
                    <a:cubicBezTo>
                      <a:pt x="14" y="2"/>
                      <a:pt x="10" y="0"/>
                      <a:pt x="9" y="4"/>
                    </a:cubicBezTo>
                    <a:cubicBezTo>
                      <a:pt x="9" y="4"/>
                      <a:pt x="6" y="6"/>
                      <a:pt x="5" y="7"/>
                    </a:cubicBezTo>
                    <a:cubicBezTo>
                      <a:pt x="4" y="8"/>
                      <a:pt x="1" y="8"/>
                      <a:pt x="0" y="7"/>
                    </a:cubicBezTo>
                    <a:cubicBezTo>
                      <a:pt x="2" y="11"/>
                      <a:pt x="3" y="12"/>
                      <a:pt x="5" y="14"/>
                    </a:cubicBezTo>
                    <a:cubicBezTo>
                      <a:pt x="7" y="15"/>
                      <a:pt x="7" y="16"/>
                      <a:pt x="7" y="17"/>
                    </a:cubicBezTo>
                    <a:cubicBezTo>
                      <a:pt x="7" y="18"/>
                      <a:pt x="10" y="19"/>
                      <a:pt x="1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4" name="Freeform 309"/>
              <p:cNvSpPr>
                <a:spLocks noEditPoints="1"/>
              </p:cNvSpPr>
              <p:nvPr/>
            </p:nvSpPr>
            <p:spPr bwMode="auto">
              <a:xfrm>
                <a:off x="3924" y="2461"/>
                <a:ext cx="52" cy="50"/>
              </a:xfrm>
              <a:custGeom>
                <a:avLst/>
                <a:gdLst>
                  <a:gd name="T0" fmla="*/ 18 w 22"/>
                  <a:gd name="T1" fmla="*/ 21 h 21"/>
                  <a:gd name="T2" fmla="*/ 17 w 22"/>
                  <a:gd name="T3" fmla="*/ 20 h 21"/>
                  <a:gd name="T4" fmla="*/ 13 w 22"/>
                  <a:gd name="T5" fmla="*/ 19 h 21"/>
                  <a:gd name="T6" fmla="*/ 12 w 22"/>
                  <a:gd name="T7" fmla="*/ 19 h 21"/>
                  <a:gd name="T8" fmla="*/ 11 w 22"/>
                  <a:gd name="T9" fmla="*/ 19 h 21"/>
                  <a:gd name="T10" fmla="*/ 7 w 22"/>
                  <a:gd name="T11" fmla="*/ 16 h 21"/>
                  <a:gd name="T12" fmla="*/ 7 w 22"/>
                  <a:gd name="T13" fmla="*/ 16 h 21"/>
                  <a:gd name="T14" fmla="*/ 6 w 22"/>
                  <a:gd name="T15" fmla="*/ 14 h 21"/>
                  <a:gd name="T16" fmla="*/ 0 w 22"/>
                  <a:gd name="T17" fmla="*/ 7 h 21"/>
                  <a:gd name="T18" fmla="*/ 0 w 22"/>
                  <a:gd name="T19" fmla="*/ 5 h 21"/>
                  <a:gd name="T20" fmla="*/ 1 w 22"/>
                  <a:gd name="T21" fmla="*/ 6 h 21"/>
                  <a:gd name="T22" fmla="*/ 2 w 22"/>
                  <a:gd name="T23" fmla="*/ 6 h 21"/>
                  <a:gd name="T24" fmla="*/ 5 w 22"/>
                  <a:gd name="T25" fmla="*/ 6 h 21"/>
                  <a:gd name="T26" fmla="*/ 7 w 22"/>
                  <a:gd name="T27" fmla="*/ 4 h 21"/>
                  <a:gd name="T28" fmla="*/ 9 w 22"/>
                  <a:gd name="T29" fmla="*/ 2 h 21"/>
                  <a:gd name="T30" fmla="*/ 13 w 22"/>
                  <a:gd name="T31" fmla="*/ 0 h 21"/>
                  <a:gd name="T32" fmla="*/ 18 w 22"/>
                  <a:gd name="T33" fmla="*/ 1 h 21"/>
                  <a:gd name="T34" fmla="*/ 18 w 22"/>
                  <a:gd name="T35" fmla="*/ 1 h 21"/>
                  <a:gd name="T36" fmla="*/ 22 w 22"/>
                  <a:gd name="T37" fmla="*/ 5 h 21"/>
                  <a:gd name="T38" fmla="*/ 22 w 22"/>
                  <a:gd name="T39" fmla="*/ 8 h 21"/>
                  <a:gd name="T40" fmla="*/ 21 w 22"/>
                  <a:gd name="T41" fmla="*/ 10 h 21"/>
                  <a:gd name="T42" fmla="*/ 21 w 22"/>
                  <a:gd name="T43" fmla="*/ 16 h 21"/>
                  <a:gd name="T44" fmla="*/ 20 w 22"/>
                  <a:gd name="T45" fmla="*/ 16 h 21"/>
                  <a:gd name="T46" fmla="*/ 19 w 22"/>
                  <a:gd name="T47" fmla="*/ 18 h 21"/>
                  <a:gd name="T48" fmla="*/ 18 w 22"/>
                  <a:gd name="T49" fmla="*/ 20 h 21"/>
                  <a:gd name="T50" fmla="*/ 18 w 22"/>
                  <a:gd name="T51" fmla="*/ 21 h 21"/>
                  <a:gd name="T52" fmla="*/ 12 w 22"/>
                  <a:gd name="T53" fmla="*/ 18 h 21"/>
                  <a:gd name="T54" fmla="*/ 13 w 22"/>
                  <a:gd name="T55" fmla="*/ 18 h 21"/>
                  <a:gd name="T56" fmla="*/ 17 w 22"/>
                  <a:gd name="T57" fmla="*/ 19 h 21"/>
                  <a:gd name="T58" fmla="*/ 18 w 22"/>
                  <a:gd name="T59" fmla="*/ 17 h 21"/>
                  <a:gd name="T60" fmla="*/ 19 w 22"/>
                  <a:gd name="T61" fmla="*/ 16 h 21"/>
                  <a:gd name="T62" fmla="*/ 19 w 22"/>
                  <a:gd name="T63" fmla="*/ 15 h 21"/>
                  <a:gd name="T64" fmla="*/ 20 w 22"/>
                  <a:gd name="T65" fmla="*/ 10 h 21"/>
                  <a:gd name="T66" fmla="*/ 20 w 22"/>
                  <a:gd name="T67" fmla="*/ 8 h 21"/>
                  <a:gd name="T68" fmla="*/ 21 w 22"/>
                  <a:gd name="T69" fmla="*/ 6 h 21"/>
                  <a:gd name="T70" fmla="*/ 18 w 22"/>
                  <a:gd name="T71" fmla="*/ 2 h 21"/>
                  <a:gd name="T72" fmla="*/ 17 w 22"/>
                  <a:gd name="T73" fmla="*/ 2 h 21"/>
                  <a:gd name="T74" fmla="*/ 13 w 22"/>
                  <a:gd name="T75" fmla="*/ 1 h 21"/>
                  <a:gd name="T76" fmla="*/ 11 w 22"/>
                  <a:gd name="T77" fmla="*/ 3 h 21"/>
                  <a:gd name="T78" fmla="*/ 8 w 22"/>
                  <a:gd name="T79" fmla="*/ 5 h 21"/>
                  <a:gd name="T80" fmla="*/ 6 w 22"/>
                  <a:gd name="T81" fmla="*/ 7 h 21"/>
                  <a:gd name="T82" fmla="*/ 4 w 22"/>
                  <a:gd name="T83" fmla="*/ 7 h 21"/>
                  <a:gd name="T84" fmla="*/ 2 w 22"/>
                  <a:gd name="T85" fmla="*/ 7 h 21"/>
                  <a:gd name="T86" fmla="*/ 7 w 22"/>
                  <a:gd name="T87" fmla="*/ 13 h 21"/>
                  <a:gd name="T88" fmla="*/ 9 w 22"/>
                  <a:gd name="T89" fmla="*/ 16 h 21"/>
                  <a:gd name="T90" fmla="*/ 9 w 22"/>
                  <a:gd name="T91" fmla="*/ 16 h 21"/>
                  <a:gd name="T92" fmla="*/ 11 w 22"/>
                  <a:gd name="T93" fmla="*/ 17 h 21"/>
                  <a:gd name="T94" fmla="*/ 12 w 22"/>
                  <a:gd name="T9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" h="21">
                    <a:moveTo>
                      <a:pt x="18" y="21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9" y="18"/>
                      <a:pt x="7" y="18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3" y="11"/>
                      <a:pt x="2" y="10"/>
                      <a:pt x="0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8" y="4"/>
                      <a:pt x="9" y="3"/>
                      <a:pt x="9" y="2"/>
                    </a:cubicBezTo>
                    <a:cubicBezTo>
                      <a:pt x="10" y="1"/>
                      <a:pt x="11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0" y="2"/>
                      <a:pt x="22" y="2"/>
                      <a:pt x="22" y="5"/>
                    </a:cubicBezTo>
                    <a:cubicBezTo>
                      <a:pt x="22" y="6"/>
                      <a:pt x="22" y="7"/>
                      <a:pt x="22" y="8"/>
                    </a:cubicBezTo>
                    <a:cubicBezTo>
                      <a:pt x="22" y="9"/>
                      <a:pt x="21" y="9"/>
                      <a:pt x="21" y="10"/>
                    </a:cubicBezTo>
                    <a:cubicBezTo>
                      <a:pt x="22" y="13"/>
                      <a:pt x="22" y="14"/>
                      <a:pt x="21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7"/>
                      <a:pt x="20" y="17"/>
                      <a:pt x="19" y="18"/>
                    </a:cubicBezTo>
                    <a:cubicBezTo>
                      <a:pt x="19" y="18"/>
                      <a:pt x="18" y="19"/>
                      <a:pt x="18" y="20"/>
                    </a:cubicBezTo>
                    <a:lnTo>
                      <a:pt x="18" y="21"/>
                    </a:lnTo>
                    <a:close/>
                    <a:moveTo>
                      <a:pt x="12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8"/>
                      <a:pt x="16" y="18"/>
                      <a:pt x="17" y="19"/>
                    </a:cubicBezTo>
                    <a:cubicBezTo>
                      <a:pt x="18" y="18"/>
                      <a:pt x="18" y="18"/>
                      <a:pt x="18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3"/>
                      <a:pt x="21" y="12"/>
                      <a:pt x="20" y="10"/>
                    </a:cubicBezTo>
                    <a:cubicBezTo>
                      <a:pt x="20" y="9"/>
                      <a:pt x="20" y="8"/>
                      <a:pt x="20" y="8"/>
                    </a:cubicBezTo>
                    <a:cubicBezTo>
                      <a:pt x="21" y="7"/>
                      <a:pt x="21" y="6"/>
                      <a:pt x="21" y="6"/>
                    </a:cubicBezTo>
                    <a:cubicBezTo>
                      <a:pt x="21" y="3"/>
                      <a:pt x="20" y="3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2"/>
                      <a:pt x="14" y="1"/>
                      <a:pt x="13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0" y="3"/>
                      <a:pt x="10" y="4"/>
                      <a:pt x="8" y="5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10"/>
                      <a:pt x="4" y="11"/>
                      <a:pt x="7" y="13"/>
                    </a:cubicBezTo>
                    <a:cubicBezTo>
                      <a:pt x="8" y="14"/>
                      <a:pt x="8" y="14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12" y="18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5" name="Freeform 310"/>
              <p:cNvSpPr/>
              <p:nvPr/>
            </p:nvSpPr>
            <p:spPr bwMode="auto">
              <a:xfrm>
                <a:off x="3836" y="2468"/>
                <a:ext cx="90" cy="85"/>
              </a:xfrm>
              <a:custGeom>
                <a:avLst/>
                <a:gdLst>
                  <a:gd name="T0" fmla="*/ 15 w 38"/>
                  <a:gd name="T1" fmla="*/ 35 h 36"/>
                  <a:gd name="T2" fmla="*/ 9 w 38"/>
                  <a:gd name="T3" fmla="*/ 18 h 36"/>
                  <a:gd name="T4" fmla="*/ 3 w 38"/>
                  <a:gd name="T5" fmla="*/ 1 h 36"/>
                  <a:gd name="T6" fmla="*/ 8 w 38"/>
                  <a:gd name="T7" fmla="*/ 2 h 36"/>
                  <a:gd name="T8" fmla="*/ 19 w 38"/>
                  <a:gd name="T9" fmla="*/ 2 h 36"/>
                  <a:gd name="T10" fmla="*/ 28 w 38"/>
                  <a:gd name="T11" fmla="*/ 4 h 36"/>
                  <a:gd name="T12" fmla="*/ 38 w 38"/>
                  <a:gd name="T13" fmla="*/ 3 h 36"/>
                  <a:gd name="T14" fmla="*/ 33 w 38"/>
                  <a:gd name="T15" fmla="*/ 6 h 36"/>
                  <a:gd name="T16" fmla="*/ 29 w 38"/>
                  <a:gd name="T17" fmla="*/ 5 h 36"/>
                  <a:gd name="T18" fmla="*/ 26 w 38"/>
                  <a:gd name="T19" fmla="*/ 9 h 36"/>
                  <a:gd name="T20" fmla="*/ 25 w 38"/>
                  <a:gd name="T21" fmla="*/ 15 h 36"/>
                  <a:gd name="T22" fmla="*/ 24 w 38"/>
                  <a:gd name="T23" fmla="*/ 21 h 36"/>
                  <a:gd name="T24" fmla="*/ 24 w 38"/>
                  <a:gd name="T25" fmla="*/ 34 h 36"/>
                  <a:gd name="T26" fmla="*/ 19 w 38"/>
                  <a:gd name="T27" fmla="*/ 36 h 36"/>
                  <a:gd name="T28" fmla="*/ 15 w 38"/>
                  <a:gd name="T2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36">
                    <a:moveTo>
                      <a:pt x="15" y="35"/>
                    </a:moveTo>
                    <a:cubicBezTo>
                      <a:pt x="10" y="31"/>
                      <a:pt x="9" y="23"/>
                      <a:pt x="9" y="18"/>
                    </a:cubicBezTo>
                    <a:cubicBezTo>
                      <a:pt x="9" y="14"/>
                      <a:pt x="0" y="4"/>
                      <a:pt x="3" y="1"/>
                    </a:cubicBezTo>
                    <a:cubicBezTo>
                      <a:pt x="5" y="0"/>
                      <a:pt x="6" y="2"/>
                      <a:pt x="8" y="2"/>
                    </a:cubicBezTo>
                    <a:cubicBezTo>
                      <a:pt x="12" y="2"/>
                      <a:pt x="16" y="1"/>
                      <a:pt x="19" y="2"/>
                    </a:cubicBezTo>
                    <a:cubicBezTo>
                      <a:pt x="22" y="3"/>
                      <a:pt x="25" y="5"/>
                      <a:pt x="28" y="4"/>
                    </a:cubicBezTo>
                    <a:cubicBezTo>
                      <a:pt x="31" y="3"/>
                      <a:pt x="36" y="1"/>
                      <a:pt x="38" y="3"/>
                    </a:cubicBezTo>
                    <a:cubicBezTo>
                      <a:pt x="36" y="3"/>
                      <a:pt x="35" y="4"/>
                      <a:pt x="33" y="6"/>
                    </a:cubicBezTo>
                    <a:cubicBezTo>
                      <a:pt x="33" y="3"/>
                      <a:pt x="31" y="4"/>
                      <a:pt x="29" y="5"/>
                    </a:cubicBezTo>
                    <a:cubicBezTo>
                      <a:pt x="26" y="5"/>
                      <a:pt x="26" y="6"/>
                      <a:pt x="26" y="9"/>
                    </a:cubicBezTo>
                    <a:cubicBezTo>
                      <a:pt x="26" y="11"/>
                      <a:pt x="28" y="15"/>
                      <a:pt x="25" y="15"/>
                    </a:cubicBezTo>
                    <a:cubicBezTo>
                      <a:pt x="23" y="15"/>
                      <a:pt x="24" y="19"/>
                      <a:pt x="24" y="21"/>
                    </a:cubicBezTo>
                    <a:cubicBezTo>
                      <a:pt x="24" y="25"/>
                      <a:pt x="24" y="30"/>
                      <a:pt x="24" y="34"/>
                    </a:cubicBezTo>
                    <a:cubicBezTo>
                      <a:pt x="24" y="36"/>
                      <a:pt x="20" y="36"/>
                      <a:pt x="19" y="36"/>
                    </a:cubicBezTo>
                    <a:cubicBezTo>
                      <a:pt x="17" y="36"/>
                      <a:pt x="17" y="32"/>
                      <a:pt x="1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6" name="Freeform 311"/>
              <p:cNvSpPr>
                <a:spLocks noEditPoints="1"/>
              </p:cNvSpPr>
              <p:nvPr/>
            </p:nvSpPr>
            <p:spPr bwMode="auto">
              <a:xfrm>
                <a:off x="3836" y="2468"/>
                <a:ext cx="93" cy="85"/>
              </a:xfrm>
              <a:custGeom>
                <a:avLst/>
                <a:gdLst>
                  <a:gd name="T0" fmla="*/ 19 w 39"/>
                  <a:gd name="T1" fmla="*/ 36 h 36"/>
                  <a:gd name="T2" fmla="*/ 16 w 39"/>
                  <a:gd name="T3" fmla="*/ 34 h 36"/>
                  <a:gd name="T4" fmla="*/ 15 w 39"/>
                  <a:gd name="T5" fmla="*/ 35 h 36"/>
                  <a:gd name="T6" fmla="*/ 8 w 39"/>
                  <a:gd name="T7" fmla="*/ 18 h 36"/>
                  <a:gd name="T8" fmla="*/ 2 w 39"/>
                  <a:gd name="T9" fmla="*/ 1 h 36"/>
                  <a:gd name="T10" fmla="*/ 8 w 39"/>
                  <a:gd name="T11" fmla="*/ 1 h 36"/>
                  <a:gd name="T12" fmla="*/ 16 w 39"/>
                  <a:gd name="T13" fmla="*/ 1 h 36"/>
                  <a:gd name="T14" fmla="*/ 22 w 39"/>
                  <a:gd name="T15" fmla="*/ 2 h 36"/>
                  <a:gd name="T16" fmla="*/ 30 w 39"/>
                  <a:gd name="T17" fmla="*/ 3 h 36"/>
                  <a:gd name="T18" fmla="*/ 38 w 39"/>
                  <a:gd name="T19" fmla="*/ 3 h 36"/>
                  <a:gd name="T20" fmla="*/ 38 w 39"/>
                  <a:gd name="T21" fmla="*/ 4 h 36"/>
                  <a:gd name="T22" fmla="*/ 34 w 39"/>
                  <a:gd name="T23" fmla="*/ 6 h 36"/>
                  <a:gd name="T24" fmla="*/ 33 w 39"/>
                  <a:gd name="T25" fmla="*/ 6 h 36"/>
                  <a:gd name="T26" fmla="*/ 30 w 39"/>
                  <a:gd name="T27" fmla="*/ 5 h 36"/>
                  <a:gd name="T28" fmla="*/ 27 w 39"/>
                  <a:gd name="T29" fmla="*/ 8 h 36"/>
                  <a:gd name="T30" fmla="*/ 27 w 39"/>
                  <a:gd name="T31" fmla="*/ 11 h 36"/>
                  <a:gd name="T32" fmla="*/ 25 w 39"/>
                  <a:gd name="T33" fmla="*/ 16 h 36"/>
                  <a:gd name="T34" fmla="*/ 24 w 39"/>
                  <a:gd name="T35" fmla="*/ 19 h 36"/>
                  <a:gd name="T36" fmla="*/ 24 w 39"/>
                  <a:gd name="T37" fmla="*/ 34 h 36"/>
                  <a:gd name="T38" fmla="*/ 16 w 39"/>
                  <a:gd name="T39" fmla="*/ 33 h 36"/>
                  <a:gd name="T40" fmla="*/ 19 w 39"/>
                  <a:gd name="T41" fmla="*/ 35 h 36"/>
                  <a:gd name="T42" fmla="*/ 23 w 39"/>
                  <a:gd name="T43" fmla="*/ 34 h 36"/>
                  <a:gd name="T44" fmla="*/ 23 w 39"/>
                  <a:gd name="T45" fmla="*/ 19 h 36"/>
                  <a:gd name="T46" fmla="*/ 25 w 39"/>
                  <a:gd name="T47" fmla="*/ 14 h 36"/>
                  <a:gd name="T48" fmla="*/ 26 w 39"/>
                  <a:gd name="T49" fmla="*/ 11 h 36"/>
                  <a:gd name="T50" fmla="*/ 26 w 39"/>
                  <a:gd name="T51" fmla="*/ 8 h 36"/>
                  <a:gd name="T52" fmla="*/ 22 w 39"/>
                  <a:gd name="T53" fmla="*/ 3 h 36"/>
                  <a:gd name="T54" fmla="*/ 12 w 39"/>
                  <a:gd name="T55" fmla="*/ 3 h 36"/>
                  <a:gd name="T56" fmla="*/ 8 w 39"/>
                  <a:gd name="T57" fmla="*/ 3 h 36"/>
                  <a:gd name="T58" fmla="*/ 3 w 39"/>
                  <a:gd name="T59" fmla="*/ 2 h 36"/>
                  <a:gd name="T60" fmla="*/ 10 w 39"/>
                  <a:gd name="T61" fmla="*/ 18 h 36"/>
                  <a:gd name="T62" fmla="*/ 16 w 39"/>
                  <a:gd name="T63" fmla="*/ 33 h 36"/>
                  <a:gd name="T64" fmla="*/ 34 w 39"/>
                  <a:gd name="T65" fmla="*/ 4 h 36"/>
                  <a:gd name="T66" fmla="*/ 32 w 39"/>
                  <a:gd name="T6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36">
                    <a:moveTo>
                      <a:pt x="20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6"/>
                      <a:pt x="17" y="36"/>
                      <a:pt x="17" y="35"/>
                    </a:cubicBezTo>
                    <a:cubicBezTo>
                      <a:pt x="17" y="35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9" y="31"/>
                      <a:pt x="9" y="24"/>
                      <a:pt x="8" y="18"/>
                    </a:cubicBezTo>
                    <a:cubicBezTo>
                      <a:pt x="8" y="17"/>
                      <a:pt x="7" y="14"/>
                      <a:pt x="5" y="12"/>
                    </a:cubicBezTo>
                    <a:cubicBezTo>
                      <a:pt x="3" y="7"/>
                      <a:pt x="0" y="3"/>
                      <a:pt x="2" y="1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9" y="1"/>
                      <a:pt x="10" y="1"/>
                      <a:pt x="12" y="1"/>
                    </a:cubicBezTo>
                    <a:cubicBezTo>
                      <a:pt x="13" y="1"/>
                      <a:pt x="15" y="1"/>
                      <a:pt x="16" y="1"/>
                    </a:cubicBezTo>
                    <a:cubicBezTo>
                      <a:pt x="17" y="1"/>
                      <a:pt x="19" y="1"/>
                      <a:pt x="20" y="1"/>
                    </a:cubicBezTo>
                    <a:cubicBezTo>
                      <a:pt x="20" y="1"/>
                      <a:pt x="21" y="2"/>
                      <a:pt x="22" y="2"/>
                    </a:cubicBezTo>
                    <a:cubicBezTo>
                      <a:pt x="24" y="3"/>
                      <a:pt x="26" y="4"/>
                      <a:pt x="28" y="3"/>
                    </a:cubicBezTo>
                    <a:cubicBezTo>
                      <a:pt x="28" y="3"/>
                      <a:pt x="29" y="3"/>
                      <a:pt x="30" y="3"/>
                    </a:cubicBezTo>
                    <a:cubicBezTo>
                      <a:pt x="31" y="2"/>
                      <a:pt x="33" y="2"/>
                      <a:pt x="35" y="2"/>
                    </a:cubicBezTo>
                    <a:cubicBezTo>
                      <a:pt x="36" y="2"/>
                      <a:pt x="38" y="2"/>
                      <a:pt x="38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6" y="4"/>
                      <a:pt x="35" y="5"/>
                      <a:pt x="34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5"/>
                      <a:pt x="32" y="5"/>
                      <a:pt x="32" y="5"/>
                    </a:cubicBezTo>
                    <a:cubicBezTo>
                      <a:pt x="31" y="5"/>
                      <a:pt x="31" y="5"/>
                      <a:pt x="30" y="5"/>
                    </a:cubicBezTo>
                    <a:cubicBezTo>
                      <a:pt x="30" y="5"/>
                      <a:pt x="29" y="5"/>
                      <a:pt x="29" y="5"/>
                    </a:cubicBezTo>
                    <a:cubicBezTo>
                      <a:pt x="27" y="6"/>
                      <a:pt x="27" y="6"/>
                      <a:pt x="27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7" y="10"/>
                      <a:pt x="27" y="10"/>
                      <a:pt x="27" y="11"/>
                    </a:cubicBezTo>
                    <a:cubicBezTo>
                      <a:pt x="27" y="12"/>
                      <a:pt x="28" y="14"/>
                      <a:pt x="27" y="15"/>
                    </a:cubicBezTo>
                    <a:cubicBezTo>
                      <a:pt x="26" y="15"/>
                      <a:pt x="26" y="16"/>
                      <a:pt x="25" y="16"/>
                    </a:cubicBezTo>
                    <a:cubicBezTo>
                      <a:pt x="25" y="16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6"/>
                      <a:pt x="21" y="36"/>
                      <a:pt x="20" y="36"/>
                    </a:cubicBezTo>
                    <a:close/>
                    <a:moveTo>
                      <a:pt x="16" y="33"/>
                    </a:moveTo>
                    <a:cubicBezTo>
                      <a:pt x="17" y="33"/>
                      <a:pt x="17" y="34"/>
                      <a:pt x="18" y="34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2" y="35"/>
                      <a:pt x="23" y="34"/>
                      <a:pt x="23" y="34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3" y="20"/>
                      <a:pt x="23" y="19"/>
                    </a:cubicBezTo>
                    <a:cubicBezTo>
                      <a:pt x="23" y="18"/>
                      <a:pt x="23" y="16"/>
                      <a:pt x="23" y="15"/>
                    </a:cubicBezTo>
                    <a:cubicBezTo>
                      <a:pt x="24" y="15"/>
                      <a:pt x="24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6" y="14"/>
                      <a:pt x="26" y="12"/>
                      <a:pt x="26" y="11"/>
                    </a:cubicBezTo>
                    <a:cubicBezTo>
                      <a:pt x="26" y="10"/>
                      <a:pt x="26" y="10"/>
                      <a:pt x="26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6"/>
                      <a:pt x="26" y="5"/>
                      <a:pt x="27" y="5"/>
                    </a:cubicBezTo>
                    <a:cubicBezTo>
                      <a:pt x="25" y="5"/>
                      <a:pt x="23" y="4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7" y="2"/>
                      <a:pt x="15" y="2"/>
                      <a:pt x="12" y="3"/>
                    </a:cubicBezTo>
                    <a:cubicBezTo>
                      <a:pt x="11" y="3"/>
                      <a:pt x="9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2"/>
                    </a:cubicBezTo>
                    <a:cubicBezTo>
                      <a:pt x="2" y="3"/>
                      <a:pt x="5" y="8"/>
                      <a:pt x="7" y="11"/>
                    </a:cubicBezTo>
                    <a:cubicBezTo>
                      <a:pt x="8" y="14"/>
                      <a:pt x="10" y="16"/>
                      <a:pt x="10" y="18"/>
                    </a:cubicBezTo>
                    <a:cubicBezTo>
                      <a:pt x="10" y="23"/>
                      <a:pt x="11" y="30"/>
                      <a:pt x="15" y="34"/>
                    </a:cubicBezTo>
                    <a:cubicBezTo>
                      <a:pt x="15" y="33"/>
                      <a:pt x="16" y="33"/>
                      <a:pt x="16" y="33"/>
                    </a:cubicBezTo>
                    <a:close/>
                    <a:moveTo>
                      <a:pt x="32" y="3"/>
                    </a:moveTo>
                    <a:cubicBezTo>
                      <a:pt x="33" y="3"/>
                      <a:pt x="33" y="4"/>
                      <a:pt x="34" y="4"/>
                    </a:cubicBezTo>
                    <a:cubicBezTo>
                      <a:pt x="34" y="4"/>
                      <a:pt x="35" y="3"/>
                      <a:pt x="36" y="3"/>
                    </a:cubicBezTo>
                    <a:cubicBezTo>
                      <a:pt x="35" y="3"/>
                      <a:pt x="33" y="3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7" name="Freeform 312"/>
              <p:cNvSpPr/>
              <p:nvPr/>
            </p:nvSpPr>
            <p:spPr bwMode="auto">
              <a:xfrm>
                <a:off x="3661" y="2180"/>
                <a:ext cx="54" cy="48"/>
              </a:xfrm>
              <a:custGeom>
                <a:avLst/>
                <a:gdLst>
                  <a:gd name="T0" fmla="*/ 0 w 23"/>
                  <a:gd name="T1" fmla="*/ 20 h 20"/>
                  <a:gd name="T2" fmla="*/ 6 w 23"/>
                  <a:gd name="T3" fmla="*/ 7 h 20"/>
                  <a:gd name="T4" fmla="*/ 11 w 23"/>
                  <a:gd name="T5" fmla="*/ 1 h 20"/>
                  <a:gd name="T6" fmla="*/ 19 w 23"/>
                  <a:gd name="T7" fmla="*/ 0 h 20"/>
                  <a:gd name="T8" fmla="*/ 22 w 23"/>
                  <a:gd name="T9" fmla="*/ 5 h 20"/>
                  <a:gd name="T10" fmla="*/ 14 w 23"/>
                  <a:gd name="T11" fmla="*/ 5 h 20"/>
                  <a:gd name="T12" fmla="*/ 14 w 23"/>
                  <a:gd name="T13" fmla="*/ 13 h 20"/>
                  <a:gd name="T14" fmla="*/ 11 w 23"/>
                  <a:gd name="T15" fmla="*/ 14 h 20"/>
                  <a:gd name="T16" fmla="*/ 11 w 23"/>
                  <a:gd name="T17" fmla="*/ 19 h 20"/>
                  <a:gd name="T18" fmla="*/ 0 w 23"/>
                  <a:gd name="T1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0">
                    <a:moveTo>
                      <a:pt x="0" y="20"/>
                    </a:moveTo>
                    <a:cubicBezTo>
                      <a:pt x="1" y="15"/>
                      <a:pt x="5" y="12"/>
                      <a:pt x="6" y="7"/>
                    </a:cubicBezTo>
                    <a:cubicBezTo>
                      <a:pt x="7" y="5"/>
                      <a:pt x="9" y="3"/>
                      <a:pt x="11" y="1"/>
                    </a:cubicBezTo>
                    <a:cubicBezTo>
                      <a:pt x="11" y="0"/>
                      <a:pt x="18" y="0"/>
                      <a:pt x="19" y="0"/>
                    </a:cubicBezTo>
                    <a:cubicBezTo>
                      <a:pt x="23" y="0"/>
                      <a:pt x="22" y="1"/>
                      <a:pt x="22" y="5"/>
                    </a:cubicBezTo>
                    <a:cubicBezTo>
                      <a:pt x="22" y="6"/>
                      <a:pt x="16" y="5"/>
                      <a:pt x="14" y="5"/>
                    </a:cubicBezTo>
                    <a:cubicBezTo>
                      <a:pt x="13" y="5"/>
                      <a:pt x="14" y="11"/>
                      <a:pt x="14" y="13"/>
                    </a:cubicBezTo>
                    <a:cubicBezTo>
                      <a:pt x="14" y="13"/>
                      <a:pt x="11" y="13"/>
                      <a:pt x="11" y="14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9" y="19"/>
                      <a:pt x="1" y="17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8" name="Freeform 313"/>
              <p:cNvSpPr>
                <a:spLocks noEditPoints="1"/>
              </p:cNvSpPr>
              <p:nvPr/>
            </p:nvSpPr>
            <p:spPr bwMode="auto">
              <a:xfrm>
                <a:off x="3661" y="2180"/>
                <a:ext cx="54" cy="48"/>
              </a:xfrm>
              <a:custGeom>
                <a:avLst/>
                <a:gdLst>
                  <a:gd name="T0" fmla="*/ 1 w 23"/>
                  <a:gd name="T1" fmla="*/ 20 h 20"/>
                  <a:gd name="T2" fmla="*/ 0 w 23"/>
                  <a:gd name="T3" fmla="*/ 20 h 20"/>
                  <a:gd name="T4" fmla="*/ 3 w 23"/>
                  <a:gd name="T5" fmla="*/ 12 h 20"/>
                  <a:gd name="T6" fmla="*/ 6 w 23"/>
                  <a:gd name="T7" fmla="*/ 7 h 20"/>
                  <a:gd name="T8" fmla="*/ 8 w 23"/>
                  <a:gd name="T9" fmla="*/ 3 h 20"/>
                  <a:gd name="T10" fmla="*/ 10 w 23"/>
                  <a:gd name="T11" fmla="*/ 0 h 20"/>
                  <a:gd name="T12" fmla="*/ 14 w 23"/>
                  <a:gd name="T13" fmla="*/ 0 h 20"/>
                  <a:gd name="T14" fmla="*/ 18 w 23"/>
                  <a:gd name="T15" fmla="*/ 0 h 20"/>
                  <a:gd name="T16" fmla="*/ 19 w 23"/>
                  <a:gd name="T17" fmla="*/ 0 h 20"/>
                  <a:gd name="T18" fmla="*/ 23 w 23"/>
                  <a:gd name="T19" fmla="*/ 0 h 20"/>
                  <a:gd name="T20" fmla="*/ 23 w 23"/>
                  <a:gd name="T21" fmla="*/ 4 h 20"/>
                  <a:gd name="T22" fmla="*/ 23 w 23"/>
                  <a:gd name="T23" fmla="*/ 5 h 20"/>
                  <a:gd name="T24" fmla="*/ 19 w 23"/>
                  <a:gd name="T25" fmla="*/ 6 h 20"/>
                  <a:gd name="T26" fmla="*/ 16 w 23"/>
                  <a:gd name="T27" fmla="*/ 6 h 20"/>
                  <a:gd name="T28" fmla="*/ 14 w 23"/>
                  <a:gd name="T29" fmla="*/ 6 h 20"/>
                  <a:gd name="T30" fmla="*/ 14 w 23"/>
                  <a:gd name="T31" fmla="*/ 11 h 20"/>
                  <a:gd name="T32" fmla="*/ 14 w 23"/>
                  <a:gd name="T33" fmla="*/ 13 h 20"/>
                  <a:gd name="T34" fmla="*/ 13 w 23"/>
                  <a:gd name="T35" fmla="*/ 14 h 20"/>
                  <a:gd name="T36" fmla="*/ 11 w 23"/>
                  <a:gd name="T37" fmla="*/ 14 h 20"/>
                  <a:gd name="T38" fmla="*/ 11 w 23"/>
                  <a:gd name="T39" fmla="*/ 17 h 20"/>
                  <a:gd name="T40" fmla="*/ 12 w 23"/>
                  <a:gd name="T41" fmla="*/ 19 h 20"/>
                  <a:gd name="T42" fmla="*/ 12 w 23"/>
                  <a:gd name="T43" fmla="*/ 19 h 20"/>
                  <a:gd name="T44" fmla="*/ 11 w 23"/>
                  <a:gd name="T45" fmla="*/ 19 h 20"/>
                  <a:gd name="T46" fmla="*/ 11 w 23"/>
                  <a:gd name="T47" fmla="*/ 19 h 20"/>
                  <a:gd name="T48" fmla="*/ 9 w 23"/>
                  <a:gd name="T49" fmla="*/ 19 h 20"/>
                  <a:gd name="T50" fmla="*/ 5 w 23"/>
                  <a:gd name="T51" fmla="*/ 19 h 20"/>
                  <a:gd name="T52" fmla="*/ 1 w 23"/>
                  <a:gd name="T53" fmla="*/ 20 h 20"/>
                  <a:gd name="T54" fmla="*/ 14 w 23"/>
                  <a:gd name="T55" fmla="*/ 1 h 20"/>
                  <a:gd name="T56" fmla="*/ 11 w 23"/>
                  <a:gd name="T57" fmla="*/ 1 h 20"/>
                  <a:gd name="T58" fmla="*/ 9 w 23"/>
                  <a:gd name="T59" fmla="*/ 4 h 20"/>
                  <a:gd name="T60" fmla="*/ 7 w 23"/>
                  <a:gd name="T61" fmla="*/ 7 h 20"/>
                  <a:gd name="T62" fmla="*/ 4 w 23"/>
                  <a:gd name="T63" fmla="*/ 13 h 20"/>
                  <a:gd name="T64" fmla="*/ 1 w 23"/>
                  <a:gd name="T65" fmla="*/ 18 h 20"/>
                  <a:gd name="T66" fmla="*/ 5 w 23"/>
                  <a:gd name="T67" fmla="*/ 18 h 20"/>
                  <a:gd name="T68" fmla="*/ 9 w 23"/>
                  <a:gd name="T69" fmla="*/ 18 h 20"/>
                  <a:gd name="T70" fmla="*/ 10 w 23"/>
                  <a:gd name="T71" fmla="*/ 18 h 20"/>
                  <a:gd name="T72" fmla="*/ 10 w 23"/>
                  <a:gd name="T73" fmla="*/ 18 h 20"/>
                  <a:gd name="T74" fmla="*/ 10 w 23"/>
                  <a:gd name="T75" fmla="*/ 14 h 20"/>
                  <a:gd name="T76" fmla="*/ 12 w 23"/>
                  <a:gd name="T77" fmla="*/ 12 h 20"/>
                  <a:gd name="T78" fmla="*/ 13 w 23"/>
                  <a:gd name="T79" fmla="*/ 12 h 20"/>
                  <a:gd name="T80" fmla="*/ 13 w 23"/>
                  <a:gd name="T81" fmla="*/ 11 h 20"/>
                  <a:gd name="T82" fmla="*/ 14 w 23"/>
                  <a:gd name="T83" fmla="*/ 5 h 20"/>
                  <a:gd name="T84" fmla="*/ 14 w 23"/>
                  <a:gd name="T85" fmla="*/ 5 h 20"/>
                  <a:gd name="T86" fmla="*/ 16 w 23"/>
                  <a:gd name="T87" fmla="*/ 5 h 20"/>
                  <a:gd name="T88" fmla="*/ 19 w 23"/>
                  <a:gd name="T89" fmla="*/ 5 h 20"/>
                  <a:gd name="T90" fmla="*/ 22 w 23"/>
                  <a:gd name="T91" fmla="*/ 4 h 20"/>
                  <a:gd name="T92" fmla="*/ 22 w 23"/>
                  <a:gd name="T93" fmla="*/ 3 h 20"/>
                  <a:gd name="T94" fmla="*/ 22 w 23"/>
                  <a:gd name="T95" fmla="*/ 1 h 20"/>
                  <a:gd name="T96" fmla="*/ 19 w 23"/>
                  <a:gd name="T97" fmla="*/ 1 h 20"/>
                  <a:gd name="T98" fmla="*/ 18 w 23"/>
                  <a:gd name="T99" fmla="*/ 1 h 20"/>
                  <a:gd name="T100" fmla="*/ 14 w 23"/>
                  <a:gd name="T10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" h="20">
                    <a:moveTo>
                      <a:pt x="1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17"/>
                      <a:pt x="1" y="15"/>
                      <a:pt x="3" y="12"/>
                    </a:cubicBezTo>
                    <a:cubicBezTo>
                      <a:pt x="4" y="11"/>
                      <a:pt x="5" y="9"/>
                      <a:pt x="6" y="7"/>
                    </a:cubicBezTo>
                    <a:cubicBezTo>
                      <a:pt x="6" y="5"/>
                      <a:pt x="7" y="4"/>
                      <a:pt x="8" y="3"/>
                    </a:cubicBezTo>
                    <a:cubicBezTo>
                      <a:pt x="9" y="2"/>
                      <a:pt x="10" y="2"/>
                      <a:pt x="10" y="0"/>
                    </a:cubicBezTo>
                    <a:cubicBezTo>
                      <a:pt x="10" y="0"/>
                      <a:pt x="11" y="0"/>
                      <a:pt x="14" y="0"/>
                    </a:cubicBezTo>
                    <a:cubicBezTo>
                      <a:pt x="15" y="0"/>
                      <a:pt x="17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3" y="1"/>
                      <a:pt x="23" y="2"/>
                      <a:pt x="23" y="4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6"/>
                      <a:pt x="20" y="6"/>
                      <a:pt x="19" y="6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6"/>
                      <a:pt x="15" y="6"/>
                      <a:pt x="14" y="6"/>
                    </a:cubicBezTo>
                    <a:cubicBezTo>
                      <a:pt x="14" y="6"/>
                      <a:pt x="14" y="10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3"/>
                      <a:pt x="14" y="13"/>
                      <a:pt x="13" y="14"/>
                    </a:cubicBezTo>
                    <a:cubicBezTo>
                      <a:pt x="12" y="14"/>
                      <a:pt x="11" y="14"/>
                      <a:pt x="11" y="14"/>
                    </a:cubicBezTo>
                    <a:cubicBezTo>
                      <a:pt x="11" y="15"/>
                      <a:pt x="11" y="16"/>
                      <a:pt x="11" y="17"/>
                    </a:cubicBezTo>
                    <a:cubicBezTo>
                      <a:pt x="11" y="18"/>
                      <a:pt x="12" y="18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9" y="19"/>
                    </a:cubicBezTo>
                    <a:cubicBezTo>
                      <a:pt x="8" y="19"/>
                      <a:pt x="6" y="19"/>
                      <a:pt x="5" y="19"/>
                    </a:cubicBezTo>
                    <a:cubicBezTo>
                      <a:pt x="2" y="19"/>
                      <a:pt x="1" y="20"/>
                      <a:pt x="1" y="20"/>
                    </a:cubicBezTo>
                    <a:close/>
                    <a:moveTo>
                      <a:pt x="14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1" y="2"/>
                      <a:pt x="10" y="3"/>
                      <a:pt x="9" y="4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6" y="9"/>
                      <a:pt x="5" y="11"/>
                      <a:pt x="4" y="13"/>
                    </a:cubicBezTo>
                    <a:cubicBezTo>
                      <a:pt x="3" y="15"/>
                      <a:pt x="2" y="16"/>
                      <a:pt x="1" y="18"/>
                    </a:cubicBezTo>
                    <a:cubicBezTo>
                      <a:pt x="2" y="18"/>
                      <a:pt x="4" y="18"/>
                      <a:pt x="5" y="18"/>
                    </a:cubicBezTo>
                    <a:cubicBezTo>
                      <a:pt x="6" y="18"/>
                      <a:pt x="8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9" y="15"/>
                      <a:pt x="10" y="14"/>
                    </a:cubicBezTo>
                    <a:cubicBezTo>
                      <a:pt x="11" y="13"/>
                      <a:pt x="11" y="13"/>
                      <a:pt x="12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8"/>
                      <a:pt x="13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7" y="5"/>
                      <a:pt x="18" y="5"/>
                      <a:pt x="19" y="5"/>
                    </a:cubicBezTo>
                    <a:cubicBezTo>
                      <a:pt x="21" y="5"/>
                      <a:pt x="22" y="5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1" y="1"/>
                      <a:pt x="20" y="1"/>
                      <a:pt x="19" y="1"/>
                    </a:cubicBezTo>
                    <a:cubicBezTo>
                      <a:pt x="19" y="1"/>
                      <a:pt x="18" y="1"/>
                      <a:pt x="18" y="1"/>
                    </a:cubicBezTo>
                    <a:cubicBezTo>
                      <a:pt x="16" y="1"/>
                      <a:pt x="15" y="1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59" name="Freeform 314"/>
              <p:cNvSpPr/>
              <p:nvPr/>
            </p:nvSpPr>
            <p:spPr bwMode="auto">
              <a:xfrm>
                <a:off x="3905" y="2214"/>
                <a:ext cx="109" cy="125"/>
              </a:xfrm>
              <a:custGeom>
                <a:avLst/>
                <a:gdLst>
                  <a:gd name="T0" fmla="*/ 36 w 46"/>
                  <a:gd name="T1" fmla="*/ 0 h 53"/>
                  <a:gd name="T2" fmla="*/ 35 w 46"/>
                  <a:gd name="T3" fmla="*/ 1 h 53"/>
                  <a:gd name="T4" fmla="*/ 32 w 46"/>
                  <a:gd name="T5" fmla="*/ 4 h 53"/>
                  <a:gd name="T6" fmla="*/ 25 w 46"/>
                  <a:gd name="T7" fmla="*/ 3 h 53"/>
                  <a:gd name="T8" fmla="*/ 26 w 46"/>
                  <a:gd name="T9" fmla="*/ 3 h 53"/>
                  <a:gd name="T10" fmla="*/ 13 w 46"/>
                  <a:gd name="T11" fmla="*/ 3 h 53"/>
                  <a:gd name="T12" fmla="*/ 9 w 46"/>
                  <a:gd name="T13" fmla="*/ 4 h 53"/>
                  <a:gd name="T14" fmla="*/ 9 w 46"/>
                  <a:gd name="T15" fmla="*/ 8 h 53"/>
                  <a:gd name="T16" fmla="*/ 6 w 46"/>
                  <a:gd name="T17" fmla="*/ 9 h 53"/>
                  <a:gd name="T18" fmla="*/ 5 w 46"/>
                  <a:gd name="T19" fmla="*/ 21 h 53"/>
                  <a:gd name="T20" fmla="*/ 0 w 46"/>
                  <a:gd name="T21" fmla="*/ 29 h 53"/>
                  <a:gd name="T22" fmla="*/ 3 w 46"/>
                  <a:gd name="T23" fmla="*/ 34 h 53"/>
                  <a:gd name="T24" fmla="*/ 4 w 46"/>
                  <a:gd name="T25" fmla="*/ 38 h 53"/>
                  <a:gd name="T26" fmla="*/ 6 w 46"/>
                  <a:gd name="T27" fmla="*/ 40 h 53"/>
                  <a:gd name="T28" fmla="*/ 9 w 46"/>
                  <a:gd name="T29" fmla="*/ 41 h 53"/>
                  <a:gd name="T30" fmla="*/ 9 w 46"/>
                  <a:gd name="T31" fmla="*/ 43 h 53"/>
                  <a:gd name="T32" fmla="*/ 13 w 46"/>
                  <a:gd name="T33" fmla="*/ 46 h 53"/>
                  <a:gd name="T34" fmla="*/ 18 w 46"/>
                  <a:gd name="T35" fmla="*/ 51 h 53"/>
                  <a:gd name="T36" fmla="*/ 24 w 46"/>
                  <a:gd name="T37" fmla="*/ 53 h 53"/>
                  <a:gd name="T38" fmla="*/ 33 w 46"/>
                  <a:gd name="T39" fmla="*/ 51 h 53"/>
                  <a:gd name="T40" fmla="*/ 37 w 46"/>
                  <a:gd name="T41" fmla="*/ 51 h 53"/>
                  <a:gd name="T42" fmla="*/ 35 w 46"/>
                  <a:gd name="T43" fmla="*/ 48 h 53"/>
                  <a:gd name="T44" fmla="*/ 30 w 46"/>
                  <a:gd name="T45" fmla="*/ 42 h 53"/>
                  <a:gd name="T46" fmla="*/ 33 w 46"/>
                  <a:gd name="T47" fmla="*/ 39 h 53"/>
                  <a:gd name="T48" fmla="*/ 33 w 46"/>
                  <a:gd name="T49" fmla="*/ 35 h 53"/>
                  <a:gd name="T50" fmla="*/ 35 w 46"/>
                  <a:gd name="T51" fmla="*/ 34 h 53"/>
                  <a:gd name="T52" fmla="*/ 36 w 46"/>
                  <a:gd name="T53" fmla="*/ 31 h 53"/>
                  <a:gd name="T54" fmla="*/ 38 w 46"/>
                  <a:gd name="T55" fmla="*/ 28 h 53"/>
                  <a:gd name="T56" fmla="*/ 39 w 46"/>
                  <a:gd name="T57" fmla="*/ 22 h 53"/>
                  <a:gd name="T58" fmla="*/ 42 w 46"/>
                  <a:gd name="T59" fmla="*/ 16 h 53"/>
                  <a:gd name="T60" fmla="*/ 41 w 46"/>
                  <a:gd name="T61" fmla="*/ 12 h 53"/>
                  <a:gd name="T62" fmla="*/ 40 w 46"/>
                  <a:gd name="T63" fmla="*/ 5 h 53"/>
                  <a:gd name="T64" fmla="*/ 40 w 46"/>
                  <a:gd name="T65" fmla="*/ 3 h 53"/>
                  <a:gd name="T66" fmla="*/ 36 w 46"/>
                  <a:gd name="T6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" h="53">
                    <a:moveTo>
                      <a:pt x="36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4" y="2"/>
                      <a:pt x="33" y="4"/>
                      <a:pt x="32" y="4"/>
                    </a:cubicBezTo>
                    <a:cubicBezTo>
                      <a:pt x="31" y="4"/>
                      <a:pt x="27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3" y="5"/>
                      <a:pt x="16" y="3"/>
                      <a:pt x="13" y="3"/>
                    </a:cubicBezTo>
                    <a:cubicBezTo>
                      <a:pt x="11" y="3"/>
                      <a:pt x="9" y="2"/>
                      <a:pt x="9" y="4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9" y="9"/>
                      <a:pt x="6" y="8"/>
                      <a:pt x="6" y="9"/>
                    </a:cubicBezTo>
                    <a:cubicBezTo>
                      <a:pt x="4" y="11"/>
                      <a:pt x="8" y="20"/>
                      <a:pt x="5" y="21"/>
                    </a:cubicBezTo>
                    <a:cubicBezTo>
                      <a:pt x="2" y="21"/>
                      <a:pt x="0" y="26"/>
                      <a:pt x="0" y="29"/>
                    </a:cubicBezTo>
                    <a:cubicBezTo>
                      <a:pt x="2" y="28"/>
                      <a:pt x="2" y="33"/>
                      <a:pt x="3" y="34"/>
                    </a:cubicBezTo>
                    <a:cubicBezTo>
                      <a:pt x="4" y="35"/>
                      <a:pt x="4" y="36"/>
                      <a:pt x="4" y="38"/>
                    </a:cubicBezTo>
                    <a:cubicBezTo>
                      <a:pt x="4" y="39"/>
                      <a:pt x="5" y="40"/>
                      <a:pt x="6" y="40"/>
                    </a:cubicBezTo>
                    <a:cubicBezTo>
                      <a:pt x="7" y="41"/>
                      <a:pt x="8" y="41"/>
                      <a:pt x="9" y="41"/>
                    </a:cubicBezTo>
                    <a:cubicBezTo>
                      <a:pt x="9" y="41"/>
                      <a:pt x="9" y="42"/>
                      <a:pt x="9" y="43"/>
                    </a:cubicBezTo>
                    <a:cubicBezTo>
                      <a:pt x="11" y="44"/>
                      <a:pt x="12" y="44"/>
                      <a:pt x="13" y="46"/>
                    </a:cubicBezTo>
                    <a:cubicBezTo>
                      <a:pt x="13" y="47"/>
                      <a:pt x="17" y="52"/>
                      <a:pt x="18" y="51"/>
                    </a:cubicBezTo>
                    <a:cubicBezTo>
                      <a:pt x="21" y="49"/>
                      <a:pt x="22" y="53"/>
                      <a:pt x="24" y="53"/>
                    </a:cubicBezTo>
                    <a:cubicBezTo>
                      <a:pt x="28" y="53"/>
                      <a:pt x="31" y="53"/>
                      <a:pt x="33" y="51"/>
                    </a:cubicBezTo>
                    <a:cubicBezTo>
                      <a:pt x="34" y="50"/>
                      <a:pt x="36" y="51"/>
                      <a:pt x="37" y="51"/>
                    </a:cubicBezTo>
                    <a:cubicBezTo>
                      <a:pt x="39" y="49"/>
                      <a:pt x="36" y="48"/>
                      <a:pt x="35" y="48"/>
                    </a:cubicBezTo>
                    <a:cubicBezTo>
                      <a:pt x="34" y="45"/>
                      <a:pt x="33" y="42"/>
                      <a:pt x="30" y="42"/>
                    </a:cubicBezTo>
                    <a:cubicBezTo>
                      <a:pt x="30" y="40"/>
                      <a:pt x="32" y="41"/>
                      <a:pt x="33" y="39"/>
                    </a:cubicBezTo>
                    <a:cubicBezTo>
                      <a:pt x="33" y="38"/>
                      <a:pt x="33" y="36"/>
                      <a:pt x="33" y="35"/>
                    </a:cubicBezTo>
                    <a:cubicBezTo>
                      <a:pt x="33" y="34"/>
                      <a:pt x="34" y="34"/>
                      <a:pt x="35" y="34"/>
                    </a:cubicBezTo>
                    <a:cubicBezTo>
                      <a:pt x="35" y="33"/>
                      <a:pt x="35" y="32"/>
                      <a:pt x="36" y="31"/>
                    </a:cubicBezTo>
                    <a:cubicBezTo>
                      <a:pt x="36" y="30"/>
                      <a:pt x="38" y="29"/>
                      <a:pt x="38" y="28"/>
                    </a:cubicBezTo>
                    <a:cubicBezTo>
                      <a:pt x="39" y="26"/>
                      <a:pt x="38" y="24"/>
                      <a:pt x="39" y="22"/>
                    </a:cubicBezTo>
                    <a:cubicBezTo>
                      <a:pt x="40" y="19"/>
                      <a:pt x="39" y="17"/>
                      <a:pt x="42" y="16"/>
                    </a:cubicBezTo>
                    <a:cubicBezTo>
                      <a:pt x="46" y="14"/>
                      <a:pt x="42" y="14"/>
                      <a:pt x="41" y="12"/>
                    </a:cubicBezTo>
                    <a:cubicBezTo>
                      <a:pt x="40" y="10"/>
                      <a:pt x="42" y="7"/>
                      <a:pt x="40" y="5"/>
                    </a:cubicBezTo>
                    <a:cubicBezTo>
                      <a:pt x="40" y="4"/>
                      <a:pt x="40" y="3"/>
                      <a:pt x="40" y="3"/>
                    </a:cubicBezTo>
                    <a:cubicBezTo>
                      <a:pt x="39" y="2"/>
                      <a:pt x="38" y="1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0" name="Freeform 315"/>
              <p:cNvSpPr>
                <a:spLocks noEditPoints="1"/>
              </p:cNvSpPr>
              <p:nvPr/>
            </p:nvSpPr>
            <p:spPr bwMode="auto">
              <a:xfrm>
                <a:off x="3903" y="2211"/>
                <a:ext cx="109" cy="131"/>
              </a:xfrm>
              <a:custGeom>
                <a:avLst/>
                <a:gdLst>
                  <a:gd name="T0" fmla="*/ 20 w 46"/>
                  <a:gd name="T1" fmla="*/ 52 h 55"/>
                  <a:gd name="T2" fmla="*/ 10 w 46"/>
                  <a:gd name="T3" fmla="*/ 44 h 55"/>
                  <a:gd name="T4" fmla="*/ 9 w 46"/>
                  <a:gd name="T5" fmla="*/ 43 h 55"/>
                  <a:gd name="T6" fmla="*/ 5 w 46"/>
                  <a:gd name="T7" fmla="*/ 39 h 55"/>
                  <a:gd name="T8" fmla="*/ 3 w 46"/>
                  <a:gd name="T9" fmla="*/ 33 h 55"/>
                  <a:gd name="T10" fmla="*/ 0 w 46"/>
                  <a:gd name="T11" fmla="*/ 31 h 55"/>
                  <a:gd name="T12" fmla="*/ 6 w 46"/>
                  <a:gd name="T13" fmla="*/ 21 h 55"/>
                  <a:gd name="T14" fmla="*/ 7 w 46"/>
                  <a:gd name="T15" fmla="*/ 9 h 55"/>
                  <a:gd name="T16" fmla="*/ 9 w 46"/>
                  <a:gd name="T17" fmla="*/ 5 h 55"/>
                  <a:gd name="T18" fmla="*/ 14 w 46"/>
                  <a:gd name="T19" fmla="*/ 3 h 55"/>
                  <a:gd name="T20" fmla="*/ 26 w 46"/>
                  <a:gd name="T21" fmla="*/ 3 h 55"/>
                  <a:gd name="T22" fmla="*/ 29 w 46"/>
                  <a:gd name="T23" fmla="*/ 4 h 55"/>
                  <a:gd name="T24" fmla="*/ 37 w 46"/>
                  <a:gd name="T25" fmla="*/ 0 h 55"/>
                  <a:gd name="T26" fmla="*/ 40 w 46"/>
                  <a:gd name="T27" fmla="*/ 2 h 55"/>
                  <a:gd name="T28" fmla="*/ 42 w 46"/>
                  <a:gd name="T29" fmla="*/ 6 h 55"/>
                  <a:gd name="T30" fmla="*/ 44 w 46"/>
                  <a:gd name="T31" fmla="*/ 14 h 55"/>
                  <a:gd name="T32" fmla="*/ 41 w 46"/>
                  <a:gd name="T33" fmla="*/ 22 h 55"/>
                  <a:gd name="T34" fmla="*/ 40 w 46"/>
                  <a:gd name="T35" fmla="*/ 30 h 55"/>
                  <a:gd name="T36" fmla="*/ 37 w 46"/>
                  <a:gd name="T37" fmla="*/ 33 h 55"/>
                  <a:gd name="T38" fmla="*/ 35 w 46"/>
                  <a:gd name="T39" fmla="*/ 36 h 55"/>
                  <a:gd name="T40" fmla="*/ 32 w 46"/>
                  <a:gd name="T41" fmla="*/ 42 h 55"/>
                  <a:gd name="T42" fmla="*/ 39 w 46"/>
                  <a:gd name="T43" fmla="*/ 50 h 55"/>
                  <a:gd name="T44" fmla="*/ 37 w 46"/>
                  <a:gd name="T45" fmla="*/ 52 h 55"/>
                  <a:gd name="T46" fmla="*/ 35 w 46"/>
                  <a:gd name="T47" fmla="*/ 52 h 55"/>
                  <a:gd name="T48" fmla="*/ 21 w 46"/>
                  <a:gd name="T49" fmla="*/ 51 h 55"/>
                  <a:gd name="T50" fmla="*/ 25 w 46"/>
                  <a:gd name="T51" fmla="*/ 54 h 55"/>
                  <a:gd name="T52" fmla="*/ 34 w 46"/>
                  <a:gd name="T53" fmla="*/ 51 h 55"/>
                  <a:gd name="T54" fmla="*/ 38 w 46"/>
                  <a:gd name="T55" fmla="*/ 51 h 55"/>
                  <a:gd name="T56" fmla="*/ 36 w 46"/>
                  <a:gd name="T57" fmla="*/ 49 h 55"/>
                  <a:gd name="T58" fmla="*/ 30 w 46"/>
                  <a:gd name="T59" fmla="*/ 43 h 55"/>
                  <a:gd name="T60" fmla="*/ 33 w 46"/>
                  <a:gd name="T61" fmla="*/ 36 h 55"/>
                  <a:gd name="T62" fmla="*/ 35 w 46"/>
                  <a:gd name="T63" fmla="*/ 33 h 55"/>
                  <a:gd name="T64" fmla="*/ 39 w 46"/>
                  <a:gd name="T65" fmla="*/ 29 h 55"/>
                  <a:gd name="T66" fmla="*/ 40 w 46"/>
                  <a:gd name="T67" fmla="*/ 21 h 55"/>
                  <a:gd name="T68" fmla="*/ 43 w 46"/>
                  <a:gd name="T69" fmla="*/ 15 h 55"/>
                  <a:gd name="T70" fmla="*/ 41 w 46"/>
                  <a:gd name="T71" fmla="*/ 7 h 55"/>
                  <a:gd name="T72" fmla="*/ 39 w 46"/>
                  <a:gd name="T73" fmla="*/ 3 h 55"/>
                  <a:gd name="T74" fmla="*/ 33 w 46"/>
                  <a:gd name="T75" fmla="*/ 5 h 55"/>
                  <a:gd name="T76" fmla="*/ 26 w 46"/>
                  <a:gd name="T77" fmla="*/ 5 h 55"/>
                  <a:gd name="T78" fmla="*/ 14 w 46"/>
                  <a:gd name="T79" fmla="*/ 5 h 55"/>
                  <a:gd name="T80" fmla="*/ 10 w 46"/>
                  <a:gd name="T81" fmla="*/ 5 h 55"/>
                  <a:gd name="T82" fmla="*/ 8 w 46"/>
                  <a:gd name="T83" fmla="*/ 10 h 55"/>
                  <a:gd name="T84" fmla="*/ 7 w 46"/>
                  <a:gd name="T85" fmla="*/ 21 h 55"/>
                  <a:gd name="T86" fmla="*/ 4 w 46"/>
                  <a:gd name="T87" fmla="*/ 33 h 55"/>
                  <a:gd name="T88" fmla="*/ 6 w 46"/>
                  <a:gd name="T89" fmla="*/ 39 h 55"/>
                  <a:gd name="T90" fmla="*/ 10 w 46"/>
                  <a:gd name="T91" fmla="*/ 41 h 55"/>
                  <a:gd name="T92" fmla="*/ 11 w 46"/>
                  <a:gd name="T93" fmla="*/ 43 h 55"/>
                  <a:gd name="T94" fmla="*/ 21 w 46"/>
                  <a:gd name="T95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55">
                    <a:moveTo>
                      <a:pt x="25" y="55"/>
                    </a:moveTo>
                    <a:cubicBezTo>
                      <a:pt x="24" y="55"/>
                      <a:pt x="23" y="54"/>
                      <a:pt x="23" y="53"/>
                    </a:cubicBezTo>
                    <a:cubicBezTo>
                      <a:pt x="22" y="52"/>
                      <a:pt x="21" y="52"/>
                      <a:pt x="20" y="52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7" y="53"/>
                      <a:pt x="13" y="48"/>
                      <a:pt x="13" y="47"/>
                    </a:cubicBezTo>
                    <a:cubicBezTo>
                      <a:pt x="12" y="46"/>
                      <a:pt x="12" y="45"/>
                      <a:pt x="10" y="4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4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7" y="42"/>
                    </a:cubicBezTo>
                    <a:cubicBezTo>
                      <a:pt x="6" y="41"/>
                      <a:pt x="5" y="40"/>
                      <a:pt x="5" y="39"/>
                    </a:cubicBezTo>
                    <a:cubicBezTo>
                      <a:pt x="5" y="37"/>
                      <a:pt x="5" y="37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4"/>
                      <a:pt x="3" y="33"/>
                    </a:cubicBezTo>
                    <a:cubicBezTo>
                      <a:pt x="2" y="33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7"/>
                      <a:pt x="2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0"/>
                      <a:pt x="6" y="17"/>
                      <a:pt x="6" y="15"/>
                    </a:cubicBezTo>
                    <a:cubicBezTo>
                      <a:pt x="6" y="13"/>
                      <a:pt x="5" y="10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3"/>
                      <a:pt x="16" y="4"/>
                      <a:pt x="17" y="4"/>
                    </a:cubicBezTo>
                    <a:cubicBezTo>
                      <a:pt x="19" y="4"/>
                      <a:pt x="20" y="4"/>
                      <a:pt x="22" y="4"/>
                    </a:cubicBezTo>
                    <a:cubicBezTo>
                      <a:pt x="24" y="4"/>
                      <a:pt x="26" y="4"/>
                      <a:pt x="26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9" y="4"/>
                    </a:cubicBezTo>
                    <a:cubicBezTo>
                      <a:pt x="31" y="4"/>
                      <a:pt x="32" y="4"/>
                      <a:pt x="33" y="4"/>
                    </a:cubicBezTo>
                    <a:cubicBezTo>
                      <a:pt x="33" y="4"/>
                      <a:pt x="35" y="2"/>
                      <a:pt x="35" y="2"/>
                    </a:cubicBezTo>
                    <a:cubicBezTo>
                      <a:pt x="35" y="1"/>
                      <a:pt x="37" y="0"/>
                      <a:pt x="3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9" y="1"/>
                      <a:pt x="39" y="2"/>
                      <a:pt x="40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3" y="7"/>
                      <a:pt x="43" y="8"/>
                      <a:pt x="43" y="10"/>
                    </a:cubicBezTo>
                    <a:cubicBezTo>
                      <a:pt x="43" y="11"/>
                      <a:pt x="42" y="12"/>
                      <a:pt x="43" y="12"/>
                    </a:cubicBezTo>
                    <a:cubicBezTo>
                      <a:pt x="43" y="13"/>
                      <a:pt x="44" y="14"/>
                      <a:pt x="44" y="14"/>
                    </a:cubicBezTo>
                    <a:cubicBezTo>
                      <a:pt x="45" y="15"/>
                      <a:pt x="46" y="15"/>
                      <a:pt x="46" y="16"/>
                    </a:cubicBezTo>
                    <a:cubicBezTo>
                      <a:pt x="45" y="17"/>
                      <a:pt x="45" y="17"/>
                      <a:pt x="43" y="18"/>
                    </a:cubicBezTo>
                    <a:cubicBezTo>
                      <a:pt x="42" y="18"/>
                      <a:pt x="41" y="20"/>
                      <a:pt x="41" y="22"/>
                    </a:cubicBezTo>
                    <a:cubicBezTo>
                      <a:pt x="41" y="22"/>
                      <a:pt x="41" y="23"/>
                      <a:pt x="41" y="23"/>
                    </a:cubicBezTo>
                    <a:cubicBezTo>
                      <a:pt x="40" y="24"/>
                      <a:pt x="40" y="25"/>
                      <a:pt x="40" y="26"/>
                    </a:cubicBezTo>
                    <a:cubicBezTo>
                      <a:pt x="40" y="27"/>
                      <a:pt x="40" y="28"/>
                      <a:pt x="40" y="30"/>
                    </a:cubicBezTo>
                    <a:cubicBezTo>
                      <a:pt x="39" y="30"/>
                      <a:pt x="39" y="31"/>
                      <a:pt x="38" y="32"/>
                    </a:cubicBezTo>
                    <a:cubicBezTo>
                      <a:pt x="38" y="32"/>
                      <a:pt x="37" y="32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5"/>
                      <a:pt x="36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4" y="42"/>
                      <a:pt x="33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5" y="43"/>
                      <a:pt x="36" y="47"/>
                      <a:pt x="37" y="48"/>
                    </a:cubicBezTo>
                    <a:cubicBezTo>
                      <a:pt x="37" y="48"/>
                      <a:pt x="37" y="48"/>
                      <a:pt x="37" y="49"/>
                    </a:cubicBezTo>
                    <a:cubicBezTo>
                      <a:pt x="38" y="49"/>
                      <a:pt x="39" y="50"/>
                      <a:pt x="39" y="50"/>
                    </a:cubicBezTo>
                    <a:cubicBezTo>
                      <a:pt x="39" y="51"/>
                      <a:pt x="39" y="52"/>
                      <a:pt x="39" y="52"/>
                    </a:cubicBezTo>
                    <a:cubicBezTo>
                      <a:pt x="38" y="52"/>
                      <a:pt x="38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6" y="52"/>
                    </a:cubicBezTo>
                    <a:cubicBezTo>
                      <a:pt x="36" y="52"/>
                      <a:pt x="36" y="52"/>
                      <a:pt x="35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2" y="55"/>
                      <a:pt x="30" y="55"/>
                      <a:pt x="27" y="55"/>
                    </a:cubicBezTo>
                    <a:cubicBezTo>
                      <a:pt x="27" y="55"/>
                      <a:pt x="26" y="55"/>
                      <a:pt x="25" y="55"/>
                    </a:cubicBezTo>
                    <a:close/>
                    <a:moveTo>
                      <a:pt x="21" y="51"/>
                    </a:moveTo>
                    <a:cubicBezTo>
                      <a:pt x="22" y="51"/>
                      <a:pt x="23" y="52"/>
                      <a:pt x="23" y="52"/>
                    </a:cubicBezTo>
                    <a:cubicBezTo>
                      <a:pt x="24" y="53"/>
                      <a:pt x="25" y="53"/>
                      <a:pt x="25" y="53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6" y="53"/>
                      <a:pt x="27" y="53"/>
                      <a:pt x="27" y="53"/>
                    </a:cubicBezTo>
                    <a:cubicBezTo>
                      <a:pt x="30" y="53"/>
                      <a:pt x="32" y="53"/>
                      <a:pt x="34" y="51"/>
                    </a:cubicBezTo>
                    <a:cubicBezTo>
                      <a:pt x="34" y="51"/>
                      <a:pt x="35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48"/>
                      <a:pt x="34" y="44"/>
                      <a:pt x="31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1"/>
                      <a:pt x="31" y="41"/>
                      <a:pt x="32" y="41"/>
                    </a:cubicBezTo>
                    <a:cubicBezTo>
                      <a:pt x="33" y="41"/>
                      <a:pt x="33" y="41"/>
                      <a:pt x="33" y="40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5"/>
                      <a:pt x="34" y="35"/>
                      <a:pt x="35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3"/>
                    </a:cubicBezTo>
                    <a:cubicBezTo>
                      <a:pt x="36" y="33"/>
                      <a:pt x="36" y="32"/>
                      <a:pt x="36" y="31"/>
                    </a:cubicBezTo>
                    <a:cubicBezTo>
                      <a:pt x="36" y="31"/>
                      <a:pt x="37" y="31"/>
                      <a:pt x="37" y="31"/>
                    </a:cubicBezTo>
                    <a:cubicBezTo>
                      <a:pt x="38" y="30"/>
                      <a:pt x="38" y="29"/>
                      <a:pt x="39" y="29"/>
                    </a:cubicBezTo>
                    <a:cubicBezTo>
                      <a:pt x="39" y="28"/>
                      <a:pt x="39" y="27"/>
                      <a:pt x="39" y="26"/>
                    </a:cubicBezTo>
                    <a:cubicBezTo>
                      <a:pt x="39" y="25"/>
                      <a:pt x="39" y="24"/>
                      <a:pt x="39" y="23"/>
                    </a:cubicBezTo>
                    <a:cubicBezTo>
                      <a:pt x="39" y="22"/>
                      <a:pt x="40" y="22"/>
                      <a:pt x="40" y="21"/>
                    </a:cubicBezTo>
                    <a:cubicBezTo>
                      <a:pt x="40" y="19"/>
                      <a:pt x="40" y="18"/>
                      <a:pt x="43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5"/>
                      <a:pt x="43" y="15"/>
                    </a:cubicBezTo>
                    <a:cubicBezTo>
                      <a:pt x="43" y="15"/>
                      <a:pt x="42" y="14"/>
                      <a:pt x="42" y="13"/>
                    </a:cubicBezTo>
                    <a:cubicBezTo>
                      <a:pt x="41" y="12"/>
                      <a:pt x="41" y="11"/>
                      <a:pt x="41" y="10"/>
                    </a:cubicBezTo>
                    <a:cubicBezTo>
                      <a:pt x="41" y="8"/>
                      <a:pt x="41" y="7"/>
                      <a:pt x="41" y="7"/>
                    </a:cubicBezTo>
                    <a:cubicBezTo>
                      <a:pt x="40" y="6"/>
                      <a:pt x="40" y="6"/>
                      <a:pt x="40" y="5"/>
                    </a:cubicBezTo>
                    <a:cubicBezTo>
                      <a:pt x="40" y="5"/>
                      <a:pt x="40" y="5"/>
                      <a:pt x="40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8" y="3"/>
                      <a:pt x="38" y="2"/>
                      <a:pt x="37" y="2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6" y="3"/>
                      <a:pt x="34" y="5"/>
                      <a:pt x="33" y="5"/>
                    </a:cubicBezTo>
                    <a:cubicBezTo>
                      <a:pt x="32" y="6"/>
                      <a:pt x="30" y="5"/>
                      <a:pt x="29" y="5"/>
                    </a:cubicBezTo>
                    <a:cubicBezTo>
                      <a:pt x="28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4" y="5"/>
                      <a:pt x="22" y="5"/>
                    </a:cubicBezTo>
                    <a:cubicBezTo>
                      <a:pt x="20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9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1"/>
                      <a:pt x="7" y="13"/>
                      <a:pt x="7" y="15"/>
                    </a:cubicBezTo>
                    <a:cubicBezTo>
                      <a:pt x="8" y="18"/>
                      <a:pt x="8" y="20"/>
                      <a:pt x="7" y="21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4" y="23"/>
                      <a:pt x="2" y="26"/>
                      <a:pt x="2" y="29"/>
                    </a:cubicBezTo>
                    <a:cubicBezTo>
                      <a:pt x="3" y="29"/>
                      <a:pt x="4" y="32"/>
                      <a:pt x="4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6"/>
                      <a:pt x="6" y="37"/>
                      <a:pt x="6" y="39"/>
                    </a:cubicBezTo>
                    <a:cubicBezTo>
                      <a:pt x="6" y="40"/>
                      <a:pt x="7" y="40"/>
                      <a:pt x="8" y="41"/>
                    </a:cubicBezTo>
                    <a:cubicBezTo>
                      <a:pt x="8" y="41"/>
                      <a:pt x="8" y="41"/>
                      <a:pt x="9" y="41"/>
                    </a:cubicBezTo>
                    <a:cubicBezTo>
                      <a:pt x="9" y="41"/>
                      <a:pt x="9" y="41"/>
                      <a:pt x="10" y="41"/>
                    </a:cubicBezTo>
                    <a:cubicBezTo>
                      <a:pt x="11" y="42"/>
                      <a:pt x="11" y="42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3" y="44"/>
                      <a:pt x="13" y="45"/>
                      <a:pt x="14" y="47"/>
                    </a:cubicBezTo>
                    <a:cubicBezTo>
                      <a:pt x="15" y="48"/>
                      <a:pt x="18" y="51"/>
                      <a:pt x="19" y="51"/>
                    </a:cubicBezTo>
                    <a:cubicBezTo>
                      <a:pt x="19" y="51"/>
                      <a:pt x="20" y="51"/>
                      <a:pt x="2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1" name="Freeform 316"/>
              <p:cNvSpPr/>
              <p:nvPr/>
            </p:nvSpPr>
            <p:spPr bwMode="auto">
              <a:xfrm>
                <a:off x="3960" y="2527"/>
                <a:ext cx="9" cy="15"/>
              </a:xfrm>
              <a:custGeom>
                <a:avLst/>
                <a:gdLst>
                  <a:gd name="T0" fmla="*/ 4 w 4"/>
                  <a:gd name="T1" fmla="*/ 1 h 6"/>
                  <a:gd name="T2" fmla="*/ 1 w 4"/>
                  <a:gd name="T3" fmla="*/ 5 h 6"/>
                  <a:gd name="T4" fmla="*/ 3 w 4"/>
                  <a:gd name="T5" fmla="*/ 5 h 6"/>
                  <a:gd name="T6" fmla="*/ 4 w 4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cubicBezTo>
                      <a:pt x="2" y="0"/>
                      <a:pt x="0" y="3"/>
                      <a:pt x="1" y="5"/>
                    </a:cubicBezTo>
                    <a:cubicBezTo>
                      <a:pt x="1" y="5"/>
                      <a:pt x="3" y="6"/>
                      <a:pt x="3" y="5"/>
                    </a:cubicBezTo>
                    <a:cubicBezTo>
                      <a:pt x="4" y="4"/>
                      <a:pt x="4" y="3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2" name="Freeform 317"/>
              <p:cNvSpPr>
                <a:spLocks noEditPoints="1"/>
              </p:cNvSpPr>
              <p:nvPr/>
            </p:nvSpPr>
            <p:spPr bwMode="auto">
              <a:xfrm>
                <a:off x="3960" y="2527"/>
                <a:ext cx="11" cy="15"/>
              </a:xfrm>
              <a:custGeom>
                <a:avLst/>
                <a:gdLst>
                  <a:gd name="T0" fmla="*/ 3 w 5"/>
                  <a:gd name="T1" fmla="*/ 6 h 6"/>
                  <a:gd name="T2" fmla="*/ 1 w 5"/>
                  <a:gd name="T3" fmla="*/ 5 h 6"/>
                  <a:gd name="T4" fmla="*/ 1 w 5"/>
                  <a:gd name="T5" fmla="*/ 1 h 6"/>
                  <a:gd name="T6" fmla="*/ 4 w 5"/>
                  <a:gd name="T7" fmla="*/ 1 h 6"/>
                  <a:gd name="T8" fmla="*/ 4 w 5"/>
                  <a:gd name="T9" fmla="*/ 1 h 6"/>
                  <a:gd name="T10" fmla="*/ 5 w 5"/>
                  <a:gd name="T11" fmla="*/ 2 h 6"/>
                  <a:gd name="T12" fmla="*/ 4 w 5"/>
                  <a:gd name="T13" fmla="*/ 5 h 6"/>
                  <a:gd name="T14" fmla="*/ 3 w 5"/>
                  <a:gd name="T15" fmla="*/ 6 h 6"/>
                  <a:gd name="T16" fmla="*/ 3 w 5"/>
                  <a:gd name="T17" fmla="*/ 2 h 6"/>
                  <a:gd name="T18" fmla="*/ 2 w 5"/>
                  <a:gd name="T19" fmla="*/ 2 h 6"/>
                  <a:gd name="T20" fmla="*/ 2 w 5"/>
                  <a:gd name="T21" fmla="*/ 4 h 6"/>
                  <a:gd name="T22" fmla="*/ 3 w 5"/>
                  <a:gd name="T23" fmla="*/ 5 h 6"/>
                  <a:gd name="T24" fmla="*/ 3 w 5"/>
                  <a:gd name="T25" fmla="*/ 5 h 6"/>
                  <a:gd name="T26" fmla="*/ 3 w 5"/>
                  <a:gd name="T27" fmla="*/ 2 h 6"/>
                  <a:gd name="T28" fmla="*/ 3 w 5"/>
                  <a:gd name="T29" fmla="*/ 2 h 6"/>
                  <a:gd name="T30" fmla="*/ 3 w 5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2" y="6"/>
                      <a:pt x="1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3" name="Freeform 318"/>
              <p:cNvSpPr/>
              <p:nvPr/>
            </p:nvSpPr>
            <p:spPr bwMode="auto">
              <a:xfrm>
                <a:off x="3768" y="2292"/>
                <a:ext cx="11" cy="36"/>
              </a:xfrm>
              <a:custGeom>
                <a:avLst/>
                <a:gdLst>
                  <a:gd name="T0" fmla="*/ 5 w 5"/>
                  <a:gd name="T1" fmla="*/ 13 h 15"/>
                  <a:gd name="T2" fmla="*/ 1 w 5"/>
                  <a:gd name="T3" fmla="*/ 6 h 15"/>
                  <a:gd name="T4" fmla="*/ 0 w 5"/>
                  <a:gd name="T5" fmla="*/ 0 h 15"/>
                  <a:gd name="T6" fmla="*/ 2 w 5"/>
                  <a:gd name="T7" fmla="*/ 0 h 15"/>
                  <a:gd name="T8" fmla="*/ 4 w 5"/>
                  <a:gd name="T9" fmla="*/ 6 h 15"/>
                  <a:gd name="T10" fmla="*/ 5 w 5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1" y="15"/>
                      <a:pt x="2" y="8"/>
                      <a:pt x="1" y="6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1"/>
                      <a:pt x="2" y="0"/>
                    </a:cubicBezTo>
                    <a:cubicBezTo>
                      <a:pt x="2" y="2"/>
                      <a:pt x="4" y="4"/>
                      <a:pt x="4" y="6"/>
                    </a:cubicBezTo>
                    <a:cubicBezTo>
                      <a:pt x="5" y="9"/>
                      <a:pt x="4" y="11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4" name="Freeform 319"/>
              <p:cNvSpPr>
                <a:spLocks noEditPoints="1"/>
              </p:cNvSpPr>
              <p:nvPr/>
            </p:nvSpPr>
            <p:spPr bwMode="auto">
              <a:xfrm>
                <a:off x="3765" y="2290"/>
                <a:ext cx="17" cy="35"/>
              </a:xfrm>
              <a:custGeom>
                <a:avLst/>
                <a:gdLst>
                  <a:gd name="T0" fmla="*/ 5 w 7"/>
                  <a:gd name="T1" fmla="*/ 15 h 15"/>
                  <a:gd name="T2" fmla="*/ 2 w 7"/>
                  <a:gd name="T3" fmla="*/ 8 h 15"/>
                  <a:gd name="T4" fmla="*/ 2 w 7"/>
                  <a:gd name="T5" fmla="*/ 7 h 15"/>
                  <a:gd name="T6" fmla="*/ 1 w 7"/>
                  <a:gd name="T7" fmla="*/ 4 h 15"/>
                  <a:gd name="T8" fmla="*/ 0 w 7"/>
                  <a:gd name="T9" fmla="*/ 1 h 15"/>
                  <a:gd name="T10" fmla="*/ 0 w 7"/>
                  <a:gd name="T11" fmla="*/ 0 h 15"/>
                  <a:gd name="T12" fmla="*/ 1 w 7"/>
                  <a:gd name="T13" fmla="*/ 0 h 15"/>
                  <a:gd name="T14" fmla="*/ 3 w 7"/>
                  <a:gd name="T15" fmla="*/ 1 h 15"/>
                  <a:gd name="T16" fmla="*/ 5 w 7"/>
                  <a:gd name="T17" fmla="*/ 1 h 15"/>
                  <a:gd name="T18" fmla="*/ 4 w 7"/>
                  <a:gd name="T19" fmla="*/ 2 h 15"/>
                  <a:gd name="T20" fmla="*/ 5 w 7"/>
                  <a:gd name="T21" fmla="*/ 5 h 15"/>
                  <a:gd name="T22" fmla="*/ 6 w 7"/>
                  <a:gd name="T23" fmla="*/ 7 h 15"/>
                  <a:gd name="T24" fmla="*/ 6 w 7"/>
                  <a:gd name="T25" fmla="*/ 10 h 15"/>
                  <a:gd name="T26" fmla="*/ 7 w 7"/>
                  <a:gd name="T27" fmla="*/ 14 h 15"/>
                  <a:gd name="T28" fmla="*/ 7 w 7"/>
                  <a:gd name="T29" fmla="*/ 14 h 15"/>
                  <a:gd name="T30" fmla="*/ 7 w 7"/>
                  <a:gd name="T31" fmla="*/ 15 h 15"/>
                  <a:gd name="T32" fmla="*/ 5 w 7"/>
                  <a:gd name="T33" fmla="*/ 15 h 15"/>
                  <a:gd name="T34" fmla="*/ 2 w 7"/>
                  <a:gd name="T35" fmla="*/ 2 h 15"/>
                  <a:gd name="T36" fmla="*/ 2 w 7"/>
                  <a:gd name="T37" fmla="*/ 3 h 15"/>
                  <a:gd name="T38" fmla="*/ 3 w 7"/>
                  <a:gd name="T39" fmla="*/ 7 h 15"/>
                  <a:gd name="T40" fmla="*/ 3 w 7"/>
                  <a:gd name="T41" fmla="*/ 8 h 15"/>
                  <a:gd name="T42" fmla="*/ 5 w 7"/>
                  <a:gd name="T43" fmla="*/ 14 h 15"/>
                  <a:gd name="T44" fmla="*/ 5 w 7"/>
                  <a:gd name="T45" fmla="*/ 14 h 15"/>
                  <a:gd name="T46" fmla="*/ 5 w 7"/>
                  <a:gd name="T47" fmla="*/ 10 h 15"/>
                  <a:gd name="T48" fmla="*/ 5 w 7"/>
                  <a:gd name="T49" fmla="*/ 7 h 15"/>
                  <a:gd name="T50" fmla="*/ 4 w 7"/>
                  <a:gd name="T51" fmla="*/ 6 h 15"/>
                  <a:gd name="T52" fmla="*/ 3 w 7"/>
                  <a:gd name="T53" fmla="*/ 2 h 15"/>
                  <a:gd name="T54" fmla="*/ 2 w 7"/>
                  <a:gd name="T5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5">
                    <a:moveTo>
                      <a:pt x="5" y="15"/>
                    </a:moveTo>
                    <a:cubicBezTo>
                      <a:pt x="2" y="15"/>
                      <a:pt x="2" y="11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4"/>
                      <a:pt x="5" y="5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8"/>
                      <a:pt x="6" y="9"/>
                      <a:pt x="6" y="10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5" y="15"/>
                      <a:pt x="5" y="15"/>
                    </a:cubicBezTo>
                    <a:close/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3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3"/>
                      <a:pt x="5" y="11"/>
                      <a:pt x="5" y="10"/>
                    </a:cubicBezTo>
                    <a:cubicBezTo>
                      <a:pt x="5" y="9"/>
                      <a:pt x="5" y="8"/>
                      <a:pt x="5" y="7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5" name="Freeform 320"/>
              <p:cNvSpPr/>
              <p:nvPr/>
            </p:nvSpPr>
            <p:spPr bwMode="auto">
              <a:xfrm>
                <a:off x="3813" y="2109"/>
                <a:ext cx="26" cy="55"/>
              </a:xfrm>
              <a:custGeom>
                <a:avLst/>
                <a:gdLst>
                  <a:gd name="T0" fmla="*/ 4 w 11"/>
                  <a:gd name="T1" fmla="*/ 2 h 23"/>
                  <a:gd name="T2" fmla="*/ 8 w 11"/>
                  <a:gd name="T3" fmla="*/ 1 h 23"/>
                  <a:gd name="T4" fmla="*/ 10 w 11"/>
                  <a:gd name="T5" fmla="*/ 1 h 23"/>
                  <a:gd name="T6" fmla="*/ 9 w 11"/>
                  <a:gd name="T7" fmla="*/ 3 h 23"/>
                  <a:gd name="T8" fmla="*/ 10 w 11"/>
                  <a:gd name="T9" fmla="*/ 6 h 23"/>
                  <a:gd name="T10" fmla="*/ 8 w 11"/>
                  <a:gd name="T11" fmla="*/ 11 h 23"/>
                  <a:gd name="T12" fmla="*/ 7 w 11"/>
                  <a:gd name="T13" fmla="*/ 11 h 23"/>
                  <a:gd name="T14" fmla="*/ 9 w 11"/>
                  <a:gd name="T15" fmla="*/ 13 h 23"/>
                  <a:gd name="T16" fmla="*/ 11 w 11"/>
                  <a:gd name="T17" fmla="*/ 16 h 23"/>
                  <a:gd name="T18" fmla="*/ 8 w 11"/>
                  <a:gd name="T19" fmla="*/ 19 h 23"/>
                  <a:gd name="T20" fmla="*/ 6 w 11"/>
                  <a:gd name="T21" fmla="*/ 23 h 23"/>
                  <a:gd name="T22" fmla="*/ 5 w 11"/>
                  <a:gd name="T23" fmla="*/ 17 h 23"/>
                  <a:gd name="T24" fmla="*/ 3 w 11"/>
                  <a:gd name="T25" fmla="*/ 15 h 23"/>
                  <a:gd name="T26" fmla="*/ 1 w 11"/>
                  <a:gd name="T27" fmla="*/ 12 h 23"/>
                  <a:gd name="T28" fmla="*/ 3 w 11"/>
                  <a:gd name="T29" fmla="*/ 8 h 23"/>
                  <a:gd name="T30" fmla="*/ 3 w 11"/>
                  <a:gd name="T31" fmla="*/ 3 h 23"/>
                  <a:gd name="T32" fmla="*/ 4 w 11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23">
                    <a:moveTo>
                      <a:pt x="4" y="2"/>
                    </a:moveTo>
                    <a:cubicBezTo>
                      <a:pt x="6" y="1"/>
                      <a:pt x="6" y="0"/>
                      <a:pt x="8" y="1"/>
                    </a:cubicBezTo>
                    <a:cubicBezTo>
                      <a:pt x="9" y="1"/>
                      <a:pt x="8" y="4"/>
                      <a:pt x="10" y="1"/>
                    </a:cubicBezTo>
                    <a:cubicBezTo>
                      <a:pt x="11" y="2"/>
                      <a:pt x="10" y="3"/>
                      <a:pt x="9" y="3"/>
                    </a:cubicBezTo>
                    <a:cubicBezTo>
                      <a:pt x="8" y="5"/>
                      <a:pt x="10" y="5"/>
                      <a:pt x="10" y="6"/>
                    </a:cubicBezTo>
                    <a:cubicBezTo>
                      <a:pt x="11" y="9"/>
                      <a:pt x="8" y="9"/>
                      <a:pt x="8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2"/>
                      <a:pt x="8" y="13"/>
                      <a:pt x="9" y="13"/>
                    </a:cubicBezTo>
                    <a:cubicBezTo>
                      <a:pt x="11" y="12"/>
                      <a:pt x="11" y="15"/>
                      <a:pt x="11" y="16"/>
                    </a:cubicBezTo>
                    <a:cubicBezTo>
                      <a:pt x="11" y="17"/>
                      <a:pt x="8" y="18"/>
                      <a:pt x="8" y="19"/>
                    </a:cubicBezTo>
                    <a:cubicBezTo>
                      <a:pt x="7" y="21"/>
                      <a:pt x="9" y="21"/>
                      <a:pt x="6" y="23"/>
                    </a:cubicBezTo>
                    <a:cubicBezTo>
                      <a:pt x="6" y="21"/>
                      <a:pt x="6" y="18"/>
                      <a:pt x="5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2" y="13"/>
                      <a:pt x="1" y="14"/>
                      <a:pt x="1" y="12"/>
                    </a:cubicBezTo>
                    <a:cubicBezTo>
                      <a:pt x="0" y="10"/>
                      <a:pt x="3" y="10"/>
                      <a:pt x="3" y="8"/>
                    </a:cubicBezTo>
                    <a:cubicBezTo>
                      <a:pt x="4" y="7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6" name="Freeform 321"/>
              <p:cNvSpPr>
                <a:spLocks noEditPoints="1"/>
              </p:cNvSpPr>
              <p:nvPr/>
            </p:nvSpPr>
            <p:spPr bwMode="auto">
              <a:xfrm>
                <a:off x="3813" y="2109"/>
                <a:ext cx="28" cy="57"/>
              </a:xfrm>
              <a:custGeom>
                <a:avLst/>
                <a:gdLst>
                  <a:gd name="T0" fmla="*/ 5 w 12"/>
                  <a:gd name="T1" fmla="*/ 23 h 24"/>
                  <a:gd name="T2" fmla="*/ 4 w 12"/>
                  <a:gd name="T3" fmla="*/ 18 h 24"/>
                  <a:gd name="T4" fmla="*/ 2 w 12"/>
                  <a:gd name="T5" fmla="*/ 15 h 24"/>
                  <a:gd name="T6" fmla="*/ 0 w 12"/>
                  <a:gd name="T7" fmla="*/ 13 h 24"/>
                  <a:gd name="T8" fmla="*/ 3 w 12"/>
                  <a:gd name="T9" fmla="*/ 8 h 24"/>
                  <a:gd name="T10" fmla="*/ 2 w 12"/>
                  <a:gd name="T11" fmla="*/ 3 h 24"/>
                  <a:gd name="T12" fmla="*/ 3 w 12"/>
                  <a:gd name="T13" fmla="*/ 2 h 24"/>
                  <a:gd name="T14" fmla="*/ 4 w 12"/>
                  <a:gd name="T15" fmla="*/ 1 h 24"/>
                  <a:gd name="T16" fmla="*/ 9 w 12"/>
                  <a:gd name="T17" fmla="*/ 1 h 24"/>
                  <a:gd name="T18" fmla="*/ 10 w 12"/>
                  <a:gd name="T19" fmla="*/ 1 h 24"/>
                  <a:gd name="T20" fmla="*/ 11 w 12"/>
                  <a:gd name="T21" fmla="*/ 1 h 24"/>
                  <a:gd name="T22" fmla="*/ 10 w 12"/>
                  <a:gd name="T23" fmla="*/ 4 h 24"/>
                  <a:gd name="T24" fmla="*/ 10 w 12"/>
                  <a:gd name="T25" fmla="*/ 4 h 24"/>
                  <a:gd name="T26" fmla="*/ 10 w 12"/>
                  <a:gd name="T27" fmla="*/ 9 h 24"/>
                  <a:gd name="T28" fmla="*/ 8 w 12"/>
                  <a:gd name="T29" fmla="*/ 12 h 24"/>
                  <a:gd name="T30" fmla="*/ 11 w 12"/>
                  <a:gd name="T31" fmla="*/ 12 h 24"/>
                  <a:gd name="T32" fmla="*/ 10 w 12"/>
                  <a:gd name="T33" fmla="*/ 18 h 24"/>
                  <a:gd name="T34" fmla="*/ 8 w 12"/>
                  <a:gd name="T35" fmla="*/ 20 h 24"/>
                  <a:gd name="T36" fmla="*/ 6 w 12"/>
                  <a:gd name="T37" fmla="*/ 24 h 24"/>
                  <a:gd name="T38" fmla="*/ 4 w 12"/>
                  <a:gd name="T39" fmla="*/ 8 h 24"/>
                  <a:gd name="T40" fmla="*/ 2 w 12"/>
                  <a:gd name="T41" fmla="*/ 12 h 24"/>
                  <a:gd name="T42" fmla="*/ 3 w 12"/>
                  <a:gd name="T43" fmla="*/ 14 h 24"/>
                  <a:gd name="T44" fmla="*/ 5 w 12"/>
                  <a:gd name="T45" fmla="*/ 16 h 24"/>
                  <a:gd name="T46" fmla="*/ 7 w 12"/>
                  <a:gd name="T47" fmla="*/ 22 h 24"/>
                  <a:gd name="T48" fmla="*/ 7 w 12"/>
                  <a:gd name="T49" fmla="*/ 18 h 24"/>
                  <a:gd name="T50" fmla="*/ 10 w 12"/>
                  <a:gd name="T51" fmla="*/ 16 h 24"/>
                  <a:gd name="T52" fmla="*/ 9 w 12"/>
                  <a:gd name="T53" fmla="*/ 13 h 24"/>
                  <a:gd name="T54" fmla="*/ 6 w 12"/>
                  <a:gd name="T55" fmla="*/ 10 h 24"/>
                  <a:gd name="T56" fmla="*/ 9 w 12"/>
                  <a:gd name="T57" fmla="*/ 8 h 24"/>
                  <a:gd name="T58" fmla="*/ 9 w 12"/>
                  <a:gd name="T59" fmla="*/ 6 h 24"/>
                  <a:gd name="T60" fmla="*/ 9 w 12"/>
                  <a:gd name="T61" fmla="*/ 3 h 24"/>
                  <a:gd name="T62" fmla="*/ 8 w 12"/>
                  <a:gd name="T63" fmla="*/ 1 h 24"/>
                  <a:gd name="T64" fmla="*/ 5 w 12"/>
                  <a:gd name="T65" fmla="*/ 2 h 24"/>
                  <a:gd name="T66" fmla="*/ 4 w 12"/>
                  <a:gd name="T6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0"/>
                      <a:pt x="5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2" y="14"/>
                      <a:pt x="2" y="14"/>
                      <a:pt x="1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3" y="7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8" y="0"/>
                    </a:cubicBezTo>
                    <a:cubicBezTo>
                      <a:pt x="9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5"/>
                      <a:pt x="11" y="5"/>
                      <a:pt x="11" y="6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2" y="13"/>
                      <a:pt x="12" y="16"/>
                      <a:pt x="12" y="16"/>
                    </a:cubicBezTo>
                    <a:cubicBezTo>
                      <a:pt x="12" y="17"/>
                      <a:pt x="10" y="18"/>
                      <a:pt x="10" y="18"/>
                    </a:cubicBezTo>
                    <a:cubicBezTo>
                      <a:pt x="9" y="18"/>
                      <a:pt x="9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2"/>
                      <a:pt x="8" y="22"/>
                      <a:pt x="6" y="23"/>
                    </a:cubicBezTo>
                    <a:lnTo>
                      <a:pt x="6" y="24"/>
                    </a:lnTo>
                    <a:close/>
                    <a:moveTo>
                      <a:pt x="4" y="3"/>
                    </a:moveTo>
                    <a:cubicBezTo>
                      <a:pt x="4" y="4"/>
                      <a:pt x="4" y="7"/>
                      <a:pt x="4" y="8"/>
                    </a:cubicBezTo>
                    <a:cubicBezTo>
                      <a:pt x="4" y="9"/>
                      <a:pt x="3" y="10"/>
                      <a:pt x="2" y="10"/>
                    </a:cubicBezTo>
                    <a:cubicBezTo>
                      <a:pt x="2" y="11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7"/>
                      <a:pt x="6" y="19"/>
                      <a:pt x="7" y="21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0"/>
                      <a:pt x="7" y="19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10" y="17"/>
                      <a:pt x="10" y="16"/>
                      <a:pt x="10" y="16"/>
                    </a:cubicBezTo>
                    <a:cubicBezTo>
                      <a:pt x="10" y="15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8" y="13"/>
                      <a:pt x="7" y="12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8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5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7" name="Freeform 322"/>
              <p:cNvSpPr/>
              <p:nvPr/>
            </p:nvSpPr>
            <p:spPr bwMode="auto">
              <a:xfrm>
                <a:off x="3834" y="213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8" name="Freeform 323"/>
              <p:cNvSpPr/>
              <p:nvPr/>
            </p:nvSpPr>
            <p:spPr bwMode="auto">
              <a:xfrm>
                <a:off x="3832" y="2130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2 w 4"/>
                  <a:gd name="T9" fmla="*/ 3 h 4"/>
                  <a:gd name="T10" fmla="*/ 2 w 4"/>
                  <a:gd name="T11" fmla="*/ 4 h 4"/>
                  <a:gd name="T12" fmla="*/ 2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69" name="Freeform 324"/>
              <p:cNvSpPr/>
              <p:nvPr/>
            </p:nvSpPr>
            <p:spPr bwMode="auto">
              <a:xfrm>
                <a:off x="3919" y="2152"/>
                <a:ext cx="74" cy="71"/>
              </a:xfrm>
              <a:custGeom>
                <a:avLst/>
                <a:gdLst>
                  <a:gd name="T0" fmla="*/ 3 w 31"/>
                  <a:gd name="T1" fmla="*/ 1 h 30"/>
                  <a:gd name="T2" fmla="*/ 10 w 31"/>
                  <a:gd name="T3" fmla="*/ 2 h 30"/>
                  <a:gd name="T4" fmla="*/ 18 w 31"/>
                  <a:gd name="T5" fmla="*/ 1 h 30"/>
                  <a:gd name="T6" fmla="*/ 17 w 31"/>
                  <a:gd name="T7" fmla="*/ 1 h 30"/>
                  <a:gd name="T8" fmla="*/ 21 w 31"/>
                  <a:gd name="T9" fmla="*/ 2 h 30"/>
                  <a:gd name="T10" fmla="*/ 21 w 31"/>
                  <a:gd name="T11" fmla="*/ 1 h 30"/>
                  <a:gd name="T12" fmla="*/ 21 w 31"/>
                  <a:gd name="T13" fmla="*/ 3 h 30"/>
                  <a:gd name="T14" fmla="*/ 21 w 31"/>
                  <a:gd name="T15" fmla="*/ 2 h 30"/>
                  <a:gd name="T16" fmla="*/ 26 w 31"/>
                  <a:gd name="T17" fmla="*/ 2 h 30"/>
                  <a:gd name="T18" fmla="*/ 28 w 31"/>
                  <a:gd name="T19" fmla="*/ 8 h 30"/>
                  <a:gd name="T20" fmla="*/ 26 w 31"/>
                  <a:gd name="T21" fmla="*/ 11 h 30"/>
                  <a:gd name="T22" fmla="*/ 22 w 31"/>
                  <a:gd name="T23" fmla="*/ 5 h 30"/>
                  <a:gd name="T24" fmla="*/ 26 w 31"/>
                  <a:gd name="T25" fmla="*/ 14 h 30"/>
                  <a:gd name="T26" fmla="*/ 31 w 31"/>
                  <a:gd name="T27" fmla="*/ 24 h 30"/>
                  <a:gd name="T28" fmla="*/ 30 w 31"/>
                  <a:gd name="T29" fmla="*/ 26 h 30"/>
                  <a:gd name="T30" fmla="*/ 27 w 31"/>
                  <a:gd name="T31" fmla="*/ 28 h 30"/>
                  <a:gd name="T32" fmla="*/ 26 w 31"/>
                  <a:gd name="T33" fmla="*/ 30 h 30"/>
                  <a:gd name="T34" fmla="*/ 24 w 31"/>
                  <a:gd name="T35" fmla="*/ 29 h 30"/>
                  <a:gd name="T36" fmla="*/ 19 w 31"/>
                  <a:gd name="T37" fmla="*/ 29 h 30"/>
                  <a:gd name="T38" fmla="*/ 20 w 31"/>
                  <a:gd name="T39" fmla="*/ 29 h 30"/>
                  <a:gd name="T40" fmla="*/ 9 w 31"/>
                  <a:gd name="T41" fmla="*/ 29 h 30"/>
                  <a:gd name="T42" fmla="*/ 3 w 31"/>
                  <a:gd name="T43" fmla="*/ 29 h 30"/>
                  <a:gd name="T44" fmla="*/ 2 w 31"/>
                  <a:gd name="T45" fmla="*/ 26 h 30"/>
                  <a:gd name="T46" fmla="*/ 2 w 31"/>
                  <a:gd name="T47" fmla="*/ 9 h 30"/>
                  <a:gd name="T48" fmla="*/ 3 w 31"/>
                  <a:gd name="T4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30">
                    <a:moveTo>
                      <a:pt x="3" y="1"/>
                    </a:moveTo>
                    <a:cubicBezTo>
                      <a:pt x="5" y="1"/>
                      <a:pt x="8" y="1"/>
                      <a:pt x="10" y="2"/>
                    </a:cubicBezTo>
                    <a:cubicBezTo>
                      <a:pt x="13" y="3"/>
                      <a:pt x="15" y="2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20" y="0"/>
                      <a:pt x="21" y="2"/>
                    </a:cubicBezTo>
                    <a:cubicBezTo>
                      <a:pt x="21" y="2"/>
                      <a:pt x="21" y="1"/>
                      <a:pt x="21" y="1"/>
                    </a:cubicBezTo>
                    <a:cubicBezTo>
                      <a:pt x="21" y="1"/>
                      <a:pt x="21" y="2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3" y="4"/>
                      <a:pt x="25" y="1"/>
                      <a:pt x="26" y="2"/>
                    </a:cubicBezTo>
                    <a:cubicBezTo>
                      <a:pt x="27" y="2"/>
                      <a:pt x="29" y="7"/>
                      <a:pt x="28" y="8"/>
                    </a:cubicBezTo>
                    <a:cubicBezTo>
                      <a:pt x="28" y="9"/>
                      <a:pt x="28" y="14"/>
                      <a:pt x="26" y="11"/>
                    </a:cubicBezTo>
                    <a:cubicBezTo>
                      <a:pt x="24" y="10"/>
                      <a:pt x="23" y="8"/>
                      <a:pt x="22" y="5"/>
                    </a:cubicBezTo>
                    <a:cubicBezTo>
                      <a:pt x="21" y="8"/>
                      <a:pt x="25" y="12"/>
                      <a:pt x="26" y="14"/>
                    </a:cubicBezTo>
                    <a:cubicBezTo>
                      <a:pt x="27" y="17"/>
                      <a:pt x="28" y="22"/>
                      <a:pt x="31" y="24"/>
                    </a:cubicBezTo>
                    <a:cubicBezTo>
                      <a:pt x="29" y="24"/>
                      <a:pt x="31" y="25"/>
                      <a:pt x="30" y="26"/>
                    </a:cubicBezTo>
                    <a:cubicBezTo>
                      <a:pt x="29" y="27"/>
                      <a:pt x="28" y="28"/>
                      <a:pt x="27" y="28"/>
                    </a:cubicBezTo>
                    <a:cubicBezTo>
                      <a:pt x="27" y="29"/>
                      <a:pt x="27" y="30"/>
                      <a:pt x="26" y="30"/>
                    </a:cubicBezTo>
                    <a:cubicBezTo>
                      <a:pt x="25" y="30"/>
                      <a:pt x="25" y="29"/>
                      <a:pt x="24" y="29"/>
                    </a:cubicBezTo>
                    <a:cubicBezTo>
                      <a:pt x="23" y="29"/>
                      <a:pt x="21" y="29"/>
                      <a:pt x="19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8" y="30"/>
                      <a:pt x="11" y="29"/>
                      <a:pt x="9" y="29"/>
                    </a:cubicBezTo>
                    <a:cubicBezTo>
                      <a:pt x="7" y="29"/>
                      <a:pt x="5" y="29"/>
                      <a:pt x="3" y="29"/>
                    </a:cubicBezTo>
                    <a:cubicBezTo>
                      <a:pt x="2" y="29"/>
                      <a:pt x="2" y="26"/>
                      <a:pt x="2" y="26"/>
                    </a:cubicBezTo>
                    <a:cubicBezTo>
                      <a:pt x="2" y="20"/>
                      <a:pt x="2" y="15"/>
                      <a:pt x="2" y="9"/>
                    </a:cubicBezTo>
                    <a:cubicBezTo>
                      <a:pt x="2" y="7"/>
                      <a:pt x="0" y="3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0" name="Freeform 325"/>
              <p:cNvSpPr>
                <a:spLocks noEditPoints="1"/>
              </p:cNvSpPr>
              <p:nvPr/>
            </p:nvSpPr>
            <p:spPr bwMode="auto">
              <a:xfrm>
                <a:off x="3919" y="2147"/>
                <a:ext cx="78" cy="76"/>
              </a:xfrm>
              <a:custGeom>
                <a:avLst/>
                <a:gdLst>
                  <a:gd name="T0" fmla="*/ 25 w 33"/>
                  <a:gd name="T1" fmla="*/ 32 h 32"/>
                  <a:gd name="T2" fmla="*/ 21 w 33"/>
                  <a:gd name="T3" fmla="*/ 32 h 32"/>
                  <a:gd name="T4" fmla="*/ 19 w 33"/>
                  <a:gd name="T5" fmla="*/ 32 h 32"/>
                  <a:gd name="T6" fmla="*/ 11 w 33"/>
                  <a:gd name="T7" fmla="*/ 32 h 32"/>
                  <a:gd name="T8" fmla="*/ 2 w 33"/>
                  <a:gd name="T9" fmla="*/ 32 h 32"/>
                  <a:gd name="T10" fmla="*/ 2 w 33"/>
                  <a:gd name="T11" fmla="*/ 28 h 32"/>
                  <a:gd name="T12" fmla="*/ 2 w 33"/>
                  <a:gd name="T13" fmla="*/ 11 h 32"/>
                  <a:gd name="T14" fmla="*/ 2 w 33"/>
                  <a:gd name="T15" fmla="*/ 2 h 32"/>
                  <a:gd name="T16" fmla="*/ 3 w 33"/>
                  <a:gd name="T17" fmla="*/ 2 h 32"/>
                  <a:gd name="T18" fmla="*/ 16 w 33"/>
                  <a:gd name="T19" fmla="*/ 3 h 32"/>
                  <a:gd name="T20" fmla="*/ 19 w 33"/>
                  <a:gd name="T21" fmla="*/ 2 h 32"/>
                  <a:gd name="T22" fmla="*/ 20 w 33"/>
                  <a:gd name="T23" fmla="*/ 1 h 32"/>
                  <a:gd name="T24" fmla="*/ 20 w 33"/>
                  <a:gd name="T25" fmla="*/ 2 h 32"/>
                  <a:gd name="T26" fmla="*/ 21 w 33"/>
                  <a:gd name="T27" fmla="*/ 3 h 32"/>
                  <a:gd name="T28" fmla="*/ 22 w 33"/>
                  <a:gd name="T29" fmla="*/ 3 h 32"/>
                  <a:gd name="T30" fmla="*/ 24 w 33"/>
                  <a:gd name="T31" fmla="*/ 3 h 32"/>
                  <a:gd name="T32" fmla="*/ 29 w 33"/>
                  <a:gd name="T33" fmla="*/ 10 h 32"/>
                  <a:gd name="T34" fmla="*/ 27 w 33"/>
                  <a:gd name="T35" fmla="*/ 15 h 32"/>
                  <a:gd name="T36" fmla="*/ 24 w 33"/>
                  <a:gd name="T37" fmla="*/ 13 h 32"/>
                  <a:gd name="T38" fmla="*/ 26 w 33"/>
                  <a:gd name="T39" fmla="*/ 16 h 32"/>
                  <a:gd name="T40" fmla="*/ 33 w 33"/>
                  <a:gd name="T41" fmla="*/ 26 h 32"/>
                  <a:gd name="T42" fmla="*/ 31 w 33"/>
                  <a:gd name="T43" fmla="*/ 26 h 32"/>
                  <a:gd name="T44" fmla="*/ 30 w 33"/>
                  <a:gd name="T45" fmla="*/ 29 h 32"/>
                  <a:gd name="T46" fmla="*/ 28 w 33"/>
                  <a:gd name="T47" fmla="*/ 31 h 32"/>
                  <a:gd name="T48" fmla="*/ 26 w 33"/>
                  <a:gd name="T49" fmla="*/ 32 h 32"/>
                  <a:gd name="T50" fmla="*/ 24 w 33"/>
                  <a:gd name="T51" fmla="*/ 31 h 32"/>
                  <a:gd name="T52" fmla="*/ 26 w 33"/>
                  <a:gd name="T53" fmla="*/ 31 h 32"/>
                  <a:gd name="T54" fmla="*/ 27 w 33"/>
                  <a:gd name="T55" fmla="*/ 30 h 32"/>
                  <a:gd name="T56" fmla="*/ 30 w 33"/>
                  <a:gd name="T57" fmla="*/ 28 h 32"/>
                  <a:gd name="T58" fmla="*/ 30 w 33"/>
                  <a:gd name="T59" fmla="*/ 26 h 32"/>
                  <a:gd name="T60" fmla="*/ 25 w 33"/>
                  <a:gd name="T61" fmla="*/ 17 h 32"/>
                  <a:gd name="T62" fmla="*/ 22 w 33"/>
                  <a:gd name="T63" fmla="*/ 7 h 32"/>
                  <a:gd name="T64" fmla="*/ 23 w 33"/>
                  <a:gd name="T65" fmla="*/ 8 h 32"/>
                  <a:gd name="T66" fmla="*/ 27 w 33"/>
                  <a:gd name="T67" fmla="*/ 13 h 32"/>
                  <a:gd name="T68" fmla="*/ 28 w 33"/>
                  <a:gd name="T69" fmla="*/ 10 h 32"/>
                  <a:gd name="T70" fmla="*/ 26 w 33"/>
                  <a:gd name="T71" fmla="*/ 4 h 32"/>
                  <a:gd name="T72" fmla="*/ 23 w 33"/>
                  <a:gd name="T73" fmla="*/ 5 h 32"/>
                  <a:gd name="T74" fmla="*/ 22 w 33"/>
                  <a:gd name="T75" fmla="*/ 5 h 32"/>
                  <a:gd name="T76" fmla="*/ 20 w 33"/>
                  <a:gd name="T77" fmla="*/ 5 h 32"/>
                  <a:gd name="T78" fmla="*/ 17 w 33"/>
                  <a:gd name="T79" fmla="*/ 4 h 32"/>
                  <a:gd name="T80" fmla="*/ 13 w 33"/>
                  <a:gd name="T81" fmla="*/ 5 h 32"/>
                  <a:gd name="T82" fmla="*/ 3 w 33"/>
                  <a:gd name="T83" fmla="*/ 3 h 32"/>
                  <a:gd name="T84" fmla="*/ 3 w 33"/>
                  <a:gd name="T85" fmla="*/ 11 h 32"/>
                  <a:gd name="T86" fmla="*/ 3 w 33"/>
                  <a:gd name="T87" fmla="*/ 28 h 32"/>
                  <a:gd name="T88" fmla="*/ 9 w 33"/>
                  <a:gd name="T89" fmla="*/ 30 h 32"/>
                  <a:gd name="T90" fmla="*/ 15 w 33"/>
                  <a:gd name="T91" fmla="*/ 31 h 32"/>
                  <a:gd name="T92" fmla="*/ 22 w 33"/>
                  <a:gd name="T93" fmla="*/ 28 h 32"/>
                  <a:gd name="T94" fmla="*/ 21 w 33"/>
                  <a:gd name="T95" fmla="*/ 31 h 32"/>
                  <a:gd name="T96" fmla="*/ 24 w 33"/>
                  <a:gd name="T9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2">
                    <a:moveTo>
                      <a:pt x="26" y="32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2" y="32"/>
                      <a:pt x="21" y="32"/>
                    </a:cubicBezTo>
                    <a:cubicBezTo>
                      <a:pt x="21" y="32"/>
                      <a:pt x="20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7" y="32"/>
                      <a:pt x="15" y="32"/>
                    </a:cubicBezTo>
                    <a:cubicBezTo>
                      <a:pt x="14" y="32"/>
                      <a:pt x="13" y="32"/>
                      <a:pt x="11" y="32"/>
                    </a:cubicBezTo>
                    <a:cubicBezTo>
                      <a:pt x="10" y="32"/>
                      <a:pt x="9" y="32"/>
                      <a:pt x="9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2"/>
                      <a:pt x="2" y="17"/>
                      <a:pt x="2" y="11"/>
                    </a:cubicBezTo>
                    <a:cubicBezTo>
                      <a:pt x="2" y="11"/>
                      <a:pt x="1" y="10"/>
                      <a:pt x="1" y="9"/>
                    </a:cubicBezTo>
                    <a:cubicBezTo>
                      <a:pt x="1" y="7"/>
                      <a:pt x="0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6" y="2"/>
                      <a:pt x="8" y="3"/>
                      <a:pt x="11" y="4"/>
                    </a:cubicBezTo>
                    <a:cubicBezTo>
                      <a:pt x="13" y="4"/>
                      <a:pt x="14" y="4"/>
                      <a:pt x="16" y="3"/>
                    </a:cubicBezTo>
                    <a:cubicBezTo>
                      <a:pt x="16" y="3"/>
                      <a:pt x="17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3" y="4"/>
                      <a:pt x="24" y="4"/>
                      <a:pt x="24" y="3"/>
                    </a:cubicBezTo>
                    <a:cubicBezTo>
                      <a:pt x="25" y="3"/>
                      <a:pt x="26" y="3"/>
                      <a:pt x="27" y="3"/>
                    </a:cubicBezTo>
                    <a:cubicBezTo>
                      <a:pt x="28" y="4"/>
                      <a:pt x="29" y="9"/>
                      <a:pt x="29" y="10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29" y="13"/>
                      <a:pt x="28" y="15"/>
                      <a:pt x="27" y="15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5" y="13"/>
                      <a:pt x="25" y="13"/>
                      <a:pt x="24" y="13"/>
                    </a:cubicBezTo>
                    <a:cubicBezTo>
                      <a:pt x="24" y="13"/>
                      <a:pt x="25" y="13"/>
                      <a:pt x="25" y="13"/>
                    </a:cubicBezTo>
                    <a:cubicBezTo>
                      <a:pt x="25" y="14"/>
                      <a:pt x="26" y="15"/>
                      <a:pt x="26" y="16"/>
                    </a:cubicBezTo>
                    <a:cubicBezTo>
                      <a:pt x="27" y="19"/>
                      <a:pt x="29" y="23"/>
                      <a:pt x="31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7"/>
                      <a:pt x="31" y="27"/>
                    </a:cubicBezTo>
                    <a:cubicBezTo>
                      <a:pt x="31" y="27"/>
                      <a:pt x="31" y="28"/>
                      <a:pt x="30" y="29"/>
                    </a:cubicBezTo>
                    <a:cubicBezTo>
                      <a:pt x="30" y="29"/>
                      <a:pt x="30" y="29"/>
                      <a:pt x="30" y="30"/>
                    </a:cubicBezTo>
                    <a:cubicBezTo>
                      <a:pt x="29" y="30"/>
                      <a:pt x="28" y="31"/>
                      <a:pt x="28" y="31"/>
                    </a:cubicBezTo>
                    <a:cubicBezTo>
                      <a:pt x="27" y="31"/>
                      <a:pt x="27" y="31"/>
                      <a:pt x="27" y="32"/>
                    </a:cubicBezTo>
                    <a:cubicBezTo>
                      <a:pt x="27" y="32"/>
                      <a:pt x="27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  <a:moveTo>
                      <a:pt x="24" y="31"/>
                    </a:moveTo>
                    <a:cubicBezTo>
                      <a:pt x="24" y="31"/>
                      <a:pt x="25" y="31"/>
                      <a:pt x="25" y="31"/>
                    </a:cubicBezTo>
                    <a:cubicBezTo>
                      <a:pt x="25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7" y="30"/>
                      <a:pt x="27" y="30"/>
                    </a:cubicBezTo>
                    <a:cubicBezTo>
                      <a:pt x="28" y="30"/>
                      <a:pt x="28" y="29"/>
                      <a:pt x="29" y="29"/>
                    </a:cubicBezTo>
                    <a:cubicBezTo>
                      <a:pt x="29" y="28"/>
                      <a:pt x="29" y="28"/>
                      <a:pt x="30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0" y="27"/>
                      <a:pt x="29" y="26"/>
                      <a:pt x="30" y="26"/>
                    </a:cubicBezTo>
                    <a:cubicBezTo>
                      <a:pt x="30" y="26"/>
                      <a:pt x="30" y="25"/>
                      <a:pt x="30" y="25"/>
                    </a:cubicBezTo>
                    <a:cubicBezTo>
                      <a:pt x="27" y="23"/>
                      <a:pt x="26" y="20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2"/>
                      <a:pt x="20" y="9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10"/>
                      <a:pt x="25" y="11"/>
                      <a:pt x="26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1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9"/>
                      <a:pt x="27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5"/>
                      <a:pt x="2" y="7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7"/>
                      <a:pt x="3" y="22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10" y="31"/>
                      <a:pt x="11" y="31"/>
                    </a:cubicBezTo>
                    <a:cubicBezTo>
                      <a:pt x="13" y="31"/>
                      <a:pt x="14" y="31"/>
                      <a:pt x="15" y="31"/>
                    </a:cubicBezTo>
                    <a:cubicBezTo>
                      <a:pt x="17" y="31"/>
                      <a:pt x="19" y="31"/>
                      <a:pt x="19" y="3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1"/>
                      <a:pt x="23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1" name="Freeform 326"/>
              <p:cNvSpPr/>
              <p:nvPr/>
            </p:nvSpPr>
            <p:spPr bwMode="auto">
              <a:xfrm>
                <a:off x="3734" y="2268"/>
                <a:ext cx="48" cy="33"/>
              </a:xfrm>
              <a:custGeom>
                <a:avLst/>
                <a:gdLst>
                  <a:gd name="T0" fmla="*/ 0 w 20"/>
                  <a:gd name="T1" fmla="*/ 12 h 14"/>
                  <a:gd name="T2" fmla="*/ 3 w 20"/>
                  <a:gd name="T3" fmla="*/ 14 h 14"/>
                  <a:gd name="T4" fmla="*/ 7 w 20"/>
                  <a:gd name="T5" fmla="*/ 14 h 14"/>
                  <a:gd name="T6" fmla="*/ 11 w 20"/>
                  <a:gd name="T7" fmla="*/ 11 h 14"/>
                  <a:gd name="T8" fmla="*/ 14 w 20"/>
                  <a:gd name="T9" fmla="*/ 10 h 14"/>
                  <a:gd name="T10" fmla="*/ 18 w 20"/>
                  <a:gd name="T11" fmla="*/ 9 h 14"/>
                  <a:gd name="T12" fmla="*/ 20 w 20"/>
                  <a:gd name="T13" fmla="*/ 8 h 14"/>
                  <a:gd name="T14" fmla="*/ 19 w 20"/>
                  <a:gd name="T15" fmla="*/ 6 h 14"/>
                  <a:gd name="T16" fmla="*/ 14 w 20"/>
                  <a:gd name="T17" fmla="*/ 0 h 14"/>
                  <a:gd name="T18" fmla="*/ 5 w 20"/>
                  <a:gd name="T19" fmla="*/ 4 h 14"/>
                  <a:gd name="T20" fmla="*/ 0 w 20"/>
                  <a:gd name="T2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4">
                    <a:moveTo>
                      <a:pt x="0" y="12"/>
                    </a:moveTo>
                    <a:cubicBezTo>
                      <a:pt x="1" y="14"/>
                      <a:pt x="2" y="14"/>
                      <a:pt x="3" y="14"/>
                    </a:cubicBezTo>
                    <a:cubicBezTo>
                      <a:pt x="5" y="13"/>
                      <a:pt x="6" y="14"/>
                      <a:pt x="7" y="14"/>
                    </a:cubicBezTo>
                    <a:cubicBezTo>
                      <a:pt x="6" y="10"/>
                      <a:pt x="6" y="10"/>
                      <a:pt x="11" y="11"/>
                    </a:cubicBezTo>
                    <a:cubicBezTo>
                      <a:pt x="12" y="11"/>
                      <a:pt x="13" y="10"/>
                      <a:pt x="14" y="10"/>
                    </a:cubicBezTo>
                    <a:cubicBezTo>
                      <a:pt x="16" y="11"/>
                      <a:pt x="16" y="10"/>
                      <a:pt x="18" y="9"/>
                    </a:cubicBezTo>
                    <a:cubicBezTo>
                      <a:pt x="19" y="9"/>
                      <a:pt x="20" y="10"/>
                      <a:pt x="20" y="8"/>
                    </a:cubicBezTo>
                    <a:cubicBezTo>
                      <a:pt x="20" y="8"/>
                      <a:pt x="20" y="6"/>
                      <a:pt x="19" y="6"/>
                    </a:cubicBezTo>
                    <a:cubicBezTo>
                      <a:pt x="17" y="6"/>
                      <a:pt x="14" y="2"/>
                      <a:pt x="14" y="0"/>
                    </a:cubicBezTo>
                    <a:cubicBezTo>
                      <a:pt x="11" y="0"/>
                      <a:pt x="8" y="3"/>
                      <a:pt x="5" y="4"/>
                    </a:cubicBezTo>
                    <a:cubicBezTo>
                      <a:pt x="3" y="5"/>
                      <a:pt x="1" y="10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2" name="Freeform 327"/>
              <p:cNvSpPr>
                <a:spLocks noEditPoints="1"/>
              </p:cNvSpPr>
              <p:nvPr/>
            </p:nvSpPr>
            <p:spPr bwMode="auto">
              <a:xfrm>
                <a:off x="3734" y="2266"/>
                <a:ext cx="50" cy="40"/>
              </a:xfrm>
              <a:custGeom>
                <a:avLst/>
                <a:gdLst>
                  <a:gd name="T0" fmla="*/ 8 w 21"/>
                  <a:gd name="T1" fmla="*/ 17 h 17"/>
                  <a:gd name="T2" fmla="*/ 7 w 21"/>
                  <a:gd name="T3" fmla="*/ 16 h 17"/>
                  <a:gd name="T4" fmla="*/ 6 w 21"/>
                  <a:gd name="T5" fmla="*/ 16 h 17"/>
                  <a:gd name="T6" fmla="*/ 4 w 21"/>
                  <a:gd name="T7" fmla="*/ 15 h 17"/>
                  <a:gd name="T8" fmla="*/ 2 w 21"/>
                  <a:gd name="T9" fmla="*/ 16 h 17"/>
                  <a:gd name="T10" fmla="*/ 2 w 21"/>
                  <a:gd name="T11" fmla="*/ 16 h 17"/>
                  <a:gd name="T12" fmla="*/ 0 w 21"/>
                  <a:gd name="T13" fmla="*/ 13 h 17"/>
                  <a:gd name="T14" fmla="*/ 0 w 21"/>
                  <a:gd name="T15" fmla="*/ 13 h 17"/>
                  <a:gd name="T16" fmla="*/ 0 w 21"/>
                  <a:gd name="T17" fmla="*/ 13 h 17"/>
                  <a:gd name="T18" fmla="*/ 5 w 21"/>
                  <a:gd name="T19" fmla="*/ 5 h 17"/>
                  <a:gd name="T20" fmla="*/ 9 w 21"/>
                  <a:gd name="T21" fmla="*/ 2 h 17"/>
                  <a:gd name="T22" fmla="*/ 14 w 21"/>
                  <a:gd name="T23" fmla="*/ 0 h 17"/>
                  <a:gd name="T24" fmla="*/ 15 w 21"/>
                  <a:gd name="T25" fmla="*/ 0 h 17"/>
                  <a:gd name="T26" fmla="*/ 15 w 21"/>
                  <a:gd name="T27" fmla="*/ 1 h 17"/>
                  <a:gd name="T28" fmla="*/ 16 w 21"/>
                  <a:gd name="T29" fmla="*/ 4 h 17"/>
                  <a:gd name="T30" fmla="*/ 19 w 21"/>
                  <a:gd name="T31" fmla="*/ 6 h 17"/>
                  <a:gd name="T32" fmla="*/ 20 w 21"/>
                  <a:gd name="T33" fmla="*/ 7 h 17"/>
                  <a:gd name="T34" fmla="*/ 21 w 21"/>
                  <a:gd name="T35" fmla="*/ 9 h 17"/>
                  <a:gd name="T36" fmla="*/ 19 w 21"/>
                  <a:gd name="T37" fmla="*/ 11 h 17"/>
                  <a:gd name="T38" fmla="*/ 19 w 21"/>
                  <a:gd name="T39" fmla="*/ 11 h 17"/>
                  <a:gd name="T40" fmla="*/ 18 w 21"/>
                  <a:gd name="T41" fmla="*/ 11 h 17"/>
                  <a:gd name="T42" fmla="*/ 17 w 21"/>
                  <a:gd name="T43" fmla="*/ 11 h 17"/>
                  <a:gd name="T44" fmla="*/ 14 w 21"/>
                  <a:gd name="T45" fmla="*/ 12 h 17"/>
                  <a:gd name="T46" fmla="*/ 13 w 21"/>
                  <a:gd name="T47" fmla="*/ 12 h 17"/>
                  <a:gd name="T48" fmla="*/ 11 w 21"/>
                  <a:gd name="T49" fmla="*/ 12 h 17"/>
                  <a:gd name="T50" fmla="*/ 10 w 21"/>
                  <a:gd name="T51" fmla="*/ 12 h 17"/>
                  <a:gd name="T52" fmla="*/ 8 w 21"/>
                  <a:gd name="T53" fmla="*/ 12 h 17"/>
                  <a:gd name="T54" fmla="*/ 7 w 21"/>
                  <a:gd name="T55" fmla="*/ 12 h 17"/>
                  <a:gd name="T56" fmla="*/ 8 w 21"/>
                  <a:gd name="T57" fmla="*/ 15 h 17"/>
                  <a:gd name="T58" fmla="*/ 8 w 21"/>
                  <a:gd name="T59" fmla="*/ 17 h 17"/>
                  <a:gd name="T60" fmla="*/ 1 w 21"/>
                  <a:gd name="T61" fmla="*/ 13 h 17"/>
                  <a:gd name="T62" fmla="*/ 2 w 21"/>
                  <a:gd name="T63" fmla="*/ 14 h 17"/>
                  <a:gd name="T64" fmla="*/ 3 w 21"/>
                  <a:gd name="T65" fmla="*/ 14 h 17"/>
                  <a:gd name="T66" fmla="*/ 6 w 21"/>
                  <a:gd name="T67" fmla="*/ 14 h 17"/>
                  <a:gd name="T68" fmla="*/ 6 w 21"/>
                  <a:gd name="T69" fmla="*/ 11 h 17"/>
                  <a:gd name="T70" fmla="*/ 8 w 21"/>
                  <a:gd name="T71" fmla="*/ 11 h 17"/>
                  <a:gd name="T72" fmla="*/ 10 w 21"/>
                  <a:gd name="T73" fmla="*/ 11 h 17"/>
                  <a:gd name="T74" fmla="*/ 11 w 21"/>
                  <a:gd name="T75" fmla="*/ 11 h 17"/>
                  <a:gd name="T76" fmla="*/ 11 w 21"/>
                  <a:gd name="T77" fmla="*/ 11 h 17"/>
                  <a:gd name="T78" fmla="*/ 12 w 21"/>
                  <a:gd name="T79" fmla="*/ 11 h 17"/>
                  <a:gd name="T80" fmla="*/ 14 w 21"/>
                  <a:gd name="T81" fmla="*/ 11 h 17"/>
                  <a:gd name="T82" fmla="*/ 15 w 21"/>
                  <a:gd name="T83" fmla="*/ 11 h 17"/>
                  <a:gd name="T84" fmla="*/ 16 w 21"/>
                  <a:gd name="T85" fmla="*/ 10 h 17"/>
                  <a:gd name="T86" fmla="*/ 17 w 21"/>
                  <a:gd name="T87" fmla="*/ 9 h 17"/>
                  <a:gd name="T88" fmla="*/ 19 w 21"/>
                  <a:gd name="T89" fmla="*/ 9 h 17"/>
                  <a:gd name="T90" fmla="*/ 19 w 21"/>
                  <a:gd name="T91" fmla="*/ 9 h 17"/>
                  <a:gd name="T92" fmla="*/ 20 w 21"/>
                  <a:gd name="T93" fmla="*/ 9 h 17"/>
                  <a:gd name="T94" fmla="*/ 19 w 21"/>
                  <a:gd name="T95" fmla="*/ 7 h 17"/>
                  <a:gd name="T96" fmla="*/ 15 w 21"/>
                  <a:gd name="T97" fmla="*/ 5 h 17"/>
                  <a:gd name="T98" fmla="*/ 14 w 21"/>
                  <a:gd name="T99" fmla="*/ 1 h 17"/>
                  <a:gd name="T100" fmla="*/ 9 w 21"/>
                  <a:gd name="T101" fmla="*/ 4 h 17"/>
                  <a:gd name="T102" fmla="*/ 5 w 21"/>
                  <a:gd name="T103" fmla="*/ 6 h 17"/>
                  <a:gd name="T104" fmla="*/ 1 w 21"/>
                  <a:gd name="T10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" h="17">
                    <a:moveTo>
                      <a:pt x="8" y="17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3" y="15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5"/>
                      <a:pt x="5" y="5"/>
                    </a:cubicBezTo>
                    <a:cubicBezTo>
                      <a:pt x="6" y="4"/>
                      <a:pt x="7" y="3"/>
                      <a:pt x="9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3"/>
                      <a:pt x="16" y="4"/>
                    </a:cubicBezTo>
                    <a:cubicBezTo>
                      <a:pt x="17" y="5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20" y="7"/>
                      <a:pt x="21" y="8"/>
                      <a:pt x="21" y="9"/>
                    </a:cubicBezTo>
                    <a:cubicBezTo>
                      <a:pt x="21" y="10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7" y="11"/>
                    </a:cubicBezTo>
                    <a:cubicBezTo>
                      <a:pt x="16" y="12"/>
                      <a:pt x="16" y="12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8" y="15"/>
                    </a:cubicBezTo>
                    <a:lnTo>
                      <a:pt x="8" y="17"/>
                    </a:lnTo>
                    <a:close/>
                    <a:moveTo>
                      <a:pt x="1" y="13"/>
                    </a:move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4" y="13"/>
                      <a:pt x="5" y="14"/>
                      <a:pt x="6" y="14"/>
                    </a:cubicBezTo>
                    <a:cubicBezTo>
                      <a:pt x="6" y="13"/>
                      <a:pt x="6" y="12"/>
                      <a:pt x="6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1"/>
                    </a:cubicBezTo>
                    <a:cubicBezTo>
                      <a:pt x="13" y="11"/>
                      <a:pt x="14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7" y="10"/>
                      <a:pt x="17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9"/>
                      <a:pt x="19" y="8"/>
                      <a:pt x="19" y="7"/>
                    </a:cubicBezTo>
                    <a:cubicBezTo>
                      <a:pt x="18" y="7"/>
                      <a:pt x="16" y="6"/>
                      <a:pt x="15" y="5"/>
                    </a:cubicBezTo>
                    <a:cubicBezTo>
                      <a:pt x="14" y="4"/>
                      <a:pt x="14" y="3"/>
                      <a:pt x="14" y="1"/>
                    </a:cubicBezTo>
                    <a:cubicBezTo>
                      <a:pt x="12" y="2"/>
                      <a:pt x="11" y="3"/>
                      <a:pt x="9" y="4"/>
                    </a:cubicBezTo>
                    <a:cubicBezTo>
                      <a:pt x="8" y="4"/>
                      <a:pt x="7" y="5"/>
                      <a:pt x="5" y="6"/>
                    </a:cubicBezTo>
                    <a:cubicBezTo>
                      <a:pt x="3" y="6"/>
                      <a:pt x="1" y="11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3" name="Freeform 328"/>
              <p:cNvSpPr/>
              <p:nvPr/>
            </p:nvSpPr>
            <p:spPr bwMode="auto">
              <a:xfrm>
                <a:off x="3952" y="2375"/>
                <a:ext cx="12" cy="17"/>
              </a:xfrm>
              <a:custGeom>
                <a:avLst/>
                <a:gdLst>
                  <a:gd name="T0" fmla="*/ 0 w 5"/>
                  <a:gd name="T1" fmla="*/ 2 h 7"/>
                  <a:gd name="T2" fmla="*/ 0 w 5"/>
                  <a:gd name="T3" fmla="*/ 1 h 7"/>
                  <a:gd name="T4" fmla="*/ 4 w 5"/>
                  <a:gd name="T5" fmla="*/ 1 h 7"/>
                  <a:gd name="T6" fmla="*/ 2 w 5"/>
                  <a:gd name="T7" fmla="*/ 6 h 7"/>
                  <a:gd name="T8" fmla="*/ 0 w 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1" y="3"/>
                      <a:pt x="2" y="0"/>
                      <a:pt x="4" y="1"/>
                    </a:cubicBezTo>
                    <a:cubicBezTo>
                      <a:pt x="3" y="2"/>
                      <a:pt x="5" y="5"/>
                      <a:pt x="2" y="6"/>
                    </a:cubicBezTo>
                    <a:cubicBezTo>
                      <a:pt x="0" y="7"/>
                      <a:pt x="0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4" name="Freeform 329"/>
              <p:cNvSpPr>
                <a:spLocks noEditPoints="1"/>
              </p:cNvSpPr>
              <p:nvPr/>
            </p:nvSpPr>
            <p:spPr bwMode="auto">
              <a:xfrm>
                <a:off x="3950" y="2375"/>
                <a:ext cx="14" cy="17"/>
              </a:xfrm>
              <a:custGeom>
                <a:avLst/>
                <a:gdLst>
                  <a:gd name="T0" fmla="*/ 3 w 6"/>
                  <a:gd name="T1" fmla="*/ 7 h 7"/>
                  <a:gd name="T2" fmla="*/ 0 w 6"/>
                  <a:gd name="T3" fmla="*/ 3 h 7"/>
                  <a:gd name="T4" fmla="*/ 0 w 6"/>
                  <a:gd name="T5" fmla="*/ 2 h 7"/>
                  <a:gd name="T6" fmla="*/ 0 w 6"/>
                  <a:gd name="T7" fmla="*/ 2 h 7"/>
                  <a:gd name="T8" fmla="*/ 0 w 6"/>
                  <a:gd name="T9" fmla="*/ 1 h 7"/>
                  <a:gd name="T10" fmla="*/ 0 w 6"/>
                  <a:gd name="T11" fmla="*/ 1 h 7"/>
                  <a:gd name="T12" fmla="*/ 1 w 6"/>
                  <a:gd name="T13" fmla="*/ 0 h 7"/>
                  <a:gd name="T14" fmla="*/ 1 w 6"/>
                  <a:gd name="T15" fmla="*/ 1 h 7"/>
                  <a:gd name="T16" fmla="*/ 2 w 6"/>
                  <a:gd name="T17" fmla="*/ 1 h 7"/>
                  <a:gd name="T18" fmla="*/ 2 w 6"/>
                  <a:gd name="T19" fmla="*/ 1 h 7"/>
                  <a:gd name="T20" fmla="*/ 5 w 6"/>
                  <a:gd name="T21" fmla="*/ 0 h 7"/>
                  <a:gd name="T22" fmla="*/ 6 w 6"/>
                  <a:gd name="T23" fmla="*/ 0 h 7"/>
                  <a:gd name="T24" fmla="*/ 5 w 6"/>
                  <a:gd name="T25" fmla="*/ 1 h 7"/>
                  <a:gd name="T26" fmla="*/ 5 w 6"/>
                  <a:gd name="T27" fmla="*/ 3 h 7"/>
                  <a:gd name="T28" fmla="*/ 3 w 6"/>
                  <a:gd name="T29" fmla="*/ 6 h 7"/>
                  <a:gd name="T30" fmla="*/ 3 w 6"/>
                  <a:gd name="T31" fmla="*/ 7 h 7"/>
                  <a:gd name="T32" fmla="*/ 1 w 6"/>
                  <a:gd name="T33" fmla="*/ 2 h 7"/>
                  <a:gd name="T34" fmla="*/ 1 w 6"/>
                  <a:gd name="T35" fmla="*/ 3 h 7"/>
                  <a:gd name="T36" fmla="*/ 3 w 6"/>
                  <a:gd name="T37" fmla="*/ 5 h 7"/>
                  <a:gd name="T38" fmla="*/ 3 w 6"/>
                  <a:gd name="T39" fmla="*/ 5 h 7"/>
                  <a:gd name="T40" fmla="*/ 4 w 6"/>
                  <a:gd name="T41" fmla="*/ 3 h 7"/>
                  <a:gd name="T42" fmla="*/ 4 w 6"/>
                  <a:gd name="T43" fmla="*/ 1 h 7"/>
                  <a:gd name="T44" fmla="*/ 3 w 6"/>
                  <a:gd name="T45" fmla="*/ 2 h 7"/>
                  <a:gd name="T46" fmla="*/ 1 w 6"/>
                  <a:gd name="T4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7"/>
                    </a:moveTo>
                    <a:cubicBezTo>
                      <a:pt x="1" y="7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6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5" name="Freeform 330"/>
              <p:cNvSpPr/>
              <p:nvPr/>
            </p:nvSpPr>
            <p:spPr bwMode="auto">
              <a:xfrm>
                <a:off x="3974" y="2332"/>
                <a:ext cx="57" cy="62"/>
              </a:xfrm>
              <a:custGeom>
                <a:avLst/>
                <a:gdLst>
                  <a:gd name="T0" fmla="*/ 8 w 24"/>
                  <a:gd name="T1" fmla="*/ 1 h 26"/>
                  <a:gd name="T2" fmla="*/ 3 w 24"/>
                  <a:gd name="T3" fmla="*/ 2 h 26"/>
                  <a:gd name="T4" fmla="*/ 6 w 24"/>
                  <a:gd name="T5" fmla="*/ 8 h 26"/>
                  <a:gd name="T6" fmla="*/ 5 w 24"/>
                  <a:gd name="T7" fmla="*/ 13 h 26"/>
                  <a:gd name="T8" fmla="*/ 11 w 24"/>
                  <a:gd name="T9" fmla="*/ 19 h 26"/>
                  <a:gd name="T10" fmla="*/ 18 w 24"/>
                  <a:gd name="T11" fmla="*/ 24 h 26"/>
                  <a:gd name="T12" fmla="*/ 21 w 24"/>
                  <a:gd name="T13" fmla="*/ 19 h 26"/>
                  <a:gd name="T14" fmla="*/ 22 w 24"/>
                  <a:gd name="T15" fmla="*/ 15 h 26"/>
                  <a:gd name="T16" fmla="*/ 22 w 24"/>
                  <a:gd name="T17" fmla="*/ 7 h 26"/>
                  <a:gd name="T18" fmla="*/ 24 w 24"/>
                  <a:gd name="T19" fmla="*/ 2 h 26"/>
                  <a:gd name="T20" fmla="*/ 20 w 24"/>
                  <a:gd name="T21" fmla="*/ 2 h 26"/>
                  <a:gd name="T22" fmla="*/ 16 w 24"/>
                  <a:gd name="T23" fmla="*/ 3 h 26"/>
                  <a:gd name="T24" fmla="*/ 8 w 24"/>
                  <a:gd name="T2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6">
                    <a:moveTo>
                      <a:pt x="8" y="1"/>
                    </a:moveTo>
                    <a:cubicBezTo>
                      <a:pt x="6" y="1"/>
                      <a:pt x="4" y="0"/>
                      <a:pt x="3" y="2"/>
                    </a:cubicBezTo>
                    <a:cubicBezTo>
                      <a:pt x="5" y="2"/>
                      <a:pt x="6" y="6"/>
                      <a:pt x="6" y="8"/>
                    </a:cubicBezTo>
                    <a:cubicBezTo>
                      <a:pt x="6" y="9"/>
                      <a:pt x="1" y="15"/>
                      <a:pt x="5" y="13"/>
                    </a:cubicBezTo>
                    <a:cubicBezTo>
                      <a:pt x="0" y="14"/>
                      <a:pt x="10" y="19"/>
                      <a:pt x="11" y="19"/>
                    </a:cubicBezTo>
                    <a:cubicBezTo>
                      <a:pt x="13" y="21"/>
                      <a:pt x="16" y="26"/>
                      <a:pt x="18" y="24"/>
                    </a:cubicBezTo>
                    <a:cubicBezTo>
                      <a:pt x="20" y="23"/>
                      <a:pt x="20" y="20"/>
                      <a:pt x="21" y="19"/>
                    </a:cubicBezTo>
                    <a:cubicBezTo>
                      <a:pt x="24" y="16"/>
                      <a:pt x="22" y="18"/>
                      <a:pt x="22" y="15"/>
                    </a:cubicBezTo>
                    <a:cubicBezTo>
                      <a:pt x="22" y="12"/>
                      <a:pt x="22" y="10"/>
                      <a:pt x="22" y="7"/>
                    </a:cubicBezTo>
                    <a:cubicBezTo>
                      <a:pt x="22" y="5"/>
                      <a:pt x="23" y="4"/>
                      <a:pt x="24" y="2"/>
                    </a:cubicBezTo>
                    <a:cubicBezTo>
                      <a:pt x="23" y="3"/>
                      <a:pt x="22" y="2"/>
                      <a:pt x="20" y="2"/>
                    </a:cubicBezTo>
                    <a:cubicBezTo>
                      <a:pt x="19" y="2"/>
                      <a:pt x="18" y="3"/>
                      <a:pt x="16" y="3"/>
                    </a:cubicBezTo>
                    <a:cubicBezTo>
                      <a:pt x="13" y="3"/>
                      <a:pt x="11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6" name="Freeform 331"/>
              <p:cNvSpPr>
                <a:spLocks noEditPoints="1"/>
              </p:cNvSpPr>
              <p:nvPr/>
            </p:nvSpPr>
            <p:spPr bwMode="auto">
              <a:xfrm>
                <a:off x="3979" y="2332"/>
                <a:ext cx="56" cy="60"/>
              </a:xfrm>
              <a:custGeom>
                <a:avLst/>
                <a:gdLst>
                  <a:gd name="T0" fmla="*/ 15 w 24"/>
                  <a:gd name="T1" fmla="*/ 25 h 25"/>
                  <a:gd name="T2" fmla="*/ 11 w 24"/>
                  <a:gd name="T3" fmla="*/ 22 h 25"/>
                  <a:gd name="T4" fmla="*/ 9 w 24"/>
                  <a:gd name="T5" fmla="*/ 20 h 25"/>
                  <a:gd name="T6" fmla="*/ 8 w 24"/>
                  <a:gd name="T7" fmla="*/ 19 h 25"/>
                  <a:gd name="T8" fmla="*/ 1 w 24"/>
                  <a:gd name="T9" fmla="*/ 14 h 25"/>
                  <a:gd name="T10" fmla="*/ 1 w 24"/>
                  <a:gd name="T11" fmla="*/ 14 h 25"/>
                  <a:gd name="T12" fmla="*/ 1 w 24"/>
                  <a:gd name="T13" fmla="*/ 14 h 25"/>
                  <a:gd name="T14" fmla="*/ 3 w 24"/>
                  <a:gd name="T15" fmla="*/ 9 h 25"/>
                  <a:gd name="T16" fmla="*/ 3 w 24"/>
                  <a:gd name="T17" fmla="*/ 8 h 25"/>
                  <a:gd name="T18" fmla="*/ 1 w 24"/>
                  <a:gd name="T19" fmla="*/ 3 h 25"/>
                  <a:gd name="T20" fmla="*/ 0 w 24"/>
                  <a:gd name="T21" fmla="*/ 2 h 25"/>
                  <a:gd name="T22" fmla="*/ 1 w 24"/>
                  <a:gd name="T23" fmla="*/ 2 h 25"/>
                  <a:gd name="T24" fmla="*/ 4 w 24"/>
                  <a:gd name="T25" fmla="*/ 0 h 25"/>
                  <a:gd name="T26" fmla="*/ 5 w 24"/>
                  <a:gd name="T27" fmla="*/ 0 h 25"/>
                  <a:gd name="T28" fmla="*/ 6 w 24"/>
                  <a:gd name="T29" fmla="*/ 0 h 25"/>
                  <a:gd name="T30" fmla="*/ 7 w 24"/>
                  <a:gd name="T31" fmla="*/ 0 h 25"/>
                  <a:gd name="T32" fmla="*/ 11 w 24"/>
                  <a:gd name="T33" fmla="*/ 1 h 25"/>
                  <a:gd name="T34" fmla="*/ 14 w 24"/>
                  <a:gd name="T35" fmla="*/ 3 h 25"/>
                  <a:gd name="T36" fmla="*/ 16 w 24"/>
                  <a:gd name="T37" fmla="*/ 2 h 25"/>
                  <a:gd name="T38" fmla="*/ 18 w 24"/>
                  <a:gd name="T39" fmla="*/ 1 h 25"/>
                  <a:gd name="T40" fmla="*/ 20 w 24"/>
                  <a:gd name="T41" fmla="*/ 1 h 25"/>
                  <a:gd name="T42" fmla="*/ 22 w 24"/>
                  <a:gd name="T43" fmla="*/ 2 h 25"/>
                  <a:gd name="T44" fmla="*/ 24 w 24"/>
                  <a:gd name="T45" fmla="*/ 1 h 25"/>
                  <a:gd name="T46" fmla="*/ 22 w 24"/>
                  <a:gd name="T47" fmla="*/ 3 h 25"/>
                  <a:gd name="T48" fmla="*/ 21 w 24"/>
                  <a:gd name="T49" fmla="*/ 7 h 25"/>
                  <a:gd name="T50" fmla="*/ 21 w 24"/>
                  <a:gd name="T51" fmla="*/ 15 h 25"/>
                  <a:gd name="T52" fmla="*/ 21 w 24"/>
                  <a:gd name="T53" fmla="*/ 16 h 25"/>
                  <a:gd name="T54" fmla="*/ 21 w 24"/>
                  <a:gd name="T55" fmla="*/ 17 h 25"/>
                  <a:gd name="T56" fmla="*/ 20 w 24"/>
                  <a:gd name="T57" fmla="*/ 20 h 25"/>
                  <a:gd name="T58" fmla="*/ 18 w 24"/>
                  <a:gd name="T59" fmla="*/ 22 h 25"/>
                  <a:gd name="T60" fmla="*/ 17 w 24"/>
                  <a:gd name="T61" fmla="*/ 25 h 25"/>
                  <a:gd name="T62" fmla="*/ 15 w 24"/>
                  <a:gd name="T63" fmla="*/ 25 h 25"/>
                  <a:gd name="T64" fmla="*/ 3 w 24"/>
                  <a:gd name="T65" fmla="*/ 14 h 25"/>
                  <a:gd name="T66" fmla="*/ 3 w 24"/>
                  <a:gd name="T67" fmla="*/ 14 h 25"/>
                  <a:gd name="T68" fmla="*/ 8 w 24"/>
                  <a:gd name="T69" fmla="*/ 18 h 25"/>
                  <a:gd name="T70" fmla="*/ 9 w 24"/>
                  <a:gd name="T71" fmla="*/ 19 h 25"/>
                  <a:gd name="T72" fmla="*/ 12 w 24"/>
                  <a:gd name="T73" fmla="*/ 21 h 25"/>
                  <a:gd name="T74" fmla="*/ 15 w 24"/>
                  <a:gd name="T75" fmla="*/ 24 h 25"/>
                  <a:gd name="T76" fmla="*/ 16 w 24"/>
                  <a:gd name="T77" fmla="*/ 24 h 25"/>
                  <a:gd name="T78" fmla="*/ 17 w 24"/>
                  <a:gd name="T79" fmla="*/ 21 h 25"/>
                  <a:gd name="T80" fmla="*/ 19 w 24"/>
                  <a:gd name="T81" fmla="*/ 19 h 25"/>
                  <a:gd name="T82" fmla="*/ 20 w 24"/>
                  <a:gd name="T83" fmla="*/ 17 h 25"/>
                  <a:gd name="T84" fmla="*/ 19 w 24"/>
                  <a:gd name="T85" fmla="*/ 15 h 25"/>
                  <a:gd name="T86" fmla="*/ 19 w 24"/>
                  <a:gd name="T87" fmla="*/ 7 h 25"/>
                  <a:gd name="T88" fmla="*/ 21 w 24"/>
                  <a:gd name="T89" fmla="*/ 3 h 25"/>
                  <a:gd name="T90" fmla="*/ 20 w 24"/>
                  <a:gd name="T91" fmla="*/ 3 h 25"/>
                  <a:gd name="T92" fmla="*/ 18 w 24"/>
                  <a:gd name="T93" fmla="*/ 3 h 25"/>
                  <a:gd name="T94" fmla="*/ 17 w 24"/>
                  <a:gd name="T95" fmla="*/ 3 h 25"/>
                  <a:gd name="T96" fmla="*/ 14 w 24"/>
                  <a:gd name="T97" fmla="*/ 4 h 25"/>
                  <a:gd name="T98" fmla="*/ 14 w 24"/>
                  <a:gd name="T99" fmla="*/ 4 h 25"/>
                  <a:gd name="T100" fmla="*/ 10 w 24"/>
                  <a:gd name="T101" fmla="*/ 2 h 25"/>
                  <a:gd name="T102" fmla="*/ 6 w 24"/>
                  <a:gd name="T103" fmla="*/ 1 h 25"/>
                  <a:gd name="T104" fmla="*/ 5 w 24"/>
                  <a:gd name="T105" fmla="*/ 1 h 25"/>
                  <a:gd name="T106" fmla="*/ 4 w 24"/>
                  <a:gd name="T107" fmla="*/ 1 h 25"/>
                  <a:gd name="T108" fmla="*/ 2 w 24"/>
                  <a:gd name="T109" fmla="*/ 2 h 25"/>
                  <a:gd name="T110" fmla="*/ 4 w 24"/>
                  <a:gd name="T111" fmla="*/ 8 h 25"/>
                  <a:gd name="T112" fmla="*/ 4 w 24"/>
                  <a:gd name="T113" fmla="*/ 10 h 25"/>
                  <a:gd name="T114" fmla="*/ 2 w 24"/>
                  <a:gd name="T115" fmla="*/ 13 h 25"/>
                  <a:gd name="T116" fmla="*/ 2 w 24"/>
                  <a:gd name="T117" fmla="*/ 13 h 25"/>
                  <a:gd name="T118" fmla="*/ 2 w 24"/>
                  <a:gd name="T119" fmla="*/ 13 h 25"/>
                  <a:gd name="T120" fmla="*/ 3 w 24"/>
                  <a:gd name="T121" fmla="*/ 13 h 25"/>
                  <a:gd name="T122" fmla="*/ 4 w 24"/>
                  <a:gd name="T123" fmla="*/ 14 h 25"/>
                  <a:gd name="T124" fmla="*/ 3 w 24"/>
                  <a:gd name="T12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" h="25">
                    <a:moveTo>
                      <a:pt x="15" y="25"/>
                    </a:moveTo>
                    <a:cubicBezTo>
                      <a:pt x="14" y="25"/>
                      <a:pt x="12" y="24"/>
                      <a:pt x="11" y="22"/>
                    </a:cubicBezTo>
                    <a:cubicBezTo>
                      <a:pt x="10" y="21"/>
                      <a:pt x="9" y="20"/>
                      <a:pt x="9" y="20"/>
                    </a:cubicBezTo>
                    <a:cubicBezTo>
                      <a:pt x="9" y="20"/>
                      <a:pt x="8" y="20"/>
                      <a:pt x="8" y="19"/>
                    </a:cubicBezTo>
                    <a:cubicBezTo>
                      <a:pt x="4" y="17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1"/>
                      <a:pt x="3" y="9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7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8" y="0"/>
                      <a:pt x="10" y="1"/>
                      <a:pt x="11" y="1"/>
                    </a:cubicBezTo>
                    <a:cubicBezTo>
                      <a:pt x="12" y="2"/>
                      <a:pt x="13" y="3"/>
                      <a:pt x="14" y="3"/>
                    </a:cubicBezTo>
                    <a:cubicBezTo>
                      <a:pt x="15" y="3"/>
                      <a:pt x="16" y="2"/>
                      <a:pt x="16" y="2"/>
                    </a:cubicBezTo>
                    <a:cubicBezTo>
                      <a:pt x="17" y="2"/>
                      <a:pt x="17" y="1"/>
                      <a:pt x="18" y="1"/>
                    </a:cubicBezTo>
                    <a:cubicBezTo>
                      <a:pt x="19" y="1"/>
                      <a:pt x="20" y="1"/>
                      <a:pt x="20" y="1"/>
                    </a:cubicBezTo>
                    <a:cubicBezTo>
                      <a:pt x="21" y="2"/>
                      <a:pt x="22" y="2"/>
                      <a:pt x="22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5"/>
                      <a:pt x="21" y="5"/>
                      <a:pt x="21" y="7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8"/>
                      <a:pt x="21" y="18"/>
                      <a:pt x="20" y="20"/>
                    </a:cubicBezTo>
                    <a:cubicBezTo>
                      <a:pt x="19" y="20"/>
                      <a:pt x="19" y="21"/>
                      <a:pt x="18" y="22"/>
                    </a:cubicBezTo>
                    <a:cubicBezTo>
                      <a:pt x="18" y="23"/>
                      <a:pt x="18" y="24"/>
                      <a:pt x="17" y="25"/>
                    </a:cubicBezTo>
                    <a:cubicBezTo>
                      <a:pt x="16" y="25"/>
                      <a:pt x="16" y="25"/>
                      <a:pt x="15" y="25"/>
                    </a:cubicBezTo>
                    <a:close/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6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20"/>
                      <a:pt x="12" y="21"/>
                    </a:cubicBezTo>
                    <a:cubicBezTo>
                      <a:pt x="13" y="22"/>
                      <a:pt x="14" y="24"/>
                      <a:pt x="15" y="24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3"/>
                      <a:pt x="17" y="22"/>
                      <a:pt x="17" y="21"/>
                    </a:cubicBezTo>
                    <a:cubicBezTo>
                      <a:pt x="17" y="20"/>
                      <a:pt x="18" y="19"/>
                      <a:pt x="19" y="19"/>
                    </a:cubicBezTo>
                    <a:cubicBezTo>
                      <a:pt x="19" y="18"/>
                      <a:pt x="20" y="18"/>
                      <a:pt x="20" y="17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5"/>
                      <a:pt x="20" y="4"/>
                      <a:pt x="21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19" y="3"/>
                      <a:pt x="19" y="2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4"/>
                      <a:pt x="15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1" y="3"/>
                      <a:pt x="10" y="2"/>
                    </a:cubicBezTo>
                    <a:cubicBezTo>
                      <a:pt x="9" y="2"/>
                      <a:pt x="8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4" y="3"/>
                      <a:pt x="5" y="7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7" name="Freeform 332"/>
              <p:cNvSpPr/>
              <p:nvPr/>
            </p:nvSpPr>
            <p:spPr bwMode="auto">
              <a:xfrm>
                <a:off x="3846" y="2328"/>
                <a:ext cx="118" cy="118"/>
              </a:xfrm>
              <a:custGeom>
                <a:avLst/>
                <a:gdLst>
                  <a:gd name="T0" fmla="*/ 48 w 50"/>
                  <a:gd name="T1" fmla="*/ 11 h 50"/>
                  <a:gd name="T2" fmla="*/ 46 w 50"/>
                  <a:gd name="T3" fmla="*/ 18 h 50"/>
                  <a:gd name="T4" fmla="*/ 44 w 50"/>
                  <a:gd name="T5" fmla="*/ 21 h 50"/>
                  <a:gd name="T6" fmla="*/ 45 w 50"/>
                  <a:gd name="T7" fmla="*/ 24 h 50"/>
                  <a:gd name="T8" fmla="*/ 45 w 50"/>
                  <a:gd name="T9" fmla="*/ 31 h 50"/>
                  <a:gd name="T10" fmla="*/ 48 w 50"/>
                  <a:gd name="T11" fmla="*/ 36 h 50"/>
                  <a:gd name="T12" fmla="*/ 44 w 50"/>
                  <a:gd name="T13" fmla="*/ 38 h 50"/>
                  <a:gd name="T14" fmla="*/ 44 w 50"/>
                  <a:gd name="T15" fmla="*/ 43 h 50"/>
                  <a:gd name="T16" fmla="*/ 44 w 50"/>
                  <a:gd name="T17" fmla="*/ 47 h 50"/>
                  <a:gd name="T18" fmla="*/ 46 w 50"/>
                  <a:gd name="T19" fmla="*/ 47 h 50"/>
                  <a:gd name="T20" fmla="*/ 46 w 50"/>
                  <a:gd name="T21" fmla="*/ 50 h 50"/>
                  <a:gd name="T22" fmla="*/ 39 w 50"/>
                  <a:gd name="T23" fmla="*/ 46 h 50"/>
                  <a:gd name="T24" fmla="*/ 34 w 50"/>
                  <a:gd name="T25" fmla="*/ 45 h 50"/>
                  <a:gd name="T26" fmla="*/ 32 w 50"/>
                  <a:gd name="T27" fmla="*/ 45 h 50"/>
                  <a:gd name="T28" fmla="*/ 31 w 50"/>
                  <a:gd name="T29" fmla="*/ 43 h 50"/>
                  <a:gd name="T30" fmla="*/ 26 w 50"/>
                  <a:gd name="T31" fmla="*/ 44 h 50"/>
                  <a:gd name="T32" fmla="*/ 26 w 50"/>
                  <a:gd name="T33" fmla="*/ 42 h 50"/>
                  <a:gd name="T34" fmla="*/ 22 w 50"/>
                  <a:gd name="T35" fmla="*/ 34 h 50"/>
                  <a:gd name="T36" fmla="*/ 22 w 50"/>
                  <a:gd name="T37" fmla="*/ 33 h 50"/>
                  <a:gd name="T38" fmla="*/ 19 w 50"/>
                  <a:gd name="T39" fmla="*/ 33 h 50"/>
                  <a:gd name="T40" fmla="*/ 18 w 50"/>
                  <a:gd name="T41" fmla="*/ 36 h 50"/>
                  <a:gd name="T42" fmla="*/ 12 w 50"/>
                  <a:gd name="T43" fmla="*/ 34 h 50"/>
                  <a:gd name="T44" fmla="*/ 7 w 50"/>
                  <a:gd name="T45" fmla="*/ 30 h 50"/>
                  <a:gd name="T46" fmla="*/ 0 w 50"/>
                  <a:gd name="T47" fmla="*/ 31 h 50"/>
                  <a:gd name="T48" fmla="*/ 5 w 50"/>
                  <a:gd name="T49" fmla="*/ 26 h 50"/>
                  <a:gd name="T50" fmla="*/ 10 w 50"/>
                  <a:gd name="T51" fmla="*/ 23 h 50"/>
                  <a:gd name="T52" fmla="*/ 12 w 50"/>
                  <a:gd name="T53" fmla="*/ 18 h 50"/>
                  <a:gd name="T54" fmla="*/ 14 w 50"/>
                  <a:gd name="T55" fmla="*/ 14 h 50"/>
                  <a:gd name="T56" fmla="*/ 15 w 50"/>
                  <a:gd name="T57" fmla="*/ 9 h 50"/>
                  <a:gd name="T58" fmla="*/ 17 w 50"/>
                  <a:gd name="T59" fmla="*/ 5 h 50"/>
                  <a:gd name="T60" fmla="*/ 19 w 50"/>
                  <a:gd name="T61" fmla="*/ 1 h 50"/>
                  <a:gd name="T62" fmla="*/ 22 w 50"/>
                  <a:gd name="T63" fmla="*/ 3 h 50"/>
                  <a:gd name="T64" fmla="*/ 27 w 50"/>
                  <a:gd name="T65" fmla="*/ 3 h 50"/>
                  <a:gd name="T66" fmla="*/ 29 w 50"/>
                  <a:gd name="T67" fmla="*/ 2 h 50"/>
                  <a:gd name="T68" fmla="*/ 31 w 50"/>
                  <a:gd name="T69" fmla="*/ 2 h 50"/>
                  <a:gd name="T70" fmla="*/ 34 w 50"/>
                  <a:gd name="T71" fmla="*/ 1 h 50"/>
                  <a:gd name="T72" fmla="*/ 38 w 50"/>
                  <a:gd name="T73" fmla="*/ 1 h 50"/>
                  <a:gd name="T74" fmla="*/ 41 w 50"/>
                  <a:gd name="T75" fmla="*/ 1 h 50"/>
                  <a:gd name="T76" fmla="*/ 45 w 50"/>
                  <a:gd name="T77" fmla="*/ 3 h 50"/>
                  <a:gd name="T78" fmla="*/ 46 w 50"/>
                  <a:gd name="T79" fmla="*/ 3 h 50"/>
                  <a:gd name="T80" fmla="*/ 49 w 50"/>
                  <a:gd name="T81" fmla="*/ 5 h 50"/>
                  <a:gd name="T82" fmla="*/ 50 w 50"/>
                  <a:gd name="T83" fmla="*/ 9 h 50"/>
                  <a:gd name="T84" fmla="*/ 48 w 50"/>
                  <a:gd name="T85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0" h="50">
                    <a:moveTo>
                      <a:pt x="48" y="11"/>
                    </a:moveTo>
                    <a:cubicBezTo>
                      <a:pt x="46" y="14"/>
                      <a:pt x="47" y="15"/>
                      <a:pt x="46" y="18"/>
                    </a:cubicBezTo>
                    <a:cubicBezTo>
                      <a:pt x="46" y="19"/>
                      <a:pt x="44" y="20"/>
                      <a:pt x="44" y="21"/>
                    </a:cubicBezTo>
                    <a:cubicBezTo>
                      <a:pt x="44" y="22"/>
                      <a:pt x="45" y="23"/>
                      <a:pt x="45" y="24"/>
                    </a:cubicBezTo>
                    <a:cubicBezTo>
                      <a:pt x="45" y="26"/>
                      <a:pt x="45" y="28"/>
                      <a:pt x="45" y="31"/>
                    </a:cubicBezTo>
                    <a:cubicBezTo>
                      <a:pt x="45" y="33"/>
                      <a:pt x="48" y="34"/>
                      <a:pt x="48" y="36"/>
                    </a:cubicBezTo>
                    <a:cubicBezTo>
                      <a:pt x="46" y="37"/>
                      <a:pt x="45" y="36"/>
                      <a:pt x="44" y="38"/>
                    </a:cubicBezTo>
                    <a:cubicBezTo>
                      <a:pt x="43" y="40"/>
                      <a:pt x="44" y="41"/>
                      <a:pt x="44" y="43"/>
                    </a:cubicBezTo>
                    <a:cubicBezTo>
                      <a:pt x="43" y="45"/>
                      <a:pt x="42" y="45"/>
                      <a:pt x="44" y="47"/>
                    </a:cubicBezTo>
                    <a:cubicBezTo>
                      <a:pt x="44" y="48"/>
                      <a:pt x="46" y="47"/>
                      <a:pt x="46" y="47"/>
                    </a:cubicBezTo>
                    <a:cubicBezTo>
                      <a:pt x="46" y="48"/>
                      <a:pt x="46" y="49"/>
                      <a:pt x="46" y="50"/>
                    </a:cubicBezTo>
                    <a:cubicBezTo>
                      <a:pt x="43" y="50"/>
                      <a:pt x="41" y="45"/>
                      <a:pt x="39" y="46"/>
                    </a:cubicBezTo>
                    <a:cubicBezTo>
                      <a:pt x="37" y="46"/>
                      <a:pt x="35" y="46"/>
                      <a:pt x="34" y="45"/>
                    </a:cubicBezTo>
                    <a:cubicBezTo>
                      <a:pt x="34" y="44"/>
                      <a:pt x="33" y="45"/>
                      <a:pt x="32" y="45"/>
                    </a:cubicBezTo>
                    <a:cubicBezTo>
                      <a:pt x="32" y="44"/>
                      <a:pt x="32" y="43"/>
                      <a:pt x="31" y="43"/>
                    </a:cubicBezTo>
                    <a:cubicBezTo>
                      <a:pt x="30" y="44"/>
                      <a:pt x="27" y="43"/>
                      <a:pt x="26" y="44"/>
                    </a:cubicBezTo>
                    <a:cubicBezTo>
                      <a:pt x="25" y="46"/>
                      <a:pt x="26" y="42"/>
                      <a:pt x="26" y="42"/>
                    </a:cubicBezTo>
                    <a:cubicBezTo>
                      <a:pt x="24" y="39"/>
                      <a:pt x="26" y="33"/>
                      <a:pt x="22" y="34"/>
                    </a:cubicBezTo>
                    <a:cubicBezTo>
                      <a:pt x="22" y="34"/>
                      <a:pt x="22" y="33"/>
                      <a:pt x="22" y="33"/>
                    </a:cubicBezTo>
                    <a:cubicBezTo>
                      <a:pt x="21" y="33"/>
                      <a:pt x="19" y="33"/>
                      <a:pt x="19" y="33"/>
                    </a:cubicBezTo>
                    <a:cubicBezTo>
                      <a:pt x="18" y="34"/>
                      <a:pt x="19" y="36"/>
                      <a:pt x="18" y="36"/>
                    </a:cubicBezTo>
                    <a:cubicBezTo>
                      <a:pt x="16" y="36"/>
                      <a:pt x="13" y="37"/>
                      <a:pt x="12" y="34"/>
                    </a:cubicBezTo>
                    <a:cubicBezTo>
                      <a:pt x="11" y="30"/>
                      <a:pt x="11" y="30"/>
                      <a:pt x="7" y="30"/>
                    </a:cubicBezTo>
                    <a:cubicBezTo>
                      <a:pt x="4" y="30"/>
                      <a:pt x="2" y="30"/>
                      <a:pt x="0" y="31"/>
                    </a:cubicBezTo>
                    <a:cubicBezTo>
                      <a:pt x="0" y="27"/>
                      <a:pt x="2" y="27"/>
                      <a:pt x="5" y="26"/>
                    </a:cubicBezTo>
                    <a:cubicBezTo>
                      <a:pt x="5" y="29"/>
                      <a:pt x="10" y="25"/>
                      <a:pt x="10" y="23"/>
                    </a:cubicBezTo>
                    <a:cubicBezTo>
                      <a:pt x="10" y="21"/>
                      <a:pt x="10" y="19"/>
                      <a:pt x="12" y="18"/>
                    </a:cubicBezTo>
                    <a:cubicBezTo>
                      <a:pt x="14" y="17"/>
                      <a:pt x="14" y="17"/>
                      <a:pt x="14" y="14"/>
                    </a:cubicBezTo>
                    <a:cubicBezTo>
                      <a:pt x="14" y="13"/>
                      <a:pt x="14" y="11"/>
                      <a:pt x="15" y="9"/>
                    </a:cubicBezTo>
                    <a:cubicBezTo>
                      <a:pt x="15" y="9"/>
                      <a:pt x="17" y="5"/>
                      <a:pt x="17" y="5"/>
                    </a:cubicBezTo>
                    <a:cubicBezTo>
                      <a:pt x="18" y="4"/>
                      <a:pt x="17" y="1"/>
                      <a:pt x="19" y="1"/>
                    </a:cubicBezTo>
                    <a:cubicBezTo>
                      <a:pt x="21" y="0"/>
                      <a:pt x="21" y="3"/>
                      <a:pt x="22" y="3"/>
                    </a:cubicBezTo>
                    <a:cubicBezTo>
                      <a:pt x="23" y="2"/>
                      <a:pt x="25" y="3"/>
                      <a:pt x="27" y="3"/>
                    </a:cubicBezTo>
                    <a:cubicBezTo>
                      <a:pt x="28" y="3"/>
                      <a:pt x="27" y="2"/>
                      <a:pt x="29" y="2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2" y="1"/>
                      <a:pt x="33" y="1"/>
                      <a:pt x="34" y="1"/>
                    </a:cubicBezTo>
                    <a:cubicBezTo>
                      <a:pt x="35" y="1"/>
                      <a:pt x="38" y="1"/>
                      <a:pt x="38" y="1"/>
                    </a:cubicBezTo>
                    <a:cubicBezTo>
                      <a:pt x="38" y="1"/>
                      <a:pt x="40" y="1"/>
                      <a:pt x="41" y="1"/>
                    </a:cubicBezTo>
                    <a:cubicBezTo>
                      <a:pt x="42" y="3"/>
                      <a:pt x="43" y="3"/>
                      <a:pt x="45" y="3"/>
                    </a:cubicBezTo>
                    <a:cubicBezTo>
                      <a:pt x="45" y="3"/>
                      <a:pt x="46" y="2"/>
                      <a:pt x="46" y="3"/>
                    </a:cubicBezTo>
                    <a:cubicBezTo>
                      <a:pt x="47" y="3"/>
                      <a:pt x="48" y="4"/>
                      <a:pt x="49" y="5"/>
                    </a:cubicBezTo>
                    <a:cubicBezTo>
                      <a:pt x="50" y="6"/>
                      <a:pt x="48" y="8"/>
                      <a:pt x="50" y="9"/>
                    </a:cubicBezTo>
                    <a:cubicBezTo>
                      <a:pt x="49" y="10"/>
                      <a:pt x="48" y="10"/>
                      <a:pt x="4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8" name="Freeform 333"/>
              <p:cNvSpPr>
                <a:spLocks noEditPoints="1"/>
              </p:cNvSpPr>
              <p:nvPr/>
            </p:nvSpPr>
            <p:spPr bwMode="auto">
              <a:xfrm>
                <a:off x="3843" y="2328"/>
                <a:ext cx="124" cy="121"/>
              </a:xfrm>
              <a:custGeom>
                <a:avLst/>
                <a:gdLst>
                  <a:gd name="T0" fmla="*/ 40 w 52"/>
                  <a:gd name="T1" fmla="*/ 46 h 51"/>
                  <a:gd name="T2" fmla="*/ 34 w 52"/>
                  <a:gd name="T3" fmla="*/ 45 h 51"/>
                  <a:gd name="T4" fmla="*/ 31 w 52"/>
                  <a:gd name="T5" fmla="*/ 44 h 51"/>
                  <a:gd name="T6" fmla="*/ 27 w 52"/>
                  <a:gd name="T7" fmla="*/ 45 h 51"/>
                  <a:gd name="T8" fmla="*/ 26 w 52"/>
                  <a:gd name="T9" fmla="*/ 38 h 51"/>
                  <a:gd name="T10" fmla="*/ 22 w 52"/>
                  <a:gd name="T11" fmla="*/ 34 h 51"/>
                  <a:gd name="T12" fmla="*/ 18 w 52"/>
                  <a:gd name="T13" fmla="*/ 36 h 51"/>
                  <a:gd name="T14" fmla="*/ 8 w 52"/>
                  <a:gd name="T15" fmla="*/ 31 h 51"/>
                  <a:gd name="T16" fmla="*/ 5 w 52"/>
                  <a:gd name="T17" fmla="*/ 26 h 51"/>
                  <a:gd name="T18" fmla="*/ 7 w 52"/>
                  <a:gd name="T19" fmla="*/ 27 h 51"/>
                  <a:gd name="T20" fmla="*/ 13 w 52"/>
                  <a:gd name="T21" fmla="*/ 17 h 51"/>
                  <a:gd name="T22" fmla="*/ 16 w 52"/>
                  <a:gd name="T23" fmla="*/ 7 h 51"/>
                  <a:gd name="T24" fmla="*/ 22 w 52"/>
                  <a:gd name="T25" fmla="*/ 1 h 51"/>
                  <a:gd name="T26" fmla="*/ 28 w 52"/>
                  <a:gd name="T27" fmla="*/ 2 h 51"/>
                  <a:gd name="T28" fmla="*/ 35 w 52"/>
                  <a:gd name="T29" fmla="*/ 0 h 51"/>
                  <a:gd name="T30" fmla="*/ 44 w 52"/>
                  <a:gd name="T31" fmla="*/ 2 h 51"/>
                  <a:gd name="T32" fmla="*/ 48 w 52"/>
                  <a:gd name="T33" fmla="*/ 2 h 51"/>
                  <a:gd name="T34" fmla="*/ 51 w 52"/>
                  <a:gd name="T35" fmla="*/ 8 h 51"/>
                  <a:gd name="T36" fmla="*/ 50 w 52"/>
                  <a:gd name="T37" fmla="*/ 11 h 51"/>
                  <a:gd name="T38" fmla="*/ 48 w 52"/>
                  <a:gd name="T39" fmla="*/ 18 h 51"/>
                  <a:gd name="T40" fmla="*/ 47 w 52"/>
                  <a:gd name="T41" fmla="*/ 24 h 51"/>
                  <a:gd name="T42" fmla="*/ 50 w 52"/>
                  <a:gd name="T43" fmla="*/ 36 h 51"/>
                  <a:gd name="T44" fmla="*/ 45 w 52"/>
                  <a:gd name="T45" fmla="*/ 38 h 51"/>
                  <a:gd name="T46" fmla="*/ 45 w 52"/>
                  <a:gd name="T47" fmla="*/ 47 h 51"/>
                  <a:gd name="T48" fmla="*/ 48 w 52"/>
                  <a:gd name="T49" fmla="*/ 51 h 51"/>
                  <a:gd name="T50" fmla="*/ 46 w 52"/>
                  <a:gd name="T51" fmla="*/ 48 h 51"/>
                  <a:gd name="T52" fmla="*/ 44 w 52"/>
                  <a:gd name="T53" fmla="*/ 43 h 51"/>
                  <a:gd name="T54" fmla="*/ 48 w 52"/>
                  <a:gd name="T55" fmla="*/ 36 h 51"/>
                  <a:gd name="T56" fmla="*/ 45 w 52"/>
                  <a:gd name="T57" fmla="*/ 31 h 51"/>
                  <a:gd name="T58" fmla="*/ 46 w 52"/>
                  <a:gd name="T59" fmla="*/ 19 h 51"/>
                  <a:gd name="T60" fmla="*/ 50 w 52"/>
                  <a:gd name="T61" fmla="*/ 9 h 51"/>
                  <a:gd name="T62" fmla="*/ 47 w 52"/>
                  <a:gd name="T63" fmla="*/ 3 h 51"/>
                  <a:gd name="T64" fmla="*/ 45 w 52"/>
                  <a:gd name="T65" fmla="*/ 3 h 51"/>
                  <a:gd name="T66" fmla="*/ 39 w 52"/>
                  <a:gd name="T67" fmla="*/ 2 h 51"/>
                  <a:gd name="T68" fmla="*/ 32 w 52"/>
                  <a:gd name="T69" fmla="*/ 2 h 51"/>
                  <a:gd name="T70" fmla="*/ 29 w 52"/>
                  <a:gd name="T71" fmla="*/ 3 h 51"/>
                  <a:gd name="T72" fmla="*/ 23 w 52"/>
                  <a:gd name="T73" fmla="*/ 3 h 51"/>
                  <a:gd name="T74" fmla="*/ 18 w 52"/>
                  <a:gd name="T75" fmla="*/ 5 h 51"/>
                  <a:gd name="T76" fmla="*/ 16 w 52"/>
                  <a:gd name="T77" fmla="*/ 14 h 51"/>
                  <a:gd name="T78" fmla="*/ 12 w 52"/>
                  <a:gd name="T79" fmla="*/ 23 h 51"/>
                  <a:gd name="T80" fmla="*/ 5 w 52"/>
                  <a:gd name="T81" fmla="*/ 27 h 51"/>
                  <a:gd name="T82" fmla="*/ 14 w 52"/>
                  <a:gd name="T83" fmla="*/ 34 h 51"/>
                  <a:gd name="T84" fmla="*/ 19 w 52"/>
                  <a:gd name="T85" fmla="*/ 34 h 51"/>
                  <a:gd name="T86" fmla="*/ 24 w 52"/>
                  <a:gd name="T87" fmla="*/ 32 h 51"/>
                  <a:gd name="T88" fmla="*/ 27 w 52"/>
                  <a:gd name="T89" fmla="*/ 41 h 51"/>
                  <a:gd name="T90" fmla="*/ 31 w 52"/>
                  <a:gd name="T91" fmla="*/ 43 h 51"/>
                  <a:gd name="T92" fmla="*/ 33 w 52"/>
                  <a:gd name="T93" fmla="*/ 44 h 51"/>
                  <a:gd name="T94" fmla="*/ 40 w 52"/>
                  <a:gd name="T95" fmla="*/ 4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2" h="51">
                    <a:moveTo>
                      <a:pt x="48" y="51"/>
                    </a:moveTo>
                    <a:cubicBezTo>
                      <a:pt x="47" y="51"/>
                      <a:pt x="47" y="51"/>
                      <a:pt x="47" y="51"/>
                    </a:cubicBezTo>
                    <a:cubicBezTo>
                      <a:pt x="45" y="51"/>
                      <a:pt x="44" y="49"/>
                      <a:pt x="43" y="48"/>
                    </a:cubicBezTo>
                    <a:cubicBezTo>
                      <a:pt x="42" y="47"/>
                      <a:pt x="41" y="46"/>
                      <a:pt x="40" y="46"/>
                    </a:cubicBezTo>
                    <a:cubicBezTo>
                      <a:pt x="39" y="47"/>
                      <a:pt x="39" y="47"/>
                      <a:pt x="38" y="47"/>
                    </a:cubicBezTo>
                    <a:cubicBezTo>
                      <a:pt x="37" y="47"/>
                      <a:pt x="35" y="46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4" y="45"/>
                    </a:cubicBezTo>
                    <a:cubicBezTo>
                      <a:pt x="34" y="45"/>
                      <a:pt x="34" y="46"/>
                      <a:pt x="33" y="45"/>
                    </a:cubicBezTo>
                    <a:cubicBezTo>
                      <a:pt x="32" y="45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4"/>
                      <a:pt x="28" y="45"/>
                    </a:cubicBezTo>
                    <a:cubicBezTo>
                      <a:pt x="28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3"/>
                    </a:cubicBezTo>
                    <a:cubicBezTo>
                      <a:pt x="26" y="43"/>
                      <a:pt x="26" y="42"/>
                      <a:pt x="26" y="42"/>
                    </a:cubicBezTo>
                    <a:cubicBezTo>
                      <a:pt x="26" y="41"/>
                      <a:pt x="26" y="39"/>
                      <a:pt x="26" y="38"/>
                    </a:cubicBezTo>
                    <a:cubicBezTo>
                      <a:pt x="25" y="35"/>
                      <a:pt x="25" y="34"/>
                      <a:pt x="23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1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19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7"/>
                      <a:pt x="16" y="37"/>
                    </a:cubicBezTo>
                    <a:cubicBezTo>
                      <a:pt x="14" y="37"/>
                      <a:pt x="13" y="36"/>
                      <a:pt x="12" y="34"/>
                    </a:cubicBezTo>
                    <a:cubicBezTo>
                      <a:pt x="11" y="31"/>
                      <a:pt x="11" y="31"/>
                      <a:pt x="9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5" y="31"/>
                      <a:pt x="3" y="31"/>
                      <a:pt x="1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27"/>
                      <a:pt x="2" y="27"/>
                      <a:pt x="5" y="26"/>
                    </a:cubicBezTo>
                    <a:cubicBezTo>
                      <a:pt x="5" y="26"/>
                      <a:pt x="5" y="26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7"/>
                      <a:pt x="7" y="27"/>
                    </a:cubicBezTo>
                    <a:cubicBezTo>
                      <a:pt x="8" y="27"/>
                      <a:pt x="10" y="24"/>
                      <a:pt x="10" y="23"/>
                    </a:cubicBezTo>
                    <a:cubicBezTo>
                      <a:pt x="10" y="23"/>
                      <a:pt x="10" y="22"/>
                      <a:pt x="10" y="22"/>
                    </a:cubicBezTo>
                    <a:cubicBezTo>
                      <a:pt x="11" y="21"/>
                      <a:pt x="11" y="19"/>
                      <a:pt x="12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5" y="14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7" y="5"/>
                      <a:pt x="17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8" y="2"/>
                      <a:pt x="18" y="1"/>
                      <a:pt x="19" y="0"/>
                    </a:cubicBezTo>
                    <a:cubicBezTo>
                      <a:pt x="21" y="0"/>
                      <a:pt x="22" y="1"/>
                      <a:pt x="22" y="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2"/>
                    </a:cubicBezTo>
                    <a:cubicBezTo>
                      <a:pt x="28" y="2"/>
                      <a:pt x="28" y="1"/>
                      <a:pt x="30" y="1"/>
                    </a:cubicBezTo>
                    <a:cubicBezTo>
                      <a:pt x="30" y="2"/>
                      <a:pt x="31" y="1"/>
                      <a:pt x="31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4" y="0"/>
                      <a:pt x="35" y="0"/>
                    </a:cubicBezTo>
                    <a:cubicBezTo>
                      <a:pt x="35" y="0"/>
                      <a:pt x="38" y="0"/>
                      <a:pt x="39" y="0"/>
                    </a:cubicBezTo>
                    <a:cubicBezTo>
                      <a:pt x="39" y="0"/>
                      <a:pt x="40" y="0"/>
                      <a:pt x="40" y="0"/>
                    </a:cubicBezTo>
                    <a:cubicBezTo>
                      <a:pt x="40" y="0"/>
                      <a:pt x="42" y="0"/>
                      <a:pt x="42" y="1"/>
                    </a:cubicBezTo>
                    <a:cubicBezTo>
                      <a:pt x="43" y="2"/>
                      <a:pt x="43" y="2"/>
                      <a:pt x="44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6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2"/>
                      <a:pt x="47" y="2"/>
                      <a:pt x="48" y="2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9" y="3"/>
                      <a:pt x="50" y="4"/>
                      <a:pt x="50" y="4"/>
                    </a:cubicBezTo>
                    <a:cubicBezTo>
                      <a:pt x="51" y="5"/>
                      <a:pt x="51" y="6"/>
                      <a:pt x="51" y="7"/>
                    </a:cubicBezTo>
                    <a:cubicBezTo>
                      <a:pt x="51" y="7"/>
                      <a:pt x="51" y="8"/>
                      <a:pt x="51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1" y="9"/>
                      <a:pt x="51" y="10"/>
                      <a:pt x="51" y="10"/>
                    </a:cubicBezTo>
                    <a:cubicBezTo>
                      <a:pt x="50" y="10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8" y="13"/>
                      <a:pt x="48" y="14"/>
                      <a:pt x="48" y="15"/>
                    </a:cubicBezTo>
                    <a:cubicBezTo>
                      <a:pt x="48" y="16"/>
                      <a:pt x="48" y="17"/>
                      <a:pt x="48" y="18"/>
                    </a:cubicBezTo>
                    <a:cubicBezTo>
                      <a:pt x="47" y="19"/>
                      <a:pt x="47" y="19"/>
                      <a:pt x="47" y="20"/>
                    </a:cubicBezTo>
                    <a:cubicBezTo>
                      <a:pt x="46" y="20"/>
                      <a:pt x="46" y="21"/>
                      <a:pt x="46" y="21"/>
                    </a:cubicBezTo>
                    <a:cubicBezTo>
                      <a:pt x="46" y="21"/>
                      <a:pt x="46" y="22"/>
                      <a:pt x="46" y="22"/>
                    </a:cubicBezTo>
                    <a:cubicBezTo>
                      <a:pt x="46" y="22"/>
                      <a:pt x="47" y="23"/>
                      <a:pt x="47" y="24"/>
                    </a:cubicBezTo>
                    <a:cubicBezTo>
                      <a:pt x="46" y="26"/>
                      <a:pt x="47" y="28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8" y="33"/>
                    </a:cubicBezTo>
                    <a:cubicBezTo>
                      <a:pt x="49" y="34"/>
                      <a:pt x="50" y="35"/>
                      <a:pt x="50" y="36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9" y="37"/>
                      <a:pt x="49" y="37"/>
                      <a:pt x="48" y="37"/>
                    </a:cubicBezTo>
                    <a:cubicBezTo>
                      <a:pt x="47" y="37"/>
                      <a:pt x="46" y="37"/>
                      <a:pt x="45" y="38"/>
                    </a:cubicBezTo>
                    <a:cubicBezTo>
                      <a:pt x="45" y="39"/>
                      <a:pt x="45" y="40"/>
                      <a:pt x="45" y="40"/>
                    </a:cubicBezTo>
                    <a:cubicBezTo>
                      <a:pt x="45" y="41"/>
                      <a:pt x="46" y="42"/>
                      <a:pt x="45" y="43"/>
                    </a:cubicBezTo>
                    <a:cubicBezTo>
                      <a:pt x="45" y="43"/>
                      <a:pt x="45" y="43"/>
                      <a:pt x="45" y="44"/>
                    </a:cubicBezTo>
                    <a:cubicBezTo>
                      <a:pt x="45" y="45"/>
                      <a:pt x="44" y="45"/>
                      <a:pt x="45" y="47"/>
                    </a:cubicBezTo>
                    <a:cubicBezTo>
                      <a:pt x="46" y="47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7" y="46"/>
                      <a:pt x="48" y="47"/>
                      <a:pt x="48" y="47"/>
                    </a:cubicBezTo>
                    <a:lnTo>
                      <a:pt x="48" y="51"/>
                    </a:lnTo>
                    <a:close/>
                    <a:moveTo>
                      <a:pt x="40" y="45"/>
                    </a:moveTo>
                    <a:cubicBezTo>
                      <a:pt x="41" y="45"/>
                      <a:pt x="43" y="46"/>
                      <a:pt x="44" y="47"/>
                    </a:cubicBezTo>
                    <a:cubicBezTo>
                      <a:pt x="45" y="48"/>
                      <a:pt x="45" y="49"/>
                      <a:pt x="46" y="49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48"/>
                      <a:pt x="46" y="48"/>
                      <a:pt x="45" y="48"/>
                    </a:cubicBezTo>
                    <a:cubicBezTo>
                      <a:pt x="45" y="48"/>
                      <a:pt x="45" y="48"/>
                      <a:pt x="44" y="48"/>
                    </a:cubicBezTo>
                    <a:cubicBezTo>
                      <a:pt x="43" y="46"/>
                      <a:pt x="43" y="45"/>
                      <a:pt x="44" y="43"/>
                    </a:cubicBezTo>
                    <a:cubicBezTo>
                      <a:pt x="44" y="43"/>
                      <a:pt x="44" y="43"/>
                      <a:pt x="44" y="42"/>
                    </a:cubicBezTo>
                    <a:cubicBezTo>
                      <a:pt x="44" y="42"/>
                      <a:pt x="44" y="41"/>
                      <a:pt x="44" y="41"/>
                    </a:cubicBezTo>
                    <a:cubicBezTo>
                      <a:pt x="44" y="40"/>
                      <a:pt x="44" y="39"/>
                      <a:pt x="44" y="38"/>
                    </a:cubicBezTo>
                    <a:cubicBezTo>
                      <a:pt x="45" y="36"/>
                      <a:pt x="47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5"/>
                      <a:pt x="47" y="34"/>
                    </a:cubicBezTo>
                    <a:cubicBezTo>
                      <a:pt x="46" y="33"/>
                      <a:pt x="45" y="33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28"/>
                      <a:pt x="45" y="26"/>
                      <a:pt x="45" y="24"/>
                    </a:cubicBezTo>
                    <a:cubicBezTo>
                      <a:pt x="45" y="23"/>
                      <a:pt x="45" y="23"/>
                      <a:pt x="45" y="22"/>
                    </a:cubicBezTo>
                    <a:cubicBezTo>
                      <a:pt x="45" y="22"/>
                      <a:pt x="44" y="21"/>
                      <a:pt x="44" y="21"/>
                    </a:cubicBezTo>
                    <a:cubicBezTo>
                      <a:pt x="45" y="20"/>
                      <a:pt x="45" y="19"/>
                      <a:pt x="46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7" y="17"/>
                      <a:pt x="47" y="16"/>
                      <a:pt x="47" y="15"/>
                    </a:cubicBezTo>
                    <a:cubicBezTo>
                      <a:pt x="47" y="14"/>
                      <a:pt x="47" y="13"/>
                      <a:pt x="49" y="11"/>
                    </a:cubicBezTo>
                    <a:cubicBezTo>
                      <a:pt x="49" y="10"/>
                      <a:pt x="49" y="9"/>
                      <a:pt x="50" y="9"/>
                    </a:cubicBezTo>
                    <a:cubicBezTo>
                      <a:pt x="49" y="8"/>
                      <a:pt x="49" y="7"/>
                      <a:pt x="50" y="6"/>
                    </a:cubicBezTo>
                    <a:cubicBezTo>
                      <a:pt x="50" y="6"/>
                      <a:pt x="50" y="6"/>
                      <a:pt x="49" y="5"/>
                    </a:cubicBezTo>
                    <a:cubicBezTo>
                      <a:pt x="49" y="5"/>
                      <a:pt x="48" y="4"/>
                      <a:pt x="48" y="4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3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3" y="3"/>
                      <a:pt x="42" y="3"/>
                      <a:pt x="41" y="2"/>
                    </a:cubicBezTo>
                    <a:cubicBezTo>
                      <a:pt x="41" y="2"/>
                      <a:pt x="41" y="2"/>
                      <a:pt x="40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7" y="2"/>
                      <a:pt x="36" y="2"/>
                      <a:pt x="35" y="2"/>
                    </a:cubicBezTo>
                    <a:cubicBezTo>
                      <a:pt x="35" y="2"/>
                      <a:pt x="33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4"/>
                      <a:pt x="28" y="4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2" y="3"/>
                      <a:pt x="22" y="3"/>
                      <a:pt x="21" y="2"/>
                    </a:cubicBezTo>
                    <a:cubicBezTo>
                      <a:pt x="21" y="2"/>
                      <a:pt x="20" y="1"/>
                      <a:pt x="20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4"/>
                      <a:pt x="19" y="5"/>
                      <a:pt x="18" y="5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2"/>
                      <a:pt x="16" y="13"/>
                    </a:cubicBezTo>
                    <a:cubicBezTo>
                      <a:pt x="16" y="13"/>
                      <a:pt x="16" y="14"/>
                      <a:pt x="16" y="14"/>
                    </a:cubicBezTo>
                    <a:cubicBezTo>
                      <a:pt x="16" y="17"/>
                      <a:pt x="15" y="17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9"/>
                      <a:pt x="12" y="21"/>
                      <a:pt x="12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8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8"/>
                      <a:pt x="2" y="28"/>
                      <a:pt x="2" y="30"/>
                    </a:cubicBezTo>
                    <a:cubicBezTo>
                      <a:pt x="4" y="29"/>
                      <a:pt x="5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2" y="29"/>
                      <a:pt x="13" y="30"/>
                      <a:pt x="14" y="34"/>
                    </a:cubicBezTo>
                    <a:cubicBezTo>
                      <a:pt x="14" y="35"/>
                      <a:pt x="15" y="35"/>
                      <a:pt x="16" y="35"/>
                    </a:cubicBezTo>
                    <a:cubicBezTo>
                      <a:pt x="17" y="35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4"/>
                    </a:cubicBezTo>
                    <a:cubicBezTo>
                      <a:pt x="19" y="34"/>
                      <a:pt x="19" y="33"/>
                      <a:pt x="20" y="33"/>
                    </a:cubicBezTo>
                    <a:cubicBezTo>
                      <a:pt x="20" y="32"/>
                      <a:pt x="21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7" y="33"/>
                      <a:pt x="27" y="36"/>
                      <a:pt x="27" y="38"/>
                    </a:cubicBezTo>
                    <a:cubicBezTo>
                      <a:pt x="27" y="39"/>
                      <a:pt x="27" y="41"/>
                      <a:pt x="27" y="41"/>
                    </a:cubicBezTo>
                    <a:cubicBezTo>
                      <a:pt x="27" y="42"/>
                      <a:pt x="27" y="42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8" y="43"/>
                      <a:pt x="29" y="43"/>
                      <a:pt x="3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3" y="43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4" y="44"/>
                      <a:pt x="35" y="43"/>
                      <a:pt x="36" y="44"/>
                    </a:cubicBezTo>
                    <a:cubicBezTo>
                      <a:pt x="37" y="45"/>
                      <a:pt x="37" y="46"/>
                      <a:pt x="39" y="45"/>
                    </a:cubicBezTo>
                    <a:cubicBezTo>
                      <a:pt x="40" y="45"/>
                      <a:pt x="40" y="45"/>
                      <a:pt x="4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79" name="Freeform 334"/>
              <p:cNvSpPr/>
              <p:nvPr/>
            </p:nvSpPr>
            <p:spPr bwMode="auto">
              <a:xfrm>
                <a:off x="3945" y="2337"/>
                <a:ext cx="43" cy="33"/>
              </a:xfrm>
              <a:custGeom>
                <a:avLst/>
                <a:gdLst>
                  <a:gd name="T0" fmla="*/ 15 w 18"/>
                  <a:gd name="T1" fmla="*/ 10 h 14"/>
                  <a:gd name="T2" fmla="*/ 18 w 18"/>
                  <a:gd name="T3" fmla="*/ 5 h 14"/>
                  <a:gd name="T4" fmla="*/ 15 w 18"/>
                  <a:gd name="T5" fmla="*/ 0 h 14"/>
                  <a:gd name="T6" fmla="*/ 13 w 18"/>
                  <a:gd name="T7" fmla="*/ 1 h 14"/>
                  <a:gd name="T8" fmla="*/ 9 w 18"/>
                  <a:gd name="T9" fmla="*/ 1 h 14"/>
                  <a:gd name="T10" fmla="*/ 8 w 18"/>
                  <a:gd name="T11" fmla="*/ 5 h 14"/>
                  <a:gd name="T12" fmla="*/ 5 w 18"/>
                  <a:gd name="T13" fmla="*/ 14 h 14"/>
                  <a:gd name="T14" fmla="*/ 8 w 18"/>
                  <a:gd name="T15" fmla="*/ 13 h 14"/>
                  <a:gd name="T16" fmla="*/ 10 w 18"/>
                  <a:gd name="T17" fmla="*/ 11 h 14"/>
                  <a:gd name="T18" fmla="*/ 15 w 18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4">
                    <a:moveTo>
                      <a:pt x="15" y="10"/>
                    </a:moveTo>
                    <a:cubicBezTo>
                      <a:pt x="16" y="9"/>
                      <a:pt x="18" y="7"/>
                      <a:pt x="18" y="5"/>
                    </a:cubicBezTo>
                    <a:cubicBezTo>
                      <a:pt x="18" y="3"/>
                      <a:pt x="16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2" y="1"/>
                      <a:pt x="10" y="1"/>
                      <a:pt x="9" y="1"/>
                    </a:cubicBezTo>
                    <a:cubicBezTo>
                      <a:pt x="5" y="1"/>
                      <a:pt x="8" y="4"/>
                      <a:pt x="8" y="5"/>
                    </a:cubicBezTo>
                    <a:cubicBezTo>
                      <a:pt x="8" y="6"/>
                      <a:pt x="0" y="13"/>
                      <a:pt x="5" y="14"/>
                    </a:cubicBezTo>
                    <a:cubicBezTo>
                      <a:pt x="5" y="14"/>
                      <a:pt x="8" y="13"/>
                      <a:pt x="8" y="13"/>
                    </a:cubicBezTo>
                    <a:cubicBezTo>
                      <a:pt x="10" y="13"/>
                      <a:pt x="10" y="13"/>
                      <a:pt x="10" y="11"/>
                    </a:cubicBezTo>
                    <a:cubicBezTo>
                      <a:pt x="10" y="10"/>
                      <a:pt x="15" y="10"/>
                      <a:pt x="1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0" name="Freeform 335"/>
              <p:cNvSpPr>
                <a:spLocks noEditPoints="1"/>
              </p:cNvSpPr>
              <p:nvPr/>
            </p:nvSpPr>
            <p:spPr bwMode="auto">
              <a:xfrm>
                <a:off x="3950" y="2335"/>
                <a:ext cx="40" cy="38"/>
              </a:xfrm>
              <a:custGeom>
                <a:avLst/>
                <a:gdLst>
                  <a:gd name="T0" fmla="*/ 4 w 17"/>
                  <a:gd name="T1" fmla="*/ 16 h 16"/>
                  <a:gd name="T2" fmla="*/ 3 w 17"/>
                  <a:gd name="T3" fmla="*/ 16 h 16"/>
                  <a:gd name="T4" fmla="*/ 1 w 17"/>
                  <a:gd name="T5" fmla="*/ 14 h 16"/>
                  <a:gd name="T6" fmla="*/ 4 w 17"/>
                  <a:gd name="T7" fmla="*/ 8 h 16"/>
                  <a:gd name="T8" fmla="*/ 6 w 17"/>
                  <a:gd name="T9" fmla="*/ 6 h 16"/>
                  <a:gd name="T10" fmla="*/ 5 w 17"/>
                  <a:gd name="T11" fmla="*/ 5 h 16"/>
                  <a:gd name="T12" fmla="*/ 4 w 17"/>
                  <a:gd name="T13" fmla="*/ 2 h 16"/>
                  <a:gd name="T14" fmla="*/ 7 w 17"/>
                  <a:gd name="T15" fmla="*/ 1 h 16"/>
                  <a:gd name="T16" fmla="*/ 11 w 17"/>
                  <a:gd name="T17" fmla="*/ 1 h 16"/>
                  <a:gd name="T18" fmla="*/ 11 w 17"/>
                  <a:gd name="T19" fmla="*/ 1 h 16"/>
                  <a:gd name="T20" fmla="*/ 12 w 17"/>
                  <a:gd name="T21" fmla="*/ 1 h 16"/>
                  <a:gd name="T22" fmla="*/ 13 w 17"/>
                  <a:gd name="T23" fmla="*/ 0 h 16"/>
                  <a:gd name="T24" fmla="*/ 13 w 17"/>
                  <a:gd name="T25" fmla="*/ 0 h 16"/>
                  <a:gd name="T26" fmla="*/ 17 w 17"/>
                  <a:gd name="T27" fmla="*/ 5 h 16"/>
                  <a:gd name="T28" fmla="*/ 15 w 17"/>
                  <a:gd name="T29" fmla="*/ 10 h 16"/>
                  <a:gd name="T30" fmla="*/ 14 w 17"/>
                  <a:gd name="T31" fmla="*/ 11 h 16"/>
                  <a:gd name="T32" fmla="*/ 14 w 17"/>
                  <a:gd name="T33" fmla="*/ 12 h 16"/>
                  <a:gd name="T34" fmla="*/ 13 w 17"/>
                  <a:gd name="T35" fmla="*/ 12 h 16"/>
                  <a:gd name="T36" fmla="*/ 12 w 17"/>
                  <a:gd name="T37" fmla="*/ 12 h 16"/>
                  <a:gd name="T38" fmla="*/ 8 w 17"/>
                  <a:gd name="T39" fmla="*/ 12 h 16"/>
                  <a:gd name="T40" fmla="*/ 8 w 17"/>
                  <a:gd name="T41" fmla="*/ 13 h 16"/>
                  <a:gd name="T42" fmla="*/ 6 w 17"/>
                  <a:gd name="T43" fmla="*/ 15 h 16"/>
                  <a:gd name="T44" fmla="*/ 4 w 17"/>
                  <a:gd name="T45" fmla="*/ 16 h 16"/>
                  <a:gd name="T46" fmla="*/ 13 w 17"/>
                  <a:gd name="T47" fmla="*/ 2 h 16"/>
                  <a:gd name="T48" fmla="*/ 13 w 17"/>
                  <a:gd name="T49" fmla="*/ 2 h 16"/>
                  <a:gd name="T50" fmla="*/ 11 w 17"/>
                  <a:gd name="T51" fmla="*/ 2 h 16"/>
                  <a:gd name="T52" fmla="*/ 11 w 17"/>
                  <a:gd name="T53" fmla="*/ 2 h 16"/>
                  <a:gd name="T54" fmla="*/ 7 w 17"/>
                  <a:gd name="T55" fmla="*/ 3 h 16"/>
                  <a:gd name="T56" fmla="*/ 6 w 17"/>
                  <a:gd name="T57" fmla="*/ 3 h 16"/>
                  <a:gd name="T58" fmla="*/ 6 w 17"/>
                  <a:gd name="T59" fmla="*/ 4 h 16"/>
                  <a:gd name="T60" fmla="*/ 7 w 17"/>
                  <a:gd name="T61" fmla="*/ 6 h 16"/>
                  <a:gd name="T62" fmla="*/ 5 w 17"/>
                  <a:gd name="T63" fmla="*/ 9 h 16"/>
                  <a:gd name="T64" fmla="*/ 2 w 17"/>
                  <a:gd name="T65" fmla="*/ 14 h 16"/>
                  <a:gd name="T66" fmla="*/ 3 w 17"/>
                  <a:gd name="T67" fmla="*/ 14 h 16"/>
                  <a:gd name="T68" fmla="*/ 6 w 17"/>
                  <a:gd name="T69" fmla="*/ 14 h 16"/>
                  <a:gd name="T70" fmla="*/ 7 w 17"/>
                  <a:gd name="T71" fmla="*/ 14 h 16"/>
                  <a:gd name="T72" fmla="*/ 7 w 17"/>
                  <a:gd name="T73" fmla="*/ 14 h 16"/>
                  <a:gd name="T74" fmla="*/ 7 w 17"/>
                  <a:gd name="T75" fmla="*/ 13 h 16"/>
                  <a:gd name="T76" fmla="*/ 7 w 17"/>
                  <a:gd name="T77" fmla="*/ 12 h 16"/>
                  <a:gd name="T78" fmla="*/ 12 w 17"/>
                  <a:gd name="T79" fmla="*/ 10 h 16"/>
                  <a:gd name="T80" fmla="*/ 13 w 17"/>
                  <a:gd name="T81" fmla="*/ 10 h 16"/>
                  <a:gd name="T82" fmla="*/ 14 w 17"/>
                  <a:gd name="T83" fmla="*/ 10 h 16"/>
                  <a:gd name="T84" fmla="*/ 15 w 17"/>
                  <a:gd name="T85" fmla="*/ 6 h 16"/>
                  <a:gd name="T86" fmla="*/ 13 w 17"/>
                  <a:gd name="T8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" h="16">
                    <a:moveTo>
                      <a:pt x="4" y="16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2"/>
                      <a:pt x="2" y="10"/>
                      <a:pt x="4" y="8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1"/>
                      <a:pt x="16" y="5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1" y="12"/>
                      <a:pt x="9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5"/>
                      <a:pt x="6" y="15"/>
                    </a:cubicBezTo>
                    <a:cubicBezTo>
                      <a:pt x="6" y="15"/>
                      <a:pt x="4" y="15"/>
                      <a:pt x="4" y="16"/>
                    </a:cubicBezTo>
                    <a:close/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5"/>
                      <a:pt x="7" y="6"/>
                      <a:pt x="7" y="6"/>
                    </a:cubicBezTo>
                    <a:cubicBezTo>
                      <a:pt x="7" y="7"/>
                      <a:pt x="6" y="7"/>
                      <a:pt x="5" y="9"/>
                    </a:cubicBezTo>
                    <a:cubicBezTo>
                      <a:pt x="4" y="10"/>
                      <a:pt x="2" y="13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4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7" y="11"/>
                      <a:pt x="11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4" y="10"/>
                    </a:cubicBezTo>
                    <a:cubicBezTo>
                      <a:pt x="15" y="8"/>
                      <a:pt x="16" y="7"/>
                      <a:pt x="15" y="6"/>
                    </a:cubicBezTo>
                    <a:cubicBezTo>
                      <a:pt x="15" y="4"/>
                      <a:pt x="14" y="2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1" name="Freeform 336"/>
              <p:cNvSpPr/>
              <p:nvPr/>
            </p:nvSpPr>
            <p:spPr bwMode="auto">
              <a:xfrm>
                <a:off x="3974" y="2423"/>
                <a:ext cx="19" cy="47"/>
              </a:xfrm>
              <a:custGeom>
                <a:avLst/>
                <a:gdLst>
                  <a:gd name="T0" fmla="*/ 1 w 8"/>
                  <a:gd name="T1" fmla="*/ 12 h 20"/>
                  <a:gd name="T2" fmla="*/ 5 w 8"/>
                  <a:gd name="T3" fmla="*/ 15 h 20"/>
                  <a:gd name="T4" fmla="*/ 5 w 8"/>
                  <a:gd name="T5" fmla="*/ 18 h 20"/>
                  <a:gd name="T6" fmla="*/ 6 w 8"/>
                  <a:gd name="T7" fmla="*/ 20 h 20"/>
                  <a:gd name="T8" fmla="*/ 7 w 8"/>
                  <a:gd name="T9" fmla="*/ 20 h 20"/>
                  <a:gd name="T10" fmla="*/ 8 w 8"/>
                  <a:gd name="T11" fmla="*/ 16 h 20"/>
                  <a:gd name="T12" fmla="*/ 6 w 8"/>
                  <a:gd name="T13" fmla="*/ 11 h 20"/>
                  <a:gd name="T14" fmla="*/ 7 w 8"/>
                  <a:gd name="T15" fmla="*/ 13 h 20"/>
                  <a:gd name="T16" fmla="*/ 5 w 8"/>
                  <a:gd name="T17" fmla="*/ 12 h 20"/>
                  <a:gd name="T18" fmla="*/ 4 w 8"/>
                  <a:gd name="T19" fmla="*/ 6 h 20"/>
                  <a:gd name="T20" fmla="*/ 3 w 8"/>
                  <a:gd name="T21" fmla="*/ 0 h 20"/>
                  <a:gd name="T22" fmla="*/ 1 w 8"/>
                  <a:gd name="T23" fmla="*/ 0 h 20"/>
                  <a:gd name="T24" fmla="*/ 2 w 8"/>
                  <a:gd name="T25" fmla="*/ 3 h 20"/>
                  <a:gd name="T26" fmla="*/ 1 w 8"/>
                  <a:gd name="T27" fmla="*/ 6 h 20"/>
                  <a:gd name="T28" fmla="*/ 2 w 8"/>
                  <a:gd name="T29" fmla="*/ 7 h 20"/>
                  <a:gd name="T30" fmla="*/ 1 w 8"/>
                  <a:gd name="T31" fmla="*/ 8 h 20"/>
                  <a:gd name="T32" fmla="*/ 1 w 8"/>
                  <a:gd name="T33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20">
                    <a:moveTo>
                      <a:pt x="1" y="12"/>
                    </a:moveTo>
                    <a:cubicBezTo>
                      <a:pt x="2" y="15"/>
                      <a:pt x="4" y="12"/>
                      <a:pt x="5" y="15"/>
                    </a:cubicBezTo>
                    <a:cubicBezTo>
                      <a:pt x="5" y="16"/>
                      <a:pt x="4" y="17"/>
                      <a:pt x="5" y="18"/>
                    </a:cubicBezTo>
                    <a:cubicBezTo>
                      <a:pt x="5" y="19"/>
                      <a:pt x="6" y="19"/>
                      <a:pt x="6" y="20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6" y="18"/>
                      <a:pt x="8" y="18"/>
                      <a:pt x="8" y="16"/>
                    </a:cubicBezTo>
                    <a:cubicBezTo>
                      <a:pt x="8" y="14"/>
                      <a:pt x="7" y="13"/>
                      <a:pt x="6" y="11"/>
                    </a:cubicBezTo>
                    <a:cubicBezTo>
                      <a:pt x="6" y="11"/>
                      <a:pt x="6" y="12"/>
                      <a:pt x="7" y="13"/>
                    </a:cubicBezTo>
                    <a:cubicBezTo>
                      <a:pt x="6" y="13"/>
                      <a:pt x="5" y="13"/>
                      <a:pt x="5" y="12"/>
                    </a:cubicBezTo>
                    <a:cubicBezTo>
                      <a:pt x="5" y="10"/>
                      <a:pt x="3" y="8"/>
                      <a:pt x="4" y="6"/>
                    </a:cubicBezTo>
                    <a:cubicBezTo>
                      <a:pt x="5" y="4"/>
                      <a:pt x="3" y="2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2" y="2"/>
                      <a:pt x="2" y="3"/>
                    </a:cubicBezTo>
                    <a:cubicBezTo>
                      <a:pt x="2" y="3"/>
                      <a:pt x="1" y="5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2" name="Freeform 337"/>
              <p:cNvSpPr>
                <a:spLocks noEditPoints="1"/>
              </p:cNvSpPr>
              <p:nvPr/>
            </p:nvSpPr>
            <p:spPr bwMode="auto">
              <a:xfrm>
                <a:off x="3971" y="2416"/>
                <a:ext cx="24" cy="57"/>
              </a:xfrm>
              <a:custGeom>
                <a:avLst/>
                <a:gdLst>
                  <a:gd name="T0" fmla="*/ 7 w 10"/>
                  <a:gd name="T1" fmla="*/ 24 h 24"/>
                  <a:gd name="T2" fmla="*/ 6 w 10"/>
                  <a:gd name="T3" fmla="*/ 23 h 24"/>
                  <a:gd name="T4" fmla="*/ 5 w 10"/>
                  <a:gd name="T5" fmla="*/ 19 h 24"/>
                  <a:gd name="T6" fmla="*/ 4 w 10"/>
                  <a:gd name="T7" fmla="*/ 17 h 24"/>
                  <a:gd name="T8" fmla="*/ 2 w 10"/>
                  <a:gd name="T9" fmla="*/ 16 h 24"/>
                  <a:gd name="T10" fmla="*/ 1 w 10"/>
                  <a:gd name="T11" fmla="*/ 11 h 24"/>
                  <a:gd name="T12" fmla="*/ 2 w 10"/>
                  <a:gd name="T13" fmla="*/ 9 h 24"/>
                  <a:gd name="T14" fmla="*/ 2 w 10"/>
                  <a:gd name="T15" fmla="*/ 7 h 24"/>
                  <a:gd name="T16" fmla="*/ 2 w 10"/>
                  <a:gd name="T17" fmla="*/ 4 h 24"/>
                  <a:gd name="T18" fmla="*/ 0 w 10"/>
                  <a:gd name="T19" fmla="*/ 0 h 24"/>
                  <a:gd name="T20" fmla="*/ 4 w 10"/>
                  <a:gd name="T21" fmla="*/ 2 h 24"/>
                  <a:gd name="T22" fmla="*/ 5 w 10"/>
                  <a:gd name="T23" fmla="*/ 3 h 24"/>
                  <a:gd name="T24" fmla="*/ 5 w 10"/>
                  <a:gd name="T25" fmla="*/ 9 h 24"/>
                  <a:gd name="T26" fmla="*/ 6 w 10"/>
                  <a:gd name="T27" fmla="*/ 14 h 24"/>
                  <a:gd name="T28" fmla="*/ 8 w 10"/>
                  <a:gd name="T29" fmla="*/ 14 h 24"/>
                  <a:gd name="T30" fmla="*/ 9 w 10"/>
                  <a:gd name="T31" fmla="*/ 21 h 24"/>
                  <a:gd name="T32" fmla="*/ 9 w 10"/>
                  <a:gd name="T33" fmla="*/ 24 h 24"/>
                  <a:gd name="T34" fmla="*/ 7 w 10"/>
                  <a:gd name="T35" fmla="*/ 18 h 24"/>
                  <a:gd name="T36" fmla="*/ 6 w 10"/>
                  <a:gd name="T37" fmla="*/ 21 h 24"/>
                  <a:gd name="T38" fmla="*/ 7 w 10"/>
                  <a:gd name="T39" fmla="*/ 22 h 24"/>
                  <a:gd name="T40" fmla="*/ 9 w 10"/>
                  <a:gd name="T41" fmla="*/ 19 h 24"/>
                  <a:gd name="T42" fmla="*/ 7 w 10"/>
                  <a:gd name="T43" fmla="*/ 17 h 24"/>
                  <a:gd name="T44" fmla="*/ 6 w 10"/>
                  <a:gd name="T45" fmla="*/ 16 h 24"/>
                  <a:gd name="T46" fmla="*/ 4 w 10"/>
                  <a:gd name="T47" fmla="*/ 16 h 24"/>
                  <a:gd name="T48" fmla="*/ 5 w 10"/>
                  <a:gd name="T49" fmla="*/ 16 h 24"/>
                  <a:gd name="T50" fmla="*/ 4 w 10"/>
                  <a:gd name="T51" fmla="*/ 9 h 24"/>
                  <a:gd name="T52" fmla="*/ 4 w 10"/>
                  <a:gd name="T53" fmla="*/ 6 h 24"/>
                  <a:gd name="T54" fmla="*/ 3 w 10"/>
                  <a:gd name="T55" fmla="*/ 9 h 24"/>
                  <a:gd name="T56" fmla="*/ 3 w 10"/>
                  <a:gd name="T57" fmla="*/ 10 h 24"/>
                  <a:gd name="T58" fmla="*/ 3 w 10"/>
                  <a:gd name="T59" fmla="*/ 12 h 24"/>
                  <a:gd name="T60" fmla="*/ 2 w 10"/>
                  <a:gd name="T61" fmla="*/ 15 h 24"/>
                  <a:gd name="T62" fmla="*/ 3 w 10"/>
                  <a:gd name="T6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4">
                    <a:moveTo>
                      <a:pt x="9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2"/>
                      <a:pt x="5" y="22"/>
                      <a:pt x="5" y="21"/>
                    </a:cubicBezTo>
                    <a:cubicBezTo>
                      <a:pt x="5" y="20"/>
                      <a:pt x="5" y="20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2" y="17"/>
                      <a:pt x="2" y="16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6"/>
                      <a:pt x="6" y="8"/>
                      <a:pt x="5" y="9"/>
                    </a:cubicBezTo>
                    <a:cubicBezTo>
                      <a:pt x="5" y="11"/>
                      <a:pt x="5" y="12"/>
                      <a:pt x="6" y="13"/>
                    </a:cubicBezTo>
                    <a:cubicBezTo>
                      <a:pt x="6" y="13"/>
                      <a:pt x="6" y="13"/>
                      <a:pt x="6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6"/>
                      <a:pt x="10" y="17"/>
                      <a:pt x="10" y="19"/>
                    </a:cubicBezTo>
                    <a:cubicBezTo>
                      <a:pt x="10" y="20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3"/>
                    </a:cubicBezTo>
                    <a:lnTo>
                      <a:pt x="9" y="24"/>
                    </a:lnTo>
                    <a:close/>
                    <a:moveTo>
                      <a:pt x="5" y="16"/>
                    </a:moveTo>
                    <a:cubicBezTo>
                      <a:pt x="6" y="16"/>
                      <a:pt x="6" y="17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6" y="21"/>
                      <a:pt x="6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8" y="21"/>
                      <a:pt x="8" y="20"/>
                    </a:cubicBezTo>
                    <a:cubicBezTo>
                      <a:pt x="8" y="20"/>
                      <a:pt x="9" y="20"/>
                      <a:pt x="9" y="19"/>
                    </a:cubicBezTo>
                    <a:cubicBezTo>
                      <a:pt x="9" y="18"/>
                      <a:pt x="9" y="18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lnTo>
                      <a:pt x="5" y="16"/>
                    </a:ln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4"/>
                      <a:pt x="5" y="13"/>
                    </a:cubicBezTo>
                    <a:cubicBezTo>
                      <a:pt x="4" y="12"/>
                      <a:pt x="3" y="11"/>
                      <a:pt x="4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2" y="14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6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3" name="Freeform 338"/>
              <p:cNvSpPr/>
              <p:nvPr/>
            </p:nvSpPr>
            <p:spPr bwMode="auto">
              <a:xfrm>
                <a:off x="3957" y="2427"/>
                <a:ext cx="69" cy="110"/>
              </a:xfrm>
              <a:custGeom>
                <a:avLst/>
                <a:gdLst>
                  <a:gd name="T0" fmla="*/ 28 w 29"/>
                  <a:gd name="T1" fmla="*/ 0 h 46"/>
                  <a:gd name="T2" fmla="*/ 27 w 29"/>
                  <a:gd name="T3" fmla="*/ 7 h 46"/>
                  <a:gd name="T4" fmla="*/ 28 w 29"/>
                  <a:gd name="T5" fmla="*/ 13 h 46"/>
                  <a:gd name="T6" fmla="*/ 17 w 29"/>
                  <a:gd name="T7" fmla="*/ 22 h 46"/>
                  <a:gd name="T8" fmla="*/ 16 w 29"/>
                  <a:gd name="T9" fmla="*/ 24 h 46"/>
                  <a:gd name="T10" fmla="*/ 16 w 29"/>
                  <a:gd name="T11" fmla="*/ 23 h 46"/>
                  <a:gd name="T12" fmla="*/ 12 w 29"/>
                  <a:gd name="T13" fmla="*/ 28 h 46"/>
                  <a:gd name="T14" fmla="*/ 14 w 29"/>
                  <a:gd name="T15" fmla="*/ 33 h 46"/>
                  <a:gd name="T16" fmla="*/ 13 w 29"/>
                  <a:gd name="T17" fmla="*/ 38 h 46"/>
                  <a:gd name="T18" fmla="*/ 14 w 29"/>
                  <a:gd name="T19" fmla="*/ 38 h 46"/>
                  <a:gd name="T20" fmla="*/ 7 w 29"/>
                  <a:gd name="T21" fmla="*/ 45 h 46"/>
                  <a:gd name="T22" fmla="*/ 7 w 29"/>
                  <a:gd name="T23" fmla="*/ 44 h 46"/>
                  <a:gd name="T24" fmla="*/ 5 w 29"/>
                  <a:gd name="T25" fmla="*/ 45 h 46"/>
                  <a:gd name="T26" fmla="*/ 5 w 29"/>
                  <a:gd name="T27" fmla="*/ 39 h 46"/>
                  <a:gd name="T28" fmla="*/ 4 w 29"/>
                  <a:gd name="T29" fmla="*/ 33 h 46"/>
                  <a:gd name="T30" fmla="*/ 7 w 29"/>
                  <a:gd name="T31" fmla="*/ 28 h 46"/>
                  <a:gd name="T32" fmla="*/ 7 w 29"/>
                  <a:gd name="T33" fmla="*/ 23 h 46"/>
                  <a:gd name="T34" fmla="*/ 7 w 29"/>
                  <a:gd name="T35" fmla="*/ 18 h 46"/>
                  <a:gd name="T36" fmla="*/ 3 w 29"/>
                  <a:gd name="T37" fmla="*/ 15 h 46"/>
                  <a:gd name="T38" fmla="*/ 0 w 29"/>
                  <a:gd name="T39" fmla="*/ 13 h 46"/>
                  <a:gd name="T40" fmla="*/ 5 w 29"/>
                  <a:gd name="T41" fmla="*/ 11 h 46"/>
                  <a:gd name="T42" fmla="*/ 8 w 29"/>
                  <a:gd name="T43" fmla="*/ 10 h 46"/>
                  <a:gd name="T44" fmla="*/ 10 w 29"/>
                  <a:gd name="T45" fmla="*/ 11 h 46"/>
                  <a:gd name="T46" fmla="*/ 11 w 29"/>
                  <a:gd name="T47" fmla="*/ 15 h 46"/>
                  <a:gd name="T48" fmla="*/ 13 w 29"/>
                  <a:gd name="T49" fmla="*/ 18 h 46"/>
                  <a:gd name="T50" fmla="*/ 14 w 29"/>
                  <a:gd name="T51" fmla="*/ 18 h 46"/>
                  <a:gd name="T52" fmla="*/ 15 w 29"/>
                  <a:gd name="T53" fmla="*/ 12 h 46"/>
                  <a:gd name="T54" fmla="*/ 13 w 29"/>
                  <a:gd name="T55" fmla="*/ 4 h 46"/>
                  <a:gd name="T56" fmla="*/ 21 w 29"/>
                  <a:gd name="T57" fmla="*/ 3 h 46"/>
                  <a:gd name="T58" fmla="*/ 28 w 29"/>
                  <a:gd name="T5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46">
                    <a:moveTo>
                      <a:pt x="28" y="0"/>
                    </a:moveTo>
                    <a:cubicBezTo>
                      <a:pt x="29" y="2"/>
                      <a:pt x="27" y="5"/>
                      <a:pt x="27" y="7"/>
                    </a:cubicBezTo>
                    <a:cubicBezTo>
                      <a:pt x="27" y="9"/>
                      <a:pt x="28" y="12"/>
                      <a:pt x="28" y="13"/>
                    </a:cubicBezTo>
                    <a:cubicBezTo>
                      <a:pt x="26" y="18"/>
                      <a:pt x="21" y="19"/>
                      <a:pt x="17" y="22"/>
                    </a:cubicBezTo>
                    <a:cubicBezTo>
                      <a:pt x="17" y="22"/>
                      <a:pt x="17" y="23"/>
                      <a:pt x="16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2" y="25"/>
                      <a:pt x="12" y="28"/>
                    </a:cubicBezTo>
                    <a:cubicBezTo>
                      <a:pt x="12" y="29"/>
                      <a:pt x="14" y="33"/>
                      <a:pt x="14" y="33"/>
                    </a:cubicBezTo>
                    <a:cubicBezTo>
                      <a:pt x="14" y="35"/>
                      <a:pt x="13" y="37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40"/>
                      <a:pt x="4" y="43"/>
                      <a:pt x="7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6"/>
                      <a:pt x="5" y="46"/>
                      <a:pt x="5" y="45"/>
                    </a:cubicBezTo>
                    <a:cubicBezTo>
                      <a:pt x="5" y="43"/>
                      <a:pt x="5" y="41"/>
                      <a:pt x="5" y="39"/>
                    </a:cubicBezTo>
                    <a:cubicBezTo>
                      <a:pt x="5" y="37"/>
                      <a:pt x="3" y="35"/>
                      <a:pt x="4" y="33"/>
                    </a:cubicBezTo>
                    <a:cubicBezTo>
                      <a:pt x="4" y="32"/>
                      <a:pt x="6" y="30"/>
                      <a:pt x="7" y="28"/>
                    </a:cubicBezTo>
                    <a:cubicBezTo>
                      <a:pt x="7" y="26"/>
                      <a:pt x="6" y="25"/>
                      <a:pt x="7" y="23"/>
                    </a:cubicBezTo>
                    <a:cubicBezTo>
                      <a:pt x="8" y="21"/>
                      <a:pt x="8" y="20"/>
                      <a:pt x="7" y="18"/>
                    </a:cubicBezTo>
                    <a:cubicBezTo>
                      <a:pt x="7" y="16"/>
                      <a:pt x="5" y="16"/>
                      <a:pt x="3" y="15"/>
                    </a:cubicBezTo>
                    <a:cubicBezTo>
                      <a:pt x="0" y="15"/>
                      <a:pt x="1" y="15"/>
                      <a:pt x="0" y="13"/>
                    </a:cubicBezTo>
                    <a:cubicBezTo>
                      <a:pt x="2" y="12"/>
                      <a:pt x="3" y="12"/>
                      <a:pt x="5" y="11"/>
                    </a:cubicBezTo>
                    <a:cubicBezTo>
                      <a:pt x="6" y="11"/>
                      <a:pt x="7" y="10"/>
                      <a:pt x="8" y="10"/>
                    </a:cubicBezTo>
                    <a:cubicBezTo>
                      <a:pt x="8" y="10"/>
                      <a:pt x="9" y="12"/>
                      <a:pt x="10" y="11"/>
                    </a:cubicBezTo>
                    <a:cubicBezTo>
                      <a:pt x="12" y="11"/>
                      <a:pt x="12" y="13"/>
                      <a:pt x="11" y="15"/>
                    </a:cubicBezTo>
                    <a:cubicBezTo>
                      <a:pt x="11" y="16"/>
                      <a:pt x="13" y="17"/>
                      <a:pt x="13" y="18"/>
                    </a:cubicBezTo>
                    <a:cubicBezTo>
                      <a:pt x="13" y="18"/>
                      <a:pt x="14" y="18"/>
                      <a:pt x="14" y="18"/>
                    </a:cubicBezTo>
                    <a:cubicBezTo>
                      <a:pt x="13" y="16"/>
                      <a:pt x="17" y="14"/>
                      <a:pt x="15" y="12"/>
                    </a:cubicBezTo>
                    <a:cubicBezTo>
                      <a:pt x="13" y="9"/>
                      <a:pt x="11" y="7"/>
                      <a:pt x="13" y="4"/>
                    </a:cubicBezTo>
                    <a:cubicBezTo>
                      <a:pt x="13" y="3"/>
                      <a:pt x="20" y="3"/>
                      <a:pt x="21" y="3"/>
                    </a:cubicBezTo>
                    <a:cubicBezTo>
                      <a:pt x="23" y="2"/>
                      <a:pt x="26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4" name="Freeform 339"/>
              <p:cNvSpPr>
                <a:spLocks noEditPoints="1"/>
              </p:cNvSpPr>
              <p:nvPr/>
            </p:nvSpPr>
            <p:spPr bwMode="auto">
              <a:xfrm>
                <a:off x="3955" y="2425"/>
                <a:ext cx="71" cy="114"/>
              </a:xfrm>
              <a:custGeom>
                <a:avLst/>
                <a:gdLst>
                  <a:gd name="T0" fmla="*/ 5 w 30"/>
                  <a:gd name="T1" fmla="*/ 47 h 48"/>
                  <a:gd name="T2" fmla="*/ 5 w 30"/>
                  <a:gd name="T3" fmla="*/ 38 h 48"/>
                  <a:gd name="T4" fmla="*/ 6 w 30"/>
                  <a:gd name="T5" fmla="*/ 31 h 48"/>
                  <a:gd name="T6" fmla="*/ 7 w 30"/>
                  <a:gd name="T7" fmla="*/ 27 h 48"/>
                  <a:gd name="T8" fmla="*/ 7 w 30"/>
                  <a:gd name="T9" fmla="*/ 19 h 48"/>
                  <a:gd name="T10" fmla="*/ 0 w 30"/>
                  <a:gd name="T11" fmla="*/ 15 h 48"/>
                  <a:gd name="T12" fmla="*/ 9 w 30"/>
                  <a:gd name="T13" fmla="*/ 10 h 48"/>
                  <a:gd name="T14" fmla="*/ 11 w 30"/>
                  <a:gd name="T15" fmla="*/ 12 h 48"/>
                  <a:gd name="T16" fmla="*/ 13 w 30"/>
                  <a:gd name="T17" fmla="*/ 16 h 48"/>
                  <a:gd name="T18" fmla="*/ 14 w 30"/>
                  <a:gd name="T19" fmla="*/ 18 h 48"/>
                  <a:gd name="T20" fmla="*/ 16 w 30"/>
                  <a:gd name="T21" fmla="*/ 14 h 48"/>
                  <a:gd name="T22" fmla="*/ 13 w 30"/>
                  <a:gd name="T23" fmla="*/ 4 h 48"/>
                  <a:gd name="T24" fmla="*/ 22 w 30"/>
                  <a:gd name="T25" fmla="*/ 3 h 48"/>
                  <a:gd name="T26" fmla="*/ 28 w 30"/>
                  <a:gd name="T27" fmla="*/ 1 h 48"/>
                  <a:gd name="T28" fmla="*/ 29 w 30"/>
                  <a:gd name="T29" fmla="*/ 1 h 48"/>
                  <a:gd name="T30" fmla="*/ 29 w 30"/>
                  <a:gd name="T31" fmla="*/ 8 h 48"/>
                  <a:gd name="T32" fmla="*/ 29 w 30"/>
                  <a:gd name="T33" fmla="*/ 15 h 48"/>
                  <a:gd name="T34" fmla="*/ 19 w 30"/>
                  <a:gd name="T35" fmla="*/ 23 h 48"/>
                  <a:gd name="T36" fmla="*/ 17 w 30"/>
                  <a:gd name="T37" fmla="*/ 26 h 48"/>
                  <a:gd name="T38" fmla="*/ 15 w 30"/>
                  <a:gd name="T39" fmla="*/ 27 h 48"/>
                  <a:gd name="T40" fmla="*/ 16 w 30"/>
                  <a:gd name="T41" fmla="*/ 33 h 48"/>
                  <a:gd name="T42" fmla="*/ 16 w 30"/>
                  <a:gd name="T43" fmla="*/ 34 h 48"/>
                  <a:gd name="T44" fmla="*/ 15 w 30"/>
                  <a:gd name="T45" fmla="*/ 37 h 48"/>
                  <a:gd name="T46" fmla="*/ 16 w 30"/>
                  <a:gd name="T47" fmla="*/ 39 h 48"/>
                  <a:gd name="T48" fmla="*/ 14 w 30"/>
                  <a:gd name="T49" fmla="*/ 42 h 48"/>
                  <a:gd name="T50" fmla="*/ 11 w 30"/>
                  <a:gd name="T51" fmla="*/ 43 h 48"/>
                  <a:gd name="T52" fmla="*/ 9 w 30"/>
                  <a:gd name="T53" fmla="*/ 45 h 48"/>
                  <a:gd name="T54" fmla="*/ 7 w 30"/>
                  <a:gd name="T55" fmla="*/ 48 h 48"/>
                  <a:gd name="T56" fmla="*/ 4 w 30"/>
                  <a:gd name="T57" fmla="*/ 16 h 48"/>
                  <a:gd name="T58" fmla="*/ 8 w 30"/>
                  <a:gd name="T59" fmla="*/ 25 h 48"/>
                  <a:gd name="T60" fmla="*/ 8 w 30"/>
                  <a:gd name="T61" fmla="*/ 29 h 48"/>
                  <a:gd name="T62" fmla="*/ 6 w 30"/>
                  <a:gd name="T63" fmla="*/ 34 h 48"/>
                  <a:gd name="T64" fmla="*/ 6 w 30"/>
                  <a:gd name="T65" fmla="*/ 40 h 48"/>
                  <a:gd name="T66" fmla="*/ 7 w 30"/>
                  <a:gd name="T67" fmla="*/ 46 h 48"/>
                  <a:gd name="T68" fmla="*/ 7 w 30"/>
                  <a:gd name="T69" fmla="*/ 46 h 48"/>
                  <a:gd name="T70" fmla="*/ 8 w 30"/>
                  <a:gd name="T71" fmla="*/ 43 h 48"/>
                  <a:gd name="T72" fmla="*/ 8 w 30"/>
                  <a:gd name="T73" fmla="*/ 43 h 48"/>
                  <a:gd name="T74" fmla="*/ 14 w 30"/>
                  <a:gd name="T75" fmla="*/ 39 h 48"/>
                  <a:gd name="T76" fmla="*/ 14 w 30"/>
                  <a:gd name="T77" fmla="*/ 34 h 48"/>
                  <a:gd name="T78" fmla="*/ 14 w 30"/>
                  <a:gd name="T79" fmla="*/ 25 h 48"/>
                  <a:gd name="T80" fmla="*/ 16 w 30"/>
                  <a:gd name="T81" fmla="*/ 22 h 48"/>
                  <a:gd name="T82" fmla="*/ 17 w 30"/>
                  <a:gd name="T83" fmla="*/ 23 h 48"/>
                  <a:gd name="T84" fmla="*/ 17 w 30"/>
                  <a:gd name="T85" fmla="*/ 22 h 48"/>
                  <a:gd name="T86" fmla="*/ 28 w 30"/>
                  <a:gd name="T87" fmla="*/ 14 h 48"/>
                  <a:gd name="T88" fmla="*/ 27 w 30"/>
                  <a:gd name="T89" fmla="*/ 8 h 48"/>
                  <a:gd name="T90" fmla="*/ 28 w 30"/>
                  <a:gd name="T91" fmla="*/ 3 h 48"/>
                  <a:gd name="T92" fmla="*/ 23 w 30"/>
                  <a:gd name="T93" fmla="*/ 4 h 48"/>
                  <a:gd name="T94" fmla="*/ 14 w 30"/>
                  <a:gd name="T95" fmla="*/ 5 h 48"/>
                  <a:gd name="T96" fmla="*/ 17 w 30"/>
                  <a:gd name="T97" fmla="*/ 13 h 48"/>
                  <a:gd name="T98" fmla="*/ 15 w 30"/>
                  <a:gd name="T99" fmla="*/ 19 h 48"/>
                  <a:gd name="T100" fmla="*/ 14 w 30"/>
                  <a:gd name="T101" fmla="*/ 20 h 48"/>
                  <a:gd name="T102" fmla="*/ 13 w 30"/>
                  <a:gd name="T103" fmla="*/ 18 h 48"/>
                  <a:gd name="T104" fmla="*/ 12 w 30"/>
                  <a:gd name="T105" fmla="*/ 13 h 48"/>
                  <a:gd name="T106" fmla="*/ 11 w 30"/>
                  <a:gd name="T107" fmla="*/ 13 h 48"/>
                  <a:gd name="T108" fmla="*/ 9 w 30"/>
                  <a:gd name="T10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" h="48">
                    <a:moveTo>
                      <a:pt x="7" y="48"/>
                    </a:moveTo>
                    <a:cubicBezTo>
                      <a:pt x="6" y="48"/>
                      <a:pt x="5" y="47"/>
                      <a:pt x="5" y="47"/>
                    </a:cubicBezTo>
                    <a:cubicBezTo>
                      <a:pt x="5" y="44"/>
                      <a:pt x="5" y="42"/>
                      <a:pt x="5" y="40"/>
                    </a:cubicBezTo>
                    <a:cubicBezTo>
                      <a:pt x="5" y="39"/>
                      <a:pt x="5" y="38"/>
                      <a:pt x="5" y="38"/>
                    </a:cubicBezTo>
                    <a:cubicBezTo>
                      <a:pt x="4" y="37"/>
                      <a:pt x="4" y="35"/>
                      <a:pt x="4" y="34"/>
                    </a:cubicBezTo>
                    <a:cubicBezTo>
                      <a:pt x="4" y="33"/>
                      <a:pt x="5" y="32"/>
                      <a:pt x="6" y="31"/>
                    </a:cubicBezTo>
                    <a:cubicBezTo>
                      <a:pt x="6" y="30"/>
                      <a:pt x="7" y="29"/>
                      <a:pt x="7" y="29"/>
                    </a:cubicBezTo>
                    <a:cubicBezTo>
                      <a:pt x="7" y="28"/>
                      <a:pt x="7" y="27"/>
                      <a:pt x="7" y="27"/>
                    </a:cubicBezTo>
                    <a:cubicBezTo>
                      <a:pt x="7" y="26"/>
                      <a:pt x="7" y="25"/>
                      <a:pt x="7" y="24"/>
                    </a:cubicBezTo>
                    <a:cubicBezTo>
                      <a:pt x="8" y="22"/>
                      <a:pt x="8" y="21"/>
                      <a:pt x="7" y="19"/>
                    </a:cubicBezTo>
                    <a:cubicBezTo>
                      <a:pt x="7" y="18"/>
                      <a:pt x="5" y="17"/>
                      <a:pt x="4" y="17"/>
                    </a:cubicBezTo>
                    <a:cubicBezTo>
                      <a:pt x="1" y="17"/>
                      <a:pt x="1" y="17"/>
                      <a:pt x="0" y="1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1"/>
                      <a:pt x="11" y="12"/>
                      <a:pt x="11" y="12"/>
                    </a:cubicBezTo>
                    <a:cubicBezTo>
                      <a:pt x="12" y="11"/>
                      <a:pt x="13" y="12"/>
                      <a:pt x="13" y="13"/>
                    </a:cubicBezTo>
                    <a:cubicBezTo>
                      <a:pt x="14" y="13"/>
                      <a:pt x="14" y="15"/>
                      <a:pt x="13" y="16"/>
                    </a:cubicBezTo>
                    <a:cubicBezTo>
                      <a:pt x="13" y="16"/>
                      <a:pt x="13" y="17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4" y="17"/>
                      <a:pt x="15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3" y="11"/>
                      <a:pt x="12" y="8"/>
                      <a:pt x="13" y="4"/>
                    </a:cubicBezTo>
                    <a:cubicBezTo>
                      <a:pt x="13" y="4"/>
                      <a:pt x="15" y="4"/>
                      <a:pt x="18" y="3"/>
                    </a:cubicBezTo>
                    <a:cubicBezTo>
                      <a:pt x="19" y="3"/>
                      <a:pt x="21" y="3"/>
                      <a:pt x="22" y="3"/>
                    </a:cubicBezTo>
                    <a:cubicBezTo>
                      <a:pt x="23" y="3"/>
                      <a:pt x="24" y="3"/>
                      <a:pt x="25" y="3"/>
                    </a:cubicBezTo>
                    <a:cubicBezTo>
                      <a:pt x="26" y="2"/>
                      <a:pt x="27" y="2"/>
                      <a:pt x="28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2"/>
                      <a:pt x="30" y="4"/>
                      <a:pt x="29" y="6"/>
                    </a:cubicBezTo>
                    <a:cubicBezTo>
                      <a:pt x="29" y="6"/>
                      <a:pt x="29" y="7"/>
                      <a:pt x="29" y="8"/>
                    </a:cubicBezTo>
                    <a:cubicBezTo>
                      <a:pt x="29" y="9"/>
                      <a:pt x="29" y="10"/>
                      <a:pt x="29" y="11"/>
                    </a:cubicBezTo>
                    <a:cubicBezTo>
                      <a:pt x="29" y="12"/>
                      <a:pt x="30" y="14"/>
                      <a:pt x="29" y="15"/>
                    </a:cubicBezTo>
                    <a:cubicBezTo>
                      <a:pt x="28" y="18"/>
                      <a:pt x="25" y="19"/>
                      <a:pt x="22" y="21"/>
                    </a:cubicBezTo>
                    <a:cubicBezTo>
                      <a:pt x="21" y="21"/>
                      <a:pt x="20" y="22"/>
                      <a:pt x="19" y="23"/>
                    </a:cubicBezTo>
                    <a:cubicBezTo>
                      <a:pt x="19" y="24"/>
                      <a:pt x="18" y="24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6" y="26"/>
                      <a:pt x="15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4" y="29"/>
                      <a:pt x="15" y="32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5" y="36"/>
                      <a:pt x="15" y="36"/>
                      <a:pt x="15" y="37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5" y="40"/>
                      <a:pt x="15" y="40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3" y="42"/>
                      <a:pt x="12" y="42"/>
                      <a:pt x="11" y="43"/>
                    </a:cubicBezTo>
                    <a:cubicBezTo>
                      <a:pt x="10" y="43"/>
                      <a:pt x="9" y="44"/>
                      <a:pt x="9" y="44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8" y="47"/>
                      <a:pt x="8" y="48"/>
                      <a:pt x="7" y="48"/>
                    </a:cubicBezTo>
                    <a:close/>
                    <a:moveTo>
                      <a:pt x="2" y="14"/>
                    </a:moveTo>
                    <a:cubicBezTo>
                      <a:pt x="2" y="16"/>
                      <a:pt x="2" y="16"/>
                      <a:pt x="4" y="16"/>
                    </a:cubicBezTo>
                    <a:cubicBezTo>
                      <a:pt x="6" y="16"/>
                      <a:pt x="8" y="17"/>
                      <a:pt x="9" y="19"/>
                    </a:cubicBezTo>
                    <a:cubicBezTo>
                      <a:pt x="9" y="21"/>
                      <a:pt x="9" y="23"/>
                      <a:pt x="8" y="25"/>
                    </a:cubicBezTo>
                    <a:cubicBezTo>
                      <a:pt x="8" y="25"/>
                      <a:pt x="8" y="26"/>
                      <a:pt x="8" y="26"/>
                    </a:cubicBezTo>
                    <a:cubicBezTo>
                      <a:pt x="9" y="27"/>
                      <a:pt x="9" y="28"/>
                      <a:pt x="8" y="29"/>
                    </a:cubicBezTo>
                    <a:cubicBezTo>
                      <a:pt x="8" y="30"/>
                      <a:pt x="7" y="31"/>
                      <a:pt x="7" y="32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6" y="36"/>
                      <a:pt x="6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6" y="42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5"/>
                      <a:pt x="7" y="45"/>
                    </a:cubicBezTo>
                    <a:cubicBezTo>
                      <a:pt x="7" y="44"/>
                      <a:pt x="7" y="44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9" y="43"/>
                      <a:pt x="10" y="42"/>
                      <a:pt x="10" y="42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8"/>
                      <a:pt x="14" y="36"/>
                      <a:pt x="14" y="35"/>
                    </a:cubicBezTo>
                    <a:cubicBezTo>
                      <a:pt x="14" y="35"/>
                      <a:pt x="14" y="34"/>
                      <a:pt x="14" y="34"/>
                    </a:cubicBezTo>
                    <a:cubicBezTo>
                      <a:pt x="14" y="33"/>
                      <a:pt x="12" y="29"/>
                      <a:pt x="12" y="29"/>
                    </a:cubicBezTo>
                    <a:cubicBezTo>
                      <a:pt x="12" y="27"/>
                      <a:pt x="13" y="26"/>
                      <a:pt x="14" y="25"/>
                    </a:cubicBezTo>
                    <a:cubicBezTo>
                      <a:pt x="15" y="25"/>
                      <a:pt x="16" y="25"/>
                      <a:pt x="16" y="24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9" y="21"/>
                      <a:pt x="20" y="20"/>
                      <a:pt x="22" y="20"/>
                    </a:cubicBezTo>
                    <a:cubicBezTo>
                      <a:pt x="24" y="18"/>
                      <a:pt x="27" y="17"/>
                      <a:pt x="28" y="14"/>
                    </a:cubicBezTo>
                    <a:cubicBezTo>
                      <a:pt x="28" y="13"/>
                      <a:pt x="28" y="12"/>
                      <a:pt x="28" y="11"/>
                    </a:cubicBezTo>
                    <a:cubicBezTo>
                      <a:pt x="28" y="10"/>
                      <a:pt x="27" y="9"/>
                      <a:pt x="27" y="8"/>
                    </a:cubicBezTo>
                    <a:cubicBezTo>
                      <a:pt x="27" y="7"/>
                      <a:pt x="28" y="6"/>
                      <a:pt x="28" y="5"/>
                    </a:cubicBezTo>
                    <a:cubicBezTo>
                      <a:pt x="28" y="5"/>
                      <a:pt x="28" y="4"/>
                      <a:pt x="28" y="3"/>
                    </a:cubicBezTo>
                    <a:cubicBezTo>
                      <a:pt x="27" y="4"/>
                      <a:pt x="26" y="4"/>
                      <a:pt x="25" y="4"/>
                    </a:cubicBezTo>
                    <a:cubicBezTo>
                      <a:pt x="24" y="4"/>
                      <a:pt x="23" y="4"/>
                      <a:pt x="23" y="4"/>
                    </a:cubicBezTo>
                    <a:cubicBezTo>
                      <a:pt x="22" y="5"/>
                      <a:pt x="20" y="5"/>
                      <a:pt x="18" y="5"/>
                    </a:cubicBezTo>
                    <a:cubicBezTo>
                      <a:pt x="17" y="5"/>
                      <a:pt x="15" y="5"/>
                      <a:pt x="14" y="5"/>
                    </a:cubicBezTo>
                    <a:cubicBezTo>
                      <a:pt x="13" y="8"/>
                      <a:pt x="15" y="10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4"/>
                      <a:pt x="17" y="16"/>
                      <a:pt x="16" y="17"/>
                    </a:cubicBezTo>
                    <a:cubicBezTo>
                      <a:pt x="16" y="18"/>
                      <a:pt x="15" y="18"/>
                      <a:pt x="15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9"/>
                      <a:pt x="13" y="18"/>
                    </a:cubicBezTo>
                    <a:cubicBezTo>
                      <a:pt x="12" y="18"/>
                      <a:pt x="11" y="17"/>
                      <a:pt x="12" y="15"/>
                    </a:cubicBezTo>
                    <a:cubicBezTo>
                      <a:pt x="12" y="14"/>
                      <a:pt x="12" y="14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3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5" name="Freeform 340"/>
              <p:cNvSpPr/>
              <p:nvPr/>
            </p:nvSpPr>
            <p:spPr bwMode="auto">
              <a:xfrm>
                <a:off x="3955" y="2368"/>
                <a:ext cx="71" cy="69"/>
              </a:xfrm>
              <a:custGeom>
                <a:avLst/>
                <a:gdLst>
                  <a:gd name="T0" fmla="*/ 14 w 30"/>
                  <a:gd name="T1" fmla="*/ 28 h 29"/>
                  <a:gd name="T2" fmla="*/ 27 w 30"/>
                  <a:gd name="T3" fmla="*/ 27 h 29"/>
                  <a:gd name="T4" fmla="*/ 27 w 30"/>
                  <a:gd name="T5" fmla="*/ 23 h 29"/>
                  <a:gd name="T6" fmla="*/ 26 w 30"/>
                  <a:gd name="T7" fmla="*/ 20 h 29"/>
                  <a:gd name="T8" fmla="*/ 26 w 30"/>
                  <a:gd name="T9" fmla="*/ 16 h 29"/>
                  <a:gd name="T10" fmla="*/ 24 w 30"/>
                  <a:gd name="T11" fmla="*/ 14 h 29"/>
                  <a:gd name="T12" fmla="*/ 26 w 30"/>
                  <a:gd name="T13" fmla="*/ 10 h 29"/>
                  <a:gd name="T14" fmla="*/ 23 w 30"/>
                  <a:gd name="T15" fmla="*/ 8 h 29"/>
                  <a:gd name="T16" fmla="*/ 21 w 30"/>
                  <a:gd name="T17" fmla="*/ 6 h 29"/>
                  <a:gd name="T18" fmla="*/ 14 w 30"/>
                  <a:gd name="T19" fmla="*/ 1 h 29"/>
                  <a:gd name="T20" fmla="*/ 10 w 30"/>
                  <a:gd name="T21" fmla="*/ 3 h 29"/>
                  <a:gd name="T22" fmla="*/ 11 w 30"/>
                  <a:gd name="T23" fmla="*/ 4 h 29"/>
                  <a:gd name="T24" fmla="*/ 8 w 30"/>
                  <a:gd name="T25" fmla="*/ 5 h 29"/>
                  <a:gd name="T26" fmla="*/ 7 w 30"/>
                  <a:gd name="T27" fmla="*/ 4 h 29"/>
                  <a:gd name="T28" fmla="*/ 6 w 30"/>
                  <a:gd name="T29" fmla="*/ 5 h 29"/>
                  <a:gd name="T30" fmla="*/ 6 w 30"/>
                  <a:gd name="T31" fmla="*/ 0 h 29"/>
                  <a:gd name="T32" fmla="*/ 2 w 30"/>
                  <a:gd name="T33" fmla="*/ 0 h 29"/>
                  <a:gd name="T34" fmla="*/ 1 w 30"/>
                  <a:gd name="T35" fmla="*/ 9 h 29"/>
                  <a:gd name="T36" fmla="*/ 0 w 30"/>
                  <a:gd name="T37" fmla="*/ 9 h 29"/>
                  <a:gd name="T38" fmla="*/ 0 w 30"/>
                  <a:gd name="T39" fmla="*/ 12 h 29"/>
                  <a:gd name="T40" fmla="*/ 0 w 30"/>
                  <a:gd name="T41" fmla="*/ 14 h 29"/>
                  <a:gd name="T42" fmla="*/ 2 w 30"/>
                  <a:gd name="T43" fmla="*/ 16 h 29"/>
                  <a:gd name="T44" fmla="*/ 4 w 30"/>
                  <a:gd name="T45" fmla="*/ 20 h 29"/>
                  <a:gd name="T46" fmla="*/ 9 w 30"/>
                  <a:gd name="T47" fmla="*/ 23 h 29"/>
                  <a:gd name="T48" fmla="*/ 12 w 30"/>
                  <a:gd name="T49" fmla="*/ 24 h 29"/>
                  <a:gd name="T50" fmla="*/ 14 w 30"/>
                  <a:gd name="T5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29">
                    <a:moveTo>
                      <a:pt x="14" y="28"/>
                    </a:moveTo>
                    <a:cubicBezTo>
                      <a:pt x="18" y="28"/>
                      <a:pt x="22" y="29"/>
                      <a:pt x="27" y="27"/>
                    </a:cubicBezTo>
                    <a:cubicBezTo>
                      <a:pt x="30" y="26"/>
                      <a:pt x="27" y="25"/>
                      <a:pt x="27" y="23"/>
                    </a:cubicBezTo>
                    <a:cubicBezTo>
                      <a:pt x="26" y="22"/>
                      <a:pt x="26" y="21"/>
                      <a:pt x="26" y="20"/>
                    </a:cubicBezTo>
                    <a:cubicBezTo>
                      <a:pt x="25" y="19"/>
                      <a:pt x="27" y="17"/>
                      <a:pt x="26" y="16"/>
                    </a:cubicBezTo>
                    <a:cubicBezTo>
                      <a:pt x="26" y="16"/>
                      <a:pt x="24" y="15"/>
                      <a:pt x="24" y="14"/>
                    </a:cubicBezTo>
                    <a:cubicBezTo>
                      <a:pt x="25" y="13"/>
                      <a:pt x="26" y="11"/>
                      <a:pt x="26" y="10"/>
                    </a:cubicBezTo>
                    <a:cubicBezTo>
                      <a:pt x="25" y="9"/>
                      <a:pt x="23" y="8"/>
                      <a:pt x="23" y="8"/>
                    </a:cubicBezTo>
                    <a:cubicBezTo>
                      <a:pt x="21" y="7"/>
                      <a:pt x="22" y="6"/>
                      <a:pt x="21" y="6"/>
                    </a:cubicBezTo>
                    <a:cubicBezTo>
                      <a:pt x="19" y="4"/>
                      <a:pt x="16" y="3"/>
                      <a:pt x="14" y="1"/>
                    </a:cubicBezTo>
                    <a:cubicBezTo>
                      <a:pt x="11" y="0"/>
                      <a:pt x="12" y="1"/>
                      <a:pt x="10" y="3"/>
                    </a:cubicBezTo>
                    <a:cubicBezTo>
                      <a:pt x="10" y="3"/>
                      <a:pt x="10" y="3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5" y="3"/>
                      <a:pt x="5" y="2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3" y="3"/>
                      <a:pt x="3" y="6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0" y="10"/>
                      <a:pt x="0" y="12"/>
                      <a:pt x="0" y="12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1" y="15"/>
                      <a:pt x="2" y="15"/>
                      <a:pt x="2" y="16"/>
                    </a:cubicBezTo>
                    <a:cubicBezTo>
                      <a:pt x="3" y="17"/>
                      <a:pt x="3" y="19"/>
                      <a:pt x="4" y="20"/>
                    </a:cubicBezTo>
                    <a:cubicBezTo>
                      <a:pt x="5" y="21"/>
                      <a:pt x="7" y="22"/>
                      <a:pt x="9" y="23"/>
                    </a:cubicBezTo>
                    <a:cubicBezTo>
                      <a:pt x="10" y="23"/>
                      <a:pt x="11" y="23"/>
                      <a:pt x="12" y="24"/>
                    </a:cubicBezTo>
                    <a:cubicBezTo>
                      <a:pt x="13" y="25"/>
                      <a:pt x="13" y="27"/>
                      <a:pt x="1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6" name="Freeform 341"/>
              <p:cNvSpPr>
                <a:spLocks noEditPoints="1"/>
              </p:cNvSpPr>
              <p:nvPr/>
            </p:nvSpPr>
            <p:spPr bwMode="auto">
              <a:xfrm>
                <a:off x="3952" y="2368"/>
                <a:ext cx="72" cy="69"/>
              </a:xfrm>
              <a:custGeom>
                <a:avLst/>
                <a:gdLst>
                  <a:gd name="T0" fmla="*/ 14 w 30"/>
                  <a:gd name="T1" fmla="*/ 29 h 29"/>
                  <a:gd name="T2" fmla="*/ 13 w 30"/>
                  <a:gd name="T3" fmla="*/ 24 h 29"/>
                  <a:gd name="T4" fmla="*/ 10 w 30"/>
                  <a:gd name="T5" fmla="*/ 23 h 29"/>
                  <a:gd name="T6" fmla="*/ 4 w 30"/>
                  <a:gd name="T7" fmla="*/ 21 h 29"/>
                  <a:gd name="T8" fmla="*/ 3 w 30"/>
                  <a:gd name="T9" fmla="*/ 16 h 29"/>
                  <a:gd name="T10" fmla="*/ 1 w 30"/>
                  <a:gd name="T11" fmla="*/ 15 h 29"/>
                  <a:gd name="T12" fmla="*/ 1 w 30"/>
                  <a:gd name="T13" fmla="*/ 12 h 29"/>
                  <a:gd name="T14" fmla="*/ 0 w 30"/>
                  <a:gd name="T15" fmla="*/ 9 h 29"/>
                  <a:gd name="T16" fmla="*/ 2 w 30"/>
                  <a:gd name="T17" fmla="*/ 8 h 29"/>
                  <a:gd name="T18" fmla="*/ 2 w 30"/>
                  <a:gd name="T19" fmla="*/ 0 h 29"/>
                  <a:gd name="T20" fmla="*/ 7 w 30"/>
                  <a:gd name="T21" fmla="*/ 1 h 29"/>
                  <a:gd name="T22" fmla="*/ 7 w 30"/>
                  <a:gd name="T23" fmla="*/ 3 h 29"/>
                  <a:gd name="T24" fmla="*/ 9 w 30"/>
                  <a:gd name="T25" fmla="*/ 4 h 29"/>
                  <a:gd name="T26" fmla="*/ 9 w 30"/>
                  <a:gd name="T27" fmla="*/ 3 h 29"/>
                  <a:gd name="T28" fmla="*/ 11 w 30"/>
                  <a:gd name="T29" fmla="*/ 2 h 29"/>
                  <a:gd name="T30" fmla="*/ 15 w 30"/>
                  <a:gd name="T31" fmla="*/ 1 h 29"/>
                  <a:gd name="T32" fmla="*/ 23 w 30"/>
                  <a:gd name="T33" fmla="*/ 5 h 29"/>
                  <a:gd name="T34" fmla="*/ 24 w 30"/>
                  <a:gd name="T35" fmla="*/ 7 h 29"/>
                  <a:gd name="T36" fmla="*/ 27 w 30"/>
                  <a:gd name="T37" fmla="*/ 10 h 29"/>
                  <a:gd name="T38" fmla="*/ 26 w 30"/>
                  <a:gd name="T39" fmla="*/ 14 h 29"/>
                  <a:gd name="T40" fmla="*/ 28 w 30"/>
                  <a:gd name="T41" fmla="*/ 16 h 29"/>
                  <a:gd name="T42" fmla="*/ 27 w 30"/>
                  <a:gd name="T43" fmla="*/ 20 h 29"/>
                  <a:gd name="T44" fmla="*/ 29 w 30"/>
                  <a:gd name="T45" fmla="*/ 24 h 29"/>
                  <a:gd name="T46" fmla="*/ 28 w 30"/>
                  <a:gd name="T47" fmla="*/ 27 h 29"/>
                  <a:gd name="T48" fmla="*/ 15 w 30"/>
                  <a:gd name="T49" fmla="*/ 29 h 29"/>
                  <a:gd name="T50" fmla="*/ 3 w 30"/>
                  <a:gd name="T51" fmla="*/ 15 h 29"/>
                  <a:gd name="T52" fmla="*/ 4 w 30"/>
                  <a:gd name="T53" fmla="*/ 18 h 29"/>
                  <a:gd name="T54" fmla="*/ 9 w 30"/>
                  <a:gd name="T55" fmla="*/ 22 h 29"/>
                  <a:gd name="T56" fmla="*/ 11 w 30"/>
                  <a:gd name="T57" fmla="*/ 22 h 29"/>
                  <a:gd name="T58" fmla="*/ 15 w 30"/>
                  <a:gd name="T59" fmla="*/ 26 h 29"/>
                  <a:gd name="T60" fmla="*/ 19 w 30"/>
                  <a:gd name="T61" fmla="*/ 27 h 29"/>
                  <a:gd name="T62" fmla="*/ 29 w 30"/>
                  <a:gd name="T63" fmla="*/ 26 h 29"/>
                  <a:gd name="T64" fmla="*/ 27 w 30"/>
                  <a:gd name="T65" fmla="*/ 23 h 29"/>
                  <a:gd name="T66" fmla="*/ 26 w 30"/>
                  <a:gd name="T67" fmla="*/ 18 h 29"/>
                  <a:gd name="T68" fmla="*/ 26 w 30"/>
                  <a:gd name="T69" fmla="*/ 16 h 29"/>
                  <a:gd name="T70" fmla="*/ 25 w 30"/>
                  <a:gd name="T71" fmla="*/ 13 h 29"/>
                  <a:gd name="T72" fmla="*/ 24 w 30"/>
                  <a:gd name="T73" fmla="*/ 9 h 29"/>
                  <a:gd name="T74" fmla="*/ 22 w 30"/>
                  <a:gd name="T75" fmla="*/ 7 h 29"/>
                  <a:gd name="T76" fmla="*/ 17 w 30"/>
                  <a:gd name="T77" fmla="*/ 3 h 29"/>
                  <a:gd name="T78" fmla="*/ 13 w 30"/>
                  <a:gd name="T79" fmla="*/ 1 h 29"/>
                  <a:gd name="T80" fmla="*/ 12 w 30"/>
                  <a:gd name="T81" fmla="*/ 3 h 29"/>
                  <a:gd name="T82" fmla="*/ 12 w 30"/>
                  <a:gd name="T83" fmla="*/ 4 h 29"/>
                  <a:gd name="T84" fmla="*/ 9 w 30"/>
                  <a:gd name="T85" fmla="*/ 7 h 29"/>
                  <a:gd name="T86" fmla="*/ 8 w 30"/>
                  <a:gd name="T87" fmla="*/ 5 h 29"/>
                  <a:gd name="T88" fmla="*/ 7 w 30"/>
                  <a:gd name="T89" fmla="*/ 5 h 29"/>
                  <a:gd name="T90" fmla="*/ 6 w 30"/>
                  <a:gd name="T91" fmla="*/ 5 h 29"/>
                  <a:gd name="T92" fmla="*/ 6 w 30"/>
                  <a:gd name="T93" fmla="*/ 1 h 29"/>
                  <a:gd name="T94" fmla="*/ 3 w 30"/>
                  <a:gd name="T95" fmla="*/ 9 h 29"/>
                  <a:gd name="T96" fmla="*/ 2 w 30"/>
                  <a:gd name="T97" fmla="*/ 10 h 29"/>
                  <a:gd name="T98" fmla="*/ 2 w 30"/>
                  <a:gd name="T99" fmla="*/ 12 h 29"/>
                  <a:gd name="T100" fmla="*/ 2 w 30"/>
                  <a:gd name="T10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7"/>
                      <a:pt x="13" y="26"/>
                    </a:cubicBezTo>
                    <a:cubicBezTo>
                      <a:pt x="13" y="25"/>
                      <a:pt x="13" y="25"/>
                      <a:pt x="13" y="24"/>
                    </a:cubicBezTo>
                    <a:cubicBezTo>
                      <a:pt x="12" y="24"/>
                      <a:pt x="11" y="24"/>
                      <a:pt x="11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5" y="22"/>
                      <a:pt x="4" y="21"/>
                    </a:cubicBezTo>
                    <a:cubicBezTo>
                      <a:pt x="3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3" y="6"/>
                      <a:pt x="4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6" y="1"/>
                      <a:pt x="17" y="2"/>
                      <a:pt x="18" y="2"/>
                    </a:cubicBezTo>
                    <a:cubicBezTo>
                      <a:pt x="20" y="3"/>
                      <a:pt x="21" y="4"/>
                      <a:pt x="23" y="5"/>
                    </a:cubicBezTo>
                    <a:cubicBezTo>
                      <a:pt x="23" y="6"/>
                      <a:pt x="23" y="6"/>
                      <a:pt x="23" y="7"/>
                    </a:cubicBezTo>
                    <a:cubicBezTo>
                      <a:pt x="23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5" y="8"/>
                    </a:cubicBezTo>
                    <a:cubicBezTo>
                      <a:pt x="26" y="8"/>
                      <a:pt x="27" y="9"/>
                      <a:pt x="27" y="10"/>
                    </a:cubicBezTo>
                    <a:cubicBezTo>
                      <a:pt x="28" y="10"/>
                      <a:pt x="27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5"/>
                      <a:pt x="27" y="15"/>
                    </a:cubicBezTo>
                    <a:cubicBezTo>
                      <a:pt x="27" y="15"/>
                      <a:pt x="28" y="16"/>
                      <a:pt x="28" y="16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7" y="21"/>
                      <a:pt x="28" y="22"/>
                      <a:pt x="28" y="23"/>
                    </a:cubicBezTo>
                    <a:cubicBezTo>
                      <a:pt x="28" y="23"/>
                      <a:pt x="29" y="24"/>
                      <a:pt x="29" y="24"/>
                    </a:cubicBezTo>
                    <a:cubicBezTo>
                      <a:pt x="30" y="25"/>
                      <a:pt x="30" y="25"/>
                      <a:pt x="30" y="26"/>
                    </a:cubicBezTo>
                    <a:cubicBezTo>
                      <a:pt x="30" y="27"/>
                      <a:pt x="29" y="27"/>
                      <a:pt x="28" y="27"/>
                    </a:cubicBezTo>
                    <a:cubicBezTo>
                      <a:pt x="25" y="29"/>
                      <a:pt x="22" y="29"/>
                      <a:pt x="19" y="29"/>
                    </a:cubicBezTo>
                    <a:cubicBezTo>
                      <a:pt x="18" y="29"/>
                      <a:pt x="16" y="29"/>
                      <a:pt x="15" y="29"/>
                    </a:cubicBezTo>
                    <a:close/>
                    <a:moveTo>
                      <a:pt x="2" y="14"/>
                    </a:moveTo>
                    <a:cubicBezTo>
                      <a:pt x="2" y="14"/>
                      <a:pt x="2" y="15"/>
                      <a:pt x="3" y="15"/>
                    </a:cubicBezTo>
                    <a:cubicBezTo>
                      <a:pt x="3" y="15"/>
                      <a:pt x="4" y="15"/>
                      <a:pt x="4" y="16"/>
                    </a:cubicBezTo>
                    <a:cubicBezTo>
                      <a:pt x="4" y="16"/>
                      <a:pt x="4" y="17"/>
                      <a:pt x="4" y="18"/>
                    </a:cubicBezTo>
                    <a:cubicBezTo>
                      <a:pt x="4" y="19"/>
                      <a:pt x="5" y="19"/>
                      <a:pt x="5" y="20"/>
                    </a:cubicBezTo>
                    <a:cubicBezTo>
                      <a:pt x="6" y="21"/>
                      <a:pt x="8" y="21"/>
                      <a:pt x="9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2" y="22"/>
                      <a:pt x="13" y="23"/>
                      <a:pt x="14" y="23"/>
                    </a:cubicBezTo>
                    <a:cubicBezTo>
                      <a:pt x="14" y="24"/>
                      <a:pt x="15" y="25"/>
                      <a:pt x="15" y="26"/>
                    </a:cubicBezTo>
                    <a:cubicBezTo>
                      <a:pt x="15" y="27"/>
                      <a:pt x="15" y="27"/>
                      <a:pt x="15" y="28"/>
                    </a:cubicBezTo>
                    <a:cubicBezTo>
                      <a:pt x="17" y="28"/>
                      <a:pt x="18" y="27"/>
                      <a:pt x="19" y="27"/>
                    </a:cubicBezTo>
                    <a:cubicBezTo>
                      <a:pt x="22" y="27"/>
                      <a:pt x="25" y="27"/>
                      <a:pt x="28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8" y="25"/>
                      <a:pt x="28" y="25"/>
                    </a:cubicBezTo>
                    <a:cubicBezTo>
                      <a:pt x="28" y="25"/>
                      <a:pt x="27" y="24"/>
                      <a:pt x="27" y="23"/>
                    </a:cubicBezTo>
                    <a:cubicBezTo>
                      <a:pt x="27" y="22"/>
                      <a:pt x="26" y="21"/>
                      <a:pt x="26" y="20"/>
                    </a:cubicBezTo>
                    <a:cubicBezTo>
                      <a:pt x="26" y="19"/>
                      <a:pt x="26" y="19"/>
                      <a:pt x="26" y="18"/>
                    </a:cubicBezTo>
                    <a:cubicBezTo>
                      <a:pt x="26" y="17"/>
                      <a:pt x="27" y="17"/>
                      <a:pt x="27" y="17"/>
                    </a:cubicBezTo>
                    <a:cubicBezTo>
                      <a:pt x="27" y="16"/>
                      <a:pt x="26" y="16"/>
                      <a:pt x="26" y="16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4"/>
                      <a:pt x="25" y="13"/>
                      <a:pt x="25" y="13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10"/>
                      <a:pt x="25" y="9"/>
                      <a:pt x="24" y="9"/>
                    </a:cubicBezTo>
                    <a:cubicBezTo>
                      <a:pt x="24" y="9"/>
                      <a:pt x="23" y="9"/>
                      <a:pt x="23" y="9"/>
                    </a:cubicBezTo>
                    <a:cubicBezTo>
                      <a:pt x="22" y="8"/>
                      <a:pt x="22" y="7"/>
                      <a:pt x="22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1" y="5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4" y="2"/>
                      <a:pt x="13" y="1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6"/>
                      <a:pt x="3" y="9"/>
                    </a:cubicBezTo>
                    <a:cubicBezTo>
                      <a:pt x="3" y="9"/>
                      <a:pt x="2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7" name="Freeform 342"/>
              <p:cNvSpPr/>
              <p:nvPr/>
            </p:nvSpPr>
            <p:spPr bwMode="auto">
              <a:xfrm>
                <a:off x="4014" y="2399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8" name="Freeform 343"/>
              <p:cNvSpPr/>
              <p:nvPr/>
            </p:nvSpPr>
            <p:spPr bwMode="auto">
              <a:xfrm>
                <a:off x="4014" y="2392"/>
                <a:ext cx="5" cy="14"/>
              </a:xfrm>
              <a:custGeom>
                <a:avLst/>
                <a:gdLst>
                  <a:gd name="T0" fmla="*/ 2 w 2"/>
                  <a:gd name="T1" fmla="*/ 6 h 6"/>
                  <a:gd name="T2" fmla="*/ 1 w 2"/>
                  <a:gd name="T3" fmla="*/ 5 h 6"/>
                  <a:gd name="T4" fmla="*/ 0 w 2"/>
                  <a:gd name="T5" fmla="*/ 3 h 6"/>
                  <a:gd name="T6" fmla="*/ 0 w 2"/>
                  <a:gd name="T7" fmla="*/ 3 h 6"/>
                  <a:gd name="T8" fmla="*/ 0 w 2"/>
                  <a:gd name="T9" fmla="*/ 0 h 6"/>
                  <a:gd name="T10" fmla="*/ 1 w 2"/>
                  <a:gd name="T11" fmla="*/ 3 h 6"/>
                  <a:gd name="T12" fmla="*/ 2 w 2"/>
                  <a:gd name="T13" fmla="*/ 4 h 6"/>
                  <a:gd name="T14" fmla="*/ 2 w 2"/>
                  <a:gd name="T15" fmla="*/ 4 h 6"/>
                  <a:gd name="T16" fmla="*/ 2 w 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89" name="Freeform 344"/>
              <p:cNvSpPr/>
              <p:nvPr/>
            </p:nvSpPr>
            <p:spPr bwMode="auto">
              <a:xfrm>
                <a:off x="4019" y="2392"/>
                <a:ext cx="0" cy="5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0" name="Freeform 345"/>
              <p:cNvSpPr/>
              <p:nvPr/>
            </p:nvSpPr>
            <p:spPr bwMode="auto">
              <a:xfrm>
                <a:off x="4016" y="2392"/>
                <a:ext cx="5" cy="14"/>
              </a:xfrm>
              <a:custGeom>
                <a:avLst/>
                <a:gdLst>
                  <a:gd name="T0" fmla="*/ 1 w 2"/>
                  <a:gd name="T1" fmla="*/ 6 h 6"/>
                  <a:gd name="T2" fmla="*/ 0 w 2"/>
                  <a:gd name="T3" fmla="*/ 2 h 6"/>
                  <a:gd name="T4" fmla="*/ 0 w 2"/>
                  <a:gd name="T5" fmla="*/ 1 h 6"/>
                  <a:gd name="T6" fmla="*/ 1 w 2"/>
                  <a:gd name="T7" fmla="*/ 0 h 6"/>
                  <a:gd name="T8" fmla="*/ 1 w 2"/>
                  <a:gd name="T9" fmla="*/ 0 h 6"/>
                  <a:gd name="T10" fmla="*/ 2 w 2"/>
                  <a:gd name="T11" fmla="*/ 1 h 6"/>
                  <a:gd name="T12" fmla="*/ 2 w 2"/>
                  <a:gd name="T13" fmla="*/ 1 h 6"/>
                  <a:gd name="T14" fmla="*/ 2 w 2"/>
                  <a:gd name="T15" fmla="*/ 1 h 6"/>
                  <a:gd name="T16" fmla="*/ 2 w 2"/>
                  <a:gd name="T17" fmla="*/ 2 h 6"/>
                  <a:gd name="T18" fmla="*/ 1 w 2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1" name="Freeform 346"/>
              <p:cNvSpPr/>
              <p:nvPr/>
            </p:nvSpPr>
            <p:spPr bwMode="auto">
              <a:xfrm>
                <a:off x="3905" y="2413"/>
                <a:ext cx="74" cy="64"/>
              </a:xfrm>
              <a:custGeom>
                <a:avLst/>
                <a:gdLst>
                  <a:gd name="T0" fmla="*/ 6 w 31"/>
                  <a:gd name="T1" fmla="*/ 7 h 27"/>
                  <a:gd name="T2" fmla="*/ 6 w 31"/>
                  <a:gd name="T3" fmla="*/ 13 h 27"/>
                  <a:gd name="T4" fmla="*/ 1 w 31"/>
                  <a:gd name="T5" fmla="*/ 13 h 27"/>
                  <a:gd name="T6" fmla="*/ 0 w 31"/>
                  <a:gd name="T7" fmla="*/ 18 h 27"/>
                  <a:gd name="T8" fmla="*/ 6 w 31"/>
                  <a:gd name="T9" fmla="*/ 25 h 27"/>
                  <a:gd name="T10" fmla="*/ 10 w 31"/>
                  <a:gd name="T11" fmla="*/ 26 h 27"/>
                  <a:gd name="T12" fmla="*/ 15 w 31"/>
                  <a:gd name="T13" fmla="*/ 25 h 27"/>
                  <a:gd name="T14" fmla="*/ 18 w 31"/>
                  <a:gd name="T15" fmla="*/ 22 h 27"/>
                  <a:gd name="T16" fmla="*/ 22 w 31"/>
                  <a:gd name="T17" fmla="*/ 20 h 27"/>
                  <a:gd name="T18" fmla="*/ 22 w 31"/>
                  <a:gd name="T19" fmla="*/ 19 h 27"/>
                  <a:gd name="T20" fmla="*/ 30 w 31"/>
                  <a:gd name="T21" fmla="*/ 16 h 27"/>
                  <a:gd name="T22" fmla="*/ 31 w 31"/>
                  <a:gd name="T23" fmla="*/ 12 h 27"/>
                  <a:gd name="T24" fmla="*/ 30 w 31"/>
                  <a:gd name="T25" fmla="*/ 9 h 27"/>
                  <a:gd name="T26" fmla="*/ 31 w 31"/>
                  <a:gd name="T27" fmla="*/ 7 h 27"/>
                  <a:gd name="T28" fmla="*/ 27 w 31"/>
                  <a:gd name="T29" fmla="*/ 2 h 27"/>
                  <a:gd name="T30" fmla="*/ 23 w 31"/>
                  <a:gd name="T31" fmla="*/ 0 h 27"/>
                  <a:gd name="T32" fmla="*/ 19 w 31"/>
                  <a:gd name="T33" fmla="*/ 2 h 27"/>
                  <a:gd name="T34" fmla="*/ 19 w 31"/>
                  <a:gd name="T35" fmla="*/ 7 h 27"/>
                  <a:gd name="T36" fmla="*/ 19 w 31"/>
                  <a:gd name="T37" fmla="*/ 11 h 27"/>
                  <a:gd name="T38" fmla="*/ 21 w 31"/>
                  <a:gd name="T39" fmla="*/ 11 h 27"/>
                  <a:gd name="T40" fmla="*/ 21 w 31"/>
                  <a:gd name="T41" fmla="*/ 14 h 27"/>
                  <a:gd name="T42" fmla="*/ 14 w 31"/>
                  <a:gd name="T43" fmla="*/ 10 h 27"/>
                  <a:gd name="T44" fmla="*/ 9 w 31"/>
                  <a:gd name="T45" fmla="*/ 9 h 27"/>
                  <a:gd name="T46" fmla="*/ 7 w 31"/>
                  <a:gd name="T47" fmla="*/ 9 h 27"/>
                  <a:gd name="T48" fmla="*/ 6 w 31"/>
                  <a:gd name="T49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27">
                    <a:moveTo>
                      <a:pt x="6" y="7"/>
                    </a:moveTo>
                    <a:cubicBezTo>
                      <a:pt x="6" y="9"/>
                      <a:pt x="5" y="12"/>
                      <a:pt x="6" y="13"/>
                    </a:cubicBezTo>
                    <a:cubicBezTo>
                      <a:pt x="4" y="13"/>
                      <a:pt x="2" y="13"/>
                      <a:pt x="1" y="13"/>
                    </a:cubicBezTo>
                    <a:cubicBezTo>
                      <a:pt x="0" y="13"/>
                      <a:pt x="0" y="17"/>
                      <a:pt x="0" y="18"/>
                    </a:cubicBezTo>
                    <a:cubicBezTo>
                      <a:pt x="0" y="22"/>
                      <a:pt x="1" y="26"/>
                      <a:pt x="6" y="25"/>
                    </a:cubicBezTo>
                    <a:cubicBezTo>
                      <a:pt x="7" y="25"/>
                      <a:pt x="8" y="26"/>
                      <a:pt x="10" y="26"/>
                    </a:cubicBezTo>
                    <a:cubicBezTo>
                      <a:pt x="13" y="27"/>
                      <a:pt x="13" y="27"/>
                      <a:pt x="15" y="25"/>
                    </a:cubicBezTo>
                    <a:cubicBezTo>
                      <a:pt x="16" y="23"/>
                      <a:pt x="18" y="24"/>
                      <a:pt x="18" y="22"/>
                    </a:cubicBezTo>
                    <a:cubicBezTo>
                      <a:pt x="18" y="20"/>
                      <a:pt x="21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24" y="18"/>
                      <a:pt x="27" y="17"/>
                      <a:pt x="30" y="16"/>
                    </a:cubicBezTo>
                    <a:cubicBezTo>
                      <a:pt x="28" y="15"/>
                      <a:pt x="31" y="13"/>
                      <a:pt x="31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31" y="9"/>
                      <a:pt x="31" y="7"/>
                      <a:pt x="31" y="7"/>
                    </a:cubicBezTo>
                    <a:cubicBezTo>
                      <a:pt x="31" y="4"/>
                      <a:pt x="29" y="3"/>
                      <a:pt x="27" y="2"/>
                    </a:cubicBezTo>
                    <a:cubicBezTo>
                      <a:pt x="25" y="2"/>
                      <a:pt x="23" y="2"/>
                      <a:pt x="23" y="0"/>
                    </a:cubicBezTo>
                    <a:cubicBezTo>
                      <a:pt x="21" y="1"/>
                      <a:pt x="20" y="0"/>
                      <a:pt x="19" y="2"/>
                    </a:cubicBezTo>
                    <a:cubicBezTo>
                      <a:pt x="18" y="4"/>
                      <a:pt x="19" y="5"/>
                      <a:pt x="19" y="7"/>
                    </a:cubicBezTo>
                    <a:cubicBezTo>
                      <a:pt x="18" y="9"/>
                      <a:pt x="17" y="9"/>
                      <a:pt x="19" y="11"/>
                    </a:cubicBezTo>
                    <a:cubicBezTo>
                      <a:pt x="19" y="12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18" y="14"/>
                      <a:pt x="16" y="9"/>
                      <a:pt x="14" y="10"/>
                    </a:cubicBezTo>
                    <a:cubicBezTo>
                      <a:pt x="12" y="10"/>
                      <a:pt x="10" y="10"/>
                      <a:pt x="9" y="9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2" name="Freeform 347"/>
              <p:cNvSpPr>
                <a:spLocks noEditPoints="1"/>
              </p:cNvSpPr>
              <p:nvPr/>
            </p:nvSpPr>
            <p:spPr bwMode="auto">
              <a:xfrm>
                <a:off x="3905" y="2411"/>
                <a:ext cx="76" cy="66"/>
              </a:xfrm>
              <a:custGeom>
                <a:avLst/>
                <a:gdLst>
                  <a:gd name="T0" fmla="*/ 10 w 32"/>
                  <a:gd name="T1" fmla="*/ 28 h 28"/>
                  <a:gd name="T2" fmla="*/ 8 w 32"/>
                  <a:gd name="T3" fmla="*/ 27 h 28"/>
                  <a:gd name="T4" fmla="*/ 4 w 32"/>
                  <a:gd name="T5" fmla="*/ 27 h 28"/>
                  <a:gd name="T6" fmla="*/ 0 w 32"/>
                  <a:gd name="T7" fmla="*/ 18 h 28"/>
                  <a:gd name="T8" fmla="*/ 0 w 32"/>
                  <a:gd name="T9" fmla="*/ 13 h 28"/>
                  <a:gd name="T10" fmla="*/ 5 w 32"/>
                  <a:gd name="T11" fmla="*/ 13 h 28"/>
                  <a:gd name="T12" fmla="*/ 5 w 32"/>
                  <a:gd name="T13" fmla="*/ 8 h 28"/>
                  <a:gd name="T14" fmla="*/ 6 w 32"/>
                  <a:gd name="T15" fmla="*/ 8 h 28"/>
                  <a:gd name="T16" fmla="*/ 7 w 32"/>
                  <a:gd name="T17" fmla="*/ 9 h 28"/>
                  <a:gd name="T18" fmla="*/ 10 w 32"/>
                  <a:gd name="T19" fmla="*/ 9 h 28"/>
                  <a:gd name="T20" fmla="*/ 18 w 32"/>
                  <a:gd name="T21" fmla="*/ 12 h 28"/>
                  <a:gd name="T22" fmla="*/ 20 w 32"/>
                  <a:gd name="T23" fmla="*/ 13 h 28"/>
                  <a:gd name="T24" fmla="*/ 19 w 32"/>
                  <a:gd name="T25" fmla="*/ 13 h 28"/>
                  <a:gd name="T26" fmla="*/ 18 w 32"/>
                  <a:gd name="T27" fmla="*/ 8 h 28"/>
                  <a:gd name="T28" fmla="*/ 18 w 32"/>
                  <a:gd name="T29" fmla="*/ 6 h 28"/>
                  <a:gd name="T30" fmla="*/ 22 w 32"/>
                  <a:gd name="T31" fmla="*/ 1 h 28"/>
                  <a:gd name="T32" fmla="*/ 24 w 32"/>
                  <a:gd name="T33" fmla="*/ 0 h 28"/>
                  <a:gd name="T34" fmla="*/ 26 w 32"/>
                  <a:gd name="T35" fmla="*/ 2 h 28"/>
                  <a:gd name="T36" fmla="*/ 32 w 32"/>
                  <a:gd name="T37" fmla="*/ 8 h 28"/>
                  <a:gd name="T38" fmla="*/ 31 w 32"/>
                  <a:gd name="T39" fmla="*/ 10 h 28"/>
                  <a:gd name="T40" fmla="*/ 31 w 32"/>
                  <a:gd name="T41" fmla="*/ 13 h 28"/>
                  <a:gd name="T42" fmla="*/ 30 w 32"/>
                  <a:gd name="T43" fmla="*/ 16 h 28"/>
                  <a:gd name="T44" fmla="*/ 32 w 32"/>
                  <a:gd name="T45" fmla="*/ 17 h 28"/>
                  <a:gd name="T46" fmla="*/ 23 w 32"/>
                  <a:gd name="T47" fmla="*/ 20 h 28"/>
                  <a:gd name="T48" fmla="*/ 24 w 32"/>
                  <a:gd name="T49" fmla="*/ 22 h 28"/>
                  <a:gd name="T50" fmla="*/ 21 w 32"/>
                  <a:gd name="T51" fmla="*/ 22 h 28"/>
                  <a:gd name="T52" fmla="*/ 17 w 32"/>
                  <a:gd name="T53" fmla="*/ 25 h 28"/>
                  <a:gd name="T54" fmla="*/ 12 w 32"/>
                  <a:gd name="T55" fmla="*/ 28 h 28"/>
                  <a:gd name="T56" fmla="*/ 8 w 32"/>
                  <a:gd name="T57" fmla="*/ 26 h 28"/>
                  <a:gd name="T58" fmla="*/ 11 w 32"/>
                  <a:gd name="T59" fmla="*/ 27 h 28"/>
                  <a:gd name="T60" fmla="*/ 15 w 32"/>
                  <a:gd name="T61" fmla="*/ 25 h 28"/>
                  <a:gd name="T62" fmla="*/ 17 w 32"/>
                  <a:gd name="T63" fmla="*/ 23 h 28"/>
                  <a:gd name="T64" fmla="*/ 21 w 32"/>
                  <a:gd name="T65" fmla="*/ 20 h 28"/>
                  <a:gd name="T66" fmla="*/ 29 w 32"/>
                  <a:gd name="T67" fmla="*/ 17 h 28"/>
                  <a:gd name="T68" fmla="*/ 30 w 32"/>
                  <a:gd name="T69" fmla="*/ 14 h 28"/>
                  <a:gd name="T70" fmla="*/ 30 w 32"/>
                  <a:gd name="T71" fmla="*/ 12 h 28"/>
                  <a:gd name="T72" fmla="*/ 30 w 32"/>
                  <a:gd name="T73" fmla="*/ 9 h 28"/>
                  <a:gd name="T74" fmla="*/ 27 w 32"/>
                  <a:gd name="T75" fmla="*/ 4 h 28"/>
                  <a:gd name="T76" fmla="*/ 23 w 32"/>
                  <a:gd name="T77" fmla="*/ 2 h 28"/>
                  <a:gd name="T78" fmla="*/ 19 w 32"/>
                  <a:gd name="T79" fmla="*/ 3 h 28"/>
                  <a:gd name="T80" fmla="*/ 19 w 32"/>
                  <a:gd name="T81" fmla="*/ 8 h 28"/>
                  <a:gd name="T82" fmla="*/ 19 w 32"/>
                  <a:gd name="T83" fmla="*/ 12 h 28"/>
                  <a:gd name="T84" fmla="*/ 20 w 32"/>
                  <a:gd name="T85" fmla="*/ 11 h 28"/>
                  <a:gd name="T86" fmla="*/ 22 w 32"/>
                  <a:gd name="T87" fmla="*/ 16 h 28"/>
                  <a:gd name="T88" fmla="*/ 17 w 32"/>
                  <a:gd name="T89" fmla="*/ 13 h 28"/>
                  <a:gd name="T90" fmla="*/ 12 w 32"/>
                  <a:gd name="T91" fmla="*/ 12 h 28"/>
                  <a:gd name="T92" fmla="*/ 9 w 32"/>
                  <a:gd name="T93" fmla="*/ 10 h 28"/>
                  <a:gd name="T94" fmla="*/ 7 w 32"/>
                  <a:gd name="T95" fmla="*/ 10 h 28"/>
                  <a:gd name="T96" fmla="*/ 6 w 32"/>
                  <a:gd name="T97" fmla="*/ 10 h 28"/>
                  <a:gd name="T98" fmla="*/ 8 w 32"/>
                  <a:gd name="T99" fmla="*/ 15 h 28"/>
                  <a:gd name="T100" fmla="*/ 1 w 32"/>
                  <a:gd name="T101" fmla="*/ 18 h 28"/>
                  <a:gd name="T102" fmla="*/ 4 w 32"/>
                  <a:gd name="T103" fmla="*/ 26 h 28"/>
                  <a:gd name="T104" fmla="*/ 6 w 32"/>
                  <a:gd name="T105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" h="28">
                    <a:moveTo>
                      <a:pt x="12" y="28"/>
                    </a:moveTo>
                    <a:cubicBezTo>
                      <a:pt x="12" y="28"/>
                      <a:pt x="11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8"/>
                      <a:pt x="8" y="28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5" y="27"/>
                      <a:pt x="5" y="27"/>
                      <a:pt x="4" y="27"/>
                    </a:cubicBezTo>
                    <a:cubicBezTo>
                      <a:pt x="0" y="27"/>
                      <a:pt x="0" y="22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1"/>
                      <a:pt x="5" y="10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9" y="8"/>
                      <a:pt x="10" y="9"/>
                    </a:cubicBezTo>
                    <a:cubicBezTo>
                      <a:pt x="11" y="10"/>
                      <a:pt x="11" y="11"/>
                      <a:pt x="13" y="10"/>
                    </a:cubicBezTo>
                    <a:cubicBezTo>
                      <a:pt x="15" y="10"/>
                      <a:pt x="16" y="11"/>
                      <a:pt x="18" y="12"/>
                    </a:cubicBezTo>
                    <a:cubicBezTo>
                      <a:pt x="19" y="13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3"/>
                      <a:pt x="19" y="13"/>
                      <a:pt x="18" y="13"/>
                    </a:cubicBezTo>
                    <a:cubicBezTo>
                      <a:pt x="17" y="11"/>
                      <a:pt x="17" y="10"/>
                      <a:pt x="18" y="8"/>
                    </a:cubicBezTo>
                    <a:cubicBezTo>
                      <a:pt x="18" y="8"/>
                      <a:pt x="18" y="8"/>
                      <a:pt x="18" y="7"/>
                    </a:cubicBezTo>
                    <a:cubicBezTo>
                      <a:pt x="18" y="7"/>
                      <a:pt x="18" y="6"/>
                      <a:pt x="18" y="6"/>
                    </a:cubicBezTo>
                    <a:cubicBezTo>
                      <a:pt x="18" y="5"/>
                      <a:pt x="18" y="4"/>
                      <a:pt x="18" y="3"/>
                    </a:cubicBezTo>
                    <a:cubicBezTo>
                      <a:pt x="19" y="1"/>
                      <a:pt x="21" y="1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2"/>
                      <a:pt x="24" y="2"/>
                      <a:pt x="26" y="2"/>
                    </a:cubicBezTo>
                    <a:cubicBezTo>
                      <a:pt x="26" y="2"/>
                      <a:pt x="27" y="3"/>
                      <a:pt x="27" y="3"/>
                    </a:cubicBezTo>
                    <a:cubicBezTo>
                      <a:pt x="29" y="4"/>
                      <a:pt x="32" y="5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2"/>
                    </a:cubicBezTo>
                    <a:cubicBezTo>
                      <a:pt x="31" y="12"/>
                      <a:pt x="32" y="12"/>
                      <a:pt x="31" y="13"/>
                    </a:cubicBezTo>
                    <a:cubicBezTo>
                      <a:pt x="31" y="13"/>
                      <a:pt x="31" y="14"/>
                      <a:pt x="31" y="14"/>
                    </a:cubicBezTo>
                    <a:cubicBezTo>
                      <a:pt x="30" y="15"/>
                      <a:pt x="30" y="15"/>
                      <a:pt x="30" y="16"/>
                    </a:cubicBezTo>
                    <a:cubicBezTo>
                      <a:pt x="30" y="16"/>
                      <a:pt x="30" y="16"/>
                      <a:pt x="30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1" y="22"/>
                    </a:cubicBezTo>
                    <a:cubicBezTo>
                      <a:pt x="20" y="22"/>
                      <a:pt x="19" y="22"/>
                      <a:pt x="19" y="23"/>
                    </a:cubicBezTo>
                    <a:cubicBezTo>
                      <a:pt x="18" y="24"/>
                      <a:pt x="18" y="25"/>
                      <a:pt x="17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8"/>
                      <a:pt x="13" y="28"/>
                      <a:pt x="12" y="28"/>
                    </a:cubicBezTo>
                    <a:close/>
                    <a:moveTo>
                      <a:pt x="6" y="26"/>
                    </a:moveTo>
                    <a:cubicBezTo>
                      <a:pt x="7" y="26"/>
                      <a:pt x="8" y="26"/>
                      <a:pt x="8" y="26"/>
                    </a:cubicBezTo>
                    <a:cubicBezTo>
                      <a:pt x="9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2" y="27"/>
                      <a:pt x="12" y="27"/>
                    </a:cubicBezTo>
                    <a:cubicBezTo>
                      <a:pt x="13" y="27"/>
                      <a:pt x="13" y="27"/>
                      <a:pt x="15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8" y="21"/>
                      <a:pt x="20" y="21"/>
                      <a:pt x="21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28" y="15"/>
                      <a:pt x="29" y="14"/>
                      <a:pt x="30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2"/>
                    </a:cubicBezTo>
                    <a:cubicBezTo>
                      <a:pt x="30" y="11"/>
                      <a:pt x="30" y="11"/>
                      <a:pt x="30" y="10"/>
                    </a:cubicBezTo>
                    <a:cubicBezTo>
                      <a:pt x="30" y="10"/>
                      <a:pt x="30" y="9"/>
                      <a:pt x="30" y="9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29" y="5"/>
                      <a:pt x="27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4" y="3"/>
                      <a:pt x="23" y="3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0" y="2"/>
                      <a:pt x="19" y="3"/>
                    </a:cubicBezTo>
                    <a:cubicBezTo>
                      <a:pt x="19" y="4"/>
                      <a:pt x="19" y="5"/>
                      <a:pt x="19" y="5"/>
                    </a:cubicBezTo>
                    <a:cubicBezTo>
                      <a:pt x="19" y="6"/>
                      <a:pt x="20" y="7"/>
                      <a:pt x="19" y="8"/>
                    </a:cubicBezTo>
                    <a:cubicBezTo>
                      <a:pt x="19" y="8"/>
                      <a:pt x="19" y="8"/>
                      <a:pt x="19" y="9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2" y="12"/>
                      <a:pt x="22" y="1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19" y="16"/>
                      <a:pt x="18" y="14"/>
                      <a:pt x="17" y="13"/>
                    </a:cubicBezTo>
                    <a:cubicBezTo>
                      <a:pt x="16" y="12"/>
                      <a:pt x="15" y="11"/>
                      <a:pt x="14" y="11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1" y="12"/>
                      <a:pt x="9" y="11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7" y="11"/>
                      <a:pt x="7" y="10"/>
                    </a:cubicBezTo>
                    <a:cubicBezTo>
                      <a:pt x="7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7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3"/>
                      <a:pt x="2" y="26"/>
                      <a:pt x="4" y="26"/>
                    </a:cubicBezTo>
                    <a:cubicBezTo>
                      <a:pt x="5" y="26"/>
                      <a:pt x="5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3" name="Freeform 348"/>
              <p:cNvSpPr/>
              <p:nvPr/>
            </p:nvSpPr>
            <p:spPr bwMode="auto">
              <a:xfrm>
                <a:off x="3824" y="2007"/>
                <a:ext cx="50" cy="26"/>
              </a:xfrm>
              <a:custGeom>
                <a:avLst/>
                <a:gdLst>
                  <a:gd name="T0" fmla="*/ 13 w 21"/>
                  <a:gd name="T1" fmla="*/ 1 h 11"/>
                  <a:gd name="T2" fmla="*/ 10 w 21"/>
                  <a:gd name="T3" fmla="*/ 3 h 11"/>
                  <a:gd name="T4" fmla="*/ 10 w 21"/>
                  <a:gd name="T5" fmla="*/ 6 h 11"/>
                  <a:gd name="T6" fmla="*/ 8 w 21"/>
                  <a:gd name="T7" fmla="*/ 6 h 11"/>
                  <a:gd name="T8" fmla="*/ 4 w 21"/>
                  <a:gd name="T9" fmla="*/ 6 h 11"/>
                  <a:gd name="T10" fmla="*/ 2 w 21"/>
                  <a:gd name="T11" fmla="*/ 6 h 11"/>
                  <a:gd name="T12" fmla="*/ 2 w 21"/>
                  <a:gd name="T13" fmla="*/ 8 h 11"/>
                  <a:gd name="T14" fmla="*/ 9 w 21"/>
                  <a:gd name="T15" fmla="*/ 9 h 11"/>
                  <a:gd name="T16" fmla="*/ 15 w 21"/>
                  <a:gd name="T17" fmla="*/ 10 h 11"/>
                  <a:gd name="T18" fmla="*/ 20 w 21"/>
                  <a:gd name="T19" fmla="*/ 6 h 11"/>
                  <a:gd name="T20" fmla="*/ 21 w 21"/>
                  <a:gd name="T21" fmla="*/ 4 h 11"/>
                  <a:gd name="T22" fmla="*/ 20 w 21"/>
                  <a:gd name="T23" fmla="*/ 1 h 11"/>
                  <a:gd name="T24" fmla="*/ 16 w 21"/>
                  <a:gd name="T25" fmla="*/ 0 h 11"/>
                  <a:gd name="T26" fmla="*/ 13 w 21"/>
                  <a:gd name="T2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11">
                    <a:moveTo>
                      <a:pt x="13" y="1"/>
                    </a:moveTo>
                    <a:cubicBezTo>
                      <a:pt x="12" y="2"/>
                      <a:pt x="11" y="3"/>
                      <a:pt x="10" y="3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6" y="7"/>
                      <a:pt x="6" y="6"/>
                      <a:pt x="4" y="6"/>
                    </a:cubicBezTo>
                    <a:cubicBezTo>
                      <a:pt x="5" y="6"/>
                      <a:pt x="1" y="7"/>
                      <a:pt x="2" y="6"/>
                    </a:cubicBezTo>
                    <a:cubicBezTo>
                      <a:pt x="1" y="7"/>
                      <a:pt x="0" y="8"/>
                      <a:pt x="2" y="8"/>
                    </a:cubicBezTo>
                    <a:cubicBezTo>
                      <a:pt x="4" y="9"/>
                      <a:pt x="7" y="7"/>
                      <a:pt x="9" y="9"/>
                    </a:cubicBezTo>
                    <a:cubicBezTo>
                      <a:pt x="10" y="10"/>
                      <a:pt x="13" y="11"/>
                      <a:pt x="15" y="10"/>
                    </a:cubicBezTo>
                    <a:cubicBezTo>
                      <a:pt x="18" y="9"/>
                      <a:pt x="20" y="9"/>
                      <a:pt x="20" y="6"/>
                    </a:cubicBezTo>
                    <a:cubicBezTo>
                      <a:pt x="20" y="5"/>
                      <a:pt x="21" y="6"/>
                      <a:pt x="21" y="4"/>
                    </a:cubicBezTo>
                    <a:cubicBezTo>
                      <a:pt x="21" y="4"/>
                      <a:pt x="21" y="1"/>
                      <a:pt x="20" y="1"/>
                    </a:cubicBezTo>
                    <a:cubicBezTo>
                      <a:pt x="19" y="1"/>
                      <a:pt x="17" y="0"/>
                      <a:pt x="16" y="0"/>
                    </a:cubicBezTo>
                    <a:cubicBezTo>
                      <a:pt x="14" y="0"/>
                      <a:pt x="15" y="3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4" name="Freeform 349"/>
              <p:cNvSpPr>
                <a:spLocks noEditPoints="1"/>
              </p:cNvSpPr>
              <p:nvPr/>
            </p:nvSpPr>
            <p:spPr bwMode="auto">
              <a:xfrm>
                <a:off x="3824" y="2007"/>
                <a:ext cx="53" cy="26"/>
              </a:xfrm>
              <a:custGeom>
                <a:avLst/>
                <a:gdLst>
                  <a:gd name="T0" fmla="*/ 8 w 22"/>
                  <a:gd name="T1" fmla="*/ 10 h 11"/>
                  <a:gd name="T2" fmla="*/ 5 w 22"/>
                  <a:gd name="T3" fmla="*/ 9 h 11"/>
                  <a:gd name="T4" fmla="*/ 0 w 22"/>
                  <a:gd name="T5" fmla="*/ 8 h 11"/>
                  <a:gd name="T6" fmla="*/ 2 w 22"/>
                  <a:gd name="T7" fmla="*/ 7 h 11"/>
                  <a:gd name="T8" fmla="*/ 2 w 22"/>
                  <a:gd name="T9" fmla="*/ 6 h 11"/>
                  <a:gd name="T10" fmla="*/ 4 w 22"/>
                  <a:gd name="T11" fmla="*/ 6 h 11"/>
                  <a:gd name="T12" fmla="*/ 4 w 22"/>
                  <a:gd name="T13" fmla="*/ 6 h 11"/>
                  <a:gd name="T14" fmla="*/ 4 w 22"/>
                  <a:gd name="T15" fmla="*/ 6 h 11"/>
                  <a:gd name="T16" fmla="*/ 4 w 22"/>
                  <a:gd name="T17" fmla="*/ 5 h 11"/>
                  <a:gd name="T18" fmla="*/ 5 w 22"/>
                  <a:gd name="T19" fmla="*/ 6 h 11"/>
                  <a:gd name="T20" fmla="*/ 8 w 22"/>
                  <a:gd name="T21" fmla="*/ 5 h 11"/>
                  <a:gd name="T22" fmla="*/ 10 w 22"/>
                  <a:gd name="T23" fmla="*/ 5 h 11"/>
                  <a:gd name="T24" fmla="*/ 11 w 22"/>
                  <a:gd name="T25" fmla="*/ 1 h 11"/>
                  <a:gd name="T26" fmla="*/ 13 w 22"/>
                  <a:gd name="T27" fmla="*/ 1 h 11"/>
                  <a:gd name="T28" fmla="*/ 14 w 22"/>
                  <a:gd name="T29" fmla="*/ 1 h 11"/>
                  <a:gd name="T30" fmla="*/ 16 w 22"/>
                  <a:gd name="T31" fmla="*/ 0 h 11"/>
                  <a:gd name="T32" fmla="*/ 19 w 22"/>
                  <a:gd name="T33" fmla="*/ 0 h 11"/>
                  <a:gd name="T34" fmla="*/ 22 w 22"/>
                  <a:gd name="T35" fmla="*/ 4 h 11"/>
                  <a:gd name="T36" fmla="*/ 20 w 22"/>
                  <a:gd name="T37" fmla="*/ 6 h 11"/>
                  <a:gd name="T38" fmla="*/ 15 w 22"/>
                  <a:gd name="T39" fmla="*/ 11 h 11"/>
                  <a:gd name="T40" fmla="*/ 7 w 22"/>
                  <a:gd name="T41" fmla="*/ 8 h 11"/>
                  <a:gd name="T42" fmla="*/ 14 w 22"/>
                  <a:gd name="T43" fmla="*/ 10 h 11"/>
                  <a:gd name="T44" fmla="*/ 16 w 22"/>
                  <a:gd name="T45" fmla="*/ 9 h 11"/>
                  <a:gd name="T46" fmla="*/ 20 w 22"/>
                  <a:gd name="T47" fmla="*/ 5 h 11"/>
                  <a:gd name="T48" fmla="*/ 20 w 22"/>
                  <a:gd name="T49" fmla="*/ 2 h 11"/>
                  <a:gd name="T50" fmla="*/ 16 w 22"/>
                  <a:gd name="T51" fmla="*/ 1 h 11"/>
                  <a:gd name="T52" fmla="*/ 13 w 22"/>
                  <a:gd name="T53" fmla="*/ 2 h 11"/>
                  <a:gd name="T54" fmla="*/ 11 w 22"/>
                  <a:gd name="T55" fmla="*/ 4 h 11"/>
                  <a:gd name="T56" fmla="*/ 11 w 22"/>
                  <a:gd name="T57" fmla="*/ 6 h 11"/>
                  <a:gd name="T58" fmla="*/ 11 w 22"/>
                  <a:gd name="T59" fmla="*/ 6 h 11"/>
                  <a:gd name="T60" fmla="*/ 10 w 22"/>
                  <a:gd name="T61" fmla="*/ 6 h 11"/>
                  <a:gd name="T62" fmla="*/ 8 w 22"/>
                  <a:gd name="T63" fmla="*/ 7 h 11"/>
                  <a:gd name="T64" fmla="*/ 5 w 22"/>
                  <a:gd name="T65" fmla="*/ 7 h 11"/>
                  <a:gd name="T66" fmla="*/ 2 w 22"/>
                  <a:gd name="T67" fmla="*/ 7 h 11"/>
                  <a:gd name="T68" fmla="*/ 2 w 22"/>
                  <a:gd name="T69" fmla="*/ 8 h 11"/>
                  <a:gd name="T70" fmla="*/ 5 w 22"/>
                  <a:gd name="T7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" h="11">
                    <a:moveTo>
                      <a:pt x="14" y="11"/>
                    </a:moveTo>
                    <a:cubicBezTo>
                      <a:pt x="12" y="11"/>
                      <a:pt x="9" y="11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1" y="9"/>
                      <a:pt x="1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4"/>
                      <a:pt x="10" y="3"/>
                    </a:cubicBezTo>
                    <a:cubicBezTo>
                      <a:pt x="10" y="3"/>
                      <a:pt x="11" y="2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19" y="0"/>
                      <a:pt x="20" y="1"/>
                      <a:pt x="20" y="1"/>
                    </a:cubicBezTo>
                    <a:cubicBezTo>
                      <a:pt x="21" y="1"/>
                      <a:pt x="22" y="4"/>
                      <a:pt x="22" y="4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20" y="9"/>
                      <a:pt x="18" y="10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lose/>
                    <a:moveTo>
                      <a:pt x="7" y="8"/>
                    </a:moveTo>
                    <a:cubicBezTo>
                      <a:pt x="8" y="8"/>
                      <a:pt x="9" y="8"/>
                      <a:pt x="9" y="9"/>
                    </a:cubicBezTo>
                    <a:cubicBezTo>
                      <a:pt x="10" y="9"/>
                      <a:pt x="12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9"/>
                      <a:pt x="16" y="9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19" y="5"/>
                      <a:pt x="20" y="5"/>
                      <a:pt x="20" y="5"/>
                    </a:cubicBezTo>
                    <a:cubicBezTo>
                      <a:pt x="20" y="5"/>
                      <a:pt x="21" y="5"/>
                      <a:pt x="21" y="4"/>
                    </a:cubicBezTo>
                    <a:cubicBezTo>
                      <a:pt x="21" y="4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5" y="2"/>
                    </a:cubicBezTo>
                    <a:cubicBezTo>
                      <a:pt x="15" y="2"/>
                      <a:pt x="14" y="3"/>
                      <a:pt x="13" y="2"/>
                    </a:cubicBezTo>
                    <a:cubicBezTo>
                      <a:pt x="13" y="2"/>
                      <a:pt x="12" y="2"/>
                      <a:pt x="12" y="3"/>
                    </a:cubicBezTo>
                    <a:cubicBezTo>
                      <a:pt x="12" y="3"/>
                      <a:pt x="11" y="3"/>
                      <a:pt x="11" y="4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4" y="7"/>
                    </a:cubicBezTo>
                    <a:cubicBezTo>
                      <a:pt x="4" y="7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5" name="Freeform 350"/>
              <p:cNvSpPr/>
              <p:nvPr/>
            </p:nvSpPr>
            <p:spPr bwMode="auto">
              <a:xfrm>
                <a:off x="3784" y="1985"/>
                <a:ext cx="24" cy="17"/>
              </a:xfrm>
              <a:custGeom>
                <a:avLst/>
                <a:gdLst>
                  <a:gd name="T0" fmla="*/ 6 w 10"/>
                  <a:gd name="T1" fmla="*/ 0 h 7"/>
                  <a:gd name="T2" fmla="*/ 1 w 10"/>
                  <a:gd name="T3" fmla="*/ 2 h 7"/>
                  <a:gd name="T4" fmla="*/ 4 w 10"/>
                  <a:gd name="T5" fmla="*/ 4 h 7"/>
                  <a:gd name="T6" fmla="*/ 6 w 10"/>
                  <a:gd name="T7" fmla="*/ 5 h 7"/>
                  <a:gd name="T8" fmla="*/ 8 w 10"/>
                  <a:gd name="T9" fmla="*/ 7 h 7"/>
                  <a:gd name="T10" fmla="*/ 9 w 10"/>
                  <a:gd name="T11" fmla="*/ 3 h 7"/>
                  <a:gd name="T12" fmla="*/ 6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cubicBezTo>
                      <a:pt x="5" y="0"/>
                      <a:pt x="0" y="0"/>
                      <a:pt x="1" y="2"/>
                    </a:cubicBezTo>
                    <a:cubicBezTo>
                      <a:pt x="1" y="3"/>
                      <a:pt x="3" y="4"/>
                      <a:pt x="4" y="4"/>
                    </a:cubicBezTo>
                    <a:cubicBezTo>
                      <a:pt x="5" y="5"/>
                      <a:pt x="4" y="6"/>
                      <a:pt x="6" y="5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7" y="5"/>
                      <a:pt x="10" y="5"/>
                      <a:pt x="9" y="3"/>
                    </a:cubicBezTo>
                    <a:cubicBezTo>
                      <a:pt x="9" y="2"/>
                      <a:pt x="8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6" name="Freeform 351"/>
              <p:cNvSpPr>
                <a:spLocks noEditPoints="1"/>
              </p:cNvSpPr>
              <p:nvPr/>
            </p:nvSpPr>
            <p:spPr bwMode="auto">
              <a:xfrm>
                <a:off x="3784" y="1983"/>
                <a:ext cx="26" cy="21"/>
              </a:xfrm>
              <a:custGeom>
                <a:avLst/>
                <a:gdLst>
                  <a:gd name="T0" fmla="*/ 9 w 11"/>
                  <a:gd name="T1" fmla="*/ 9 h 9"/>
                  <a:gd name="T2" fmla="*/ 8 w 11"/>
                  <a:gd name="T3" fmla="*/ 9 h 9"/>
                  <a:gd name="T4" fmla="*/ 6 w 11"/>
                  <a:gd name="T5" fmla="*/ 8 h 9"/>
                  <a:gd name="T6" fmla="*/ 5 w 11"/>
                  <a:gd name="T7" fmla="*/ 7 h 9"/>
                  <a:gd name="T8" fmla="*/ 4 w 11"/>
                  <a:gd name="T9" fmla="*/ 6 h 9"/>
                  <a:gd name="T10" fmla="*/ 3 w 11"/>
                  <a:gd name="T11" fmla="*/ 6 h 9"/>
                  <a:gd name="T12" fmla="*/ 3 w 11"/>
                  <a:gd name="T13" fmla="*/ 5 h 9"/>
                  <a:gd name="T14" fmla="*/ 0 w 11"/>
                  <a:gd name="T15" fmla="*/ 3 h 9"/>
                  <a:gd name="T16" fmla="*/ 0 w 11"/>
                  <a:gd name="T17" fmla="*/ 2 h 9"/>
                  <a:gd name="T18" fmla="*/ 5 w 11"/>
                  <a:gd name="T19" fmla="*/ 0 h 9"/>
                  <a:gd name="T20" fmla="*/ 6 w 11"/>
                  <a:gd name="T21" fmla="*/ 0 h 9"/>
                  <a:gd name="T22" fmla="*/ 6 w 11"/>
                  <a:gd name="T23" fmla="*/ 0 h 9"/>
                  <a:gd name="T24" fmla="*/ 7 w 11"/>
                  <a:gd name="T25" fmla="*/ 0 h 9"/>
                  <a:gd name="T26" fmla="*/ 10 w 11"/>
                  <a:gd name="T27" fmla="*/ 3 h 9"/>
                  <a:gd name="T28" fmla="*/ 10 w 11"/>
                  <a:gd name="T29" fmla="*/ 4 h 9"/>
                  <a:gd name="T30" fmla="*/ 9 w 11"/>
                  <a:gd name="T31" fmla="*/ 6 h 9"/>
                  <a:gd name="T32" fmla="*/ 9 w 11"/>
                  <a:gd name="T33" fmla="*/ 8 h 9"/>
                  <a:gd name="T34" fmla="*/ 9 w 11"/>
                  <a:gd name="T35" fmla="*/ 9 h 9"/>
                  <a:gd name="T36" fmla="*/ 7 w 11"/>
                  <a:gd name="T37" fmla="*/ 5 h 9"/>
                  <a:gd name="T38" fmla="*/ 7 w 11"/>
                  <a:gd name="T39" fmla="*/ 6 h 9"/>
                  <a:gd name="T40" fmla="*/ 7 w 11"/>
                  <a:gd name="T41" fmla="*/ 7 h 9"/>
                  <a:gd name="T42" fmla="*/ 7 w 11"/>
                  <a:gd name="T43" fmla="*/ 7 h 9"/>
                  <a:gd name="T44" fmla="*/ 8 w 11"/>
                  <a:gd name="T45" fmla="*/ 5 h 9"/>
                  <a:gd name="T46" fmla="*/ 9 w 11"/>
                  <a:gd name="T47" fmla="*/ 4 h 9"/>
                  <a:gd name="T48" fmla="*/ 9 w 11"/>
                  <a:gd name="T49" fmla="*/ 4 h 9"/>
                  <a:gd name="T50" fmla="*/ 6 w 11"/>
                  <a:gd name="T51" fmla="*/ 1 h 9"/>
                  <a:gd name="T52" fmla="*/ 5 w 11"/>
                  <a:gd name="T53" fmla="*/ 1 h 9"/>
                  <a:gd name="T54" fmla="*/ 1 w 11"/>
                  <a:gd name="T55" fmla="*/ 2 h 9"/>
                  <a:gd name="T56" fmla="*/ 1 w 11"/>
                  <a:gd name="T57" fmla="*/ 3 h 9"/>
                  <a:gd name="T58" fmla="*/ 3 w 11"/>
                  <a:gd name="T59" fmla="*/ 4 h 9"/>
                  <a:gd name="T60" fmla="*/ 4 w 11"/>
                  <a:gd name="T61" fmla="*/ 4 h 9"/>
                  <a:gd name="T62" fmla="*/ 5 w 11"/>
                  <a:gd name="T63" fmla="*/ 6 h 9"/>
                  <a:gd name="T64" fmla="*/ 5 w 11"/>
                  <a:gd name="T65" fmla="*/ 6 h 9"/>
                  <a:gd name="T66" fmla="*/ 6 w 11"/>
                  <a:gd name="T67" fmla="*/ 5 h 9"/>
                  <a:gd name="T68" fmla="*/ 7 w 11"/>
                  <a:gd name="T6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8"/>
                      <a:pt x="6" y="7"/>
                      <a:pt x="5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9" y="2"/>
                      <a:pt x="1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9" y="7"/>
                      <a:pt x="8" y="7"/>
                      <a:pt x="9" y="8"/>
                    </a:cubicBezTo>
                    <a:lnTo>
                      <a:pt x="9" y="9"/>
                    </a:lnTo>
                    <a:close/>
                    <a:moveTo>
                      <a:pt x="7" y="5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5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7" name="Freeform 352"/>
              <p:cNvSpPr/>
              <p:nvPr/>
            </p:nvSpPr>
            <p:spPr bwMode="auto">
              <a:xfrm>
                <a:off x="3971" y="2121"/>
                <a:ext cx="15" cy="14"/>
              </a:xfrm>
              <a:custGeom>
                <a:avLst/>
                <a:gdLst>
                  <a:gd name="T0" fmla="*/ 4 w 6"/>
                  <a:gd name="T1" fmla="*/ 1 h 6"/>
                  <a:gd name="T2" fmla="*/ 6 w 6"/>
                  <a:gd name="T3" fmla="*/ 0 h 6"/>
                  <a:gd name="T4" fmla="*/ 0 w 6"/>
                  <a:gd name="T5" fmla="*/ 3 h 6"/>
                  <a:gd name="T6" fmla="*/ 4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1"/>
                    </a:moveTo>
                    <a:cubicBezTo>
                      <a:pt x="5" y="1"/>
                      <a:pt x="5" y="1"/>
                      <a:pt x="6" y="0"/>
                    </a:cubicBezTo>
                    <a:cubicBezTo>
                      <a:pt x="5" y="2"/>
                      <a:pt x="2" y="6"/>
                      <a:pt x="0" y="3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8" name="Freeform 353"/>
              <p:cNvSpPr>
                <a:spLocks noEditPoints="1"/>
              </p:cNvSpPr>
              <p:nvPr/>
            </p:nvSpPr>
            <p:spPr bwMode="auto">
              <a:xfrm>
                <a:off x="3969" y="2118"/>
                <a:ext cx="21" cy="15"/>
              </a:xfrm>
              <a:custGeom>
                <a:avLst/>
                <a:gdLst>
                  <a:gd name="T0" fmla="*/ 3 w 9"/>
                  <a:gd name="T1" fmla="*/ 6 h 6"/>
                  <a:gd name="T2" fmla="*/ 0 w 9"/>
                  <a:gd name="T3" fmla="*/ 4 h 6"/>
                  <a:gd name="T4" fmla="*/ 0 w 9"/>
                  <a:gd name="T5" fmla="*/ 3 h 6"/>
                  <a:gd name="T6" fmla="*/ 0 w 9"/>
                  <a:gd name="T7" fmla="*/ 3 h 6"/>
                  <a:gd name="T8" fmla="*/ 5 w 9"/>
                  <a:gd name="T9" fmla="*/ 2 h 6"/>
                  <a:gd name="T10" fmla="*/ 5 w 9"/>
                  <a:gd name="T11" fmla="*/ 2 h 6"/>
                  <a:gd name="T12" fmla="*/ 6 w 9"/>
                  <a:gd name="T13" fmla="*/ 1 h 6"/>
                  <a:gd name="T14" fmla="*/ 7 w 9"/>
                  <a:gd name="T15" fmla="*/ 1 h 6"/>
                  <a:gd name="T16" fmla="*/ 9 w 9"/>
                  <a:gd name="T17" fmla="*/ 0 h 6"/>
                  <a:gd name="T18" fmla="*/ 7 w 9"/>
                  <a:gd name="T19" fmla="*/ 2 h 6"/>
                  <a:gd name="T20" fmla="*/ 3 w 9"/>
                  <a:gd name="T21" fmla="*/ 6 h 6"/>
                  <a:gd name="T22" fmla="*/ 2 w 9"/>
                  <a:gd name="T23" fmla="*/ 4 h 6"/>
                  <a:gd name="T24" fmla="*/ 3 w 9"/>
                  <a:gd name="T25" fmla="*/ 4 h 6"/>
                  <a:gd name="T26" fmla="*/ 5 w 9"/>
                  <a:gd name="T27" fmla="*/ 3 h 6"/>
                  <a:gd name="T28" fmla="*/ 2 w 9"/>
                  <a:gd name="T2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cubicBezTo>
                      <a:pt x="2" y="6"/>
                      <a:pt x="1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5" y="6"/>
                      <a:pt x="3" y="6"/>
                    </a:cubicBezTo>
                    <a:close/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3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499" name="Freeform 354"/>
              <p:cNvSpPr/>
              <p:nvPr/>
            </p:nvSpPr>
            <p:spPr bwMode="auto">
              <a:xfrm>
                <a:off x="3843" y="1988"/>
                <a:ext cx="64" cy="33"/>
              </a:xfrm>
              <a:custGeom>
                <a:avLst/>
                <a:gdLst>
                  <a:gd name="T0" fmla="*/ 0 w 27"/>
                  <a:gd name="T1" fmla="*/ 3 h 14"/>
                  <a:gd name="T2" fmla="*/ 4 w 27"/>
                  <a:gd name="T3" fmla="*/ 9 h 14"/>
                  <a:gd name="T4" fmla="*/ 10 w 27"/>
                  <a:gd name="T5" fmla="*/ 9 h 14"/>
                  <a:gd name="T6" fmla="*/ 12 w 27"/>
                  <a:gd name="T7" fmla="*/ 10 h 14"/>
                  <a:gd name="T8" fmla="*/ 14 w 27"/>
                  <a:gd name="T9" fmla="*/ 13 h 14"/>
                  <a:gd name="T10" fmla="*/ 17 w 27"/>
                  <a:gd name="T11" fmla="*/ 13 h 14"/>
                  <a:gd name="T12" fmla="*/ 21 w 27"/>
                  <a:gd name="T13" fmla="*/ 12 h 14"/>
                  <a:gd name="T14" fmla="*/ 23 w 27"/>
                  <a:gd name="T15" fmla="*/ 10 h 14"/>
                  <a:gd name="T16" fmla="*/ 27 w 27"/>
                  <a:gd name="T17" fmla="*/ 11 h 14"/>
                  <a:gd name="T18" fmla="*/ 24 w 27"/>
                  <a:gd name="T19" fmla="*/ 7 h 14"/>
                  <a:gd name="T20" fmla="*/ 20 w 27"/>
                  <a:gd name="T21" fmla="*/ 7 h 14"/>
                  <a:gd name="T22" fmla="*/ 17 w 27"/>
                  <a:gd name="T23" fmla="*/ 6 h 14"/>
                  <a:gd name="T24" fmla="*/ 12 w 27"/>
                  <a:gd name="T25" fmla="*/ 4 h 14"/>
                  <a:gd name="T26" fmla="*/ 9 w 27"/>
                  <a:gd name="T27" fmla="*/ 1 h 14"/>
                  <a:gd name="T28" fmla="*/ 6 w 27"/>
                  <a:gd name="T29" fmla="*/ 0 h 14"/>
                  <a:gd name="T30" fmla="*/ 0 w 27"/>
                  <a:gd name="T3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14">
                    <a:moveTo>
                      <a:pt x="0" y="3"/>
                    </a:moveTo>
                    <a:cubicBezTo>
                      <a:pt x="1" y="6"/>
                      <a:pt x="2" y="7"/>
                      <a:pt x="4" y="9"/>
                    </a:cubicBezTo>
                    <a:cubicBezTo>
                      <a:pt x="6" y="11"/>
                      <a:pt x="7" y="8"/>
                      <a:pt x="10" y="9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3" y="11"/>
                      <a:pt x="13" y="12"/>
                      <a:pt x="14" y="13"/>
                    </a:cubicBezTo>
                    <a:cubicBezTo>
                      <a:pt x="15" y="13"/>
                      <a:pt x="16" y="14"/>
                      <a:pt x="17" y="13"/>
                    </a:cubicBezTo>
                    <a:cubicBezTo>
                      <a:pt x="18" y="12"/>
                      <a:pt x="20" y="12"/>
                      <a:pt x="21" y="12"/>
                    </a:cubicBezTo>
                    <a:cubicBezTo>
                      <a:pt x="22" y="11"/>
                      <a:pt x="22" y="10"/>
                      <a:pt x="23" y="10"/>
                    </a:cubicBezTo>
                    <a:cubicBezTo>
                      <a:pt x="24" y="10"/>
                      <a:pt x="27" y="11"/>
                      <a:pt x="27" y="11"/>
                    </a:cubicBezTo>
                    <a:cubicBezTo>
                      <a:pt x="27" y="8"/>
                      <a:pt x="27" y="6"/>
                      <a:pt x="24" y="7"/>
                    </a:cubicBezTo>
                    <a:cubicBezTo>
                      <a:pt x="23" y="7"/>
                      <a:pt x="21" y="8"/>
                      <a:pt x="20" y="7"/>
                    </a:cubicBezTo>
                    <a:cubicBezTo>
                      <a:pt x="19" y="6"/>
                      <a:pt x="19" y="7"/>
                      <a:pt x="17" y="6"/>
                    </a:cubicBezTo>
                    <a:cubicBezTo>
                      <a:pt x="16" y="5"/>
                      <a:pt x="14" y="1"/>
                      <a:pt x="12" y="4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6" y="0"/>
                    </a:cubicBezTo>
                    <a:cubicBezTo>
                      <a:pt x="6" y="1"/>
                      <a:pt x="1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0" name="Freeform 355"/>
              <p:cNvSpPr>
                <a:spLocks noEditPoints="1"/>
              </p:cNvSpPr>
              <p:nvPr/>
            </p:nvSpPr>
            <p:spPr bwMode="auto">
              <a:xfrm>
                <a:off x="3839" y="1981"/>
                <a:ext cx="71" cy="40"/>
              </a:xfrm>
              <a:custGeom>
                <a:avLst/>
                <a:gdLst>
                  <a:gd name="T0" fmla="*/ 16 w 30"/>
                  <a:gd name="T1" fmla="*/ 16 h 17"/>
                  <a:gd name="T2" fmla="*/ 14 w 30"/>
                  <a:gd name="T3" fmla="*/ 13 h 17"/>
                  <a:gd name="T4" fmla="*/ 12 w 30"/>
                  <a:gd name="T5" fmla="*/ 12 h 17"/>
                  <a:gd name="T6" fmla="*/ 8 w 30"/>
                  <a:gd name="T7" fmla="*/ 13 h 17"/>
                  <a:gd name="T8" fmla="*/ 1 w 30"/>
                  <a:gd name="T9" fmla="*/ 6 h 17"/>
                  <a:gd name="T10" fmla="*/ 2 w 30"/>
                  <a:gd name="T11" fmla="*/ 5 h 17"/>
                  <a:gd name="T12" fmla="*/ 6 w 30"/>
                  <a:gd name="T13" fmla="*/ 4 h 17"/>
                  <a:gd name="T14" fmla="*/ 7 w 30"/>
                  <a:gd name="T15" fmla="*/ 0 h 17"/>
                  <a:gd name="T16" fmla="*/ 9 w 30"/>
                  <a:gd name="T17" fmla="*/ 3 h 17"/>
                  <a:gd name="T18" fmla="*/ 11 w 30"/>
                  <a:gd name="T19" fmla="*/ 3 h 17"/>
                  <a:gd name="T20" fmla="*/ 15 w 30"/>
                  <a:gd name="T21" fmla="*/ 5 h 17"/>
                  <a:gd name="T22" fmla="*/ 20 w 30"/>
                  <a:gd name="T23" fmla="*/ 8 h 17"/>
                  <a:gd name="T24" fmla="*/ 23 w 30"/>
                  <a:gd name="T25" fmla="*/ 10 h 17"/>
                  <a:gd name="T26" fmla="*/ 25 w 30"/>
                  <a:gd name="T27" fmla="*/ 9 h 17"/>
                  <a:gd name="T28" fmla="*/ 29 w 30"/>
                  <a:gd name="T29" fmla="*/ 10 h 17"/>
                  <a:gd name="T30" fmla="*/ 28 w 30"/>
                  <a:gd name="T31" fmla="*/ 14 h 17"/>
                  <a:gd name="T32" fmla="*/ 25 w 30"/>
                  <a:gd name="T33" fmla="*/ 14 h 17"/>
                  <a:gd name="T34" fmla="*/ 24 w 30"/>
                  <a:gd name="T35" fmla="*/ 15 h 17"/>
                  <a:gd name="T36" fmla="*/ 21 w 30"/>
                  <a:gd name="T37" fmla="*/ 16 h 17"/>
                  <a:gd name="T38" fmla="*/ 18 w 30"/>
                  <a:gd name="T39" fmla="*/ 17 h 17"/>
                  <a:gd name="T40" fmla="*/ 12 w 30"/>
                  <a:gd name="T41" fmla="*/ 11 h 17"/>
                  <a:gd name="T42" fmla="*/ 15 w 30"/>
                  <a:gd name="T43" fmla="*/ 12 h 17"/>
                  <a:gd name="T44" fmla="*/ 17 w 30"/>
                  <a:gd name="T45" fmla="*/ 15 h 17"/>
                  <a:gd name="T46" fmla="*/ 21 w 30"/>
                  <a:gd name="T47" fmla="*/ 14 h 17"/>
                  <a:gd name="T48" fmla="*/ 23 w 30"/>
                  <a:gd name="T49" fmla="*/ 14 h 17"/>
                  <a:gd name="T50" fmla="*/ 25 w 30"/>
                  <a:gd name="T51" fmla="*/ 13 h 17"/>
                  <a:gd name="T52" fmla="*/ 28 w 30"/>
                  <a:gd name="T53" fmla="*/ 13 h 17"/>
                  <a:gd name="T54" fmla="*/ 28 w 30"/>
                  <a:gd name="T55" fmla="*/ 11 h 17"/>
                  <a:gd name="T56" fmla="*/ 25 w 30"/>
                  <a:gd name="T57" fmla="*/ 11 h 17"/>
                  <a:gd name="T58" fmla="*/ 21 w 30"/>
                  <a:gd name="T59" fmla="*/ 10 h 17"/>
                  <a:gd name="T60" fmla="*/ 17 w 30"/>
                  <a:gd name="T61" fmla="*/ 8 h 17"/>
                  <a:gd name="T62" fmla="*/ 15 w 30"/>
                  <a:gd name="T63" fmla="*/ 7 h 17"/>
                  <a:gd name="T64" fmla="*/ 13 w 30"/>
                  <a:gd name="T65" fmla="*/ 6 h 17"/>
                  <a:gd name="T66" fmla="*/ 10 w 30"/>
                  <a:gd name="T67" fmla="*/ 4 h 17"/>
                  <a:gd name="T68" fmla="*/ 7 w 30"/>
                  <a:gd name="T69" fmla="*/ 5 h 17"/>
                  <a:gd name="T70" fmla="*/ 6 w 30"/>
                  <a:gd name="T71" fmla="*/ 11 h 17"/>
                  <a:gd name="T72" fmla="*/ 9 w 30"/>
                  <a:gd name="T7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" h="17">
                    <a:moveTo>
                      <a:pt x="18" y="17"/>
                    </a:moveTo>
                    <a:cubicBezTo>
                      <a:pt x="17" y="17"/>
                      <a:pt x="16" y="17"/>
                      <a:pt x="16" y="16"/>
                    </a:cubicBezTo>
                    <a:cubicBezTo>
                      <a:pt x="15" y="15"/>
                      <a:pt x="14" y="15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3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6" y="13"/>
                      <a:pt x="5" y="12"/>
                    </a:cubicBezTo>
                    <a:cubicBezTo>
                      <a:pt x="3" y="10"/>
                      <a:pt x="2" y="9"/>
                      <a:pt x="1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3" y="4"/>
                      <a:pt x="13" y="5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6"/>
                      <a:pt x="18" y="7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20" y="9"/>
                      <a:pt x="20" y="9"/>
                      <a:pt x="21" y="9"/>
                    </a:cubicBezTo>
                    <a:cubicBezTo>
                      <a:pt x="21" y="9"/>
                      <a:pt x="22" y="9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0"/>
                      <a:pt x="24" y="10"/>
                      <a:pt x="25" y="9"/>
                    </a:cubicBezTo>
                    <a:cubicBezTo>
                      <a:pt x="25" y="9"/>
                      <a:pt x="25" y="9"/>
                      <a:pt x="26" y="9"/>
                    </a:cubicBezTo>
                    <a:cubicBezTo>
                      <a:pt x="27" y="9"/>
                      <a:pt x="29" y="9"/>
                      <a:pt x="29" y="10"/>
                    </a:cubicBezTo>
                    <a:cubicBezTo>
                      <a:pt x="30" y="11"/>
                      <a:pt x="30" y="12"/>
                      <a:pt x="29" y="14"/>
                    </a:cubicBezTo>
                    <a:cubicBezTo>
                      <a:pt x="29" y="14"/>
                      <a:pt x="29" y="14"/>
                      <a:pt x="28" y="14"/>
                    </a:cubicBezTo>
                    <a:cubicBezTo>
                      <a:pt x="27" y="14"/>
                      <a:pt x="26" y="14"/>
                      <a:pt x="26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4" y="15"/>
                      <a:pt x="23" y="15"/>
                      <a:pt x="23" y="15"/>
                    </a:cubicBezTo>
                    <a:cubicBezTo>
                      <a:pt x="22" y="16"/>
                      <a:pt x="22" y="16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7"/>
                      <a:pt x="19" y="17"/>
                      <a:pt x="18" y="17"/>
                    </a:cubicBezTo>
                    <a:close/>
                    <a:moveTo>
                      <a:pt x="11" y="11"/>
                    </a:moveTo>
                    <a:cubicBezTo>
                      <a:pt x="11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1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6"/>
                      <a:pt x="18" y="16"/>
                      <a:pt x="19" y="15"/>
                    </a:cubicBezTo>
                    <a:cubicBezTo>
                      <a:pt x="19" y="14"/>
                      <a:pt x="20" y="14"/>
                      <a:pt x="21" y="14"/>
                    </a:cubicBezTo>
                    <a:cubicBezTo>
                      <a:pt x="22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3"/>
                      <a:pt x="24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6" y="13"/>
                      <a:pt x="26" y="13"/>
                    </a:cubicBezTo>
                    <a:cubicBezTo>
                      <a:pt x="27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1"/>
                      <a:pt x="28" y="11"/>
                    </a:cubicBezTo>
                    <a:cubicBezTo>
                      <a:pt x="28" y="10"/>
                      <a:pt x="27" y="10"/>
                      <a:pt x="26" y="10"/>
                    </a:cubicBezTo>
                    <a:cubicBezTo>
                      <a:pt x="26" y="11"/>
                      <a:pt x="25" y="11"/>
                      <a:pt x="25" y="11"/>
                    </a:cubicBezTo>
                    <a:cubicBezTo>
                      <a:pt x="24" y="11"/>
                      <a:pt x="23" y="11"/>
                      <a:pt x="22" y="11"/>
                    </a:cubicBezTo>
                    <a:cubicBezTo>
                      <a:pt x="22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19" y="10"/>
                    </a:cubicBezTo>
                    <a:cubicBezTo>
                      <a:pt x="18" y="9"/>
                      <a:pt x="18" y="9"/>
                      <a:pt x="17" y="8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8" y="4"/>
                      <a:pt x="7" y="4"/>
                      <a:pt x="7" y="5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4" y="9"/>
                      <a:pt x="5" y="10"/>
                      <a:pt x="6" y="11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1"/>
                      <a:pt x="10" y="11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1" name="Freeform 356"/>
              <p:cNvSpPr/>
              <p:nvPr/>
            </p:nvSpPr>
            <p:spPr bwMode="auto">
              <a:xfrm>
                <a:off x="3870" y="2011"/>
                <a:ext cx="40" cy="27"/>
              </a:xfrm>
              <a:custGeom>
                <a:avLst/>
                <a:gdLst>
                  <a:gd name="T0" fmla="*/ 0 w 17"/>
                  <a:gd name="T1" fmla="*/ 7 h 11"/>
                  <a:gd name="T2" fmla="*/ 5 w 17"/>
                  <a:gd name="T3" fmla="*/ 11 h 11"/>
                  <a:gd name="T4" fmla="*/ 9 w 17"/>
                  <a:gd name="T5" fmla="*/ 10 h 11"/>
                  <a:gd name="T6" fmla="*/ 17 w 17"/>
                  <a:gd name="T7" fmla="*/ 3 h 11"/>
                  <a:gd name="T8" fmla="*/ 14 w 17"/>
                  <a:gd name="T9" fmla="*/ 1 h 11"/>
                  <a:gd name="T10" fmla="*/ 10 w 17"/>
                  <a:gd name="T11" fmla="*/ 2 h 11"/>
                  <a:gd name="T12" fmla="*/ 8 w 17"/>
                  <a:gd name="T13" fmla="*/ 2 h 11"/>
                  <a:gd name="T14" fmla="*/ 6 w 17"/>
                  <a:gd name="T15" fmla="*/ 3 h 11"/>
                  <a:gd name="T16" fmla="*/ 2 w 17"/>
                  <a:gd name="T17" fmla="*/ 2 h 11"/>
                  <a:gd name="T18" fmla="*/ 1 w 17"/>
                  <a:gd name="T19" fmla="*/ 4 h 11"/>
                  <a:gd name="T20" fmla="*/ 0 w 17"/>
                  <a:gd name="T21" fmla="*/ 7 h 11"/>
                  <a:gd name="T22" fmla="*/ 0 w 17"/>
                  <a:gd name="T23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1">
                    <a:moveTo>
                      <a:pt x="0" y="7"/>
                    </a:moveTo>
                    <a:cubicBezTo>
                      <a:pt x="1" y="8"/>
                      <a:pt x="3" y="11"/>
                      <a:pt x="5" y="11"/>
                    </a:cubicBezTo>
                    <a:cubicBezTo>
                      <a:pt x="6" y="11"/>
                      <a:pt x="8" y="9"/>
                      <a:pt x="9" y="10"/>
                    </a:cubicBezTo>
                    <a:cubicBezTo>
                      <a:pt x="15" y="10"/>
                      <a:pt x="14" y="4"/>
                      <a:pt x="17" y="3"/>
                    </a:cubicBezTo>
                    <a:cubicBezTo>
                      <a:pt x="16" y="1"/>
                      <a:pt x="16" y="1"/>
                      <a:pt x="14" y="1"/>
                    </a:cubicBezTo>
                    <a:cubicBezTo>
                      <a:pt x="12" y="0"/>
                      <a:pt x="12" y="1"/>
                      <a:pt x="10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4"/>
                      <a:pt x="1" y="3"/>
                      <a:pt x="1" y="4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2" name="Freeform 357"/>
              <p:cNvSpPr>
                <a:spLocks noEditPoints="1"/>
              </p:cNvSpPr>
              <p:nvPr/>
            </p:nvSpPr>
            <p:spPr bwMode="auto">
              <a:xfrm>
                <a:off x="3867" y="2011"/>
                <a:ext cx="45" cy="29"/>
              </a:xfrm>
              <a:custGeom>
                <a:avLst/>
                <a:gdLst>
                  <a:gd name="T0" fmla="*/ 6 w 19"/>
                  <a:gd name="T1" fmla="*/ 12 h 12"/>
                  <a:gd name="T2" fmla="*/ 6 w 19"/>
                  <a:gd name="T3" fmla="*/ 12 h 12"/>
                  <a:gd name="T4" fmla="*/ 5 w 19"/>
                  <a:gd name="T5" fmla="*/ 12 h 12"/>
                  <a:gd name="T6" fmla="*/ 2 w 19"/>
                  <a:gd name="T7" fmla="*/ 9 h 12"/>
                  <a:gd name="T8" fmla="*/ 1 w 19"/>
                  <a:gd name="T9" fmla="*/ 8 h 12"/>
                  <a:gd name="T10" fmla="*/ 0 w 19"/>
                  <a:gd name="T11" fmla="*/ 7 h 12"/>
                  <a:gd name="T12" fmla="*/ 0 w 19"/>
                  <a:gd name="T13" fmla="*/ 7 h 12"/>
                  <a:gd name="T14" fmla="*/ 0 w 19"/>
                  <a:gd name="T15" fmla="*/ 6 h 12"/>
                  <a:gd name="T16" fmla="*/ 1 w 19"/>
                  <a:gd name="T17" fmla="*/ 5 h 12"/>
                  <a:gd name="T18" fmla="*/ 1 w 19"/>
                  <a:gd name="T19" fmla="*/ 4 h 12"/>
                  <a:gd name="T20" fmla="*/ 2 w 19"/>
                  <a:gd name="T21" fmla="*/ 3 h 12"/>
                  <a:gd name="T22" fmla="*/ 3 w 19"/>
                  <a:gd name="T23" fmla="*/ 3 h 12"/>
                  <a:gd name="T24" fmla="*/ 3 w 19"/>
                  <a:gd name="T25" fmla="*/ 2 h 12"/>
                  <a:gd name="T26" fmla="*/ 2 w 19"/>
                  <a:gd name="T27" fmla="*/ 0 h 12"/>
                  <a:gd name="T28" fmla="*/ 4 w 19"/>
                  <a:gd name="T29" fmla="*/ 2 h 12"/>
                  <a:gd name="T30" fmla="*/ 7 w 19"/>
                  <a:gd name="T31" fmla="*/ 3 h 12"/>
                  <a:gd name="T32" fmla="*/ 7 w 19"/>
                  <a:gd name="T33" fmla="*/ 2 h 12"/>
                  <a:gd name="T34" fmla="*/ 9 w 19"/>
                  <a:gd name="T35" fmla="*/ 1 h 12"/>
                  <a:gd name="T36" fmla="*/ 9 w 19"/>
                  <a:gd name="T37" fmla="*/ 1 h 12"/>
                  <a:gd name="T38" fmla="*/ 11 w 19"/>
                  <a:gd name="T39" fmla="*/ 1 h 12"/>
                  <a:gd name="T40" fmla="*/ 12 w 19"/>
                  <a:gd name="T41" fmla="*/ 0 h 12"/>
                  <a:gd name="T42" fmla="*/ 15 w 19"/>
                  <a:gd name="T43" fmla="*/ 0 h 12"/>
                  <a:gd name="T44" fmla="*/ 19 w 19"/>
                  <a:gd name="T45" fmla="*/ 2 h 12"/>
                  <a:gd name="T46" fmla="*/ 19 w 19"/>
                  <a:gd name="T47" fmla="*/ 3 h 12"/>
                  <a:gd name="T48" fmla="*/ 19 w 19"/>
                  <a:gd name="T49" fmla="*/ 3 h 12"/>
                  <a:gd name="T50" fmla="*/ 16 w 19"/>
                  <a:gd name="T51" fmla="*/ 7 h 12"/>
                  <a:gd name="T52" fmla="*/ 10 w 19"/>
                  <a:gd name="T53" fmla="*/ 10 h 12"/>
                  <a:gd name="T54" fmla="*/ 8 w 19"/>
                  <a:gd name="T55" fmla="*/ 11 h 12"/>
                  <a:gd name="T56" fmla="*/ 6 w 19"/>
                  <a:gd name="T57" fmla="*/ 12 h 12"/>
                  <a:gd name="T58" fmla="*/ 2 w 19"/>
                  <a:gd name="T59" fmla="*/ 7 h 12"/>
                  <a:gd name="T60" fmla="*/ 3 w 19"/>
                  <a:gd name="T61" fmla="*/ 8 h 12"/>
                  <a:gd name="T62" fmla="*/ 6 w 19"/>
                  <a:gd name="T63" fmla="*/ 10 h 12"/>
                  <a:gd name="T64" fmla="*/ 6 w 19"/>
                  <a:gd name="T65" fmla="*/ 10 h 12"/>
                  <a:gd name="T66" fmla="*/ 8 w 19"/>
                  <a:gd name="T67" fmla="*/ 10 h 12"/>
                  <a:gd name="T68" fmla="*/ 11 w 19"/>
                  <a:gd name="T69" fmla="*/ 9 h 12"/>
                  <a:gd name="T70" fmla="*/ 15 w 19"/>
                  <a:gd name="T71" fmla="*/ 6 h 12"/>
                  <a:gd name="T72" fmla="*/ 17 w 19"/>
                  <a:gd name="T73" fmla="*/ 2 h 12"/>
                  <a:gd name="T74" fmla="*/ 15 w 19"/>
                  <a:gd name="T75" fmla="*/ 1 h 12"/>
                  <a:gd name="T76" fmla="*/ 13 w 19"/>
                  <a:gd name="T77" fmla="*/ 2 h 12"/>
                  <a:gd name="T78" fmla="*/ 11 w 19"/>
                  <a:gd name="T79" fmla="*/ 2 h 12"/>
                  <a:gd name="T80" fmla="*/ 9 w 19"/>
                  <a:gd name="T81" fmla="*/ 3 h 12"/>
                  <a:gd name="T82" fmla="*/ 9 w 19"/>
                  <a:gd name="T83" fmla="*/ 3 h 12"/>
                  <a:gd name="T84" fmla="*/ 8 w 19"/>
                  <a:gd name="T85" fmla="*/ 3 h 12"/>
                  <a:gd name="T86" fmla="*/ 7 w 19"/>
                  <a:gd name="T87" fmla="*/ 4 h 12"/>
                  <a:gd name="T88" fmla="*/ 4 w 19"/>
                  <a:gd name="T89" fmla="*/ 3 h 12"/>
                  <a:gd name="T90" fmla="*/ 4 w 19"/>
                  <a:gd name="T91" fmla="*/ 4 h 12"/>
                  <a:gd name="T92" fmla="*/ 3 w 19"/>
                  <a:gd name="T93" fmla="*/ 4 h 12"/>
                  <a:gd name="T94" fmla="*/ 2 w 19"/>
                  <a:gd name="T95" fmla="*/ 4 h 12"/>
                  <a:gd name="T96" fmla="*/ 2 w 19"/>
                  <a:gd name="T97" fmla="*/ 5 h 12"/>
                  <a:gd name="T98" fmla="*/ 2 w 19"/>
                  <a:gd name="T9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12"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2"/>
                    </a:cubicBezTo>
                    <a:cubicBezTo>
                      <a:pt x="4" y="11"/>
                      <a:pt x="3" y="10"/>
                      <a:pt x="2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1" y="1"/>
                      <a:pt x="12" y="1"/>
                      <a:pt x="12" y="0"/>
                    </a:cubicBezTo>
                    <a:cubicBezTo>
                      <a:pt x="13" y="0"/>
                      <a:pt x="13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4"/>
                      <a:pt x="17" y="5"/>
                      <a:pt x="16" y="7"/>
                    </a:cubicBezTo>
                    <a:cubicBezTo>
                      <a:pt x="15" y="8"/>
                      <a:pt x="14" y="11"/>
                      <a:pt x="10" y="10"/>
                    </a:cubicBezTo>
                    <a:cubicBezTo>
                      <a:pt x="10" y="10"/>
                      <a:pt x="9" y="11"/>
                      <a:pt x="8" y="11"/>
                    </a:cubicBezTo>
                    <a:cubicBezTo>
                      <a:pt x="8" y="11"/>
                      <a:pt x="7" y="12"/>
                      <a:pt x="6" y="12"/>
                    </a:cubicBezTo>
                    <a:close/>
                    <a:moveTo>
                      <a:pt x="2" y="7"/>
                    </a:moveTo>
                    <a:cubicBezTo>
                      <a:pt x="2" y="7"/>
                      <a:pt x="2" y="8"/>
                      <a:pt x="3" y="8"/>
                    </a:cubicBezTo>
                    <a:cubicBezTo>
                      <a:pt x="4" y="9"/>
                      <a:pt x="5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3" y="9"/>
                      <a:pt x="14" y="8"/>
                      <a:pt x="15" y="6"/>
                    </a:cubicBezTo>
                    <a:cubicBezTo>
                      <a:pt x="15" y="5"/>
                      <a:pt x="16" y="3"/>
                      <a:pt x="17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3" y="1"/>
                      <a:pt x="13" y="1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3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3" name="Freeform 358"/>
              <p:cNvSpPr/>
              <p:nvPr/>
            </p:nvSpPr>
            <p:spPr bwMode="auto">
              <a:xfrm>
                <a:off x="3817" y="1914"/>
                <a:ext cx="19" cy="36"/>
              </a:xfrm>
              <a:custGeom>
                <a:avLst/>
                <a:gdLst>
                  <a:gd name="T0" fmla="*/ 4 w 8"/>
                  <a:gd name="T1" fmla="*/ 14 h 15"/>
                  <a:gd name="T2" fmla="*/ 2 w 8"/>
                  <a:gd name="T3" fmla="*/ 12 h 15"/>
                  <a:gd name="T4" fmla="*/ 0 w 8"/>
                  <a:gd name="T5" fmla="*/ 11 h 15"/>
                  <a:gd name="T6" fmla="*/ 0 w 8"/>
                  <a:gd name="T7" fmla="*/ 7 h 15"/>
                  <a:gd name="T8" fmla="*/ 6 w 8"/>
                  <a:gd name="T9" fmla="*/ 0 h 15"/>
                  <a:gd name="T10" fmla="*/ 6 w 8"/>
                  <a:gd name="T11" fmla="*/ 6 h 15"/>
                  <a:gd name="T12" fmla="*/ 6 w 8"/>
                  <a:gd name="T13" fmla="*/ 6 h 15"/>
                  <a:gd name="T14" fmla="*/ 6 w 8"/>
                  <a:gd name="T15" fmla="*/ 7 h 15"/>
                  <a:gd name="T16" fmla="*/ 8 w 8"/>
                  <a:gd name="T17" fmla="*/ 7 h 15"/>
                  <a:gd name="T18" fmla="*/ 6 w 8"/>
                  <a:gd name="T19" fmla="*/ 8 h 15"/>
                  <a:gd name="T20" fmla="*/ 5 w 8"/>
                  <a:gd name="T21" fmla="*/ 10 h 15"/>
                  <a:gd name="T22" fmla="*/ 4 w 8"/>
                  <a:gd name="T23" fmla="*/ 10 h 15"/>
                  <a:gd name="T24" fmla="*/ 4 w 8"/>
                  <a:gd name="T2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5">
                    <a:moveTo>
                      <a:pt x="4" y="14"/>
                    </a:moveTo>
                    <a:cubicBezTo>
                      <a:pt x="1" y="15"/>
                      <a:pt x="3" y="13"/>
                      <a:pt x="2" y="12"/>
                    </a:cubicBezTo>
                    <a:cubicBezTo>
                      <a:pt x="2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4"/>
                      <a:pt x="4" y="2"/>
                      <a:pt x="6" y="0"/>
                    </a:cubicBezTo>
                    <a:cubicBezTo>
                      <a:pt x="7" y="3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5" y="11"/>
                      <a:pt x="4" y="14"/>
                      <a:pt x="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4" name="Freeform 359"/>
              <p:cNvSpPr>
                <a:spLocks noEditPoints="1"/>
              </p:cNvSpPr>
              <p:nvPr/>
            </p:nvSpPr>
            <p:spPr bwMode="auto">
              <a:xfrm>
                <a:off x="3817" y="1912"/>
                <a:ext cx="19" cy="38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4 h 16"/>
                  <a:gd name="T4" fmla="*/ 1 w 8"/>
                  <a:gd name="T5" fmla="*/ 13 h 16"/>
                  <a:gd name="T6" fmla="*/ 1 w 8"/>
                  <a:gd name="T7" fmla="*/ 13 h 16"/>
                  <a:gd name="T8" fmla="*/ 0 w 8"/>
                  <a:gd name="T9" fmla="*/ 12 h 16"/>
                  <a:gd name="T10" fmla="*/ 0 w 8"/>
                  <a:gd name="T11" fmla="*/ 8 h 16"/>
                  <a:gd name="T12" fmla="*/ 4 w 8"/>
                  <a:gd name="T13" fmla="*/ 2 h 16"/>
                  <a:gd name="T14" fmla="*/ 6 w 8"/>
                  <a:gd name="T15" fmla="*/ 1 h 16"/>
                  <a:gd name="T16" fmla="*/ 7 w 8"/>
                  <a:gd name="T17" fmla="*/ 0 h 16"/>
                  <a:gd name="T18" fmla="*/ 7 w 8"/>
                  <a:gd name="T19" fmla="*/ 1 h 16"/>
                  <a:gd name="T20" fmla="*/ 7 w 8"/>
                  <a:gd name="T21" fmla="*/ 6 h 16"/>
                  <a:gd name="T22" fmla="*/ 7 w 8"/>
                  <a:gd name="T23" fmla="*/ 6 h 16"/>
                  <a:gd name="T24" fmla="*/ 7 w 8"/>
                  <a:gd name="T25" fmla="*/ 7 h 16"/>
                  <a:gd name="T26" fmla="*/ 7 w 8"/>
                  <a:gd name="T27" fmla="*/ 7 h 16"/>
                  <a:gd name="T28" fmla="*/ 7 w 8"/>
                  <a:gd name="T29" fmla="*/ 7 h 16"/>
                  <a:gd name="T30" fmla="*/ 8 w 8"/>
                  <a:gd name="T31" fmla="*/ 7 h 16"/>
                  <a:gd name="T32" fmla="*/ 8 w 8"/>
                  <a:gd name="T33" fmla="*/ 8 h 16"/>
                  <a:gd name="T34" fmla="*/ 8 w 8"/>
                  <a:gd name="T35" fmla="*/ 9 h 16"/>
                  <a:gd name="T36" fmla="*/ 7 w 8"/>
                  <a:gd name="T37" fmla="*/ 10 h 16"/>
                  <a:gd name="T38" fmla="*/ 6 w 8"/>
                  <a:gd name="T39" fmla="*/ 11 h 16"/>
                  <a:gd name="T40" fmla="*/ 6 w 8"/>
                  <a:gd name="T41" fmla="*/ 11 h 16"/>
                  <a:gd name="T42" fmla="*/ 6 w 8"/>
                  <a:gd name="T43" fmla="*/ 12 h 16"/>
                  <a:gd name="T44" fmla="*/ 5 w 8"/>
                  <a:gd name="T45" fmla="*/ 12 h 16"/>
                  <a:gd name="T46" fmla="*/ 5 w 8"/>
                  <a:gd name="T47" fmla="*/ 15 h 16"/>
                  <a:gd name="T48" fmla="*/ 5 w 8"/>
                  <a:gd name="T49" fmla="*/ 16 h 16"/>
                  <a:gd name="T50" fmla="*/ 4 w 8"/>
                  <a:gd name="T51" fmla="*/ 16 h 16"/>
                  <a:gd name="T52" fmla="*/ 3 w 8"/>
                  <a:gd name="T53" fmla="*/ 16 h 16"/>
                  <a:gd name="T54" fmla="*/ 3 w 8"/>
                  <a:gd name="T55" fmla="*/ 15 h 16"/>
                  <a:gd name="T56" fmla="*/ 4 w 8"/>
                  <a:gd name="T57" fmla="*/ 15 h 16"/>
                  <a:gd name="T58" fmla="*/ 4 w 8"/>
                  <a:gd name="T59" fmla="*/ 12 h 16"/>
                  <a:gd name="T60" fmla="*/ 3 w 8"/>
                  <a:gd name="T61" fmla="*/ 11 h 16"/>
                  <a:gd name="T62" fmla="*/ 5 w 8"/>
                  <a:gd name="T63" fmla="*/ 11 h 16"/>
                  <a:gd name="T64" fmla="*/ 5 w 8"/>
                  <a:gd name="T65" fmla="*/ 10 h 16"/>
                  <a:gd name="T66" fmla="*/ 6 w 8"/>
                  <a:gd name="T67" fmla="*/ 9 h 16"/>
                  <a:gd name="T68" fmla="*/ 6 w 8"/>
                  <a:gd name="T69" fmla="*/ 9 h 16"/>
                  <a:gd name="T70" fmla="*/ 5 w 8"/>
                  <a:gd name="T71" fmla="*/ 9 h 16"/>
                  <a:gd name="T72" fmla="*/ 5 w 8"/>
                  <a:gd name="T73" fmla="*/ 8 h 16"/>
                  <a:gd name="T74" fmla="*/ 5 w 8"/>
                  <a:gd name="T75" fmla="*/ 8 h 16"/>
                  <a:gd name="T76" fmla="*/ 5 w 8"/>
                  <a:gd name="T77" fmla="*/ 6 h 16"/>
                  <a:gd name="T78" fmla="*/ 6 w 8"/>
                  <a:gd name="T79" fmla="*/ 3 h 16"/>
                  <a:gd name="T80" fmla="*/ 5 w 8"/>
                  <a:gd name="T81" fmla="*/ 3 h 16"/>
                  <a:gd name="T82" fmla="*/ 1 w 8"/>
                  <a:gd name="T83" fmla="*/ 8 h 16"/>
                  <a:gd name="T84" fmla="*/ 1 w 8"/>
                  <a:gd name="T85" fmla="*/ 12 h 16"/>
                  <a:gd name="T86" fmla="*/ 1 w 8"/>
                  <a:gd name="T87" fmla="*/ 12 h 16"/>
                  <a:gd name="T88" fmla="*/ 2 w 8"/>
                  <a:gd name="T89" fmla="*/ 13 h 16"/>
                  <a:gd name="T90" fmla="*/ 3 w 8"/>
                  <a:gd name="T91" fmla="*/ 14 h 16"/>
                  <a:gd name="T92" fmla="*/ 3 w 8"/>
                  <a:gd name="T93" fmla="*/ 15 h 16"/>
                  <a:gd name="T94" fmla="*/ 3 w 8"/>
                  <a:gd name="T9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2" y="16"/>
                      <a:pt x="2" y="15"/>
                      <a:pt x="2" y="14"/>
                    </a:cubicBezTo>
                    <a:cubicBezTo>
                      <a:pt x="2" y="14"/>
                      <a:pt x="2" y="14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2" y="3"/>
                      <a:pt x="4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3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4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3" y="16"/>
                    </a:cubicBezTo>
                    <a:close/>
                    <a:moveTo>
                      <a:pt x="3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3" y="4"/>
                      <a:pt x="1" y="6"/>
                      <a:pt x="1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5" name="Freeform 360"/>
              <p:cNvSpPr/>
              <p:nvPr/>
            </p:nvSpPr>
            <p:spPr bwMode="auto">
              <a:xfrm>
                <a:off x="3836" y="1933"/>
                <a:ext cx="12" cy="14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2 h 6"/>
                  <a:gd name="T4" fmla="*/ 1 w 5"/>
                  <a:gd name="T5" fmla="*/ 5 h 6"/>
                  <a:gd name="T6" fmla="*/ 3 w 5"/>
                  <a:gd name="T7" fmla="*/ 6 h 6"/>
                  <a:gd name="T8" fmla="*/ 4 w 5"/>
                  <a:gd name="T9" fmla="*/ 4 h 6"/>
                  <a:gd name="T10" fmla="*/ 4 w 5"/>
                  <a:gd name="T11" fmla="*/ 0 h 6"/>
                  <a:gd name="T12" fmla="*/ 2 w 5"/>
                  <a:gd name="T13" fmla="*/ 2 h 6"/>
                  <a:gd name="T14" fmla="*/ 1 w 5"/>
                  <a:gd name="T1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3" y="3"/>
                      <a:pt x="5" y="2"/>
                      <a:pt x="4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3" y="1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6" name="Freeform 361"/>
              <p:cNvSpPr>
                <a:spLocks noEditPoints="1"/>
              </p:cNvSpPr>
              <p:nvPr/>
            </p:nvSpPr>
            <p:spPr bwMode="auto">
              <a:xfrm>
                <a:off x="3834" y="1931"/>
                <a:ext cx="14" cy="19"/>
              </a:xfrm>
              <a:custGeom>
                <a:avLst/>
                <a:gdLst>
                  <a:gd name="T0" fmla="*/ 5 w 6"/>
                  <a:gd name="T1" fmla="*/ 8 h 8"/>
                  <a:gd name="T2" fmla="*/ 4 w 6"/>
                  <a:gd name="T3" fmla="*/ 7 h 8"/>
                  <a:gd name="T4" fmla="*/ 3 w 6"/>
                  <a:gd name="T5" fmla="*/ 7 h 8"/>
                  <a:gd name="T6" fmla="*/ 2 w 6"/>
                  <a:gd name="T7" fmla="*/ 6 h 8"/>
                  <a:gd name="T8" fmla="*/ 1 w 6"/>
                  <a:gd name="T9" fmla="*/ 5 h 8"/>
                  <a:gd name="T10" fmla="*/ 1 w 6"/>
                  <a:gd name="T11" fmla="*/ 4 h 8"/>
                  <a:gd name="T12" fmla="*/ 0 w 6"/>
                  <a:gd name="T13" fmla="*/ 3 h 8"/>
                  <a:gd name="T14" fmla="*/ 1 w 6"/>
                  <a:gd name="T15" fmla="*/ 3 h 8"/>
                  <a:gd name="T16" fmla="*/ 2 w 6"/>
                  <a:gd name="T17" fmla="*/ 2 h 8"/>
                  <a:gd name="T18" fmla="*/ 2 w 6"/>
                  <a:gd name="T19" fmla="*/ 2 h 8"/>
                  <a:gd name="T20" fmla="*/ 2 w 6"/>
                  <a:gd name="T21" fmla="*/ 1 h 8"/>
                  <a:gd name="T22" fmla="*/ 3 w 6"/>
                  <a:gd name="T23" fmla="*/ 1 h 8"/>
                  <a:gd name="T24" fmla="*/ 3 w 6"/>
                  <a:gd name="T25" fmla="*/ 2 h 8"/>
                  <a:gd name="T26" fmla="*/ 3 w 6"/>
                  <a:gd name="T27" fmla="*/ 2 h 8"/>
                  <a:gd name="T28" fmla="*/ 5 w 6"/>
                  <a:gd name="T29" fmla="*/ 1 h 8"/>
                  <a:gd name="T30" fmla="*/ 5 w 6"/>
                  <a:gd name="T31" fmla="*/ 0 h 8"/>
                  <a:gd name="T32" fmla="*/ 5 w 6"/>
                  <a:gd name="T33" fmla="*/ 1 h 8"/>
                  <a:gd name="T34" fmla="*/ 6 w 6"/>
                  <a:gd name="T35" fmla="*/ 4 h 8"/>
                  <a:gd name="T36" fmla="*/ 6 w 6"/>
                  <a:gd name="T37" fmla="*/ 5 h 8"/>
                  <a:gd name="T38" fmla="*/ 6 w 6"/>
                  <a:gd name="T39" fmla="*/ 5 h 8"/>
                  <a:gd name="T40" fmla="*/ 6 w 6"/>
                  <a:gd name="T41" fmla="*/ 6 h 8"/>
                  <a:gd name="T42" fmla="*/ 5 w 6"/>
                  <a:gd name="T43" fmla="*/ 6 h 8"/>
                  <a:gd name="T44" fmla="*/ 5 w 6"/>
                  <a:gd name="T45" fmla="*/ 7 h 8"/>
                  <a:gd name="T46" fmla="*/ 5 w 6"/>
                  <a:gd name="T47" fmla="*/ 8 h 8"/>
                  <a:gd name="T48" fmla="*/ 2 w 6"/>
                  <a:gd name="T49" fmla="*/ 4 h 8"/>
                  <a:gd name="T50" fmla="*/ 2 w 6"/>
                  <a:gd name="T51" fmla="*/ 4 h 8"/>
                  <a:gd name="T52" fmla="*/ 3 w 6"/>
                  <a:gd name="T53" fmla="*/ 5 h 8"/>
                  <a:gd name="T54" fmla="*/ 4 w 6"/>
                  <a:gd name="T55" fmla="*/ 6 h 8"/>
                  <a:gd name="T56" fmla="*/ 4 w 6"/>
                  <a:gd name="T57" fmla="*/ 6 h 8"/>
                  <a:gd name="T58" fmla="*/ 4 w 6"/>
                  <a:gd name="T59" fmla="*/ 5 h 8"/>
                  <a:gd name="T60" fmla="*/ 4 w 6"/>
                  <a:gd name="T61" fmla="*/ 3 h 8"/>
                  <a:gd name="T62" fmla="*/ 5 w 6"/>
                  <a:gd name="T63" fmla="*/ 2 h 8"/>
                  <a:gd name="T64" fmla="*/ 4 w 6"/>
                  <a:gd name="T65" fmla="*/ 3 h 8"/>
                  <a:gd name="T66" fmla="*/ 4 w 6"/>
                  <a:gd name="T67" fmla="*/ 4 h 8"/>
                  <a:gd name="T68" fmla="*/ 3 w 6"/>
                  <a:gd name="T69" fmla="*/ 3 h 8"/>
                  <a:gd name="T70" fmla="*/ 3 w 6"/>
                  <a:gd name="T71" fmla="*/ 3 h 8"/>
                  <a:gd name="T72" fmla="*/ 2 w 6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8">
                    <a:moveTo>
                      <a:pt x="5" y="8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lnTo>
                      <a:pt x="5" y="8"/>
                    </a:lnTo>
                    <a:close/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7" name="Freeform 362"/>
              <p:cNvSpPr/>
              <p:nvPr/>
            </p:nvSpPr>
            <p:spPr bwMode="auto">
              <a:xfrm>
                <a:off x="3806" y="1947"/>
                <a:ext cx="56" cy="76"/>
              </a:xfrm>
              <a:custGeom>
                <a:avLst/>
                <a:gdLst>
                  <a:gd name="T0" fmla="*/ 23 w 24"/>
                  <a:gd name="T1" fmla="*/ 18 h 32"/>
                  <a:gd name="T2" fmla="*/ 23 w 24"/>
                  <a:gd name="T3" fmla="*/ 14 h 32"/>
                  <a:gd name="T4" fmla="*/ 22 w 24"/>
                  <a:gd name="T5" fmla="*/ 9 h 32"/>
                  <a:gd name="T6" fmla="*/ 17 w 24"/>
                  <a:gd name="T7" fmla="*/ 3 h 32"/>
                  <a:gd name="T8" fmla="*/ 17 w 24"/>
                  <a:gd name="T9" fmla="*/ 2 h 32"/>
                  <a:gd name="T10" fmla="*/ 12 w 24"/>
                  <a:gd name="T11" fmla="*/ 4 h 32"/>
                  <a:gd name="T12" fmla="*/ 13 w 24"/>
                  <a:gd name="T13" fmla="*/ 3 h 32"/>
                  <a:gd name="T14" fmla="*/ 7 w 24"/>
                  <a:gd name="T15" fmla="*/ 0 h 32"/>
                  <a:gd name="T16" fmla="*/ 8 w 24"/>
                  <a:gd name="T17" fmla="*/ 5 h 32"/>
                  <a:gd name="T18" fmla="*/ 7 w 24"/>
                  <a:gd name="T19" fmla="*/ 7 h 32"/>
                  <a:gd name="T20" fmla="*/ 6 w 24"/>
                  <a:gd name="T21" fmla="*/ 6 h 32"/>
                  <a:gd name="T22" fmla="*/ 6 w 24"/>
                  <a:gd name="T23" fmla="*/ 7 h 32"/>
                  <a:gd name="T24" fmla="*/ 4 w 24"/>
                  <a:gd name="T25" fmla="*/ 8 h 32"/>
                  <a:gd name="T26" fmla="*/ 1 w 24"/>
                  <a:gd name="T27" fmla="*/ 10 h 32"/>
                  <a:gd name="T28" fmla="*/ 0 w 24"/>
                  <a:gd name="T29" fmla="*/ 13 h 32"/>
                  <a:gd name="T30" fmla="*/ 0 w 24"/>
                  <a:gd name="T31" fmla="*/ 18 h 32"/>
                  <a:gd name="T32" fmla="*/ 0 w 24"/>
                  <a:gd name="T33" fmla="*/ 21 h 32"/>
                  <a:gd name="T34" fmla="*/ 5 w 24"/>
                  <a:gd name="T35" fmla="*/ 26 h 32"/>
                  <a:gd name="T36" fmla="*/ 4 w 24"/>
                  <a:gd name="T37" fmla="*/ 31 h 32"/>
                  <a:gd name="T38" fmla="*/ 10 w 24"/>
                  <a:gd name="T39" fmla="*/ 31 h 32"/>
                  <a:gd name="T40" fmla="*/ 14 w 24"/>
                  <a:gd name="T41" fmla="*/ 32 h 32"/>
                  <a:gd name="T42" fmla="*/ 16 w 24"/>
                  <a:gd name="T43" fmla="*/ 31 h 32"/>
                  <a:gd name="T44" fmla="*/ 18 w 24"/>
                  <a:gd name="T45" fmla="*/ 31 h 32"/>
                  <a:gd name="T46" fmla="*/ 18 w 24"/>
                  <a:gd name="T47" fmla="*/ 28 h 32"/>
                  <a:gd name="T48" fmla="*/ 21 w 24"/>
                  <a:gd name="T49" fmla="*/ 26 h 32"/>
                  <a:gd name="T50" fmla="*/ 16 w 24"/>
                  <a:gd name="T51" fmla="*/ 20 h 32"/>
                  <a:gd name="T52" fmla="*/ 22 w 24"/>
                  <a:gd name="T53" fmla="*/ 17 h 32"/>
                  <a:gd name="T54" fmla="*/ 23 w 24"/>
                  <a:gd name="T5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" h="32">
                    <a:moveTo>
                      <a:pt x="23" y="18"/>
                    </a:moveTo>
                    <a:cubicBezTo>
                      <a:pt x="24" y="16"/>
                      <a:pt x="23" y="15"/>
                      <a:pt x="23" y="14"/>
                    </a:cubicBezTo>
                    <a:cubicBezTo>
                      <a:pt x="22" y="13"/>
                      <a:pt x="21" y="10"/>
                      <a:pt x="22" y="9"/>
                    </a:cubicBezTo>
                    <a:cubicBezTo>
                      <a:pt x="22" y="7"/>
                      <a:pt x="20" y="1"/>
                      <a:pt x="17" y="3"/>
                    </a:cubicBezTo>
                    <a:cubicBezTo>
                      <a:pt x="17" y="3"/>
                      <a:pt x="17" y="2"/>
                      <a:pt x="17" y="2"/>
                    </a:cubicBezTo>
                    <a:cubicBezTo>
                      <a:pt x="16" y="3"/>
                      <a:pt x="14" y="5"/>
                      <a:pt x="12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9" y="2"/>
                      <a:pt x="11" y="0"/>
                      <a:pt x="7" y="0"/>
                    </a:cubicBezTo>
                    <a:cubicBezTo>
                      <a:pt x="9" y="2"/>
                      <a:pt x="6" y="3"/>
                      <a:pt x="8" y="5"/>
                    </a:cubicBezTo>
                    <a:cubicBezTo>
                      <a:pt x="7" y="5"/>
                      <a:pt x="6" y="6"/>
                      <a:pt x="7" y="7"/>
                    </a:cubicBezTo>
                    <a:cubicBezTo>
                      <a:pt x="7" y="7"/>
                      <a:pt x="7" y="7"/>
                      <a:pt x="6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5" y="4"/>
                      <a:pt x="1" y="6"/>
                      <a:pt x="4" y="8"/>
                    </a:cubicBezTo>
                    <a:cubicBezTo>
                      <a:pt x="2" y="7"/>
                      <a:pt x="3" y="9"/>
                      <a:pt x="1" y="10"/>
                    </a:cubicBezTo>
                    <a:cubicBezTo>
                      <a:pt x="3" y="12"/>
                      <a:pt x="2" y="14"/>
                      <a:pt x="0" y="13"/>
                    </a:cubicBezTo>
                    <a:cubicBezTo>
                      <a:pt x="0" y="15"/>
                      <a:pt x="0" y="16"/>
                      <a:pt x="0" y="18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1" y="24"/>
                      <a:pt x="2" y="25"/>
                      <a:pt x="5" y="26"/>
                    </a:cubicBezTo>
                    <a:cubicBezTo>
                      <a:pt x="5" y="27"/>
                      <a:pt x="4" y="29"/>
                      <a:pt x="4" y="31"/>
                    </a:cubicBezTo>
                    <a:cubicBezTo>
                      <a:pt x="5" y="31"/>
                      <a:pt x="8" y="32"/>
                      <a:pt x="10" y="31"/>
                    </a:cubicBezTo>
                    <a:cubicBezTo>
                      <a:pt x="11" y="31"/>
                      <a:pt x="12" y="32"/>
                      <a:pt x="14" y="32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7" y="30"/>
                      <a:pt x="18" y="31"/>
                      <a:pt x="18" y="31"/>
                    </a:cubicBezTo>
                    <a:cubicBezTo>
                      <a:pt x="19" y="31"/>
                      <a:pt x="18" y="29"/>
                      <a:pt x="18" y="28"/>
                    </a:cubicBezTo>
                    <a:cubicBezTo>
                      <a:pt x="19" y="28"/>
                      <a:pt x="20" y="27"/>
                      <a:pt x="21" y="26"/>
                    </a:cubicBezTo>
                    <a:cubicBezTo>
                      <a:pt x="18" y="24"/>
                      <a:pt x="17" y="23"/>
                      <a:pt x="16" y="20"/>
                    </a:cubicBezTo>
                    <a:cubicBezTo>
                      <a:pt x="17" y="21"/>
                      <a:pt x="22" y="18"/>
                      <a:pt x="22" y="17"/>
                    </a:cubicBezTo>
                    <a:cubicBezTo>
                      <a:pt x="22" y="17"/>
                      <a:pt x="23" y="17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8" name="Freeform 363"/>
              <p:cNvSpPr>
                <a:spLocks noEditPoints="1"/>
              </p:cNvSpPr>
              <p:nvPr/>
            </p:nvSpPr>
            <p:spPr bwMode="auto">
              <a:xfrm>
                <a:off x="3803" y="1945"/>
                <a:ext cx="59" cy="78"/>
              </a:xfrm>
              <a:custGeom>
                <a:avLst/>
                <a:gdLst>
                  <a:gd name="T0" fmla="*/ 11 w 25"/>
                  <a:gd name="T1" fmla="*/ 33 h 33"/>
                  <a:gd name="T2" fmla="*/ 5 w 25"/>
                  <a:gd name="T3" fmla="*/ 33 h 33"/>
                  <a:gd name="T4" fmla="*/ 5 w 25"/>
                  <a:gd name="T5" fmla="*/ 27 h 33"/>
                  <a:gd name="T6" fmla="*/ 0 w 25"/>
                  <a:gd name="T7" fmla="*/ 13 h 33"/>
                  <a:gd name="T8" fmla="*/ 2 w 25"/>
                  <a:gd name="T9" fmla="*/ 12 h 33"/>
                  <a:gd name="T10" fmla="*/ 3 w 25"/>
                  <a:gd name="T11" fmla="*/ 10 h 33"/>
                  <a:gd name="T12" fmla="*/ 5 w 25"/>
                  <a:gd name="T13" fmla="*/ 6 h 33"/>
                  <a:gd name="T14" fmla="*/ 7 w 25"/>
                  <a:gd name="T15" fmla="*/ 7 h 33"/>
                  <a:gd name="T16" fmla="*/ 8 w 25"/>
                  <a:gd name="T17" fmla="*/ 3 h 33"/>
                  <a:gd name="T18" fmla="*/ 8 w 25"/>
                  <a:gd name="T19" fmla="*/ 0 h 33"/>
                  <a:gd name="T20" fmla="*/ 15 w 25"/>
                  <a:gd name="T21" fmla="*/ 3 h 33"/>
                  <a:gd name="T22" fmla="*/ 14 w 25"/>
                  <a:gd name="T23" fmla="*/ 5 h 33"/>
                  <a:gd name="T24" fmla="*/ 21 w 25"/>
                  <a:gd name="T25" fmla="*/ 0 h 33"/>
                  <a:gd name="T26" fmla="*/ 23 w 25"/>
                  <a:gd name="T27" fmla="*/ 10 h 33"/>
                  <a:gd name="T28" fmla="*/ 25 w 25"/>
                  <a:gd name="T29" fmla="*/ 16 h 33"/>
                  <a:gd name="T30" fmla="*/ 23 w 25"/>
                  <a:gd name="T31" fmla="*/ 19 h 33"/>
                  <a:gd name="T32" fmla="*/ 18 w 25"/>
                  <a:gd name="T33" fmla="*/ 22 h 33"/>
                  <a:gd name="T34" fmla="*/ 22 w 25"/>
                  <a:gd name="T35" fmla="*/ 28 h 33"/>
                  <a:gd name="T36" fmla="*/ 20 w 25"/>
                  <a:gd name="T37" fmla="*/ 30 h 33"/>
                  <a:gd name="T38" fmla="*/ 18 w 25"/>
                  <a:gd name="T39" fmla="*/ 32 h 33"/>
                  <a:gd name="T40" fmla="*/ 14 w 25"/>
                  <a:gd name="T41" fmla="*/ 33 h 33"/>
                  <a:gd name="T42" fmla="*/ 14 w 25"/>
                  <a:gd name="T43" fmla="*/ 32 h 33"/>
                  <a:gd name="T44" fmla="*/ 19 w 25"/>
                  <a:gd name="T45" fmla="*/ 31 h 33"/>
                  <a:gd name="T46" fmla="*/ 19 w 25"/>
                  <a:gd name="T47" fmla="*/ 29 h 33"/>
                  <a:gd name="T48" fmla="*/ 16 w 25"/>
                  <a:gd name="T49" fmla="*/ 21 h 33"/>
                  <a:gd name="T50" fmla="*/ 18 w 25"/>
                  <a:gd name="T51" fmla="*/ 21 h 33"/>
                  <a:gd name="T52" fmla="*/ 22 w 25"/>
                  <a:gd name="T53" fmla="*/ 16 h 33"/>
                  <a:gd name="T54" fmla="*/ 24 w 25"/>
                  <a:gd name="T55" fmla="*/ 18 h 33"/>
                  <a:gd name="T56" fmla="*/ 22 w 25"/>
                  <a:gd name="T57" fmla="*/ 13 h 33"/>
                  <a:gd name="T58" fmla="*/ 18 w 25"/>
                  <a:gd name="T59" fmla="*/ 4 h 33"/>
                  <a:gd name="T60" fmla="*/ 13 w 25"/>
                  <a:gd name="T61" fmla="*/ 6 h 33"/>
                  <a:gd name="T62" fmla="*/ 13 w 25"/>
                  <a:gd name="T63" fmla="*/ 4 h 33"/>
                  <a:gd name="T64" fmla="*/ 9 w 25"/>
                  <a:gd name="T65" fmla="*/ 2 h 33"/>
                  <a:gd name="T66" fmla="*/ 11 w 25"/>
                  <a:gd name="T67" fmla="*/ 6 h 33"/>
                  <a:gd name="T68" fmla="*/ 9 w 25"/>
                  <a:gd name="T69" fmla="*/ 8 h 33"/>
                  <a:gd name="T70" fmla="*/ 7 w 25"/>
                  <a:gd name="T71" fmla="*/ 8 h 33"/>
                  <a:gd name="T72" fmla="*/ 5 w 25"/>
                  <a:gd name="T73" fmla="*/ 7 h 33"/>
                  <a:gd name="T74" fmla="*/ 5 w 25"/>
                  <a:gd name="T75" fmla="*/ 9 h 33"/>
                  <a:gd name="T76" fmla="*/ 3 w 25"/>
                  <a:gd name="T77" fmla="*/ 11 h 33"/>
                  <a:gd name="T78" fmla="*/ 2 w 25"/>
                  <a:gd name="T79" fmla="*/ 19 h 33"/>
                  <a:gd name="T80" fmla="*/ 7 w 25"/>
                  <a:gd name="T81" fmla="*/ 26 h 33"/>
                  <a:gd name="T82" fmla="*/ 6 w 25"/>
                  <a:gd name="T83" fmla="*/ 31 h 33"/>
                  <a:gd name="T84" fmla="*/ 11 w 25"/>
                  <a:gd name="T85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3">
                    <a:moveTo>
                      <a:pt x="14" y="33"/>
                    </a:moveTo>
                    <a:cubicBezTo>
                      <a:pt x="13" y="33"/>
                      <a:pt x="13" y="33"/>
                      <a:pt x="12" y="33"/>
                    </a:cubicBezTo>
                    <a:cubicBezTo>
                      <a:pt x="12" y="33"/>
                      <a:pt x="11" y="33"/>
                      <a:pt x="11" y="33"/>
                    </a:cubicBezTo>
                    <a:cubicBezTo>
                      <a:pt x="10" y="33"/>
                      <a:pt x="9" y="33"/>
                      <a:pt x="7" y="33"/>
                    </a:cubicBezTo>
                    <a:cubicBezTo>
                      <a:pt x="6" y="33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0"/>
                      <a:pt x="5" y="29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" y="26"/>
                      <a:pt x="2" y="26"/>
                      <a:pt x="1" y="22"/>
                    </a:cubicBezTo>
                    <a:cubicBezTo>
                      <a:pt x="0" y="21"/>
                      <a:pt x="0" y="19"/>
                      <a:pt x="0" y="1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4" y="6"/>
                      <a:pt x="5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2" y="2"/>
                      <a:pt x="12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1" y="3"/>
                      <a:pt x="22" y="4"/>
                    </a:cubicBezTo>
                    <a:cubicBezTo>
                      <a:pt x="23" y="6"/>
                      <a:pt x="24" y="9"/>
                      <a:pt x="23" y="10"/>
                    </a:cubicBezTo>
                    <a:cubicBezTo>
                      <a:pt x="23" y="10"/>
                      <a:pt x="23" y="12"/>
                      <a:pt x="24" y="12"/>
                    </a:cubicBezTo>
                    <a:cubicBezTo>
                      <a:pt x="24" y="13"/>
                      <a:pt x="24" y="14"/>
                      <a:pt x="24" y="14"/>
                    </a:cubicBezTo>
                    <a:cubicBezTo>
                      <a:pt x="24" y="15"/>
                      <a:pt x="24" y="15"/>
                      <a:pt x="25" y="16"/>
                    </a:cubicBezTo>
                    <a:cubicBezTo>
                      <a:pt x="25" y="17"/>
                      <a:pt x="25" y="18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2" y="20"/>
                    </a:cubicBezTo>
                    <a:cubicBezTo>
                      <a:pt x="21" y="21"/>
                      <a:pt x="19" y="22"/>
                      <a:pt x="18" y="22"/>
                    </a:cubicBezTo>
                    <a:cubicBezTo>
                      <a:pt x="19" y="24"/>
                      <a:pt x="20" y="25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1" y="29"/>
                    </a:cubicBezTo>
                    <a:cubicBezTo>
                      <a:pt x="21" y="29"/>
                      <a:pt x="20" y="29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2"/>
                      <a:pt x="19" y="33"/>
                    </a:cubicBezTo>
                    <a:cubicBezTo>
                      <a:pt x="19" y="33"/>
                      <a:pt x="18" y="33"/>
                      <a:pt x="18" y="33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32"/>
                      <a:pt x="17" y="33"/>
                      <a:pt x="17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3"/>
                    </a:cubicBezTo>
                    <a:close/>
                    <a:moveTo>
                      <a:pt x="11" y="32"/>
                    </a:moveTo>
                    <a:cubicBezTo>
                      <a:pt x="12" y="32"/>
                      <a:pt x="12" y="32"/>
                      <a:pt x="13" y="32"/>
                    </a:cubicBezTo>
                    <a:cubicBezTo>
                      <a:pt x="13" y="32"/>
                      <a:pt x="14" y="32"/>
                      <a:pt x="14" y="32"/>
                    </a:cubicBezTo>
                    <a:cubicBezTo>
                      <a:pt x="15" y="32"/>
                      <a:pt x="16" y="32"/>
                      <a:pt x="16" y="31"/>
                    </a:cubicBezTo>
                    <a:cubicBezTo>
                      <a:pt x="16" y="31"/>
                      <a:pt x="17" y="31"/>
                      <a:pt x="17" y="31"/>
                    </a:cubicBezTo>
                    <a:cubicBezTo>
                      <a:pt x="18" y="31"/>
                      <a:pt x="18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0"/>
                      <a:pt x="18" y="30"/>
                      <a:pt x="19" y="29"/>
                    </a:cubicBezTo>
                    <a:cubicBezTo>
                      <a:pt x="19" y="29"/>
                      <a:pt x="20" y="28"/>
                      <a:pt x="20" y="27"/>
                    </a:cubicBezTo>
                    <a:cubicBezTo>
                      <a:pt x="20" y="27"/>
                      <a:pt x="21" y="27"/>
                      <a:pt x="21" y="27"/>
                    </a:cubicBezTo>
                    <a:cubicBezTo>
                      <a:pt x="19" y="26"/>
                      <a:pt x="17" y="24"/>
                      <a:pt x="16" y="21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9" y="21"/>
                      <a:pt x="20" y="20"/>
                      <a:pt x="21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4" y="18"/>
                      <a:pt x="24" y="18"/>
                    </a:cubicBezTo>
                    <a:cubicBezTo>
                      <a:pt x="24" y="17"/>
                      <a:pt x="24" y="17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3" y="14"/>
                      <a:pt x="23" y="13"/>
                      <a:pt x="22" y="13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9"/>
                      <a:pt x="22" y="6"/>
                      <a:pt x="21" y="5"/>
                    </a:cubicBezTo>
                    <a:cubicBezTo>
                      <a:pt x="20" y="4"/>
                      <a:pt x="19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1" y="3"/>
                      <a:pt x="10" y="3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4"/>
                      <a:pt x="9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4" y="10"/>
                      <a:pt x="4" y="11"/>
                      <a:pt x="3" y="11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1"/>
                      <a:pt x="2" y="22"/>
                    </a:cubicBezTo>
                    <a:cubicBezTo>
                      <a:pt x="3" y="25"/>
                      <a:pt x="3" y="25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8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6" y="31"/>
                      <a:pt x="7" y="31"/>
                      <a:pt x="7" y="31"/>
                    </a:cubicBezTo>
                    <a:cubicBezTo>
                      <a:pt x="9" y="32"/>
                      <a:pt x="10" y="32"/>
                      <a:pt x="10" y="32"/>
                    </a:cubicBezTo>
                    <a:cubicBezTo>
                      <a:pt x="11" y="32"/>
                      <a:pt x="11" y="32"/>
                      <a:pt x="1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09" name="Freeform 364"/>
              <p:cNvSpPr/>
              <p:nvPr/>
            </p:nvSpPr>
            <p:spPr bwMode="auto">
              <a:xfrm>
                <a:off x="3855" y="1943"/>
                <a:ext cx="64" cy="64"/>
              </a:xfrm>
              <a:custGeom>
                <a:avLst/>
                <a:gdLst>
                  <a:gd name="T0" fmla="*/ 25 w 27"/>
                  <a:gd name="T1" fmla="*/ 7 h 27"/>
                  <a:gd name="T2" fmla="*/ 26 w 27"/>
                  <a:gd name="T3" fmla="*/ 12 h 27"/>
                  <a:gd name="T4" fmla="*/ 25 w 27"/>
                  <a:gd name="T5" fmla="*/ 14 h 27"/>
                  <a:gd name="T6" fmla="*/ 25 w 27"/>
                  <a:gd name="T7" fmla="*/ 16 h 27"/>
                  <a:gd name="T8" fmla="*/ 27 w 27"/>
                  <a:gd name="T9" fmla="*/ 21 h 27"/>
                  <a:gd name="T10" fmla="*/ 23 w 27"/>
                  <a:gd name="T11" fmla="*/ 26 h 27"/>
                  <a:gd name="T12" fmla="*/ 22 w 27"/>
                  <a:gd name="T13" fmla="*/ 27 h 27"/>
                  <a:gd name="T14" fmla="*/ 20 w 27"/>
                  <a:gd name="T15" fmla="*/ 26 h 27"/>
                  <a:gd name="T16" fmla="*/ 15 w 27"/>
                  <a:gd name="T17" fmla="*/ 26 h 27"/>
                  <a:gd name="T18" fmla="*/ 11 w 27"/>
                  <a:gd name="T19" fmla="*/ 24 h 27"/>
                  <a:gd name="T20" fmla="*/ 7 w 27"/>
                  <a:gd name="T21" fmla="*/ 23 h 27"/>
                  <a:gd name="T22" fmla="*/ 2 w 27"/>
                  <a:gd name="T23" fmla="*/ 20 h 27"/>
                  <a:gd name="T24" fmla="*/ 1 w 27"/>
                  <a:gd name="T25" fmla="*/ 13 h 27"/>
                  <a:gd name="T26" fmla="*/ 1 w 27"/>
                  <a:gd name="T27" fmla="*/ 11 h 27"/>
                  <a:gd name="T28" fmla="*/ 0 w 27"/>
                  <a:gd name="T29" fmla="*/ 7 h 27"/>
                  <a:gd name="T30" fmla="*/ 1 w 27"/>
                  <a:gd name="T31" fmla="*/ 8 h 27"/>
                  <a:gd name="T32" fmla="*/ 1 w 27"/>
                  <a:gd name="T33" fmla="*/ 7 h 27"/>
                  <a:gd name="T34" fmla="*/ 1 w 27"/>
                  <a:gd name="T35" fmla="*/ 7 h 27"/>
                  <a:gd name="T36" fmla="*/ 13 w 27"/>
                  <a:gd name="T37" fmla="*/ 3 h 27"/>
                  <a:gd name="T38" fmla="*/ 12 w 27"/>
                  <a:gd name="T39" fmla="*/ 3 h 27"/>
                  <a:gd name="T40" fmla="*/ 15 w 27"/>
                  <a:gd name="T41" fmla="*/ 4 h 27"/>
                  <a:gd name="T42" fmla="*/ 19 w 27"/>
                  <a:gd name="T43" fmla="*/ 5 h 27"/>
                  <a:gd name="T44" fmla="*/ 25 w 27"/>
                  <a:gd name="T45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27">
                    <a:moveTo>
                      <a:pt x="25" y="7"/>
                    </a:moveTo>
                    <a:cubicBezTo>
                      <a:pt x="26" y="8"/>
                      <a:pt x="26" y="10"/>
                      <a:pt x="26" y="12"/>
                    </a:cubicBezTo>
                    <a:cubicBezTo>
                      <a:pt x="26" y="12"/>
                      <a:pt x="25" y="13"/>
                      <a:pt x="25" y="14"/>
                    </a:cubicBezTo>
                    <a:cubicBezTo>
                      <a:pt x="24" y="14"/>
                      <a:pt x="25" y="15"/>
                      <a:pt x="25" y="16"/>
                    </a:cubicBezTo>
                    <a:cubicBezTo>
                      <a:pt x="25" y="18"/>
                      <a:pt x="27" y="19"/>
                      <a:pt x="27" y="21"/>
                    </a:cubicBezTo>
                    <a:cubicBezTo>
                      <a:pt x="27" y="21"/>
                      <a:pt x="24" y="25"/>
                      <a:pt x="23" y="26"/>
                    </a:cubicBezTo>
                    <a:cubicBezTo>
                      <a:pt x="22" y="26"/>
                      <a:pt x="24" y="27"/>
                      <a:pt x="22" y="27"/>
                    </a:cubicBezTo>
                    <a:cubicBezTo>
                      <a:pt x="22" y="27"/>
                      <a:pt x="21" y="26"/>
                      <a:pt x="20" y="26"/>
                    </a:cubicBezTo>
                    <a:cubicBezTo>
                      <a:pt x="18" y="25"/>
                      <a:pt x="17" y="27"/>
                      <a:pt x="15" y="26"/>
                    </a:cubicBezTo>
                    <a:cubicBezTo>
                      <a:pt x="14" y="25"/>
                      <a:pt x="12" y="25"/>
                      <a:pt x="11" y="24"/>
                    </a:cubicBezTo>
                    <a:cubicBezTo>
                      <a:pt x="10" y="23"/>
                      <a:pt x="9" y="20"/>
                      <a:pt x="7" y="23"/>
                    </a:cubicBezTo>
                    <a:cubicBezTo>
                      <a:pt x="6" y="21"/>
                      <a:pt x="4" y="18"/>
                      <a:pt x="2" y="20"/>
                    </a:cubicBezTo>
                    <a:cubicBezTo>
                      <a:pt x="3" y="18"/>
                      <a:pt x="1" y="15"/>
                      <a:pt x="1" y="13"/>
                    </a:cubicBezTo>
                    <a:cubicBezTo>
                      <a:pt x="1" y="12"/>
                      <a:pt x="0" y="11"/>
                      <a:pt x="1" y="11"/>
                    </a:cubicBezTo>
                    <a:cubicBezTo>
                      <a:pt x="1" y="10"/>
                      <a:pt x="1" y="9"/>
                      <a:pt x="0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12" y="0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5"/>
                      <a:pt x="13" y="5"/>
                      <a:pt x="15" y="4"/>
                    </a:cubicBezTo>
                    <a:cubicBezTo>
                      <a:pt x="16" y="4"/>
                      <a:pt x="17" y="5"/>
                      <a:pt x="19" y="5"/>
                    </a:cubicBezTo>
                    <a:cubicBezTo>
                      <a:pt x="21" y="5"/>
                      <a:pt x="25" y="3"/>
                      <a:pt x="2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0" name="Freeform 365"/>
              <p:cNvSpPr>
                <a:spLocks noEditPoints="1"/>
              </p:cNvSpPr>
              <p:nvPr/>
            </p:nvSpPr>
            <p:spPr bwMode="auto">
              <a:xfrm>
                <a:off x="3853" y="1947"/>
                <a:ext cx="66" cy="62"/>
              </a:xfrm>
              <a:custGeom>
                <a:avLst/>
                <a:gdLst>
                  <a:gd name="T0" fmla="*/ 21 w 28"/>
                  <a:gd name="T1" fmla="*/ 25 h 26"/>
                  <a:gd name="T2" fmla="*/ 19 w 28"/>
                  <a:gd name="T3" fmla="*/ 25 h 26"/>
                  <a:gd name="T4" fmla="*/ 14 w 28"/>
                  <a:gd name="T5" fmla="*/ 24 h 26"/>
                  <a:gd name="T6" fmla="*/ 11 w 28"/>
                  <a:gd name="T7" fmla="*/ 22 h 26"/>
                  <a:gd name="T8" fmla="*/ 9 w 28"/>
                  <a:gd name="T9" fmla="*/ 21 h 26"/>
                  <a:gd name="T10" fmla="*/ 8 w 28"/>
                  <a:gd name="T11" fmla="*/ 21 h 26"/>
                  <a:gd name="T12" fmla="*/ 3 w 28"/>
                  <a:gd name="T13" fmla="*/ 18 h 26"/>
                  <a:gd name="T14" fmla="*/ 2 w 28"/>
                  <a:gd name="T15" fmla="*/ 18 h 26"/>
                  <a:gd name="T16" fmla="*/ 2 w 28"/>
                  <a:gd name="T17" fmla="*/ 11 h 26"/>
                  <a:gd name="T18" fmla="*/ 1 w 28"/>
                  <a:gd name="T19" fmla="*/ 9 h 26"/>
                  <a:gd name="T20" fmla="*/ 1 w 28"/>
                  <a:gd name="T21" fmla="*/ 5 h 26"/>
                  <a:gd name="T22" fmla="*/ 1 w 28"/>
                  <a:gd name="T23" fmla="*/ 5 h 26"/>
                  <a:gd name="T24" fmla="*/ 1 w 28"/>
                  <a:gd name="T25" fmla="*/ 4 h 26"/>
                  <a:gd name="T26" fmla="*/ 12 w 28"/>
                  <a:gd name="T27" fmla="*/ 0 h 26"/>
                  <a:gd name="T28" fmla="*/ 15 w 28"/>
                  <a:gd name="T29" fmla="*/ 2 h 26"/>
                  <a:gd name="T30" fmla="*/ 15 w 28"/>
                  <a:gd name="T31" fmla="*/ 2 h 26"/>
                  <a:gd name="T32" fmla="*/ 20 w 28"/>
                  <a:gd name="T33" fmla="*/ 2 h 26"/>
                  <a:gd name="T34" fmla="*/ 20 w 28"/>
                  <a:gd name="T35" fmla="*/ 2 h 26"/>
                  <a:gd name="T36" fmla="*/ 23 w 28"/>
                  <a:gd name="T37" fmla="*/ 2 h 26"/>
                  <a:gd name="T38" fmla="*/ 27 w 28"/>
                  <a:gd name="T39" fmla="*/ 6 h 26"/>
                  <a:gd name="T40" fmla="*/ 27 w 28"/>
                  <a:gd name="T41" fmla="*/ 11 h 26"/>
                  <a:gd name="T42" fmla="*/ 26 w 28"/>
                  <a:gd name="T43" fmla="*/ 12 h 26"/>
                  <a:gd name="T44" fmla="*/ 28 w 28"/>
                  <a:gd name="T45" fmla="*/ 16 h 26"/>
                  <a:gd name="T46" fmla="*/ 25 w 28"/>
                  <a:gd name="T47" fmla="*/ 24 h 26"/>
                  <a:gd name="T48" fmla="*/ 24 w 28"/>
                  <a:gd name="T49" fmla="*/ 26 h 26"/>
                  <a:gd name="T50" fmla="*/ 20 w 28"/>
                  <a:gd name="T51" fmla="*/ 23 h 26"/>
                  <a:gd name="T52" fmla="*/ 22 w 28"/>
                  <a:gd name="T53" fmla="*/ 24 h 26"/>
                  <a:gd name="T54" fmla="*/ 24 w 28"/>
                  <a:gd name="T55" fmla="*/ 23 h 26"/>
                  <a:gd name="T56" fmla="*/ 26 w 28"/>
                  <a:gd name="T57" fmla="*/ 17 h 26"/>
                  <a:gd name="T58" fmla="*/ 25 w 28"/>
                  <a:gd name="T59" fmla="*/ 13 h 26"/>
                  <a:gd name="T60" fmla="*/ 26 w 28"/>
                  <a:gd name="T61" fmla="*/ 10 h 26"/>
                  <a:gd name="T62" fmla="*/ 26 w 28"/>
                  <a:gd name="T63" fmla="*/ 6 h 26"/>
                  <a:gd name="T64" fmla="*/ 23 w 28"/>
                  <a:gd name="T65" fmla="*/ 3 h 26"/>
                  <a:gd name="T66" fmla="*/ 20 w 28"/>
                  <a:gd name="T67" fmla="*/ 3 h 26"/>
                  <a:gd name="T68" fmla="*/ 20 w 28"/>
                  <a:gd name="T69" fmla="*/ 3 h 26"/>
                  <a:gd name="T70" fmla="*/ 16 w 28"/>
                  <a:gd name="T71" fmla="*/ 3 h 26"/>
                  <a:gd name="T72" fmla="*/ 14 w 28"/>
                  <a:gd name="T73" fmla="*/ 3 h 26"/>
                  <a:gd name="T74" fmla="*/ 12 w 28"/>
                  <a:gd name="T75" fmla="*/ 1 h 26"/>
                  <a:gd name="T76" fmla="*/ 3 w 28"/>
                  <a:gd name="T77" fmla="*/ 4 h 26"/>
                  <a:gd name="T78" fmla="*/ 3 w 28"/>
                  <a:gd name="T79" fmla="*/ 5 h 26"/>
                  <a:gd name="T80" fmla="*/ 3 w 28"/>
                  <a:gd name="T81" fmla="*/ 7 h 26"/>
                  <a:gd name="T82" fmla="*/ 2 w 28"/>
                  <a:gd name="T83" fmla="*/ 9 h 26"/>
                  <a:gd name="T84" fmla="*/ 3 w 28"/>
                  <a:gd name="T85" fmla="*/ 11 h 26"/>
                  <a:gd name="T86" fmla="*/ 4 w 28"/>
                  <a:gd name="T87" fmla="*/ 17 h 26"/>
                  <a:gd name="T88" fmla="*/ 8 w 28"/>
                  <a:gd name="T89" fmla="*/ 19 h 26"/>
                  <a:gd name="T90" fmla="*/ 12 w 28"/>
                  <a:gd name="T91" fmla="*/ 21 h 26"/>
                  <a:gd name="T92" fmla="*/ 15 w 28"/>
                  <a:gd name="T93" fmla="*/ 22 h 26"/>
                  <a:gd name="T94" fmla="*/ 17 w 28"/>
                  <a:gd name="T95" fmla="*/ 24 h 26"/>
                  <a:gd name="T96" fmla="*/ 20 w 28"/>
                  <a:gd name="T9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" h="26">
                    <a:moveTo>
                      <a:pt x="23" y="26"/>
                    </a:moveTo>
                    <a:cubicBezTo>
                      <a:pt x="23" y="26"/>
                      <a:pt x="22" y="25"/>
                      <a:pt x="21" y="25"/>
                    </a:cubicBezTo>
                    <a:cubicBezTo>
                      <a:pt x="21" y="25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19" y="25"/>
                    </a:cubicBezTo>
                    <a:cubicBezTo>
                      <a:pt x="18" y="25"/>
                      <a:pt x="16" y="25"/>
                      <a:pt x="15" y="24"/>
                    </a:cubicBezTo>
                    <a:cubicBezTo>
                      <a:pt x="15" y="24"/>
                      <a:pt x="15" y="24"/>
                      <a:pt x="14" y="24"/>
                    </a:cubicBezTo>
                    <a:cubicBezTo>
                      <a:pt x="13" y="23"/>
                      <a:pt x="12" y="23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0"/>
                      <a:pt x="9" y="20"/>
                    </a:cubicBezTo>
                    <a:cubicBezTo>
                      <a:pt x="9" y="20"/>
                      <a:pt x="9" y="20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0"/>
                    </a:cubicBezTo>
                    <a:cubicBezTo>
                      <a:pt x="6" y="19"/>
                      <a:pt x="5" y="17"/>
                      <a:pt x="3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6"/>
                      <a:pt x="2" y="15"/>
                      <a:pt x="2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9" y="0"/>
                      <a:pt x="12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1"/>
                      <a:pt x="17" y="1"/>
                      <a:pt x="18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4" y="2"/>
                      <a:pt x="26" y="2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8" y="7"/>
                      <a:pt x="28" y="9"/>
                      <a:pt x="28" y="10"/>
                    </a:cubicBezTo>
                    <a:cubicBezTo>
                      <a:pt x="28" y="10"/>
                      <a:pt x="27" y="11"/>
                      <a:pt x="27" y="11"/>
                    </a:cubicBezTo>
                    <a:cubicBezTo>
                      <a:pt x="27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3"/>
                      <a:pt x="27" y="14"/>
                      <a:pt x="27" y="14"/>
                    </a:cubicBezTo>
                    <a:cubicBezTo>
                      <a:pt x="27" y="15"/>
                      <a:pt x="27" y="15"/>
                      <a:pt x="28" y="16"/>
                    </a:cubicBezTo>
                    <a:cubicBezTo>
                      <a:pt x="28" y="17"/>
                      <a:pt x="28" y="18"/>
                      <a:pt x="28" y="19"/>
                    </a:cubicBezTo>
                    <a:cubicBezTo>
                      <a:pt x="28" y="20"/>
                      <a:pt x="25" y="24"/>
                      <a:pt x="25" y="24"/>
                    </a:cubicBezTo>
                    <a:cubicBezTo>
                      <a:pt x="25" y="24"/>
                      <a:pt x="25" y="25"/>
                      <a:pt x="25" y="25"/>
                    </a:cubicBezTo>
                    <a:cubicBezTo>
                      <a:pt x="24" y="25"/>
                      <a:pt x="24" y="26"/>
                      <a:pt x="24" y="26"/>
                    </a:cubicBezTo>
                    <a:lnTo>
                      <a:pt x="23" y="26"/>
                    </a:lnTo>
                    <a:close/>
                    <a:moveTo>
                      <a:pt x="20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4"/>
                    </a:cubicBezTo>
                    <a:cubicBezTo>
                      <a:pt x="22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4" y="23"/>
                    </a:cubicBezTo>
                    <a:cubicBezTo>
                      <a:pt x="24" y="23"/>
                      <a:pt x="27" y="19"/>
                      <a:pt x="27" y="19"/>
                    </a:cubicBezTo>
                    <a:cubicBezTo>
                      <a:pt x="27" y="18"/>
                      <a:pt x="27" y="17"/>
                      <a:pt x="26" y="17"/>
                    </a:cubicBezTo>
                    <a:cubicBezTo>
                      <a:pt x="26" y="16"/>
                      <a:pt x="25" y="15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1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7" y="9"/>
                      <a:pt x="26" y="7"/>
                      <a:pt x="26" y="6"/>
                    </a:cubicBezTo>
                    <a:cubicBezTo>
                      <a:pt x="26" y="6"/>
                      <a:pt x="26" y="5"/>
                      <a:pt x="26" y="5"/>
                    </a:cubicBezTo>
                    <a:cubicBezTo>
                      <a:pt x="26" y="4"/>
                      <a:pt x="25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4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6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6" y="17"/>
                      <a:pt x="7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20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2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7" y="23"/>
                      <a:pt x="17" y="24"/>
                      <a:pt x="17" y="24"/>
                    </a:cubicBezTo>
                    <a:cubicBezTo>
                      <a:pt x="18" y="24"/>
                      <a:pt x="18" y="23"/>
                      <a:pt x="18" y="23"/>
                    </a:cubicBezTo>
                    <a:cubicBezTo>
                      <a:pt x="19" y="23"/>
                      <a:pt x="20" y="23"/>
                      <a:pt x="2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1" name="Freeform 366"/>
              <p:cNvSpPr/>
              <p:nvPr/>
            </p:nvSpPr>
            <p:spPr bwMode="auto">
              <a:xfrm>
                <a:off x="3893" y="2073"/>
                <a:ext cx="43" cy="34"/>
              </a:xfrm>
              <a:custGeom>
                <a:avLst/>
                <a:gdLst>
                  <a:gd name="T0" fmla="*/ 2 w 18"/>
                  <a:gd name="T1" fmla="*/ 9 h 14"/>
                  <a:gd name="T2" fmla="*/ 3 w 18"/>
                  <a:gd name="T3" fmla="*/ 10 h 14"/>
                  <a:gd name="T4" fmla="*/ 2 w 18"/>
                  <a:gd name="T5" fmla="*/ 10 h 14"/>
                  <a:gd name="T6" fmla="*/ 9 w 18"/>
                  <a:gd name="T7" fmla="*/ 12 h 14"/>
                  <a:gd name="T8" fmla="*/ 8 w 18"/>
                  <a:gd name="T9" fmla="*/ 13 h 14"/>
                  <a:gd name="T10" fmla="*/ 11 w 18"/>
                  <a:gd name="T11" fmla="*/ 14 h 14"/>
                  <a:gd name="T12" fmla="*/ 7 w 18"/>
                  <a:gd name="T13" fmla="*/ 10 h 14"/>
                  <a:gd name="T14" fmla="*/ 8 w 18"/>
                  <a:gd name="T15" fmla="*/ 8 h 14"/>
                  <a:gd name="T16" fmla="*/ 9 w 18"/>
                  <a:gd name="T17" fmla="*/ 9 h 14"/>
                  <a:gd name="T18" fmla="*/ 8 w 18"/>
                  <a:gd name="T19" fmla="*/ 4 h 14"/>
                  <a:gd name="T20" fmla="*/ 9 w 18"/>
                  <a:gd name="T21" fmla="*/ 6 h 14"/>
                  <a:gd name="T22" fmla="*/ 9 w 18"/>
                  <a:gd name="T23" fmla="*/ 5 h 14"/>
                  <a:gd name="T24" fmla="*/ 11 w 18"/>
                  <a:gd name="T25" fmla="*/ 6 h 14"/>
                  <a:gd name="T26" fmla="*/ 10 w 18"/>
                  <a:gd name="T27" fmla="*/ 5 h 14"/>
                  <a:gd name="T28" fmla="*/ 11 w 18"/>
                  <a:gd name="T29" fmla="*/ 5 h 14"/>
                  <a:gd name="T30" fmla="*/ 10 w 18"/>
                  <a:gd name="T31" fmla="*/ 4 h 14"/>
                  <a:gd name="T32" fmla="*/ 15 w 18"/>
                  <a:gd name="T33" fmla="*/ 3 h 14"/>
                  <a:gd name="T34" fmla="*/ 16 w 18"/>
                  <a:gd name="T35" fmla="*/ 0 h 14"/>
                  <a:gd name="T36" fmla="*/ 13 w 18"/>
                  <a:gd name="T37" fmla="*/ 1 h 14"/>
                  <a:gd name="T38" fmla="*/ 8 w 18"/>
                  <a:gd name="T39" fmla="*/ 1 h 14"/>
                  <a:gd name="T40" fmla="*/ 4 w 18"/>
                  <a:gd name="T41" fmla="*/ 2 h 14"/>
                  <a:gd name="T42" fmla="*/ 3 w 18"/>
                  <a:gd name="T43" fmla="*/ 4 h 14"/>
                  <a:gd name="T44" fmla="*/ 2 w 18"/>
                  <a:gd name="T4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14">
                    <a:moveTo>
                      <a:pt x="2" y="9"/>
                    </a:move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3"/>
                      <a:pt x="6" y="10"/>
                      <a:pt x="9" y="12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9" y="12"/>
                      <a:pt x="10" y="13"/>
                      <a:pt x="11" y="14"/>
                    </a:cubicBezTo>
                    <a:cubicBezTo>
                      <a:pt x="11" y="11"/>
                      <a:pt x="8" y="11"/>
                      <a:pt x="7" y="10"/>
                    </a:cubicBezTo>
                    <a:cubicBezTo>
                      <a:pt x="8" y="9"/>
                      <a:pt x="8" y="10"/>
                      <a:pt x="8" y="8"/>
                    </a:cubicBezTo>
                    <a:cubicBezTo>
                      <a:pt x="8" y="8"/>
                      <a:pt x="8" y="8"/>
                      <a:pt x="9" y="9"/>
                    </a:cubicBezTo>
                    <a:cubicBezTo>
                      <a:pt x="8" y="7"/>
                      <a:pt x="6" y="4"/>
                      <a:pt x="8" y="4"/>
                    </a:cubicBezTo>
                    <a:cubicBezTo>
                      <a:pt x="8" y="5"/>
                      <a:pt x="9" y="5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5"/>
                      <a:pt x="10" y="6"/>
                      <a:pt x="11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0" y="4"/>
                      <a:pt x="10" y="4"/>
                    </a:cubicBezTo>
                    <a:cubicBezTo>
                      <a:pt x="12" y="2"/>
                      <a:pt x="13" y="2"/>
                      <a:pt x="15" y="3"/>
                    </a:cubicBezTo>
                    <a:cubicBezTo>
                      <a:pt x="17" y="4"/>
                      <a:pt x="18" y="0"/>
                      <a:pt x="16" y="0"/>
                    </a:cubicBezTo>
                    <a:cubicBezTo>
                      <a:pt x="16" y="2"/>
                      <a:pt x="14" y="1"/>
                      <a:pt x="13" y="1"/>
                    </a:cubicBezTo>
                    <a:cubicBezTo>
                      <a:pt x="11" y="0"/>
                      <a:pt x="9" y="1"/>
                      <a:pt x="8" y="1"/>
                    </a:cubicBezTo>
                    <a:cubicBezTo>
                      <a:pt x="7" y="2"/>
                      <a:pt x="6" y="2"/>
                      <a:pt x="4" y="2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1" y="6"/>
                      <a:pt x="0" y="7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2" name="Freeform 367"/>
              <p:cNvSpPr>
                <a:spLocks noEditPoints="1"/>
              </p:cNvSpPr>
              <p:nvPr/>
            </p:nvSpPr>
            <p:spPr bwMode="auto">
              <a:xfrm>
                <a:off x="3891" y="2071"/>
                <a:ext cx="45" cy="40"/>
              </a:xfrm>
              <a:custGeom>
                <a:avLst/>
                <a:gdLst>
                  <a:gd name="T0" fmla="*/ 11 w 19"/>
                  <a:gd name="T1" fmla="*/ 15 h 17"/>
                  <a:gd name="T2" fmla="*/ 6 w 19"/>
                  <a:gd name="T3" fmla="*/ 15 h 17"/>
                  <a:gd name="T4" fmla="*/ 6 w 19"/>
                  <a:gd name="T5" fmla="*/ 13 h 17"/>
                  <a:gd name="T6" fmla="*/ 2 w 19"/>
                  <a:gd name="T7" fmla="*/ 11 h 17"/>
                  <a:gd name="T8" fmla="*/ 3 w 19"/>
                  <a:gd name="T9" fmla="*/ 5 h 17"/>
                  <a:gd name="T10" fmla="*/ 4 w 19"/>
                  <a:gd name="T11" fmla="*/ 4 h 17"/>
                  <a:gd name="T12" fmla="*/ 5 w 19"/>
                  <a:gd name="T13" fmla="*/ 3 h 17"/>
                  <a:gd name="T14" fmla="*/ 9 w 19"/>
                  <a:gd name="T15" fmla="*/ 2 h 17"/>
                  <a:gd name="T16" fmla="*/ 17 w 19"/>
                  <a:gd name="T17" fmla="*/ 1 h 17"/>
                  <a:gd name="T18" fmla="*/ 17 w 19"/>
                  <a:gd name="T19" fmla="*/ 0 h 17"/>
                  <a:gd name="T20" fmla="*/ 19 w 19"/>
                  <a:gd name="T21" fmla="*/ 3 h 17"/>
                  <a:gd name="T22" fmla="*/ 12 w 19"/>
                  <a:gd name="T23" fmla="*/ 5 h 17"/>
                  <a:gd name="T24" fmla="*/ 13 w 19"/>
                  <a:gd name="T25" fmla="*/ 6 h 17"/>
                  <a:gd name="T26" fmla="*/ 12 w 19"/>
                  <a:gd name="T27" fmla="*/ 7 h 17"/>
                  <a:gd name="T28" fmla="*/ 11 w 19"/>
                  <a:gd name="T29" fmla="*/ 7 h 17"/>
                  <a:gd name="T30" fmla="*/ 11 w 19"/>
                  <a:gd name="T31" fmla="*/ 9 h 17"/>
                  <a:gd name="T32" fmla="*/ 9 w 19"/>
                  <a:gd name="T33" fmla="*/ 7 h 17"/>
                  <a:gd name="T34" fmla="*/ 10 w 19"/>
                  <a:gd name="T35" fmla="*/ 9 h 17"/>
                  <a:gd name="T36" fmla="*/ 10 w 19"/>
                  <a:gd name="T37" fmla="*/ 10 h 17"/>
                  <a:gd name="T38" fmla="*/ 12 w 19"/>
                  <a:gd name="T39" fmla="*/ 15 h 17"/>
                  <a:gd name="T40" fmla="*/ 7 w 19"/>
                  <a:gd name="T41" fmla="*/ 12 h 17"/>
                  <a:gd name="T42" fmla="*/ 9 w 19"/>
                  <a:gd name="T43" fmla="*/ 12 h 17"/>
                  <a:gd name="T44" fmla="*/ 6 w 19"/>
                  <a:gd name="T45" fmla="*/ 10 h 17"/>
                  <a:gd name="T46" fmla="*/ 8 w 19"/>
                  <a:gd name="T47" fmla="*/ 10 h 17"/>
                  <a:gd name="T48" fmla="*/ 8 w 19"/>
                  <a:gd name="T49" fmla="*/ 9 h 17"/>
                  <a:gd name="T50" fmla="*/ 8 w 19"/>
                  <a:gd name="T51" fmla="*/ 8 h 17"/>
                  <a:gd name="T52" fmla="*/ 9 w 19"/>
                  <a:gd name="T53" fmla="*/ 4 h 17"/>
                  <a:gd name="T54" fmla="*/ 10 w 19"/>
                  <a:gd name="T55" fmla="*/ 4 h 17"/>
                  <a:gd name="T56" fmla="*/ 10 w 19"/>
                  <a:gd name="T57" fmla="*/ 4 h 17"/>
                  <a:gd name="T58" fmla="*/ 16 w 19"/>
                  <a:gd name="T59" fmla="*/ 3 h 17"/>
                  <a:gd name="T60" fmla="*/ 16 w 19"/>
                  <a:gd name="T61" fmla="*/ 3 h 17"/>
                  <a:gd name="T62" fmla="*/ 9 w 19"/>
                  <a:gd name="T63" fmla="*/ 3 h 17"/>
                  <a:gd name="T64" fmla="*/ 6 w 19"/>
                  <a:gd name="T65" fmla="*/ 4 h 17"/>
                  <a:gd name="T66" fmla="*/ 5 w 19"/>
                  <a:gd name="T67" fmla="*/ 5 h 17"/>
                  <a:gd name="T68" fmla="*/ 3 w 19"/>
                  <a:gd name="T69" fmla="*/ 10 h 17"/>
                  <a:gd name="T70" fmla="*/ 5 w 19"/>
                  <a:gd name="T71" fmla="*/ 11 h 17"/>
                  <a:gd name="T72" fmla="*/ 4 w 19"/>
                  <a:gd name="T73" fmla="*/ 11 h 17"/>
                  <a:gd name="T74" fmla="*/ 7 w 19"/>
                  <a:gd name="T75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17">
                    <a:moveTo>
                      <a:pt x="12" y="17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4"/>
                      <a:pt x="10" y="14"/>
                      <a:pt x="9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3"/>
                      <a:pt x="3" y="13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8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10" y="1"/>
                      <a:pt x="13" y="0"/>
                      <a:pt x="14" y="1"/>
                    </a:cubicBezTo>
                    <a:cubicBezTo>
                      <a:pt x="15" y="2"/>
                      <a:pt x="16" y="2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1"/>
                      <a:pt x="19" y="3"/>
                    </a:cubicBezTo>
                    <a:cubicBezTo>
                      <a:pt x="19" y="4"/>
                      <a:pt x="17" y="5"/>
                      <a:pt x="16" y="5"/>
                    </a:cubicBezTo>
                    <a:cubicBezTo>
                      <a:pt x="14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10" y="9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11" y="12"/>
                      <a:pt x="13" y="13"/>
                      <a:pt x="12" y="15"/>
                    </a:cubicBezTo>
                    <a:lnTo>
                      <a:pt x="12" y="17"/>
                    </a:lnTo>
                    <a:close/>
                    <a:moveTo>
                      <a:pt x="7" y="12"/>
                    </a:move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3" y="3"/>
                      <a:pt x="14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7" y="4"/>
                      <a:pt x="17" y="3"/>
                      <a:pt x="18" y="2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2" y="2"/>
                      <a:pt x="10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8"/>
                      <a:pt x="2" y="8"/>
                      <a:pt x="3" y="10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3" name="Freeform 368"/>
              <p:cNvSpPr/>
              <p:nvPr/>
            </p:nvSpPr>
            <p:spPr bwMode="auto">
              <a:xfrm>
                <a:off x="3898" y="2099"/>
                <a:ext cx="19" cy="17"/>
              </a:xfrm>
              <a:custGeom>
                <a:avLst/>
                <a:gdLst>
                  <a:gd name="T0" fmla="*/ 3 w 8"/>
                  <a:gd name="T1" fmla="*/ 1 h 7"/>
                  <a:gd name="T2" fmla="*/ 3 w 8"/>
                  <a:gd name="T3" fmla="*/ 6 h 7"/>
                  <a:gd name="T4" fmla="*/ 3 w 8"/>
                  <a:gd name="T5" fmla="*/ 5 h 7"/>
                  <a:gd name="T6" fmla="*/ 4 w 8"/>
                  <a:gd name="T7" fmla="*/ 7 h 7"/>
                  <a:gd name="T8" fmla="*/ 5 w 8"/>
                  <a:gd name="T9" fmla="*/ 6 h 7"/>
                  <a:gd name="T10" fmla="*/ 6 w 8"/>
                  <a:gd name="T11" fmla="*/ 7 h 7"/>
                  <a:gd name="T12" fmla="*/ 5 w 8"/>
                  <a:gd name="T13" fmla="*/ 3 h 7"/>
                  <a:gd name="T14" fmla="*/ 7 w 8"/>
                  <a:gd name="T15" fmla="*/ 3 h 7"/>
                  <a:gd name="T16" fmla="*/ 3 w 8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3" y="1"/>
                    </a:moveTo>
                    <a:cubicBezTo>
                      <a:pt x="0" y="0"/>
                      <a:pt x="3" y="4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6" y="6"/>
                      <a:pt x="6" y="4"/>
                      <a:pt x="5" y="3"/>
                    </a:cubicBezTo>
                    <a:cubicBezTo>
                      <a:pt x="6" y="4"/>
                      <a:pt x="8" y="4"/>
                      <a:pt x="7" y="3"/>
                    </a:cubicBezTo>
                    <a:cubicBezTo>
                      <a:pt x="6" y="1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4" name="Freeform 369"/>
              <p:cNvSpPr>
                <a:spLocks noEditPoints="1"/>
              </p:cNvSpPr>
              <p:nvPr/>
            </p:nvSpPr>
            <p:spPr bwMode="auto">
              <a:xfrm>
                <a:off x="3898" y="2099"/>
                <a:ext cx="21" cy="29"/>
              </a:xfrm>
              <a:custGeom>
                <a:avLst/>
                <a:gdLst>
                  <a:gd name="T0" fmla="*/ 9 w 9"/>
                  <a:gd name="T1" fmla="*/ 12 h 12"/>
                  <a:gd name="T2" fmla="*/ 6 w 9"/>
                  <a:gd name="T3" fmla="*/ 7 h 12"/>
                  <a:gd name="T4" fmla="*/ 5 w 9"/>
                  <a:gd name="T5" fmla="*/ 7 h 12"/>
                  <a:gd name="T6" fmla="*/ 5 w 9"/>
                  <a:gd name="T7" fmla="*/ 7 h 12"/>
                  <a:gd name="T8" fmla="*/ 5 w 9"/>
                  <a:gd name="T9" fmla="*/ 7 h 12"/>
                  <a:gd name="T10" fmla="*/ 5 w 9"/>
                  <a:gd name="T11" fmla="*/ 7 h 12"/>
                  <a:gd name="T12" fmla="*/ 4 w 9"/>
                  <a:gd name="T13" fmla="*/ 9 h 12"/>
                  <a:gd name="T14" fmla="*/ 4 w 9"/>
                  <a:gd name="T15" fmla="*/ 7 h 12"/>
                  <a:gd name="T16" fmla="*/ 3 w 9"/>
                  <a:gd name="T17" fmla="*/ 6 h 12"/>
                  <a:gd name="T18" fmla="*/ 3 w 9"/>
                  <a:gd name="T19" fmla="*/ 8 h 12"/>
                  <a:gd name="T20" fmla="*/ 2 w 9"/>
                  <a:gd name="T21" fmla="*/ 6 h 12"/>
                  <a:gd name="T22" fmla="*/ 2 w 9"/>
                  <a:gd name="T23" fmla="*/ 5 h 12"/>
                  <a:gd name="T24" fmla="*/ 1 w 9"/>
                  <a:gd name="T25" fmla="*/ 1 h 12"/>
                  <a:gd name="T26" fmla="*/ 3 w 9"/>
                  <a:gd name="T27" fmla="*/ 0 h 12"/>
                  <a:gd name="T28" fmla="*/ 4 w 9"/>
                  <a:gd name="T29" fmla="*/ 0 h 12"/>
                  <a:gd name="T30" fmla="*/ 8 w 9"/>
                  <a:gd name="T31" fmla="*/ 3 h 12"/>
                  <a:gd name="T32" fmla="*/ 8 w 9"/>
                  <a:gd name="T33" fmla="*/ 4 h 12"/>
                  <a:gd name="T34" fmla="*/ 6 w 9"/>
                  <a:gd name="T35" fmla="*/ 5 h 12"/>
                  <a:gd name="T36" fmla="*/ 7 w 9"/>
                  <a:gd name="T37" fmla="*/ 7 h 12"/>
                  <a:gd name="T38" fmla="*/ 9 w 9"/>
                  <a:gd name="T39" fmla="*/ 12 h 12"/>
                  <a:gd name="T40" fmla="*/ 4 w 9"/>
                  <a:gd name="T41" fmla="*/ 3 h 12"/>
                  <a:gd name="T42" fmla="*/ 4 w 9"/>
                  <a:gd name="T43" fmla="*/ 5 h 12"/>
                  <a:gd name="T44" fmla="*/ 4 w 9"/>
                  <a:gd name="T45" fmla="*/ 6 h 12"/>
                  <a:gd name="T46" fmla="*/ 4 w 9"/>
                  <a:gd name="T47" fmla="*/ 6 h 12"/>
                  <a:gd name="T48" fmla="*/ 5 w 9"/>
                  <a:gd name="T49" fmla="*/ 6 h 12"/>
                  <a:gd name="T50" fmla="*/ 5 w 9"/>
                  <a:gd name="T51" fmla="*/ 5 h 12"/>
                  <a:gd name="T52" fmla="*/ 5 w 9"/>
                  <a:gd name="T53" fmla="*/ 3 h 12"/>
                  <a:gd name="T54" fmla="*/ 4 w 9"/>
                  <a:gd name="T55" fmla="*/ 2 h 12"/>
                  <a:gd name="T56" fmla="*/ 4 w 9"/>
                  <a:gd name="T57" fmla="*/ 2 h 12"/>
                  <a:gd name="T58" fmla="*/ 3 w 9"/>
                  <a:gd name="T59" fmla="*/ 1 h 12"/>
                  <a:gd name="T60" fmla="*/ 3 w 9"/>
                  <a:gd name="T61" fmla="*/ 1 h 12"/>
                  <a:gd name="T62" fmla="*/ 2 w 9"/>
                  <a:gd name="T63" fmla="*/ 2 h 12"/>
                  <a:gd name="T64" fmla="*/ 3 w 9"/>
                  <a:gd name="T65" fmla="*/ 4 h 12"/>
                  <a:gd name="T66" fmla="*/ 3 w 9"/>
                  <a:gd name="T67" fmla="*/ 4 h 12"/>
                  <a:gd name="T68" fmla="*/ 4 w 9"/>
                  <a:gd name="T69" fmla="*/ 3 h 12"/>
                  <a:gd name="T70" fmla="*/ 5 w 9"/>
                  <a:gd name="T71" fmla="*/ 2 h 12"/>
                  <a:gd name="T72" fmla="*/ 6 w 9"/>
                  <a:gd name="T73" fmla="*/ 3 h 12"/>
                  <a:gd name="T74" fmla="*/ 6 w 9"/>
                  <a:gd name="T75" fmla="*/ 3 h 12"/>
                  <a:gd name="T76" fmla="*/ 5 w 9"/>
                  <a:gd name="T7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2">
                    <a:moveTo>
                      <a:pt x="9" y="12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3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1"/>
                      <a:pt x="7" y="1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5"/>
                      <a:pt x="7" y="6"/>
                      <a:pt x="7" y="7"/>
                    </a:cubicBezTo>
                    <a:lnTo>
                      <a:pt x="9" y="12"/>
                    </a:lnTo>
                    <a:close/>
                    <a:moveTo>
                      <a:pt x="4" y="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lnTo>
                      <a:pt x="4" y="3"/>
                    </a:lnTo>
                    <a:close/>
                    <a:moveTo>
                      <a:pt x="5" y="2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5" name="Freeform 370"/>
              <p:cNvSpPr/>
              <p:nvPr/>
            </p:nvSpPr>
            <p:spPr bwMode="auto">
              <a:xfrm>
                <a:off x="3922" y="2080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6" name="Freeform 371"/>
              <p:cNvSpPr/>
              <p:nvPr/>
            </p:nvSpPr>
            <p:spPr bwMode="auto">
              <a:xfrm>
                <a:off x="3919" y="2078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1 w 3"/>
                  <a:gd name="T11" fmla="*/ 1 h 3"/>
                  <a:gd name="T12" fmla="*/ 3 w 3"/>
                  <a:gd name="T13" fmla="*/ 0 h 3"/>
                  <a:gd name="T14" fmla="*/ 2 w 3"/>
                  <a:gd name="T15" fmla="*/ 1 h 3"/>
                  <a:gd name="T16" fmla="*/ 2 w 3"/>
                  <a:gd name="T17" fmla="*/ 2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7" name="Freeform 372"/>
              <p:cNvSpPr/>
              <p:nvPr/>
            </p:nvSpPr>
            <p:spPr bwMode="auto">
              <a:xfrm>
                <a:off x="3912" y="209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0 w 4"/>
                  <a:gd name="T3" fmla="*/ 2 h 5"/>
                  <a:gd name="T4" fmla="*/ 4 w 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2" y="0"/>
                      <a:pt x="0" y="2"/>
                    </a:cubicBezTo>
                    <a:cubicBezTo>
                      <a:pt x="1" y="3"/>
                      <a:pt x="4" y="5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8" name="Freeform 373"/>
              <p:cNvSpPr/>
              <p:nvPr/>
            </p:nvSpPr>
            <p:spPr bwMode="auto">
              <a:xfrm>
                <a:off x="3910" y="2095"/>
                <a:ext cx="14" cy="9"/>
              </a:xfrm>
              <a:custGeom>
                <a:avLst/>
                <a:gdLst>
                  <a:gd name="T0" fmla="*/ 5 w 6"/>
                  <a:gd name="T1" fmla="*/ 4 h 4"/>
                  <a:gd name="T2" fmla="*/ 5 w 6"/>
                  <a:gd name="T3" fmla="*/ 4 h 4"/>
                  <a:gd name="T4" fmla="*/ 2 w 6"/>
                  <a:gd name="T5" fmla="*/ 2 h 4"/>
                  <a:gd name="T6" fmla="*/ 1 w 6"/>
                  <a:gd name="T7" fmla="*/ 1 h 4"/>
                  <a:gd name="T8" fmla="*/ 0 w 6"/>
                  <a:gd name="T9" fmla="*/ 1 h 4"/>
                  <a:gd name="T10" fmla="*/ 1 w 6"/>
                  <a:gd name="T11" fmla="*/ 0 h 4"/>
                  <a:gd name="T12" fmla="*/ 2 w 6"/>
                  <a:gd name="T13" fmla="*/ 0 h 4"/>
                  <a:gd name="T14" fmla="*/ 6 w 6"/>
                  <a:gd name="T15" fmla="*/ 3 h 4"/>
                  <a:gd name="T16" fmla="*/ 6 w 6"/>
                  <a:gd name="T17" fmla="*/ 4 h 4"/>
                  <a:gd name="T18" fmla="*/ 6 w 6"/>
                  <a:gd name="T19" fmla="*/ 4 h 4"/>
                  <a:gd name="T20" fmla="*/ 5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5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19" name="Freeform 374"/>
              <p:cNvSpPr/>
              <p:nvPr/>
            </p:nvSpPr>
            <p:spPr bwMode="auto">
              <a:xfrm>
                <a:off x="3808" y="2026"/>
                <a:ext cx="78" cy="81"/>
              </a:xfrm>
              <a:custGeom>
                <a:avLst/>
                <a:gdLst>
                  <a:gd name="T0" fmla="*/ 19 w 33"/>
                  <a:gd name="T1" fmla="*/ 6 h 34"/>
                  <a:gd name="T2" fmla="*/ 20 w 33"/>
                  <a:gd name="T3" fmla="*/ 6 h 34"/>
                  <a:gd name="T4" fmla="*/ 19 w 33"/>
                  <a:gd name="T5" fmla="*/ 3 h 34"/>
                  <a:gd name="T6" fmla="*/ 19 w 33"/>
                  <a:gd name="T7" fmla="*/ 2 h 34"/>
                  <a:gd name="T8" fmla="*/ 14 w 33"/>
                  <a:gd name="T9" fmla="*/ 0 h 34"/>
                  <a:gd name="T10" fmla="*/ 10 w 33"/>
                  <a:gd name="T11" fmla="*/ 3 h 34"/>
                  <a:gd name="T12" fmla="*/ 7 w 33"/>
                  <a:gd name="T13" fmla="*/ 4 h 34"/>
                  <a:gd name="T14" fmla="*/ 5 w 33"/>
                  <a:gd name="T15" fmla="*/ 3 h 34"/>
                  <a:gd name="T16" fmla="*/ 2 w 33"/>
                  <a:gd name="T17" fmla="*/ 7 h 34"/>
                  <a:gd name="T18" fmla="*/ 1 w 33"/>
                  <a:gd name="T19" fmla="*/ 9 h 34"/>
                  <a:gd name="T20" fmla="*/ 3 w 33"/>
                  <a:gd name="T21" fmla="*/ 12 h 34"/>
                  <a:gd name="T22" fmla="*/ 6 w 33"/>
                  <a:gd name="T23" fmla="*/ 11 h 34"/>
                  <a:gd name="T24" fmla="*/ 10 w 33"/>
                  <a:gd name="T25" fmla="*/ 12 h 34"/>
                  <a:gd name="T26" fmla="*/ 13 w 33"/>
                  <a:gd name="T27" fmla="*/ 18 h 34"/>
                  <a:gd name="T28" fmla="*/ 16 w 33"/>
                  <a:gd name="T29" fmla="*/ 20 h 34"/>
                  <a:gd name="T30" fmla="*/ 19 w 33"/>
                  <a:gd name="T31" fmla="*/ 22 h 34"/>
                  <a:gd name="T32" fmla="*/ 24 w 33"/>
                  <a:gd name="T33" fmla="*/ 26 h 34"/>
                  <a:gd name="T34" fmla="*/ 26 w 33"/>
                  <a:gd name="T35" fmla="*/ 29 h 34"/>
                  <a:gd name="T36" fmla="*/ 25 w 33"/>
                  <a:gd name="T37" fmla="*/ 31 h 34"/>
                  <a:gd name="T38" fmla="*/ 27 w 33"/>
                  <a:gd name="T39" fmla="*/ 30 h 34"/>
                  <a:gd name="T40" fmla="*/ 28 w 33"/>
                  <a:gd name="T41" fmla="*/ 28 h 34"/>
                  <a:gd name="T42" fmla="*/ 27 w 33"/>
                  <a:gd name="T43" fmla="*/ 26 h 34"/>
                  <a:gd name="T44" fmla="*/ 32 w 33"/>
                  <a:gd name="T45" fmla="*/ 26 h 34"/>
                  <a:gd name="T46" fmla="*/ 25 w 33"/>
                  <a:gd name="T47" fmla="*/ 21 h 34"/>
                  <a:gd name="T48" fmla="*/ 24 w 33"/>
                  <a:gd name="T49" fmla="*/ 19 h 34"/>
                  <a:gd name="T50" fmla="*/ 21 w 33"/>
                  <a:gd name="T51" fmla="*/ 17 h 34"/>
                  <a:gd name="T52" fmla="*/ 19 w 33"/>
                  <a:gd name="T53" fmla="*/ 13 h 34"/>
                  <a:gd name="T54" fmla="*/ 16 w 33"/>
                  <a:gd name="T55" fmla="*/ 9 h 34"/>
                  <a:gd name="T56" fmla="*/ 19 w 33"/>
                  <a:gd name="T57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3" h="34">
                    <a:moveTo>
                      <a:pt x="19" y="6"/>
                    </a:moveTo>
                    <a:cubicBezTo>
                      <a:pt x="19" y="6"/>
                      <a:pt x="20" y="6"/>
                      <a:pt x="20" y="6"/>
                    </a:cubicBezTo>
                    <a:cubicBezTo>
                      <a:pt x="19" y="5"/>
                      <a:pt x="19" y="4"/>
                      <a:pt x="19" y="3"/>
                    </a:cubicBezTo>
                    <a:cubicBezTo>
                      <a:pt x="19" y="3"/>
                      <a:pt x="19" y="3"/>
                      <a:pt x="19" y="2"/>
                    </a:cubicBezTo>
                    <a:cubicBezTo>
                      <a:pt x="18" y="2"/>
                      <a:pt x="15" y="0"/>
                      <a:pt x="14" y="0"/>
                    </a:cubicBezTo>
                    <a:cubicBezTo>
                      <a:pt x="11" y="1"/>
                      <a:pt x="10" y="1"/>
                      <a:pt x="10" y="3"/>
                    </a:cubicBezTo>
                    <a:cubicBezTo>
                      <a:pt x="8" y="2"/>
                      <a:pt x="7" y="2"/>
                      <a:pt x="7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4" y="5"/>
                      <a:pt x="0" y="4"/>
                      <a:pt x="2" y="7"/>
                    </a:cubicBezTo>
                    <a:cubicBezTo>
                      <a:pt x="2" y="7"/>
                      <a:pt x="1" y="8"/>
                      <a:pt x="1" y="9"/>
                    </a:cubicBezTo>
                    <a:cubicBezTo>
                      <a:pt x="2" y="11"/>
                      <a:pt x="3" y="11"/>
                      <a:pt x="3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9" y="11"/>
                      <a:pt x="10" y="12"/>
                    </a:cubicBezTo>
                    <a:cubicBezTo>
                      <a:pt x="11" y="12"/>
                      <a:pt x="10" y="17"/>
                      <a:pt x="13" y="18"/>
                    </a:cubicBezTo>
                    <a:cubicBezTo>
                      <a:pt x="15" y="18"/>
                      <a:pt x="16" y="19"/>
                      <a:pt x="16" y="20"/>
                    </a:cubicBezTo>
                    <a:cubicBezTo>
                      <a:pt x="18" y="22"/>
                      <a:pt x="18" y="21"/>
                      <a:pt x="19" y="22"/>
                    </a:cubicBezTo>
                    <a:cubicBezTo>
                      <a:pt x="21" y="23"/>
                      <a:pt x="23" y="26"/>
                      <a:pt x="24" y="26"/>
                    </a:cubicBezTo>
                    <a:cubicBezTo>
                      <a:pt x="25" y="27"/>
                      <a:pt x="25" y="28"/>
                      <a:pt x="26" y="29"/>
                    </a:cubicBezTo>
                    <a:cubicBezTo>
                      <a:pt x="26" y="31"/>
                      <a:pt x="25" y="30"/>
                      <a:pt x="25" y="31"/>
                    </a:cubicBezTo>
                    <a:cubicBezTo>
                      <a:pt x="24" y="34"/>
                      <a:pt x="27" y="33"/>
                      <a:pt x="27" y="30"/>
                    </a:cubicBezTo>
                    <a:cubicBezTo>
                      <a:pt x="27" y="29"/>
                      <a:pt x="28" y="30"/>
                      <a:pt x="28" y="28"/>
                    </a:cubicBezTo>
                    <a:cubicBezTo>
                      <a:pt x="28" y="27"/>
                      <a:pt x="27" y="27"/>
                      <a:pt x="27" y="26"/>
                    </a:cubicBezTo>
                    <a:cubicBezTo>
                      <a:pt x="28" y="23"/>
                      <a:pt x="30" y="24"/>
                      <a:pt x="32" y="26"/>
                    </a:cubicBezTo>
                    <a:cubicBezTo>
                      <a:pt x="33" y="23"/>
                      <a:pt x="27" y="22"/>
                      <a:pt x="25" y="21"/>
                    </a:cubicBezTo>
                    <a:cubicBezTo>
                      <a:pt x="24" y="20"/>
                      <a:pt x="27" y="19"/>
                      <a:pt x="24" y="19"/>
                    </a:cubicBezTo>
                    <a:cubicBezTo>
                      <a:pt x="23" y="20"/>
                      <a:pt x="22" y="18"/>
                      <a:pt x="21" y="17"/>
                    </a:cubicBezTo>
                    <a:cubicBezTo>
                      <a:pt x="20" y="16"/>
                      <a:pt x="20" y="14"/>
                      <a:pt x="19" y="13"/>
                    </a:cubicBezTo>
                    <a:cubicBezTo>
                      <a:pt x="18" y="11"/>
                      <a:pt x="16" y="12"/>
                      <a:pt x="16" y="9"/>
                    </a:cubicBezTo>
                    <a:cubicBezTo>
                      <a:pt x="15" y="8"/>
                      <a:pt x="18" y="3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0" name="Freeform 375"/>
              <p:cNvSpPr>
                <a:spLocks noEditPoints="1"/>
              </p:cNvSpPr>
              <p:nvPr/>
            </p:nvSpPr>
            <p:spPr bwMode="auto">
              <a:xfrm>
                <a:off x="3810" y="2026"/>
                <a:ext cx="76" cy="78"/>
              </a:xfrm>
              <a:custGeom>
                <a:avLst/>
                <a:gdLst>
                  <a:gd name="T0" fmla="*/ 23 w 32"/>
                  <a:gd name="T1" fmla="*/ 31 h 33"/>
                  <a:gd name="T2" fmla="*/ 23 w 32"/>
                  <a:gd name="T3" fmla="*/ 26 h 33"/>
                  <a:gd name="T4" fmla="*/ 17 w 32"/>
                  <a:gd name="T5" fmla="*/ 22 h 33"/>
                  <a:gd name="T6" fmla="*/ 12 w 32"/>
                  <a:gd name="T7" fmla="*/ 18 h 33"/>
                  <a:gd name="T8" fmla="*/ 8 w 32"/>
                  <a:gd name="T9" fmla="*/ 12 h 33"/>
                  <a:gd name="T10" fmla="*/ 2 w 32"/>
                  <a:gd name="T11" fmla="*/ 13 h 33"/>
                  <a:gd name="T12" fmla="*/ 1 w 32"/>
                  <a:gd name="T13" fmla="*/ 11 h 33"/>
                  <a:gd name="T14" fmla="*/ 0 w 32"/>
                  <a:gd name="T15" fmla="*/ 7 h 33"/>
                  <a:gd name="T16" fmla="*/ 4 w 32"/>
                  <a:gd name="T17" fmla="*/ 2 h 33"/>
                  <a:gd name="T18" fmla="*/ 6 w 32"/>
                  <a:gd name="T19" fmla="*/ 3 h 33"/>
                  <a:gd name="T20" fmla="*/ 13 w 32"/>
                  <a:gd name="T21" fmla="*/ 0 h 33"/>
                  <a:gd name="T22" fmla="*/ 19 w 32"/>
                  <a:gd name="T23" fmla="*/ 2 h 33"/>
                  <a:gd name="T24" fmla="*/ 19 w 32"/>
                  <a:gd name="T25" fmla="*/ 5 h 33"/>
                  <a:gd name="T26" fmla="*/ 18 w 32"/>
                  <a:gd name="T27" fmla="*/ 6 h 33"/>
                  <a:gd name="T28" fmla="*/ 17 w 32"/>
                  <a:gd name="T29" fmla="*/ 11 h 33"/>
                  <a:gd name="T30" fmla="*/ 20 w 32"/>
                  <a:gd name="T31" fmla="*/ 17 h 33"/>
                  <a:gd name="T32" fmla="*/ 24 w 32"/>
                  <a:gd name="T33" fmla="*/ 18 h 33"/>
                  <a:gd name="T34" fmla="*/ 25 w 32"/>
                  <a:gd name="T35" fmla="*/ 20 h 33"/>
                  <a:gd name="T36" fmla="*/ 31 w 32"/>
                  <a:gd name="T37" fmla="*/ 28 h 33"/>
                  <a:gd name="T38" fmla="*/ 27 w 32"/>
                  <a:gd name="T39" fmla="*/ 26 h 33"/>
                  <a:gd name="T40" fmla="*/ 27 w 32"/>
                  <a:gd name="T41" fmla="*/ 30 h 33"/>
                  <a:gd name="T42" fmla="*/ 24 w 32"/>
                  <a:gd name="T43" fmla="*/ 25 h 33"/>
                  <a:gd name="T44" fmla="*/ 25 w 32"/>
                  <a:gd name="T45" fmla="*/ 31 h 33"/>
                  <a:gd name="T46" fmla="*/ 25 w 32"/>
                  <a:gd name="T47" fmla="*/ 30 h 33"/>
                  <a:gd name="T48" fmla="*/ 26 w 32"/>
                  <a:gd name="T49" fmla="*/ 28 h 33"/>
                  <a:gd name="T50" fmla="*/ 29 w 32"/>
                  <a:gd name="T51" fmla="*/ 24 h 33"/>
                  <a:gd name="T52" fmla="*/ 23 w 32"/>
                  <a:gd name="T53" fmla="*/ 21 h 33"/>
                  <a:gd name="T54" fmla="*/ 19 w 32"/>
                  <a:gd name="T55" fmla="*/ 18 h 33"/>
                  <a:gd name="T56" fmla="*/ 17 w 32"/>
                  <a:gd name="T57" fmla="*/ 14 h 33"/>
                  <a:gd name="T58" fmla="*/ 15 w 32"/>
                  <a:gd name="T59" fmla="*/ 6 h 33"/>
                  <a:gd name="T60" fmla="*/ 17 w 32"/>
                  <a:gd name="T61" fmla="*/ 4 h 33"/>
                  <a:gd name="T62" fmla="*/ 17 w 32"/>
                  <a:gd name="T63" fmla="*/ 3 h 33"/>
                  <a:gd name="T64" fmla="*/ 12 w 32"/>
                  <a:gd name="T65" fmla="*/ 1 h 33"/>
                  <a:gd name="T66" fmla="*/ 8 w 32"/>
                  <a:gd name="T67" fmla="*/ 4 h 33"/>
                  <a:gd name="T68" fmla="*/ 6 w 32"/>
                  <a:gd name="T69" fmla="*/ 6 h 33"/>
                  <a:gd name="T70" fmla="*/ 4 w 32"/>
                  <a:gd name="T71" fmla="*/ 4 h 33"/>
                  <a:gd name="T72" fmla="*/ 1 w 32"/>
                  <a:gd name="T73" fmla="*/ 6 h 33"/>
                  <a:gd name="T74" fmla="*/ 2 w 32"/>
                  <a:gd name="T75" fmla="*/ 10 h 33"/>
                  <a:gd name="T76" fmla="*/ 5 w 32"/>
                  <a:gd name="T77" fmla="*/ 10 h 33"/>
                  <a:gd name="T78" fmla="*/ 11 w 32"/>
                  <a:gd name="T79" fmla="*/ 14 h 33"/>
                  <a:gd name="T80" fmla="*/ 16 w 32"/>
                  <a:gd name="T81" fmla="*/ 20 h 33"/>
                  <a:gd name="T82" fmla="*/ 21 w 32"/>
                  <a:gd name="T8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" h="33">
                    <a:moveTo>
                      <a:pt x="24" y="33"/>
                    </a:moveTo>
                    <a:cubicBezTo>
                      <a:pt x="24" y="33"/>
                      <a:pt x="24" y="33"/>
                      <a:pt x="23" y="33"/>
                    </a:cubicBezTo>
                    <a:cubicBezTo>
                      <a:pt x="23" y="33"/>
                      <a:pt x="23" y="32"/>
                      <a:pt x="23" y="31"/>
                    </a:cubicBezTo>
                    <a:cubicBezTo>
                      <a:pt x="23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3" y="27"/>
                      <a:pt x="23" y="26"/>
                    </a:cubicBezTo>
                    <a:cubicBezTo>
                      <a:pt x="22" y="26"/>
                      <a:pt x="21" y="25"/>
                      <a:pt x="20" y="24"/>
                    </a:cubicBezTo>
                    <a:cubicBezTo>
                      <a:pt x="19" y="23"/>
                      <a:pt x="18" y="22"/>
                      <a:pt x="18" y="22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6" y="22"/>
                      <a:pt x="16" y="22"/>
                      <a:pt x="15" y="21"/>
                    </a:cubicBezTo>
                    <a:cubicBezTo>
                      <a:pt x="15" y="21"/>
                      <a:pt x="14" y="20"/>
                      <a:pt x="14" y="20"/>
                    </a:cubicBezTo>
                    <a:cubicBezTo>
                      <a:pt x="14" y="19"/>
                      <a:pt x="13" y="18"/>
                      <a:pt x="12" y="18"/>
                    </a:cubicBezTo>
                    <a:cubicBezTo>
                      <a:pt x="10" y="18"/>
                      <a:pt x="10" y="16"/>
                      <a:pt x="9" y="14"/>
                    </a:cubicBezTo>
                    <a:cubicBezTo>
                      <a:pt x="9" y="13"/>
                      <a:pt x="9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2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2"/>
                      <a:pt x="7" y="1"/>
                      <a:pt x="8" y="2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7" y="1"/>
                      <a:pt x="18" y="2"/>
                      <a:pt x="18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8" y="3"/>
                    </a:cubicBezTo>
                    <a:cubicBezTo>
                      <a:pt x="19" y="4"/>
                      <a:pt x="19" y="4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5"/>
                      <a:pt x="16" y="6"/>
                    </a:cubicBezTo>
                    <a:cubicBezTo>
                      <a:pt x="15" y="7"/>
                      <a:pt x="15" y="9"/>
                      <a:pt x="15" y="9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2"/>
                      <a:pt x="18" y="12"/>
                      <a:pt x="18" y="13"/>
                    </a:cubicBezTo>
                    <a:cubicBezTo>
                      <a:pt x="19" y="13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1" y="18"/>
                      <a:pt x="22" y="19"/>
                      <a:pt x="23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8"/>
                      <a:pt x="25" y="19"/>
                      <a:pt x="25" y="19"/>
                    </a:cubicBezTo>
                    <a:cubicBezTo>
                      <a:pt x="26" y="19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6" y="21"/>
                      <a:pt x="27" y="21"/>
                    </a:cubicBezTo>
                    <a:cubicBezTo>
                      <a:pt x="29" y="22"/>
                      <a:pt x="32" y="24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6"/>
                      <a:pt x="28" y="25"/>
                      <a:pt x="28" y="25"/>
                    </a:cubicBezTo>
                    <a:cubicBezTo>
                      <a:pt x="27" y="25"/>
                      <a:pt x="27" y="25"/>
                      <a:pt x="27" y="26"/>
                    </a:cubicBezTo>
                    <a:cubicBezTo>
                      <a:pt x="27" y="26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8"/>
                    </a:cubicBezTo>
                    <a:cubicBezTo>
                      <a:pt x="28" y="29"/>
                      <a:pt x="28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2"/>
                      <a:pt x="25" y="33"/>
                      <a:pt x="24" y="33"/>
                    </a:cubicBezTo>
                    <a:close/>
                    <a:moveTo>
                      <a:pt x="24" y="25"/>
                    </a:move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7"/>
                      <a:pt x="25" y="28"/>
                      <a:pt x="25" y="29"/>
                    </a:cubicBezTo>
                    <a:cubicBezTo>
                      <a:pt x="26" y="30"/>
                      <a:pt x="26" y="30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8"/>
                    </a:cubicBezTo>
                    <a:cubicBezTo>
                      <a:pt x="27" y="28"/>
                      <a:pt x="27" y="28"/>
                      <a:pt x="26" y="28"/>
                    </a:cubicBezTo>
                    <a:cubicBezTo>
                      <a:pt x="26" y="28"/>
                      <a:pt x="25" y="27"/>
                      <a:pt x="25" y="26"/>
                    </a:cubicBezTo>
                    <a:cubicBezTo>
                      <a:pt x="26" y="24"/>
                      <a:pt x="27" y="24"/>
                      <a:pt x="28" y="24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9" y="24"/>
                      <a:pt x="28" y="23"/>
                      <a:pt x="26" y="23"/>
                    </a:cubicBezTo>
                    <a:cubicBezTo>
                      <a:pt x="25" y="22"/>
                      <a:pt x="24" y="22"/>
                      <a:pt x="24" y="21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1" y="20"/>
                      <a:pt x="20" y="19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8" y="16"/>
                      <a:pt x="18" y="15"/>
                    </a:cubicBezTo>
                    <a:cubicBezTo>
                      <a:pt x="18" y="15"/>
                      <a:pt x="18" y="14"/>
                      <a:pt x="17" y="14"/>
                    </a:cubicBezTo>
                    <a:cubicBezTo>
                      <a:pt x="17" y="13"/>
                      <a:pt x="16" y="13"/>
                      <a:pt x="16" y="12"/>
                    </a:cubicBezTo>
                    <a:cubicBezTo>
                      <a:pt x="15" y="12"/>
                      <a:pt x="14" y="11"/>
                      <a:pt x="14" y="10"/>
                    </a:cubicBezTo>
                    <a:cubicBezTo>
                      <a:pt x="14" y="9"/>
                      <a:pt x="14" y="7"/>
                      <a:pt x="15" y="6"/>
                    </a:cubicBezTo>
                    <a:cubicBezTo>
                      <a:pt x="16" y="5"/>
                      <a:pt x="16" y="4"/>
                      <a:pt x="17" y="4"/>
                    </a:cubicBezTo>
                    <a:cubicBezTo>
                      <a:pt x="17" y="4"/>
                      <a:pt x="17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10" y="2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1"/>
                      <a:pt x="2" y="11"/>
                      <a:pt x="3" y="12"/>
                    </a:cubicBezTo>
                    <a:cubicBezTo>
                      <a:pt x="3" y="11"/>
                      <a:pt x="4" y="11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7" y="10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1" y="16"/>
                      <a:pt x="11" y="17"/>
                      <a:pt x="12" y="17"/>
                    </a:cubicBezTo>
                    <a:cubicBezTo>
                      <a:pt x="14" y="17"/>
                      <a:pt x="14" y="18"/>
                      <a:pt x="15" y="19"/>
                    </a:cubicBezTo>
                    <a:cubicBezTo>
                      <a:pt x="15" y="19"/>
                      <a:pt x="16" y="20"/>
                      <a:pt x="16" y="20"/>
                    </a:cubicBezTo>
                    <a:cubicBezTo>
                      <a:pt x="16" y="20"/>
                      <a:pt x="17" y="20"/>
                      <a:pt x="17" y="21"/>
                    </a:cubicBezTo>
                    <a:cubicBezTo>
                      <a:pt x="18" y="21"/>
                      <a:pt x="18" y="21"/>
                      <a:pt x="19" y="21"/>
                    </a:cubicBezTo>
                    <a:cubicBezTo>
                      <a:pt x="19" y="21"/>
                      <a:pt x="20" y="22"/>
                      <a:pt x="21" y="23"/>
                    </a:cubicBezTo>
                    <a:cubicBezTo>
                      <a:pt x="21" y="24"/>
                      <a:pt x="22" y="25"/>
                      <a:pt x="23" y="25"/>
                    </a:cubicBezTo>
                    <a:lnTo>
                      <a:pt x="2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1" name="Freeform 376"/>
              <p:cNvSpPr/>
              <p:nvPr/>
            </p:nvSpPr>
            <p:spPr bwMode="auto">
              <a:xfrm>
                <a:off x="3820" y="2076"/>
                <a:ext cx="9" cy="21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5 h 9"/>
                  <a:gd name="T4" fmla="*/ 1 w 4"/>
                  <a:gd name="T5" fmla="*/ 9 h 9"/>
                  <a:gd name="T6" fmla="*/ 0 w 4"/>
                  <a:gd name="T7" fmla="*/ 2 h 9"/>
                  <a:gd name="T8" fmla="*/ 2 w 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cubicBezTo>
                      <a:pt x="4" y="1"/>
                      <a:pt x="4" y="4"/>
                      <a:pt x="4" y="5"/>
                    </a:cubicBezTo>
                    <a:cubicBezTo>
                      <a:pt x="4" y="8"/>
                      <a:pt x="3" y="7"/>
                      <a:pt x="1" y="9"/>
                    </a:cubicBezTo>
                    <a:cubicBezTo>
                      <a:pt x="0" y="7"/>
                      <a:pt x="0" y="4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2" name="Freeform 377"/>
              <p:cNvSpPr>
                <a:spLocks noEditPoints="1"/>
              </p:cNvSpPr>
              <p:nvPr/>
            </p:nvSpPr>
            <p:spPr bwMode="auto">
              <a:xfrm>
                <a:off x="3817" y="2073"/>
                <a:ext cx="12" cy="26"/>
              </a:xfrm>
              <a:custGeom>
                <a:avLst/>
                <a:gdLst>
                  <a:gd name="T0" fmla="*/ 2 w 5"/>
                  <a:gd name="T1" fmla="*/ 11 h 11"/>
                  <a:gd name="T2" fmla="*/ 2 w 5"/>
                  <a:gd name="T3" fmla="*/ 10 h 11"/>
                  <a:gd name="T4" fmla="*/ 0 w 5"/>
                  <a:gd name="T5" fmla="*/ 5 h 11"/>
                  <a:gd name="T6" fmla="*/ 0 w 5"/>
                  <a:gd name="T7" fmla="*/ 3 h 11"/>
                  <a:gd name="T8" fmla="*/ 0 w 5"/>
                  <a:gd name="T9" fmla="*/ 2 h 11"/>
                  <a:gd name="T10" fmla="*/ 1 w 5"/>
                  <a:gd name="T11" fmla="*/ 2 h 11"/>
                  <a:gd name="T12" fmla="*/ 3 w 5"/>
                  <a:gd name="T13" fmla="*/ 1 h 11"/>
                  <a:gd name="T14" fmla="*/ 3 w 5"/>
                  <a:gd name="T15" fmla="*/ 0 h 11"/>
                  <a:gd name="T16" fmla="*/ 4 w 5"/>
                  <a:gd name="T17" fmla="*/ 1 h 11"/>
                  <a:gd name="T18" fmla="*/ 5 w 5"/>
                  <a:gd name="T19" fmla="*/ 5 h 11"/>
                  <a:gd name="T20" fmla="*/ 5 w 5"/>
                  <a:gd name="T21" fmla="*/ 6 h 11"/>
                  <a:gd name="T22" fmla="*/ 4 w 5"/>
                  <a:gd name="T23" fmla="*/ 9 h 11"/>
                  <a:gd name="T24" fmla="*/ 3 w 5"/>
                  <a:gd name="T25" fmla="*/ 10 h 11"/>
                  <a:gd name="T26" fmla="*/ 2 w 5"/>
                  <a:gd name="T27" fmla="*/ 11 h 11"/>
                  <a:gd name="T28" fmla="*/ 2 w 5"/>
                  <a:gd name="T29" fmla="*/ 3 h 11"/>
                  <a:gd name="T30" fmla="*/ 2 w 5"/>
                  <a:gd name="T31" fmla="*/ 5 h 11"/>
                  <a:gd name="T32" fmla="*/ 2 w 5"/>
                  <a:gd name="T33" fmla="*/ 9 h 11"/>
                  <a:gd name="T34" fmla="*/ 3 w 5"/>
                  <a:gd name="T35" fmla="*/ 8 h 11"/>
                  <a:gd name="T36" fmla="*/ 4 w 5"/>
                  <a:gd name="T37" fmla="*/ 6 h 11"/>
                  <a:gd name="T38" fmla="*/ 4 w 5"/>
                  <a:gd name="T39" fmla="*/ 5 h 11"/>
                  <a:gd name="T40" fmla="*/ 3 w 5"/>
                  <a:gd name="T41" fmla="*/ 2 h 11"/>
                  <a:gd name="T42" fmla="*/ 2 w 5"/>
                  <a:gd name="T4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1"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9"/>
                      <a:pt x="1" y="7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4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9"/>
                    </a:cubicBezTo>
                    <a:cubicBezTo>
                      <a:pt x="4" y="9"/>
                      <a:pt x="3" y="10"/>
                      <a:pt x="3" y="10"/>
                    </a:cubicBezTo>
                    <a:lnTo>
                      <a:pt x="2" y="11"/>
                    </a:lnTo>
                    <a:close/>
                    <a:moveTo>
                      <a:pt x="2" y="3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2" y="8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3" name="Freeform 378"/>
              <p:cNvSpPr/>
              <p:nvPr/>
            </p:nvSpPr>
            <p:spPr bwMode="auto">
              <a:xfrm>
                <a:off x="3843" y="2099"/>
                <a:ext cx="22" cy="15"/>
              </a:xfrm>
              <a:custGeom>
                <a:avLst/>
                <a:gdLst>
                  <a:gd name="T0" fmla="*/ 9 w 9"/>
                  <a:gd name="T1" fmla="*/ 1 h 6"/>
                  <a:gd name="T2" fmla="*/ 8 w 9"/>
                  <a:gd name="T3" fmla="*/ 6 h 6"/>
                  <a:gd name="T4" fmla="*/ 2 w 9"/>
                  <a:gd name="T5" fmla="*/ 3 h 6"/>
                  <a:gd name="T6" fmla="*/ 3 w 9"/>
                  <a:gd name="T7" fmla="*/ 1 h 6"/>
                  <a:gd name="T8" fmla="*/ 9 w 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1"/>
                    </a:moveTo>
                    <a:cubicBezTo>
                      <a:pt x="9" y="1"/>
                      <a:pt x="8" y="6"/>
                      <a:pt x="8" y="6"/>
                    </a:cubicBezTo>
                    <a:cubicBezTo>
                      <a:pt x="7" y="6"/>
                      <a:pt x="3" y="3"/>
                      <a:pt x="2" y="3"/>
                    </a:cubicBezTo>
                    <a:cubicBezTo>
                      <a:pt x="0" y="2"/>
                      <a:pt x="2" y="0"/>
                      <a:pt x="3" y="1"/>
                    </a:cubicBezTo>
                    <a:cubicBezTo>
                      <a:pt x="5" y="2"/>
                      <a:pt x="7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4" name="Freeform 379"/>
              <p:cNvSpPr>
                <a:spLocks noEditPoints="1"/>
              </p:cNvSpPr>
              <p:nvPr/>
            </p:nvSpPr>
            <p:spPr bwMode="auto">
              <a:xfrm>
                <a:off x="3843" y="2099"/>
                <a:ext cx="27" cy="17"/>
              </a:xfrm>
              <a:custGeom>
                <a:avLst/>
                <a:gdLst>
                  <a:gd name="T0" fmla="*/ 8 w 11"/>
                  <a:gd name="T1" fmla="*/ 7 h 7"/>
                  <a:gd name="T2" fmla="*/ 3 w 11"/>
                  <a:gd name="T3" fmla="*/ 4 h 7"/>
                  <a:gd name="T4" fmla="*/ 1 w 11"/>
                  <a:gd name="T5" fmla="*/ 4 h 7"/>
                  <a:gd name="T6" fmla="*/ 1 w 11"/>
                  <a:gd name="T7" fmla="*/ 2 h 7"/>
                  <a:gd name="T8" fmla="*/ 4 w 11"/>
                  <a:gd name="T9" fmla="*/ 1 h 7"/>
                  <a:gd name="T10" fmla="*/ 8 w 11"/>
                  <a:gd name="T11" fmla="*/ 0 h 7"/>
                  <a:gd name="T12" fmla="*/ 9 w 11"/>
                  <a:gd name="T13" fmla="*/ 0 h 7"/>
                  <a:gd name="T14" fmla="*/ 11 w 11"/>
                  <a:gd name="T15" fmla="*/ 0 h 7"/>
                  <a:gd name="T16" fmla="*/ 10 w 11"/>
                  <a:gd name="T17" fmla="*/ 1 h 7"/>
                  <a:gd name="T18" fmla="*/ 9 w 11"/>
                  <a:gd name="T19" fmla="*/ 4 h 7"/>
                  <a:gd name="T20" fmla="*/ 8 w 11"/>
                  <a:gd name="T21" fmla="*/ 6 h 7"/>
                  <a:gd name="T22" fmla="*/ 8 w 11"/>
                  <a:gd name="T23" fmla="*/ 7 h 7"/>
                  <a:gd name="T24" fmla="*/ 3 w 11"/>
                  <a:gd name="T25" fmla="*/ 2 h 7"/>
                  <a:gd name="T26" fmla="*/ 2 w 11"/>
                  <a:gd name="T27" fmla="*/ 2 h 7"/>
                  <a:gd name="T28" fmla="*/ 2 w 11"/>
                  <a:gd name="T29" fmla="*/ 2 h 7"/>
                  <a:gd name="T30" fmla="*/ 3 w 11"/>
                  <a:gd name="T31" fmla="*/ 3 h 7"/>
                  <a:gd name="T32" fmla="*/ 8 w 11"/>
                  <a:gd name="T33" fmla="*/ 5 h 7"/>
                  <a:gd name="T34" fmla="*/ 8 w 11"/>
                  <a:gd name="T35" fmla="*/ 4 h 7"/>
                  <a:gd name="T36" fmla="*/ 8 w 11"/>
                  <a:gd name="T37" fmla="*/ 2 h 7"/>
                  <a:gd name="T38" fmla="*/ 8 w 11"/>
                  <a:gd name="T39" fmla="*/ 2 h 7"/>
                  <a:gd name="T40" fmla="*/ 3 w 11"/>
                  <a:gd name="T41" fmla="*/ 2 h 7"/>
                  <a:gd name="T42" fmla="*/ 3 w 11"/>
                  <a:gd name="T4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7">
                    <a:moveTo>
                      <a:pt x="8" y="7"/>
                    </a:moveTo>
                    <a:cubicBezTo>
                      <a:pt x="7" y="7"/>
                      <a:pt x="5" y="6"/>
                      <a:pt x="3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0" y="3"/>
                      <a:pt x="1" y="2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5" y="1"/>
                      <a:pt x="6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3"/>
                      <a:pt x="9" y="4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  <a:moveTo>
                      <a:pt x="3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4"/>
                      <a:pt x="7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5" name="Freeform 380"/>
              <p:cNvSpPr/>
              <p:nvPr/>
            </p:nvSpPr>
            <p:spPr bwMode="auto">
              <a:xfrm>
                <a:off x="3803" y="1997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0 h 3"/>
                  <a:gd name="T4" fmla="*/ 0 w 2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6" name="Freeform 381"/>
              <p:cNvSpPr/>
              <p:nvPr/>
            </p:nvSpPr>
            <p:spPr bwMode="auto">
              <a:xfrm>
                <a:off x="3801" y="1995"/>
                <a:ext cx="9" cy="9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4 h 4"/>
                  <a:gd name="T6" fmla="*/ 1 w 4"/>
                  <a:gd name="T7" fmla="*/ 4 h 4"/>
                  <a:gd name="T8" fmla="*/ 1 w 4"/>
                  <a:gd name="T9" fmla="*/ 3 h 4"/>
                  <a:gd name="T10" fmla="*/ 0 w 4"/>
                  <a:gd name="T11" fmla="*/ 2 h 4"/>
                  <a:gd name="T12" fmla="*/ 2 w 4"/>
                  <a:gd name="T13" fmla="*/ 0 h 4"/>
                  <a:gd name="T14" fmla="*/ 2 w 4"/>
                  <a:gd name="T15" fmla="*/ 0 h 4"/>
                  <a:gd name="T16" fmla="*/ 3 w 4"/>
                  <a:gd name="T17" fmla="*/ 0 h 4"/>
                  <a:gd name="T18" fmla="*/ 3 w 4"/>
                  <a:gd name="T19" fmla="*/ 3 h 4"/>
                  <a:gd name="T20" fmla="*/ 2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7" name="Freeform 382"/>
              <p:cNvSpPr/>
              <p:nvPr/>
            </p:nvSpPr>
            <p:spPr bwMode="auto">
              <a:xfrm>
                <a:off x="3798" y="196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8" name="Freeform 383"/>
              <p:cNvSpPr/>
              <p:nvPr/>
            </p:nvSpPr>
            <p:spPr bwMode="auto">
              <a:xfrm>
                <a:off x="3796" y="1964"/>
                <a:ext cx="5" cy="9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2 w 2"/>
                  <a:gd name="T9" fmla="*/ 1 h 4"/>
                  <a:gd name="T10" fmla="*/ 2 w 2"/>
                  <a:gd name="T11" fmla="*/ 2 h 4"/>
                  <a:gd name="T12" fmla="*/ 1 w 2"/>
                  <a:gd name="T13" fmla="*/ 2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29" name="Freeform 384"/>
              <p:cNvSpPr/>
              <p:nvPr/>
            </p:nvSpPr>
            <p:spPr bwMode="auto">
              <a:xfrm>
                <a:off x="3789" y="1962"/>
                <a:ext cx="24" cy="28"/>
              </a:xfrm>
              <a:custGeom>
                <a:avLst/>
                <a:gdLst>
                  <a:gd name="T0" fmla="*/ 4 w 10"/>
                  <a:gd name="T1" fmla="*/ 3 h 12"/>
                  <a:gd name="T2" fmla="*/ 5 w 10"/>
                  <a:gd name="T3" fmla="*/ 6 h 12"/>
                  <a:gd name="T4" fmla="*/ 6 w 10"/>
                  <a:gd name="T5" fmla="*/ 2 h 12"/>
                  <a:gd name="T6" fmla="*/ 10 w 10"/>
                  <a:gd name="T7" fmla="*/ 2 h 12"/>
                  <a:gd name="T8" fmla="*/ 8 w 10"/>
                  <a:gd name="T9" fmla="*/ 4 h 12"/>
                  <a:gd name="T10" fmla="*/ 7 w 10"/>
                  <a:gd name="T11" fmla="*/ 7 h 12"/>
                  <a:gd name="T12" fmla="*/ 7 w 10"/>
                  <a:gd name="T13" fmla="*/ 12 h 12"/>
                  <a:gd name="T14" fmla="*/ 5 w 10"/>
                  <a:gd name="T15" fmla="*/ 10 h 12"/>
                  <a:gd name="T16" fmla="*/ 0 w 10"/>
                  <a:gd name="T17" fmla="*/ 10 h 12"/>
                  <a:gd name="T18" fmla="*/ 3 w 10"/>
                  <a:gd name="T19" fmla="*/ 10 h 12"/>
                  <a:gd name="T20" fmla="*/ 1 w 10"/>
                  <a:gd name="T21" fmla="*/ 9 h 12"/>
                  <a:gd name="T22" fmla="*/ 4 w 10"/>
                  <a:gd name="T23" fmla="*/ 8 h 12"/>
                  <a:gd name="T24" fmla="*/ 4 w 10"/>
                  <a:gd name="T2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2">
                    <a:moveTo>
                      <a:pt x="4" y="3"/>
                    </a:moveTo>
                    <a:cubicBezTo>
                      <a:pt x="5" y="4"/>
                      <a:pt x="4" y="5"/>
                      <a:pt x="5" y="6"/>
                    </a:cubicBezTo>
                    <a:cubicBezTo>
                      <a:pt x="5" y="5"/>
                      <a:pt x="5" y="2"/>
                      <a:pt x="6" y="2"/>
                    </a:cubicBezTo>
                    <a:cubicBezTo>
                      <a:pt x="7" y="1"/>
                      <a:pt x="9" y="0"/>
                      <a:pt x="10" y="2"/>
                    </a:cubicBezTo>
                    <a:cubicBezTo>
                      <a:pt x="10" y="3"/>
                      <a:pt x="9" y="4"/>
                      <a:pt x="8" y="4"/>
                    </a:cubicBezTo>
                    <a:cubicBezTo>
                      <a:pt x="10" y="6"/>
                      <a:pt x="9" y="8"/>
                      <a:pt x="7" y="7"/>
                    </a:cubicBezTo>
                    <a:cubicBezTo>
                      <a:pt x="7" y="9"/>
                      <a:pt x="7" y="11"/>
                      <a:pt x="7" y="12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3" y="9"/>
                      <a:pt x="2" y="11"/>
                      <a:pt x="0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2" y="9"/>
                      <a:pt x="3" y="9"/>
                      <a:pt x="4" y="8"/>
                    </a:cubicBezTo>
                    <a:cubicBezTo>
                      <a:pt x="0" y="9"/>
                      <a:pt x="4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0" name="Freeform 385"/>
              <p:cNvSpPr>
                <a:spLocks noEditPoints="1"/>
              </p:cNvSpPr>
              <p:nvPr/>
            </p:nvSpPr>
            <p:spPr bwMode="auto">
              <a:xfrm>
                <a:off x="3784" y="1962"/>
                <a:ext cx="31" cy="33"/>
              </a:xfrm>
              <a:custGeom>
                <a:avLst/>
                <a:gdLst>
                  <a:gd name="T0" fmla="*/ 10 w 13"/>
                  <a:gd name="T1" fmla="*/ 14 h 14"/>
                  <a:gd name="T2" fmla="*/ 9 w 13"/>
                  <a:gd name="T3" fmla="*/ 13 h 14"/>
                  <a:gd name="T4" fmla="*/ 7 w 13"/>
                  <a:gd name="T5" fmla="*/ 11 h 14"/>
                  <a:gd name="T6" fmla="*/ 6 w 13"/>
                  <a:gd name="T7" fmla="*/ 10 h 14"/>
                  <a:gd name="T8" fmla="*/ 6 w 13"/>
                  <a:gd name="T9" fmla="*/ 10 h 14"/>
                  <a:gd name="T10" fmla="*/ 5 w 13"/>
                  <a:gd name="T11" fmla="*/ 10 h 14"/>
                  <a:gd name="T12" fmla="*/ 5 w 13"/>
                  <a:gd name="T13" fmla="*/ 11 h 14"/>
                  <a:gd name="T14" fmla="*/ 2 w 13"/>
                  <a:gd name="T15" fmla="*/ 10 h 14"/>
                  <a:gd name="T16" fmla="*/ 0 w 13"/>
                  <a:gd name="T17" fmla="*/ 9 h 14"/>
                  <a:gd name="T18" fmla="*/ 2 w 13"/>
                  <a:gd name="T19" fmla="*/ 9 h 14"/>
                  <a:gd name="T20" fmla="*/ 2 w 13"/>
                  <a:gd name="T21" fmla="*/ 9 h 14"/>
                  <a:gd name="T22" fmla="*/ 3 w 13"/>
                  <a:gd name="T23" fmla="*/ 9 h 14"/>
                  <a:gd name="T24" fmla="*/ 4 w 13"/>
                  <a:gd name="T25" fmla="*/ 8 h 14"/>
                  <a:gd name="T26" fmla="*/ 4 w 13"/>
                  <a:gd name="T27" fmla="*/ 8 h 14"/>
                  <a:gd name="T28" fmla="*/ 5 w 13"/>
                  <a:gd name="T29" fmla="*/ 4 h 14"/>
                  <a:gd name="T30" fmla="*/ 6 w 13"/>
                  <a:gd name="T31" fmla="*/ 3 h 14"/>
                  <a:gd name="T32" fmla="*/ 6 w 13"/>
                  <a:gd name="T33" fmla="*/ 2 h 14"/>
                  <a:gd name="T34" fmla="*/ 7 w 13"/>
                  <a:gd name="T35" fmla="*/ 3 h 14"/>
                  <a:gd name="T36" fmla="*/ 8 w 13"/>
                  <a:gd name="T37" fmla="*/ 1 h 14"/>
                  <a:gd name="T38" fmla="*/ 8 w 13"/>
                  <a:gd name="T39" fmla="*/ 1 h 14"/>
                  <a:gd name="T40" fmla="*/ 10 w 13"/>
                  <a:gd name="T41" fmla="*/ 0 h 14"/>
                  <a:gd name="T42" fmla="*/ 12 w 13"/>
                  <a:gd name="T43" fmla="*/ 1 h 14"/>
                  <a:gd name="T44" fmla="*/ 11 w 13"/>
                  <a:gd name="T45" fmla="*/ 4 h 14"/>
                  <a:gd name="T46" fmla="*/ 12 w 13"/>
                  <a:gd name="T47" fmla="*/ 6 h 14"/>
                  <a:gd name="T48" fmla="*/ 10 w 13"/>
                  <a:gd name="T49" fmla="*/ 8 h 14"/>
                  <a:gd name="T50" fmla="*/ 10 w 13"/>
                  <a:gd name="T51" fmla="*/ 14 h 14"/>
                  <a:gd name="T52" fmla="*/ 6 w 13"/>
                  <a:gd name="T53" fmla="*/ 9 h 14"/>
                  <a:gd name="T54" fmla="*/ 7 w 13"/>
                  <a:gd name="T55" fmla="*/ 9 h 14"/>
                  <a:gd name="T56" fmla="*/ 8 w 13"/>
                  <a:gd name="T57" fmla="*/ 10 h 14"/>
                  <a:gd name="T58" fmla="*/ 8 w 13"/>
                  <a:gd name="T59" fmla="*/ 7 h 14"/>
                  <a:gd name="T60" fmla="*/ 7 w 13"/>
                  <a:gd name="T61" fmla="*/ 6 h 14"/>
                  <a:gd name="T62" fmla="*/ 6 w 13"/>
                  <a:gd name="T63" fmla="*/ 5 h 14"/>
                  <a:gd name="T64" fmla="*/ 5 w 13"/>
                  <a:gd name="T65" fmla="*/ 8 h 14"/>
                  <a:gd name="T66" fmla="*/ 6 w 13"/>
                  <a:gd name="T67" fmla="*/ 8 h 14"/>
                  <a:gd name="T68" fmla="*/ 6 w 13"/>
                  <a:gd name="T69" fmla="*/ 9 h 14"/>
                  <a:gd name="T70" fmla="*/ 8 w 13"/>
                  <a:gd name="T71" fmla="*/ 6 h 14"/>
                  <a:gd name="T72" fmla="*/ 9 w 13"/>
                  <a:gd name="T73" fmla="*/ 7 h 14"/>
                  <a:gd name="T74" fmla="*/ 11 w 13"/>
                  <a:gd name="T75" fmla="*/ 6 h 14"/>
                  <a:gd name="T76" fmla="*/ 10 w 13"/>
                  <a:gd name="T77" fmla="*/ 5 h 14"/>
                  <a:gd name="T78" fmla="*/ 9 w 13"/>
                  <a:gd name="T79" fmla="*/ 4 h 14"/>
                  <a:gd name="T80" fmla="*/ 10 w 13"/>
                  <a:gd name="T81" fmla="*/ 4 h 14"/>
                  <a:gd name="T82" fmla="*/ 11 w 13"/>
                  <a:gd name="T83" fmla="*/ 2 h 14"/>
                  <a:gd name="T84" fmla="*/ 10 w 13"/>
                  <a:gd name="T85" fmla="*/ 1 h 14"/>
                  <a:gd name="T86" fmla="*/ 9 w 13"/>
                  <a:gd name="T87" fmla="*/ 2 h 14"/>
                  <a:gd name="T88" fmla="*/ 8 w 13"/>
                  <a:gd name="T89" fmla="*/ 2 h 14"/>
                  <a:gd name="T90" fmla="*/ 8 w 13"/>
                  <a:gd name="T91" fmla="*/ 6 h 14"/>
                  <a:gd name="T92" fmla="*/ 8 w 13"/>
                  <a:gd name="T9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" h="14">
                    <a:moveTo>
                      <a:pt x="10" y="14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8" y="12"/>
                      <a:pt x="7" y="11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4" y="6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1"/>
                    </a:cubicBezTo>
                    <a:cubicBezTo>
                      <a:pt x="13" y="2"/>
                      <a:pt x="12" y="4"/>
                      <a:pt x="11" y="4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7"/>
                      <a:pt x="11" y="8"/>
                      <a:pt x="10" y="8"/>
                    </a:cubicBezTo>
                    <a:lnTo>
                      <a:pt x="10" y="14"/>
                    </a:lnTo>
                    <a:close/>
                    <a:moveTo>
                      <a:pt x="6" y="9"/>
                    </a:moveTo>
                    <a:cubicBezTo>
                      <a:pt x="6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  <a:moveTo>
                      <a:pt x="8" y="6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6"/>
                    </a:cubicBezTo>
                    <a:cubicBezTo>
                      <a:pt x="11" y="6"/>
                      <a:pt x="11" y="5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1" y="2"/>
                      <a:pt x="11" y="1"/>
                      <a:pt x="10" y="1"/>
                    </a:cubicBezTo>
                    <a:cubicBezTo>
                      <a:pt x="10" y="1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1" name="Freeform 386"/>
              <p:cNvSpPr/>
              <p:nvPr/>
            </p:nvSpPr>
            <p:spPr bwMode="auto">
              <a:xfrm>
                <a:off x="3706" y="2071"/>
                <a:ext cx="26" cy="40"/>
              </a:xfrm>
              <a:custGeom>
                <a:avLst/>
                <a:gdLst>
                  <a:gd name="T0" fmla="*/ 3 w 11"/>
                  <a:gd name="T1" fmla="*/ 1 h 17"/>
                  <a:gd name="T2" fmla="*/ 3 w 11"/>
                  <a:gd name="T3" fmla="*/ 6 h 17"/>
                  <a:gd name="T4" fmla="*/ 3 w 11"/>
                  <a:gd name="T5" fmla="*/ 12 h 17"/>
                  <a:gd name="T6" fmla="*/ 3 w 11"/>
                  <a:gd name="T7" fmla="*/ 17 h 17"/>
                  <a:gd name="T8" fmla="*/ 6 w 11"/>
                  <a:gd name="T9" fmla="*/ 16 h 17"/>
                  <a:gd name="T10" fmla="*/ 8 w 11"/>
                  <a:gd name="T11" fmla="*/ 14 h 17"/>
                  <a:gd name="T12" fmla="*/ 7 w 11"/>
                  <a:gd name="T13" fmla="*/ 8 h 17"/>
                  <a:gd name="T14" fmla="*/ 10 w 11"/>
                  <a:gd name="T15" fmla="*/ 2 h 17"/>
                  <a:gd name="T16" fmla="*/ 5 w 11"/>
                  <a:gd name="T17" fmla="*/ 0 h 17"/>
                  <a:gd name="T18" fmla="*/ 3 w 11"/>
                  <a:gd name="T1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7">
                    <a:moveTo>
                      <a:pt x="3" y="1"/>
                    </a:moveTo>
                    <a:cubicBezTo>
                      <a:pt x="3" y="3"/>
                      <a:pt x="3" y="4"/>
                      <a:pt x="3" y="6"/>
                    </a:cubicBezTo>
                    <a:cubicBezTo>
                      <a:pt x="2" y="8"/>
                      <a:pt x="0" y="14"/>
                      <a:pt x="3" y="12"/>
                    </a:cubicBezTo>
                    <a:cubicBezTo>
                      <a:pt x="3" y="14"/>
                      <a:pt x="3" y="15"/>
                      <a:pt x="3" y="17"/>
                    </a:cubicBezTo>
                    <a:cubicBezTo>
                      <a:pt x="4" y="17"/>
                      <a:pt x="5" y="17"/>
                      <a:pt x="6" y="16"/>
                    </a:cubicBezTo>
                    <a:cubicBezTo>
                      <a:pt x="6" y="16"/>
                      <a:pt x="8" y="14"/>
                      <a:pt x="8" y="14"/>
                    </a:cubicBezTo>
                    <a:cubicBezTo>
                      <a:pt x="8" y="13"/>
                      <a:pt x="6" y="9"/>
                      <a:pt x="7" y="8"/>
                    </a:cubicBezTo>
                    <a:cubicBezTo>
                      <a:pt x="9" y="7"/>
                      <a:pt x="8" y="4"/>
                      <a:pt x="10" y="2"/>
                    </a:cubicBezTo>
                    <a:cubicBezTo>
                      <a:pt x="11" y="0"/>
                      <a:pt x="5" y="1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2" name="Freeform 387"/>
              <p:cNvSpPr>
                <a:spLocks noEditPoints="1"/>
              </p:cNvSpPr>
              <p:nvPr/>
            </p:nvSpPr>
            <p:spPr bwMode="auto">
              <a:xfrm>
                <a:off x="3706" y="2069"/>
                <a:ext cx="26" cy="45"/>
              </a:xfrm>
              <a:custGeom>
                <a:avLst/>
                <a:gdLst>
                  <a:gd name="T0" fmla="*/ 2 w 11"/>
                  <a:gd name="T1" fmla="*/ 19 h 19"/>
                  <a:gd name="T2" fmla="*/ 2 w 11"/>
                  <a:gd name="T3" fmla="*/ 18 h 19"/>
                  <a:gd name="T4" fmla="*/ 3 w 11"/>
                  <a:gd name="T5" fmla="*/ 14 h 19"/>
                  <a:gd name="T6" fmla="*/ 2 w 11"/>
                  <a:gd name="T7" fmla="*/ 14 h 19"/>
                  <a:gd name="T8" fmla="*/ 2 w 11"/>
                  <a:gd name="T9" fmla="*/ 14 h 19"/>
                  <a:gd name="T10" fmla="*/ 1 w 11"/>
                  <a:gd name="T11" fmla="*/ 13 h 19"/>
                  <a:gd name="T12" fmla="*/ 2 w 11"/>
                  <a:gd name="T13" fmla="*/ 8 h 19"/>
                  <a:gd name="T14" fmla="*/ 2 w 11"/>
                  <a:gd name="T15" fmla="*/ 7 h 19"/>
                  <a:gd name="T16" fmla="*/ 2 w 11"/>
                  <a:gd name="T17" fmla="*/ 2 h 19"/>
                  <a:gd name="T18" fmla="*/ 2 w 11"/>
                  <a:gd name="T19" fmla="*/ 1 h 19"/>
                  <a:gd name="T20" fmla="*/ 3 w 11"/>
                  <a:gd name="T21" fmla="*/ 1 h 19"/>
                  <a:gd name="T22" fmla="*/ 4 w 11"/>
                  <a:gd name="T23" fmla="*/ 0 h 19"/>
                  <a:gd name="T24" fmla="*/ 5 w 11"/>
                  <a:gd name="T25" fmla="*/ 0 h 19"/>
                  <a:gd name="T26" fmla="*/ 5 w 11"/>
                  <a:gd name="T27" fmla="*/ 0 h 19"/>
                  <a:gd name="T28" fmla="*/ 5 w 11"/>
                  <a:gd name="T29" fmla="*/ 0 h 19"/>
                  <a:gd name="T30" fmla="*/ 7 w 11"/>
                  <a:gd name="T31" fmla="*/ 1 h 19"/>
                  <a:gd name="T32" fmla="*/ 10 w 11"/>
                  <a:gd name="T33" fmla="*/ 2 h 19"/>
                  <a:gd name="T34" fmla="*/ 10 w 11"/>
                  <a:gd name="T35" fmla="*/ 3 h 19"/>
                  <a:gd name="T36" fmla="*/ 9 w 11"/>
                  <a:gd name="T37" fmla="*/ 6 h 19"/>
                  <a:gd name="T38" fmla="*/ 8 w 11"/>
                  <a:gd name="T39" fmla="*/ 9 h 19"/>
                  <a:gd name="T40" fmla="*/ 8 w 11"/>
                  <a:gd name="T41" fmla="*/ 12 h 19"/>
                  <a:gd name="T42" fmla="*/ 9 w 11"/>
                  <a:gd name="T43" fmla="*/ 15 h 19"/>
                  <a:gd name="T44" fmla="*/ 8 w 11"/>
                  <a:gd name="T45" fmla="*/ 15 h 19"/>
                  <a:gd name="T46" fmla="*/ 7 w 11"/>
                  <a:gd name="T47" fmla="*/ 17 h 19"/>
                  <a:gd name="T48" fmla="*/ 6 w 11"/>
                  <a:gd name="T49" fmla="*/ 17 h 19"/>
                  <a:gd name="T50" fmla="*/ 7 w 11"/>
                  <a:gd name="T51" fmla="*/ 18 h 19"/>
                  <a:gd name="T52" fmla="*/ 7 w 11"/>
                  <a:gd name="T53" fmla="*/ 18 h 19"/>
                  <a:gd name="T54" fmla="*/ 2 w 11"/>
                  <a:gd name="T55" fmla="*/ 19 h 19"/>
                  <a:gd name="T56" fmla="*/ 4 w 11"/>
                  <a:gd name="T57" fmla="*/ 12 h 19"/>
                  <a:gd name="T58" fmla="*/ 4 w 11"/>
                  <a:gd name="T59" fmla="*/ 13 h 19"/>
                  <a:gd name="T60" fmla="*/ 4 w 11"/>
                  <a:gd name="T61" fmla="*/ 17 h 19"/>
                  <a:gd name="T62" fmla="*/ 6 w 11"/>
                  <a:gd name="T63" fmla="*/ 17 h 19"/>
                  <a:gd name="T64" fmla="*/ 7 w 11"/>
                  <a:gd name="T65" fmla="*/ 14 h 19"/>
                  <a:gd name="T66" fmla="*/ 7 w 11"/>
                  <a:gd name="T67" fmla="*/ 14 h 19"/>
                  <a:gd name="T68" fmla="*/ 7 w 11"/>
                  <a:gd name="T69" fmla="*/ 13 h 19"/>
                  <a:gd name="T70" fmla="*/ 7 w 11"/>
                  <a:gd name="T71" fmla="*/ 8 h 19"/>
                  <a:gd name="T72" fmla="*/ 8 w 11"/>
                  <a:gd name="T73" fmla="*/ 6 h 19"/>
                  <a:gd name="T74" fmla="*/ 9 w 11"/>
                  <a:gd name="T75" fmla="*/ 2 h 19"/>
                  <a:gd name="T76" fmla="*/ 9 w 11"/>
                  <a:gd name="T77" fmla="*/ 2 h 19"/>
                  <a:gd name="T78" fmla="*/ 7 w 11"/>
                  <a:gd name="T79" fmla="*/ 2 h 19"/>
                  <a:gd name="T80" fmla="*/ 5 w 11"/>
                  <a:gd name="T81" fmla="*/ 1 h 19"/>
                  <a:gd name="T82" fmla="*/ 4 w 11"/>
                  <a:gd name="T83" fmla="*/ 2 h 19"/>
                  <a:gd name="T84" fmla="*/ 4 w 11"/>
                  <a:gd name="T85" fmla="*/ 2 h 19"/>
                  <a:gd name="T86" fmla="*/ 3 w 11"/>
                  <a:gd name="T87" fmla="*/ 8 h 19"/>
                  <a:gd name="T88" fmla="*/ 3 w 11"/>
                  <a:gd name="T89" fmla="*/ 8 h 19"/>
                  <a:gd name="T90" fmla="*/ 2 w 11"/>
                  <a:gd name="T91" fmla="*/ 13 h 19"/>
                  <a:gd name="T92" fmla="*/ 3 w 11"/>
                  <a:gd name="T93" fmla="*/ 12 h 19"/>
                  <a:gd name="T94" fmla="*/ 4 w 11"/>
                  <a:gd name="T9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19">
                    <a:moveTo>
                      <a:pt x="2" y="19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5"/>
                      <a:pt x="3" y="14"/>
                    </a:cubicBezTo>
                    <a:cubicBezTo>
                      <a:pt x="3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1" y="13"/>
                    </a:cubicBezTo>
                    <a:cubicBezTo>
                      <a:pt x="0" y="12"/>
                      <a:pt x="1" y="10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1" y="2"/>
                      <a:pt x="11" y="2"/>
                      <a:pt x="10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7"/>
                      <a:pt x="9" y="9"/>
                      <a:pt x="8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lnTo>
                      <a:pt x="2" y="19"/>
                    </a:lnTo>
                    <a:close/>
                    <a:moveTo>
                      <a:pt x="4" y="12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6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6" y="10"/>
                      <a:pt x="6" y="9"/>
                      <a:pt x="7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5"/>
                      <a:pt x="8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3" y="13"/>
                      <a:pt x="3" y="13"/>
                      <a:pt x="3" y="12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3" name="Freeform 388"/>
              <p:cNvSpPr/>
              <p:nvPr/>
            </p:nvSpPr>
            <p:spPr bwMode="auto">
              <a:xfrm>
                <a:off x="3896" y="2014"/>
                <a:ext cx="59" cy="43"/>
              </a:xfrm>
              <a:custGeom>
                <a:avLst/>
                <a:gdLst>
                  <a:gd name="T0" fmla="*/ 0 w 25"/>
                  <a:gd name="T1" fmla="*/ 9 h 18"/>
                  <a:gd name="T2" fmla="*/ 3 w 25"/>
                  <a:gd name="T3" fmla="*/ 6 h 18"/>
                  <a:gd name="T4" fmla="*/ 5 w 25"/>
                  <a:gd name="T5" fmla="*/ 2 h 18"/>
                  <a:gd name="T6" fmla="*/ 15 w 25"/>
                  <a:gd name="T7" fmla="*/ 1 h 18"/>
                  <a:gd name="T8" fmla="*/ 20 w 25"/>
                  <a:gd name="T9" fmla="*/ 6 h 18"/>
                  <a:gd name="T10" fmla="*/ 24 w 25"/>
                  <a:gd name="T11" fmla="*/ 11 h 18"/>
                  <a:gd name="T12" fmla="*/ 23 w 25"/>
                  <a:gd name="T13" fmla="*/ 15 h 18"/>
                  <a:gd name="T14" fmla="*/ 23 w 25"/>
                  <a:gd name="T15" fmla="*/ 13 h 18"/>
                  <a:gd name="T16" fmla="*/ 22 w 25"/>
                  <a:gd name="T17" fmla="*/ 17 h 18"/>
                  <a:gd name="T18" fmla="*/ 18 w 25"/>
                  <a:gd name="T19" fmla="*/ 16 h 18"/>
                  <a:gd name="T20" fmla="*/ 14 w 25"/>
                  <a:gd name="T21" fmla="*/ 18 h 18"/>
                  <a:gd name="T22" fmla="*/ 7 w 25"/>
                  <a:gd name="T23" fmla="*/ 16 h 18"/>
                  <a:gd name="T24" fmla="*/ 5 w 25"/>
                  <a:gd name="T25" fmla="*/ 15 h 18"/>
                  <a:gd name="T26" fmla="*/ 6 w 25"/>
                  <a:gd name="T27" fmla="*/ 14 h 18"/>
                  <a:gd name="T28" fmla="*/ 0 w 25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18">
                    <a:moveTo>
                      <a:pt x="0" y="9"/>
                    </a:moveTo>
                    <a:cubicBezTo>
                      <a:pt x="1" y="8"/>
                      <a:pt x="2" y="8"/>
                      <a:pt x="3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8" y="0"/>
                      <a:pt x="12" y="2"/>
                      <a:pt x="15" y="1"/>
                    </a:cubicBezTo>
                    <a:cubicBezTo>
                      <a:pt x="18" y="0"/>
                      <a:pt x="19" y="3"/>
                      <a:pt x="20" y="6"/>
                    </a:cubicBezTo>
                    <a:cubicBezTo>
                      <a:pt x="22" y="9"/>
                      <a:pt x="19" y="12"/>
                      <a:pt x="24" y="11"/>
                    </a:cubicBezTo>
                    <a:cubicBezTo>
                      <a:pt x="25" y="13"/>
                      <a:pt x="24" y="14"/>
                      <a:pt x="23" y="15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5"/>
                      <a:pt x="22" y="16"/>
                      <a:pt x="22" y="17"/>
                    </a:cubicBezTo>
                    <a:cubicBezTo>
                      <a:pt x="21" y="17"/>
                      <a:pt x="19" y="16"/>
                      <a:pt x="18" y="16"/>
                    </a:cubicBezTo>
                    <a:cubicBezTo>
                      <a:pt x="16" y="16"/>
                      <a:pt x="15" y="18"/>
                      <a:pt x="14" y="18"/>
                    </a:cubicBezTo>
                    <a:cubicBezTo>
                      <a:pt x="12" y="18"/>
                      <a:pt x="6" y="18"/>
                      <a:pt x="7" y="16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6" y="14"/>
                      <a:pt x="6" y="15"/>
                      <a:pt x="6" y="14"/>
                    </a:cubicBezTo>
                    <a:cubicBezTo>
                      <a:pt x="4" y="16"/>
                      <a:pt x="1" y="9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4" name="Freeform 389"/>
              <p:cNvSpPr>
                <a:spLocks noEditPoints="1"/>
              </p:cNvSpPr>
              <p:nvPr/>
            </p:nvSpPr>
            <p:spPr bwMode="auto">
              <a:xfrm>
                <a:off x="3891" y="2014"/>
                <a:ext cx="64" cy="45"/>
              </a:xfrm>
              <a:custGeom>
                <a:avLst/>
                <a:gdLst>
                  <a:gd name="T0" fmla="*/ 8 w 27"/>
                  <a:gd name="T1" fmla="*/ 17 h 19"/>
                  <a:gd name="T2" fmla="*/ 8 w 27"/>
                  <a:gd name="T3" fmla="*/ 16 h 19"/>
                  <a:gd name="T4" fmla="*/ 6 w 27"/>
                  <a:gd name="T5" fmla="*/ 15 h 19"/>
                  <a:gd name="T6" fmla="*/ 3 w 27"/>
                  <a:gd name="T7" fmla="*/ 12 h 19"/>
                  <a:gd name="T8" fmla="*/ 0 w 27"/>
                  <a:gd name="T9" fmla="*/ 9 h 19"/>
                  <a:gd name="T10" fmla="*/ 4 w 27"/>
                  <a:gd name="T11" fmla="*/ 6 h 19"/>
                  <a:gd name="T12" fmla="*/ 7 w 27"/>
                  <a:gd name="T13" fmla="*/ 2 h 19"/>
                  <a:gd name="T14" fmla="*/ 13 w 27"/>
                  <a:gd name="T15" fmla="*/ 1 h 19"/>
                  <a:gd name="T16" fmla="*/ 18 w 27"/>
                  <a:gd name="T17" fmla="*/ 0 h 19"/>
                  <a:gd name="T18" fmla="*/ 23 w 27"/>
                  <a:gd name="T19" fmla="*/ 5 h 19"/>
                  <a:gd name="T20" fmla="*/ 24 w 27"/>
                  <a:gd name="T21" fmla="*/ 11 h 19"/>
                  <a:gd name="T22" fmla="*/ 25 w 27"/>
                  <a:gd name="T23" fmla="*/ 8 h 19"/>
                  <a:gd name="T24" fmla="*/ 26 w 27"/>
                  <a:gd name="T25" fmla="*/ 11 h 19"/>
                  <a:gd name="T26" fmla="*/ 27 w 27"/>
                  <a:gd name="T27" fmla="*/ 11 h 19"/>
                  <a:gd name="T28" fmla="*/ 25 w 27"/>
                  <a:gd name="T29" fmla="*/ 16 h 19"/>
                  <a:gd name="T30" fmla="*/ 25 w 27"/>
                  <a:gd name="T31" fmla="*/ 18 h 19"/>
                  <a:gd name="T32" fmla="*/ 23 w 27"/>
                  <a:gd name="T33" fmla="*/ 18 h 19"/>
                  <a:gd name="T34" fmla="*/ 20 w 27"/>
                  <a:gd name="T35" fmla="*/ 17 h 19"/>
                  <a:gd name="T36" fmla="*/ 16 w 27"/>
                  <a:gd name="T37" fmla="*/ 19 h 19"/>
                  <a:gd name="T38" fmla="*/ 8 w 27"/>
                  <a:gd name="T39" fmla="*/ 15 h 19"/>
                  <a:gd name="T40" fmla="*/ 9 w 27"/>
                  <a:gd name="T41" fmla="*/ 16 h 19"/>
                  <a:gd name="T42" fmla="*/ 10 w 27"/>
                  <a:gd name="T43" fmla="*/ 16 h 19"/>
                  <a:gd name="T44" fmla="*/ 15 w 27"/>
                  <a:gd name="T45" fmla="*/ 17 h 19"/>
                  <a:gd name="T46" fmla="*/ 20 w 27"/>
                  <a:gd name="T47" fmla="*/ 16 h 19"/>
                  <a:gd name="T48" fmla="*/ 24 w 27"/>
                  <a:gd name="T49" fmla="*/ 17 h 19"/>
                  <a:gd name="T50" fmla="*/ 24 w 27"/>
                  <a:gd name="T51" fmla="*/ 12 h 19"/>
                  <a:gd name="T52" fmla="*/ 22 w 27"/>
                  <a:gd name="T53" fmla="*/ 9 h 19"/>
                  <a:gd name="T54" fmla="*/ 21 w 27"/>
                  <a:gd name="T55" fmla="*/ 5 h 19"/>
                  <a:gd name="T56" fmla="*/ 12 w 27"/>
                  <a:gd name="T57" fmla="*/ 2 h 19"/>
                  <a:gd name="T58" fmla="*/ 8 w 27"/>
                  <a:gd name="T59" fmla="*/ 3 h 19"/>
                  <a:gd name="T60" fmla="*/ 5 w 27"/>
                  <a:gd name="T61" fmla="*/ 7 h 19"/>
                  <a:gd name="T62" fmla="*/ 4 w 27"/>
                  <a:gd name="T63" fmla="*/ 11 h 19"/>
                  <a:gd name="T64" fmla="*/ 7 w 27"/>
                  <a:gd name="T65" fmla="*/ 14 h 19"/>
                  <a:gd name="T66" fmla="*/ 8 w 27"/>
                  <a:gd name="T67" fmla="*/ 14 h 19"/>
                  <a:gd name="T68" fmla="*/ 8 w 27"/>
                  <a:gd name="T69" fmla="*/ 14 h 19"/>
                  <a:gd name="T70" fmla="*/ 8 w 27"/>
                  <a:gd name="T71" fmla="*/ 15 h 19"/>
                  <a:gd name="T72" fmla="*/ 25 w 27"/>
                  <a:gd name="T73" fmla="*/ 13 h 19"/>
                  <a:gd name="T74" fmla="*/ 26 w 27"/>
                  <a:gd name="T75" fmla="*/ 14 h 19"/>
                  <a:gd name="T76" fmla="*/ 25 w 27"/>
                  <a:gd name="T7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19">
                    <a:moveTo>
                      <a:pt x="14" y="19"/>
                    </a:moveTo>
                    <a:cubicBezTo>
                      <a:pt x="12" y="19"/>
                      <a:pt x="9" y="19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4" y="13"/>
                      <a:pt x="3" y="12"/>
                    </a:cubicBezTo>
                    <a:cubicBezTo>
                      <a:pt x="3" y="11"/>
                      <a:pt x="2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1" y="0"/>
                      <a:pt x="21" y="2"/>
                      <a:pt x="22" y="4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6" y="11"/>
                      <a:pt x="26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3"/>
                      <a:pt x="27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7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3" y="18"/>
                      <a:pt x="23" y="18"/>
                    </a:cubicBezTo>
                    <a:cubicBezTo>
                      <a:pt x="22" y="17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7" y="18"/>
                      <a:pt x="16" y="18"/>
                      <a:pt x="16" y="19"/>
                    </a:cubicBezTo>
                    <a:cubicBezTo>
                      <a:pt x="15" y="19"/>
                      <a:pt x="15" y="19"/>
                      <a:pt x="14" y="19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2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8" y="16"/>
                      <a:pt x="19" y="16"/>
                      <a:pt x="20" y="16"/>
                    </a:cubicBezTo>
                    <a:cubicBezTo>
                      <a:pt x="21" y="15"/>
                      <a:pt x="22" y="16"/>
                      <a:pt x="23" y="16"/>
                    </a:cubicBezTo>
                    <a:cubicBezTo>
                      <a:pt x="23" y="16"/>
                      <a:pt x="23" y="16"/>
                      <a:pt x="24" y="17"/>
                    </a:cubicBezTo>
                    <a:cubicBezTo>
                      <a:pt x="24" y="15"/>
                      <a:pt x="24" y="14"/>
                      <a:pt x="24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3" y="12"/>
                      <a:pt x="23" y="12"/>
                    </a:cubicBez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7"/>
                      <a:pt x="22" y="6"/>
                    </a:cubicBezTo>
                    <a:cubicBezTo>
                      <a:pt x="22" y="6"/>
                      <a:pt x="21" y="5"/>
                      <a:pt x="21" y="5"/>
                    </a:cubicBezTo>
                    <a:cubicBezTo>
                      <a:pt x="20" y="2"/>
                      <a:pt x="19" y="1"/>
                      <a:pt x="17" y="2"/>
                    </a:cubicBezTo>
                    <a:cubicBezTo>
                      <a:pt x="16" y="2"/>
                      <a:pt x="14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7" y="3"/>
                      <a:pt x="6" y="4"/>
                      <a:pt x="6" y="6"/>
                    </a:cubicBezTo>
                    <a:cubicBezTo>
                      <a:pt x="6" y="6"/>
                      <a:pt x="5" y="6"/>
                      <a:pt x="5" y="7"/>
                    </a:cubicBezTo>
                    <a:cubicBezTo>
                      <a:pt x="5" y="8"/>
                      <a:pt x="4" y="9"/>
                      <a:pt x="3" y="9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5" y="12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close/>
                    <a:moveTo>
                      <a:pt x="25" y="12"/>
                    </a:move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5" name="Freeform 390"/>
              <p:cNvSpPr/>
              <p:nvPr/>
            </p:nvSpPr>
            <p:spPr bwMode="auto">
              <a:xfrm>
                <a:off x="3853" y="2028"/>
                <a:ext cx="17" cy="12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2 h 5"/>
                  <a:gd name="T4" fmla="*/ 4 w 7"/>
                  <a:gd name="T5" fmla="*/ 4 h 5"/>
                  <a:gd name="T6" fmla="*/ 1 w 7"/>
                  <a:gd name="T7" fmla="*/ 5 h 5"/>
                  <a:gd name="T8" fmla="*/ 0 w 7"/>
                  <a:gd name="T9" fmla="*/ 2 h 5"/>
                  <a:gd name="T10" fmla="*/ 7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7" y="1"/>
                      <a:pt x="6" y="1"/>
                      <a:pt x="5" y="2"/>
                    </a:cubicBezTo>
                    <a:cubicBezTo>
                      <a:pt x="5" y="3"/>
                      <a:pt x="5" y="5"/>
                      <a:pt x="4" y="4"/>
                    </a:cubicBezTo>
                    <a:cubicBezTo>
                      <a:pt x="3" y="4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6" name="Freeform 391"/>
              <p:cNvSpPr>
                <a:spLocks noEditPoints="1"/>
              </p:cNvSpPr>
              <p:nvPr/>
            </p:nvSpPr>
            <p:spPr bwMode="auto">
              <a:xfrm>
                <a:off x="3851" y="2028"/>
                <a:ext cx="21" cy="12"/>
              </a:xfrm>
              <a:custGeom>
                <a:avLst/>
                <a:gdLst>
                  <a:gd name="T0" fmla="*/ 2 w 9"/>
                  <a:gd name="T1" fmla="*/ 5 h 5"/>
                  <a:gd name="T2" fmla="*/ 2 w 9"/>
                  <a:gd name="T3" fmla="*/ 5 h 5"/>
                  <a:gd name="T4" fmla="*/ 2 w 9"/>
                  <a:gd name="T5" fmla="*/ 5 h 5"/>
                  <a:gd name="T6" fmla="*/ 1 w 9"/>
                  <a:gd name="T7" fmla="*/ 5 h 5"/>
                  <a:gd name="T8" fmla="*/ 1 w 9"/>
                  <a:gd name="T9" fmla="*/ 5 h 5"/>
                  <a:gd name="T10" fmla="*/ 1 w 9"/>
                  <a:gd name="T11" fmla="*/ 5 h 5"/>
                  <a:gd name="T12" fmla="*/ 0 w 9"/>
                  <a:gd name="T13" fmla="*/ 3 h 5"/>
                  <a:gd name="T14" fmla="*/ 0 w 9"/>
                  <a:gd name="T15" fmla="*/ 3 h 5"/>
                  <a:gd name="T16" fmla="*/ 0 w 9"/>
                  <a:gd name="T17" fmla="*/ 2 h 5"/>
                  <a:gd name="T18" fmla="*/ 0 w 9"/>
                  <a:gd name="T19" fmla="*/ 2 h 5"/>
                  <a:gd name="T20" fmla="*/ 8 w 9"/>
                  <a:gd name="T21" fmla="*/ 0 h 5"/>
                  <a:gd name="T22" fmla="*/ 9 w 9"/>
                  <a:gd name="T23" fmla="*/ 0 h 5"/>
                  <a:gd name="T24" fmla="*/ 9 w 9"/>
                  <a:gd name="T25" fmla="*/ 0 h 5"/>
                  <a:gd name="T26" fmla="*/ 9 w 9"/>
                  <a:gd name="T27" fmla="*/ 1 h 5"/>
                  <a:gd name="T28" fmla="*/ 7 w 9"/>
                  <a:gd name="T29" fmla="*/ 2 h 5"/>
                  <a:gd name="T30" fmla="*/ 7 w 9"/>
                  <a:gd name="T31" fmla="*/ 2 h 5"/>
                  <a:gd name="T32" fmla="*/ 6 w 9"/>
                  <a:gd name="T33" fmla="*/ 3 h 5"/>
                  <a:gd name="T34" fmla="*/ 5 w 9"/>
                  <a:gd name="T35" fmla="*/ 5 h 5"/>
                  <a:gd name="T36" fmla="*/ 5 w 9"/>
                  <a:gd name="T37" fmla="*/ 5 h 5"/>
                  <a:gd name="T38" fmla="*/ 2 w 9"/>
                  <a:gd name="T39" fmla="*/ 5 h 5"/>
                  <a:gd name="T40" fmla="*/ 1 w 9"/>
                  <a:gd name="T41" fmla="*/ 2 h 5"/>
                  <a:gd name="T42" fmla="*/ 2 w 9"/>
                  <a:gd name="T43" fmla="*/ 3 h 5"/>
                  <a:gd name="T44" fmla="*/ 2 w 9"/>
                  <a:gd name="T45" fmla="*/ 4 h 5"/>
                  <a:gd name="T46" fmla="*/ 5 w 9"/>
                  <a:gd name="T47" fmla="*/ 4 h 5"/>
                  <a:gd name="T48" fmla="*/ 5 w 9"/>
                  <a:gd name="T49" fmla="*/ 4 h 5"/>
                  <a:gd name="T50" fmla="*/ 5 w 9"/>
                  <a:gd name="T51" fmla="*/ 3 h 5"/>
                  <a:gd name="T52" fmla="*/ 6 w 9"/>
                  <a:gd name="T53" fmla="*/ 1 h 5"/>
                  <a:gd name="T54" fmla="*/ 6 w 9"/>
                  <a:gd name="T55" fmla="*/ 1 h 5"/>
                  <a:gd name="T56" fmla="*/ 1 w 9"/>
                  <a:gd name="T5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6" y="0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3"/>
                    </a:cubicBezTo>
                    <a:cubicBezTo>
                      <a:pt x="6" y="4"/>
                      <a:pt x="6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2" y="5"/>
                      <a:pt x="2" y="5"/>
                    </a:cubicBezTo>
                    <a:close/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3" y="4"/>
                      <a:pt x="3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7" name="Freeform 392"/>
              <p:cNvSpPr/>
              <p:nvPr/>
            </p:nvSpPr>
            <p:spPr bwMode="auto">
              <a:xfrm>
                <a:off x="3853" y="2028"/>
                <a:ext cx="38" cy="38"/>
              </a:xfrm>
              <a:custGeom>
                <a:avLst/>
                <a:gdLst>
                  <a:gd name="T0" fmla="*/ 10 w 16"/>
                  <a:gd name="T1" fmla="*/ 13 h 16"/>
                  <a:gd name="T2" fmla="*/ 13 w 16"/>
                  <a:gd name="T3" fmla="*/ 15 h 16"/>
                  <a:gd name="T4" fmla="*/ 9 w 16"/>
                  <a:gd name="T5" fmla="*/ 14 h 16"/>
                  <a:gd name="T6" fmla="*/ 11 w 16"/>
                  <a:gd name="T7" fmla="*/ 14 h 16"/>
                  <a:gd name="T8" fmla="*/ 5 w 16"/>
                  <a:gd name="T9" fmla="*/ 9 h 16"/>
                  <a:gd name="T10" fmla="*/ 2 w 16"/>
                  <a:gd name="T11" fmla="*/ 6 h 16"/>
                  <a:gd name="T12" fmla="*/ 0 w 16"/>
                  <a:gd name="T13" fmla="*/ 6 h 16"/>
                  <a:gd name="T14" fmla="*/ 4 w 16"/>
                  <a:gd name="T15" fmla="*/ 4 h 16"/>
                  <a:gd name="T16" fmla="*/ 5 w 16"/>
                  <a:gd name="T17" fmla="*/ 2 h 16"/>
                  <a:gd name="T18" fmla="*/ 7 w 16"/>
                  <a:gd name="T19" fmla="*/ 0 h 16"/>
                  <a:gd name="T20" fmla="*/ 12 w 16"/>
                  <a:gd name="T21" fmla="*/ 4 h 16"/>
                  <a:gd name="T22" fmla="*/ 14 w 16"/>
                  <a:gd name="T23" fmla="*/ 4 h 16"/>
                  <a:gd name="T24" fmla="*/ 16 w 16"/>
                  <a:gd name="T25" fmla="*/ 6 h 16"/>
                  <a:gd name="T26" fmla="*/ 12 w 16"/>
                  <a:gd name="T27" fmla="*/ 6 h 16"/>
                  <a:gd name="T28" fmla="*/ 6 w 16"/>
                  <a:gd name="T29" fmla="*/ 5 h 16"/>
                  <a:gd name="T30" fmla="*/ 10 w 16"/>
                  <a:gd name="T31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6">
                    <a:moveTo>
                      <a:pt x="10" y="13"/>
                    </a:moveTo>
                    <a:cubicBezTo>
                      <a:pt x="11" y="13"/>
                      <a:pt x="12" y="14"/>
                      <a:pt x="13" y="15"/>
                    </a:cubicBezTo>
                    <a:cubicBezTo>
                      <a:pt x="12" y="16"/>
                      <a:pt x="11" y="15"/>
                      <a:pt x="9" y="14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0" y="13"/>
                      <a:pt x="3" y="11"/>
                      <a:pt x="5" y="9"/>
                    </a:cubicBezTo>
                    <a:cubicBezTo>
                      <a:pt x="3" y="9"/>
                      <a:pt x="4" y="6"/>
                      <a:pt x="2" y="6"/>
                    </a:cubicBezTo>
                    <a:cubicBezTo>
                      <a:pt x="2" y="6"/>
                      <a:pt x="0" y="9"/>
                      <a:pt x="0" y="6"/>
                    </a:cubicBezTo>
                    <a:cubicBezTo>
                      <a:pt x="0" y="3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1"/>
                      <a:pt x="10" y="4"/>
                      <a:pt x="12" y="4"/>
                    </a:cubicBezTo>
                    <a:cubicBezTo>
                      <a:pt x="12" y="4"/>
                      <a:pt x="13" y="3"/>
                      <a:pt x="14" y="4"/>
                    </a:cubicBezTo>
                    <a:cubicBezTo>
                      <a:pt x="14" y="5"/>
                      <a:pt x="14" y="6"/>
                      <a:pt x="16" y="6"/>
                    </a:cubicBezTo>
                    <a:cubicBezTo>
                      <a:pt x="14" y="8"/>
                      <a:pt x="14" y="6"/>
                      <a:pt x="12" y="6"/>
                    </a:cubicBezTo>
                    <a:cubicBezTo>
                      <a:pt x="11" y="6"/>
                      <a:pt x="7" y="6"/>
                      <a:pt x="6" y="5"/>
                    </a:cubicBezTo>
                    <a:cubicBezTo>
                      <a:pt x="5" y="7"/>
                      <a:pt x="9" y="11"/>
                      <a:pt x="1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8" name="Freeform 393"/>
              <p:cNvSpPr>
                <a:spLocks noEditPoints="1"/>
              </p:cNvSpPr>
              <p:nvPr/>
            </p:nvSpPr>
            <p:spPr bwMode="auto">
              <a:xfrm>
                <a:off x="3851" y="2026"/>
                <a:ext cx="42" cy="40"/>
              </a:xfrm>
              <a:custGeom>
                <a:avLst/>
                <a:gdLst>
                  <a:gd name="T0" fmla="*/ 12 w 18"/>
                  <a:gd name="T1" fmla="*/ 16 h 17"/>
                  <a:gd name="T2" fmla="*/ 10 w 18"/>
                  <a:gd name="T3" fmla="*/ 15 h 17"/>
                  <a:gd name="T4" fmla="*/ 5 w 18"/>
                  <a:gd name="T5" fmla="*/ 11 h 17"/>
                  <a:gd name="T6" fmla="*/ 4 w 18"/>
                  <a:gd name="T7" fmla="*/ 9 h 17"/>
                  <a:gd name="T8" fmla="*/ 3 w 18"/>
                  <a:gd name="T9" fmla="*/ 8 h 17"/>
                  <a:gd name="T10" fmla="*/ 1 w 18"/>
                  <a:gd name="T11" fmla="*/ 9 h 17"/>
                  <a:gd name="T12" fmla="*/ 2 w 18"/>
                  <a:gd name="T13" fmla="*/ 5 h 17"/>
                  <a:gd name="T14" fmla="*/ 5 w 18"/>
                  <a:gd name="T15" fmla="*/ 5 h 17"/>
                  <a:gd name="T16" fmla="*/ 6 w 18"/>
                  <a:gd name="T17" fmla="*/ 3 h 17"/>
                  <a:gd name="T18" fmla="*/ 8 w 18"/>
                  <a:gd name="T19" fmla="*/ 1 h 17"/>
                  <a:gd name="T20" fmla="*/ 9 w 18"/>
                  <a:gd name="T21" fmla="*/ 1 h 17"/>
                  <a:gd name="T22" fmla="*/ 13 w 18"/>
                  <a:gd name="T23" fmla="*/ 4 h 17"/>
                  <a:gd name="T24" fmla="*/ 14 w 18"/>
                  <a:gd name="T25" fmla="*/ 4 h 17"/>
                  <a:gd name="T26" fmla="*/ 17 w 18"/>
                  <a:gd name="T27" fmla="*/ 7 h 17"/>
                  <a:gd name="T28" fmla="*/ 17 w 18"/>
                  <a:gd name="T29" fmla="*/ 8 h 17"/>
                  <a:gd name="T30" fmla="*/ 13 w 18"/>
                  <a:gd name="T31" fmla="*/ 8 h 17"/>
                  <a:gd name="T32" fmla="*/ 8 w 18"/>
                  <a:gd name="T33" fmla="*/ 7 h 17"/>
                  <a:gd name="T34" fmla="*/ 11 w 18"/>
                  <a:gd name="T35" fmla="*/ 13 h 17"/>
                  <a:gd name="T36" fmla="*/ 14 w 18"/>
                  <a:gd name="T37" fmla="*/ 16 h 17"/>
                  <a:gd name="T38" fmla="*/ 14 w 18"/>
                  <a:gd name="T39" fmla="*/ 17 h 17"/>
                  <a:gd name="T40" fmla="*/ 3 w 18"/>
                  <a:gd name="T41" fmla="*/ 6 h 17"/>
                  <a:gd name="T42" fmla="*/ 5 w 18"/>
                  <a:gd name="T43" fmla="*/ 8 h 17"/>
                  <a:gd name="T44" fmla="*/ 7 w 18"/>
                  <a:gd name="T45" fmla="*/ 10 h 17"/>
                  <a:gd name="T46" fmla="*/ 6 w 18"/>
                  <a:gd name="T47" fmla="*/ 11 h 17"/>
                  <a:gd name="T48" fmla="*/ 10 w 18"/>
                  <a:gd name="T49" fmla="*/ 13 h 17"/>
                  <a:gd name="T50" fmla="*/ 7 w 18"/>
                  <a:gd name="T51" fmla="*/ 6 h 17"/>
                  <a:gd name="T52" fmla="*/ 8 w 18"/>
                  <a:gd name="T53" fmla="*/ 6 h 17"/>
                  <a:gd name="T54" fmla="*/ 14 w 18"/>
                  <a:gd name="T55" fmla="*/ 6 h 17"/>
                  <a:gd name="T56" fmla="*/ 14 w 18"/>
                  <a:gd name="T57" fmla="*/ 5 h 17"/>
                  <a:gd name="T58" fmla="*/ 12 w 18"/>
                  <a:gd name="T59" fmla="*/ 6 h 17"/>
                  <a:gd name="T60" fmla="*/ 8 w 18"/>
                  <a:gd name="T61" fmla="*/ 2 h 17"/>
                  <a:gd name="T62" fmla="*/ 7 w 18"/>
                  <a:gd name="T63" fmla="*/ 3 h 17"/>
                  <a:gd name="T64" fmla="*/ 6 w 18"/>
                  <a:gd name="T65" fmla="*/ 6 h 17"/>
                  <a:gd name="T66" fmla="*/ 2 w 18"/>
                  <a:gd name="T67" fmla="*/ 6 h 17"/>
                  <a:gd name="T68" fmla="*/ 2 w 18"/>
                  <a:gd name="T69" fmla="*/ 7 h 17"/>
                  <a:gd name="T70" fmla="*/ 3 w 18"/>
                  <a:gd name="T7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17">
                    <a:moveTo>
                      <a:pt x="13" y="17"/>
                    </a:moveTo>
                    <a:cubicBezTo>
                      <a:pt x="13" y="17"/>
                      <a:pt x="12" y="17"/>
                      <a:pt x="12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5"/>
                      <a:pt x="9" y="15"/>
                    </a:cubicBezTo>
                    <a:cubicBezTo>
                      <a:pt x="7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0" y="8"/>
                      <a:pt x="0" y="6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10" y="3"/>
                      <a:pt x="12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6" y="6"/>
                      <a:pt x="16" y="6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ubicBezTo>
                      <a:pt x="10" y="8"/>
                      <a:pt x="8" y="8"/>
                      <a:pt x="8" y="7"/>
                    </a:cubicBezTo>
                    <a:cubicBezTo>
                      <a:pt x="8" y="8"/>
                      <a:pt x="9" y="11"/>
                      <a:pt x="10" y="12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5"/>
                      <a:pt x="14" y="15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3" y="17"/>
                    </a:cubicBezTo>
                    <a:close/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2"/>
                      <a:pt x="8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1"/>
                      <a:pt x="5" y="8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10" y="6"/>
                      <a:pt x="11" y="6"/>
                    </a:cubicBezTo>
                    <a:cubicBezTo>
                      <a:pt x="12" y="6"/>
                      <a:pt x="13" y="6"/>
                      <a:pt x="14" y="6"/>
                    </a:cubicBezTo>
                    <a:cubicBezTo>
                      <a:pt x="14" y="7"/>
                      <a:pt x="15" y="7"/>
                      <a:pt x="15" y="7"/>
                    </a:cubicBezTo>
                    <a:cubicBezTo>
                      <a:pt x="15" y="7"/>
                      <a:pt x="14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3" y="6"/>
                      <a:pt x="12" y="6"/>
                    </a:cubicBezTo>
                    <a:cubicBezTo>
                      <a:pt x="11" y="5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39" name="Freeform 394"/>
              <p:cNvSpPr/>
              <p:nvPr/>
            </p:nvSpPr>
            <p:spPr bwMode="auto">
              <a:xfrm>
                <a:off x="3865" y="2040"/>
                <a:ext cx="28" cy="24"/>
              </a:xfrm>
              <a:custGeom>
                <a:avLst/>
                <a:gdLst>
                  <a:gd name="T0" fmla="*/ 5 w 12"/>
                  <a:gd name="T1" fmla="*/ 8 h 10"/>
                  <a:gd name="T2" fmla="*/ 1 w 12"/>
                  <a:gd name="T3" fmla="*/ 0 h 10"/>
                  <a:gd name="T4" fmla="*/ 6 w 12"/>
                  <a:gd name="T5" fmla="*/ 1 h 10"/>
                  <a:gd name="T6" fmla="*/ 11 w 12"/>
                  <a:gd name="T7" fmla="*/ 2 h 10"/>
                  <a:gd name="T8" fmla="*/ 10 w 12"/>
                  <a:gd name="T9" fmla="*/ 6 h 10"/>
                  <a:gd name="T10" fmla="*/ 9 w 12"/>
                  <a:gd name="T11" fmla="*/ 7 h 10"/>
                  <a:gd name="T12" fmla="*/ 9 w 12"/>
                  <a:gd name="T13" fmla="*/ 8 h 10"/>
                  <a:gd name="T14" fmla="*/ 8 w 12"/>
                  <a:gd name="T15" fmla="*/ 7 h 10"/>
                  <a:gd name="T16" fmla="*/ 8 w 12"/>
                  <a:gd name="T17" fmla="*/ 10 h 10"/>
                  <a:gd name="T18" fmla="*/ 5 w 12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">
                    <a:moveTo>
                      <a:pt x="5" y="8"/>
                    </a:moveTo>
                    <a:cubicBezTo>
                      <a:pt x="4" y="6"/>
                      <a:pt x="0" y="2"/>
                      <a:pt x="1" y="0"/>
                    </a:cubicBezTo>
                    <a:cubicBezTo>
                      <a:pt x="2" y="2"/>
                      <a:pt x="4" y="0"/>
                      <a:pt x="6" y="1"/>
                    </a:cubicBezTo>
                    <a:cubicBezTo>
                      <a:pt x="7" y="1"/>
                      <a:pt x="9" y="2"/>
                      <a:pt x="11" y="2"/>
                    </a:cubicBezTo>
                    <a:cubicBezTo>
                      <a:pt x="9" y="4"/>
                      <a:pt x="12" y="5"/>
                      <a:pt x="10" y="6"/>
                    </a:cubicBezTo>
                    <a:cubicBezTo>
                      <a:pt x="11" y="7"/>
                      <a:pt x="10" y="7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9" y="8"/>
                      <a:pt x="8" y="9"/>
                      <a:pt x="8" y="10"/>
                    </a:cubicBezTo>
                    <a:cubicBezTo>
                      <a:pt x="7" y="9"/>
                      <a:pt x="6" y="8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0" name="Freeform 395"/>
              <p:cNvSpPr>
                <a:spLocks noEditPoints="1"/>
              </p:cNvSpPr>
              <p:nvPr/>
            </p:nvSpPr>
            <p:spPr bwMode="auto">
              <a:xfrm>
                <a:off x="3862" y="2038"/>
                <a:ext cx="31" cy="31"/>
              </a:xfrm>
              <a:custGeom>
                <a:avLst/>
                <a:gdLst>
                  <a:gd name="T0" fmla="*/ 10 w 13"/>
                  <a:gd name="T1" fmla="*/ 13 h 13"/>
                  <a:gd name="T2" fmla="*/ 8 w 13"/>
                  <a:gd name="T3" fmla="*/ 12 h 13"/>
                  <a:gd name="T4" fmla="*/ 6 w 13"/>
                  <a:gd name="T5" fmla="*/ 10 h 13"/>
                  <a:gd name="T6" fmla="*/ 5 w 13"/>
                  <a:gd name="T7" fmla="*/ 9 h 13"/>
                  <a:gd name="T8" fmla="*/ 4 w 13"/>
                  <a:gd name="T9" fmla="*/ 8 h 13"/>
                  <a:gd name="T10" fmla="*/ 2 w 13"/>
                  <a:gd name="T11" fmla="*/ 1 h 13"/>
                  <a:gd name="T12" fmla="*/ 2 w 13"/>
                  <a:gd name="T13" fmla="*/ 0 h 13"/>
                  <a:gd name="T14" fmla="*/ 3 w 13"/>
                  <a:gd name="T15" fmla="*/ 1 h 13"/>
                  <a:gd name="T16" fmla="*/ 4 w 13"/>
                  <a:gd name="T17" fmla="*/ 1 h 13"/>
                  <a:gd name="T18" fmla="*/ 7 w 13"/>
                  <a:gd name="T19" fmla="*/ 1 h 13"/>
                  <a:gd name="T20" fmla="*/ 9 w 13"/>
                  <a:gd name="T21" fmla="*/ 2 h 13"/>
                  <a:gd name="T22" fmla="*/ 12 w 13"/>
                  <a:gd name="T23" fmla="*/ 3 h 13"/>
                  <a:gd name="T24" fmla="*/ 13 w 13"/>
                  <a:gd name="T25" fmla="*/ 2 h 13"/>
                  <a:gd name="T26" fmla="*/ 12 w 13"/>
                  <a:gd name="T27" fmla="*/ 4 h 13"/>
                  <a:gd name="T28" fmla="*/ 12 w 13"/>
                  <a:gd name="T29" fmla="*/ 5 h 13"/>
                  <a:gd name="T30" fmla="*/ 12 w 13"/>
                  <a:gd name="T31" fmla="*/ 7 h 13"/>
                  <a:gd name="T32" fmla="*/ 12 w 13"/>
                  <a:gd name="T33" fmla="*/ 7 h 13"/>
                  <a:gd name="T34" fmla="*/ 12 w 13"/>
                  <a:gd name="T35" fmla="*/ 8 h 13"/>
                  <a:gd name="T36" fmla="*/ 11 w 13"/>
                  <a:gd name="T37" fmla="*/ 9 h 13"/>
                  <a:gd name="T38" fmla="*/ 12 w 13"/>
                  <a:gd name="T39" fmla="*/ 11 h 13"/>
                  <a:gd name="T40" fmla="*/ 10 w 13"/>
                  <a:gd name="T41" fmla="*/ 9 h 13"/>
                  <a:gd name="T42" fmla="*/ 10 w 13"/>
                  <a:gd name="T43" fmla="*/ 10 h 13"/>
                  <a:gd name="T44" fmla="*/ 10 w 13"/>
                  <a:gd name="T45" fmla="*/ 11 h 13"/>
                  <a:gd name="T46" fmla="*/ 10 w 13"/>
                  <a:gd name="T47" fmla="*/ 13 h 13"/>
                  <a:gd name="T48" fmla="*/ 6 w 13"/>
                  <a:gd name="T49" fmla="*/ 8 h 13"/>
                  <a:gd name="T50" fmla="*/ 7 w 13"/>
                  <a:gd name="T51" fmla="*/ 9 h 13"/>
                  <a:gd name="T52" fmla="*/ 8 w 13"/>
                  <a:gd name="T53" fmla="*/ 10 h 13"/>
                  <a:gd name="T54" fmla="*/ 9 w 13"/>
                  <a:gd name="T55" fmla="*/ 9 h 13"/>
                  <a:gd name="T56" fmla="*/ 9 w 13"/>
                  <a:gd name="T57" fmla="*/ 8 h 13"/>
                  <a:gd name="T58" fmla="*/ 8 w 13"/>
                  <a:gd name="T59" fmla="*/ 7 h 13"/>
                  <a:gd name="T60" fmla="*/ 10 w 13"/>
                  <a:gd name="T61" fmla="*/ 7 h 13"/>
                  <a:gd name="T62" fmla="*/ 10 w 13"/>
                  <a:gd name="T63" fmla="*/ 7 h 13"/>
                  <a:gd name="T64" fmla="*/ 11 w 13"/>
                  <a:gd name="T65" fmla="*/ 7 h 13"/>
                  <a:gd name="T66" fmla="*/ 11 w 13"/>
                  <a:gd name="T67" fmla="*/ 7 h 13"/>
                  <a:gd name="T68" fmla="*/ 10 w 13"/>
                  <a:gd name="T69" fmla="*/ 6 h 13"/>
                  <a:gd name="T70" fmla="*/ 11 w 13"/>
                  <a:gd name="T71" fmla="*/ 6 h 13"/>
                  <a:gd name="T72" fmla="*/ 10 w 13"/>
                  <a:gd name="T73" fmla="*/ 4 h 13"/>
                  <a:gd name="T74" fmla="*/ 8 w 13"/>
                  <a:gd name="T75" fmla="*/ 3 h 13"/>
                  <a:gd name="T76" fmla="*/ 6 w 13"/>
                  <a:gd name="T77" fmla="*/ 2 h 13"/>
                  <a:gd name="T78" fmla="*/ 5 w 13"/>
                  <a:gd name="T79" fmla="*/ 3 h 13"/>
                  <a:gd name="T80" fmla="*/ 3 w 13"/>
                  <a:gd name="T81" fmla="*/ 2 h 13"/>
                  <a:gd name="T82" fmla="*/ 5 w 13"/>
                  <a:gd name="T83" fmla="*/ 7 h 13"/>
                  <a:gd name="T84" fmla="*/ 6 w 13"/>
                  <a:gd name="T8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13">
                    <a:moveTo>
                      <a:pt x="10" y="13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7" y="11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ubicBezTo>
                      <a:pt x="2" y="6"/>
                      <a:pt x="0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8" y="2"/>
                      <a:pt x="9" y="2"/>
                    </a:cubicBezTo>
                    <a:cubicBezTo>
                      <a:pt x="10" y="2"/>
                      <a:pt x="11" y="3"/>
                      <a:pt x="12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lnTo>
                      <a:pt x="10" y="13"/>
                    </a:lnTo>
                    <a:close/>
                    <a:moveTo>
                      <a:pt x="6" y="8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8" y="10"/>
                      <a:pt x="9" y="10"/>
                      <a:pt x="9" y="9"/>
                    </a:cubicBezTo>
                    <a:cubicBezTo>
                      <a:pt x="9" y="9"/>
                      <a:pt x="9" y="9"/>
                      <a:pt x="9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5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4"/>
                      <a:pt x="4" y="6"/>
                      <a:pt x="5" y="7"/>
                    </a:cubicBezTo>
                    <a:cubicBezTo>
                      <a:pt x="6" y="7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1" name="Freeform 396"/>
              <p:cNvSpPr/>
              <p:nvPr/>
            </p:nvSpPr>
            <p:spPr bwMode="auto">
              <a:xfrm>
                <a:off x="3886" y="2033"/>
                <a:ext cx="29" cy="38"/>
              </a:xfrm>
              <a:custGeom>
                <a:avLst/>
                <a:gdLst>
                  <a:gd name="T0" fmla="*/ 1 w 12"/>
                  <a:gd name="T1" fmla="*/ 5 h 16"/>
                  <a:gd name="T2" fmla="*/ 2 w 12"/>
                  <a:gd name="T3" fmla="*/ 4 h 16"/>
                  <a:gd name="T4" fmla="*/ 0 w 12"/>
                  <a:gd name="T5" fmla="*/ 1 h 16"/>
                  <a:gd name="T6" fmla="*/ 5 w 12"/>
                  <a:gd name="T7" fmla="*/ 3 h 16"/>
                  <a:gd name="T8" fmla="*/ 10 w 12"/>
                  <a:gd name="T9" fmla="*/ 6 h 16"/>
                  <a:gd name="T10" fmla="*/ 9 w 12"/>
                  <a:gd name="T11" fmla="*/ 7 h 16"/>
                  <a:gd name="T12" fmla="*/ 10 w 12"/>
                  <a:gd name="T13" fmla="*/ 8 h 16"/>
                  <a:gd name="T14" fmla="*/ 9 w 12"/>
                  <a:gd name="T15" fmla="*/ 14 h 16"/>
                  <a:gd name="T16" fmla="*/ 5 w 12"/>
                  <a:gd name="T17" fmla="*/ 15 h 16"/>
                  <a:gd name="T18" fmla="*/ 3 w 12"/>
                  <a:gd name="T19" fmla="*/ 13 h 16"/>
                  <a:gd name="T20" fmla="*/ 3 w 12"/>
                  <a:gd name="T21" fmla="*/ 13 h 16"/>
                  <a:gd name="T22" fmla="*/ 1 w 12"/>
                  <a:gd name="T23" fmla="*/ 11 h 16"/>
                  <a:gd name="T24" fmla="*/ 1 w 12"/>
                  <a:gd name="T25" fmla="*/ 9 h 16"/>
                  <a:gd name="T26" fmla="*/ 2 w 12"/>
                  <a:gd name="T27" fmla="*/ 5 h 16"/>
                  <a:gd name="T28" fmla="*/ 1 w 12"/>
                  <a:gd name="T2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5"/>
                      <a:pt x="1" y="4"/>
                      <a:pt x="2" y="4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2" y="1"/>
                      <a:pt x="4" y="0"/>
                      <a:pt x="5" y="3"/>
                    </a:cubicBezTo>
                    <a:cubicBezTo>
                      <a:pt x="6" y="4"/>
                      <a:pt x="8" y="7"/>
                      <a:pt x="10" y="6"/>
                    </a:cubicBezTo>
                    <a:cubicBezTo>
                      <a:pt x="10" y="7"/>
                      <a:pt x="10" y="6"/>
                      <a:pt x="9" y="7"/>
                    </a:cubicBezTo>
                    <a:cubicBezTo>
                      <a:pt x="10" y="7"/>
                      <a:pt x="10" y="8"/>
                      <a:pt x="10" y="8"/>
                    </a:cubicBezTo>
                    <a:cubicBezTo>
                      <a:pt x="7" y="9"/>
                      <a:pt x="12" y="13"/>
                      <a:pt x="9" y="14"/>
                    </a:cubicBezTo>
                    <a:cubicBezTo>
                      <a:pt x="8" y="15"/>
                      <a:pt x="7" y="14"/>
                      <a:pt x="5" y="15"/>
                    </a:cubicBezTo>
                    <a:cubicBezTo>
                      <a:pt x="4" y="16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2" y="11"/>
                      <a:pt x="1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3" y="8"/>
                      <a:pt x="0" y="7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2" name="Freeform 397"/>
              <p:cNvSpPr>
                <a:spLocks noEditPoints="1"/>
              </p:cNvSpPr>
              <p:nvPr/>
            </p:nvSpPr>
            <p:spPr bwMode="auto">
              <a:xfrm>
                <a:off x="3884" y="2033"/>
                <a:ext cx="31" cy="38"/>
              </a:xfrm>
              <a:custGeom>
                <a:avLst/>
                <a:gdLst>
                  <a:gd name="T0" fmla="*/ 6 w 13"/>
                  <a:gd name="T1" fmla="*/ 16 h 16"/>
                  <a:gd name="T2" fmla="*/ 3 w 13"/>
                  <a:gd name="T3" fmla="*/ 13 h 16"/>
                  <a:gd name="T4" fmla="*/ 3 w 13"/>
                  <a:gd name="T5" fmla="*/ 12 h 16"/>
                  <a:gd name="T6" fmla="*/ 3 w 13"/>
                  <a:gd name="T7" fmla="*/ 12 h 16"/>
                  <a:gd name="T8" fmla="*/ 2 w 13"/>
                  <a:gd name="T9" fmla="*/ 11 h 16"/>
                  <a:gd name="T10" fmla="*/ 1 w 13"/>
                  <a:gd name="T11" fmla="*/ 10 h 16"/>
                  <a:gd name="T12" fmla="*/ 1 w 13"/>
                  <a:gd name="T13" fmla="*/ 9 h 16"/>
                  <a:gd name="T14" fmla="*/ 1 w 13"/>
                  <a:gd name="T15" fmla="*/ 8 h 16"/>
                  <a:gd name="T16" fmla="*/ 2 w 13"/>
                  <a:gd name="T17" fmla="*/ 8 h 16"/>
                  <a:gd name="T18" fmla="*/ 2 w 13"/>
                  <a:gd name="T19" fmla="*/ 6 h 16"/>
                  <a:gd name="T20" fmla="*/ 0 w 13"/>
                  <a:gd name="T21" fmla="*/ 5 h 16"/>
                  <a:gd name="T22" fmla="*/ 1 w 13"/>
                  <a:gd name="T23" fmla="*/ 5 h 16"/>
                  <a:gd name="T24" fmla="*/ 1 w 13"/>
                  <a:gd name="T25" fmla="*/ 4 h 16"/>
                  <a:gd name="T26" fmla="*/ 1 w 13"/>
                  <a:gd name="T27" fmla="*/ 4 h 16"/>
                  <a:gd name="T28" fmla="*/ 0 w 13"/>
                  <a:gd name="T29" fmla="*/ 1 h 16"/>
                  <a:gd name="T30" fmla="*/ 0 w 13"/>
                  <a:gd name="T31" fmla="*/ 1 h 16"/>
                  <a:gd name="T32" fmla="*/ 0 w 13"/>
                  <a:gd name="T33" fmla="*/ 1 h 16"/>
                  <a:gd name="T34" fmla="*/ 4 w 13"/>
                  <a:gd name="T35" fmla="*/ 0 h 16"/>
                  <a:gd name="T36" fmla="*/ 7 w 13"/>
                  <a:gd name="T37" fmla="*/ 2 h 16"/>
                  <a:gd name="T38" fmla="*/ 10 w 13"/>
                  <a:gd name="T39" fmla="*/ 6 h 16"/>
                  <a:gd name="T40" fmla="*/ 10 w 13"/>
                  <a:gd name="T41" fmla="*/ 6 h 16"/>
                  <a:gd name="T42" fmla="*/ 11 w 13"/>
                  <a:gd name="T43" fmla="*/ 5 h 16"/>
                  <a:gd name="T44" fmla="*/ 11 w 13"/>
                  <a:gd name="T45" fmla="*/ 6 h 16"/>
                  <a:gd name="T46" fmla="*/ 11 w 13"/>
                  <a:gd name="T47" fmla="*/ 6 h 16"/>
                  <a:gd name="T48" fmla="*/ 11 w 13"/>
                  <a:gd name="T49" fmla="*/ 6 h 16"/>
                  <a:gd name="T50" fmla="*/ 12 w 13"/>
                  <a:gd name="T51" fmla="*/ 6 h 16"/>
                  <a:gd name="T52" fmla="*/ 11 w 13"/>
                  <a:gd name="T53" fmla="*/ 7 h 16"/>
                  <a:gd name="T54" fmla="*/ 12 w 13"/>
                  <a:gd name="T55" fmla="*/ 8 h 16"/>
                  <a:gd name="T56" fmla="*/ 12 w 13"/>
                  <a:gd name="T57" fmla="*/ 8 h 16"/>
                  <a:gd name="T58" fmla="*/ 12 w 13"/>
                  <a:gd name="T59" fmla="*/ 9 h 16"/>
                  <a:gd name="T60" fmla="*/ 11 w 13"/>
                  <a:gd name="T61" fmla="*/ 9 h 16"/>
                  <a:gd name="T62" fmla="*/ 11 w 13"/>
                  <a:gd name="T63" fmla="*/ 11 h 16"/>
                  <a:gd name="T64" fmla="*/ 11 w 13"/>
                  <a:gd name="T65" fmla="*/ 15 h 16"/>
                  <a:gd name="T66" fmla="*/ 9 w 13"/>
                  <a:gd name="T67" fmla="*/ 15 h 16"/>
                  <a:gd name="T68" fmla="*/ 6 w 13"/>
                  <a:gd name="T69" fmla="*/ 16 h 16"/>
                  <a:gd name="T70" fmla="*/ 6 w 13"/>
                  <a:gd name="T71" fmla="*/ 16 h 16"/>
                  <a:gd name="T72" fmla="*/ 5 w 13"/>
                  <a:gd name="T73" fmla="*/ 14 h 16"/>
                  <a:gd name="T74" fmla="*/ 6 w 13"/>
                  <a:gd name="T75" fmla="*/ 15 h 16"/>
                  <a:gd name="T76" fmla="*/ 9 w 13"/>
                  <a:gd name="T77" fmla="*/ 14 h 16"/>
                  <a:gd name="T78" fmla="*/ 10 w 13"/>
                  <a:gd name="T79" fmla="*/ 14 h 16"/>
                  <a:gd name="T80" fmla="*/ 10 w 13"/>
                  <a:gd name="T81" fmla="*/ 11 h 16"/>
                  <a:gd name="T82" fmla="*/ 10 w 13"/>
                  <a:gd name="T83" fmla="*/ 9 h 16"/>
                  <a:gd name="T84" fmla="*/ 10 w 13"/>
                  <a:gd name="T85" fmla="*/ 8 h 16"/>
                  <a:gd name="T86" fmla="*/ 10 w 13"/>
                  <a:gd name="T87" fmla="*/ 7 h 16"/>
                  <a:gd name="T88" fmla="*/ 10 w 13"/>
                  <a:gd name="T89" fmla="*/ 7 h 16"/>
                  <a:gd name="T90" fmla="*/ 7 w 13"/>
                  <a:gd name="T91" fmla="*/ 5 h 16"/>
                  <a:gd name="T92" fmla="*/ 4 w 13"/>
                  <a:gd name="T93" fmla="*/ 5 h 16"/>
                  <a:gd name="T94" fmla="*/ 3 w 13"/>
                  <a:gd name="T95" fmla="*/ 6 h 16"/>
                  <a:gd name="T96" fmla="*/ 3 w 13"/>
                  <a:gd name="T97" fmla="*/ 7 h 16"/>
                  <a:gd name="T98" fmla="*/ 3 w 13"/>
                  <a:gd name="T99" fmla="*/ 9 h 16"/>
                  <a:gd name="T100" fmla="*/ 3 w 13"/>
                  <a:gd name="T101" fmla="*/ 9 h 16"/>
                  <a:gd name="T102" fmla="*/ 3 w 13"/>
                  <a:gd name="T103" fmla="*/ 10 h 16"/>
                  <a:gd name="T104" fmla="*/ 3 w 13"/>
                  <a:gd name="T105" fmla="*/ 10 h 16"/>
                  <a:gd name="T106" fmla="*/ 3 w 13"/>
                  <a:gd name="T107" fmla="*/ 11 h 16"/>
                  <a:gd name="T108" fmla="*/ 5 w 13"/>
                  <a:gd name="T109" fmla="*/ 13 h 16"/>
                  <a:gd name="T110" fmla="*/ 5 w 13"/>
                  <a:gd name="T111" fmla="*/ 14 h 16"/>
                  <a:gd name="T112" fmla="*/ 1 w 13"/>
                  <a:gd name="T113" fmla="*/ 2 h 16"/>
                  <a:gd name="T114" fmla="*/ 3 w 13"/>
                  <a:gd name="T115" fmla="*/ 4 h 16"/>
                  <a:gd name="T116" fmla="*/ 7 w 13"/>
                  <a:gd name="T117" fmla="*/ 4 h 16"/>
                  <a:gd name="T118" fmla="*/ 6 w 13"/>
                  <a:gd name="T119" fmla="*/ 3 h 16"/>
                  <a:gd name="T120" fmla="*/ 4 w 13"/>
                  <a:gd name="T121" fmla="*/ 1 h 16"/>
                  <a:gd name="T122" fmla="*/ 1 w 13"/>
                  <a:gd name="T1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" h="16">
                    <a:moveTo>
                      <a:pt x="6" y="16"/>
                    </a:moveTo>
                    <a:cubicBezTo>
                      <a:pt x="5" y="16"/>
                      <a:pt x="3" y="14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8" y="4"/>
                      <a:pt x="9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2" y="12"/>
                      <a:pt x="13" y="14"/>
                      <a:pt x="11" y="15"/>
                    </a:cubicBezTo>
                    <a:cubicBezTo>
                      <a:pt x="10" y="15"/>
                      <a:pt x="9" y="15"/>
                      <a:pt x="9" y="15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lose/>
                    <a:moveTo>
                      <a:pt x="5" y="14"/>
                    </a:moveTo>
                    <a:cubicBezTo>
                      <a:pt x="5" y="14"/>
                      <a:pt x="6" y="15"/>
                      <a:pt x="6" y="15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3"/>
                      <a:pt x="11" y="13"/>
                      <a:pt x="10" y="11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6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1"/>
                      <a:pt x="5" y="12"/>
                      <a:pt x="5" y="13"/>
                    </a:cubicBezTo>
                    <a:lnTo>
                      <a:pt x="5" y="14"/>
                    </a:lnTo>
                    <a:close/>
                    <a:moveTo>
                      <a:pt x="1" y="2"/>
                    </a:moveTo>
                    <a:cubicBezTo>
                      <a:pt x="2" y="3"/>
                      <a:pt x="2" y="3"/>
                      <a:pt x="3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3" name="Freeform 398"/>
              <p:cNvSpPr/>
              <p:nvPr/>
            </p:nvSpPr>
            <p:spPr bwMode="auto">
              <a:xfrm>
                <a:off x="3881" y="2057"/>
                <a:ext cx="15" cy="14"/>
              </a:xfrm>
              <a:custGeom>
                <a:avLst/>
                <a:gdLst>
                  <a:gd name="T0" fmla="*/ 0 w 6"/>
                  <a:gd name="T1" fmla="*/ 4 h 6"/>
                  <a:gd name="T2" fmla="*/ 3 w 6"/>
                  <a:gd name="T3" fmla="*/ 6 h 6"/>
                  <a:gd name="T4" fmla="*/ 5 w 6"/>
                  <a:gd name="T5" fmla="*/ 4 h 6"/>
                  <a:gd name="T6" fmla="*/ 5 w 6"/>
                  <a:gd name="T7" fmla="*/ 3 h 6"/>
                  <a:gd name="T8" fmla="*/ 5 w 6"/>
                  <a:gd name="T9" fmla="*/ 3 h 6"/>
                  <a:gd name="T10" fmla="*/ 3 w 6"/>
                  <a:gd name="T11" fmla="*/ 0 h 6"/>
                  <a:gd name="T12" fmla="*/ 2 w 6"/>
                  <a:gd name="T13" fmla="*/ 0 h 6"/>
                  <a:gd name="T14" fmla="*/ 2 w 6"/>
                  <a:gd name="T15" fmla="*/ 1 h 6"/>
                  <a:gd name="T16" fmla="*/ 1 w 6"/>
                  <a:gd name="T17" fmla="*/ 0 h 6"/>
                  <a:gd name="T18" fmla="*/ 0 w 6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1" y="5"/>
                      <a:pt x="2" y="5"/>
                      <a:pt x="3" y="6"/>
                    </a:cubicBezTo>
                    <a:cubicBezTo>
                      <a:pt x="3" y="5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3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2" y="1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4" name="Freeform 399"/>
              <p:cNvSpPr>
                <a:spLocks noEditPoints="1"/>
              </p:cNvSpPr>
              <p:nvPr/>
            </p:nvSpPr>
            <p:spPr bwMode="auto">
              <a:xfrm>
                <a:off x="3881" y="2054"/>
                <a:ext cx="15" cy="22"/>
              </a:xfrm>
              <a:custGeom>
                <a:avLst/>
                <a:gdLst>
                  <a:gd name="T0" fmla="*/ 4 w 6"/>
                  <a:gd name="T1" fmla="*/ 9 h 9"/>
                  <a:gd name="T2" fmla="*/ 2 w 6"/>
                  <a:gd name="T3" fmla="*/ 7 h 9"/>
                  <a:gd name="T4" fmla="*/ 0 w 6"/>
                  <a:gd name="T5" fmla="*/ 5 h 9"/>
                  <a:gd name="T6" fmla="*/ 0 w 6"/>
                  <a:gd name="T7" fmla="*/ 5 h 9"/>
                  <a:gd name="T8" fmla="*/ 0 w 6"/>
                  <a:gd name="T9" fmla="*/ 5 h 9"/>
                  <a:gd name="T10" fmla="*/ 0 w 6"/>
                  <a:gd name="T11" fmla="*/ 3 h 9"/>
                  <a:gd name="T12" fmla="*/ 1 w 6"/>
                  <a:gd name="T13" fmla="*/ 1 h 9"/>
                  <a:gd name="T14" fmla="*/ 0 w 6"/>
                  <a:gd name="T15" fmla="*/ 0 h 9"/>
                  <a:gd name="T16" fmla="*/ 2 w 6"/>
                  <a:gd name="T17" fmla="*/ 0 h 9"/>
                  <a:gd name="T18" fmla="*/ 4 w 6"/>
                  <a:gd name="T19" fmla="*/ 0 h 9"/>
                  <a:gd name="T20" fmla="*/ 4 w 6"/>
                  <a:gd name="T21" fmla="*/ 1 h 9"/>
                  <a:gd name="T22" fmla="*/ 5 w 6"/>
                  <a:gd name="T23" fmla="*/ 2 h 9"/>
                  <a:gd name="T24" fmla="*/ 6 w 6"/>
                  <a:gd name="T25" fmla="*/ 4 h 9"/>
                  <a:gd name="T26" fmla="*/ 6 w 6"/>
                  <a:gd name="T27" fmla="*/ 5 h 9"/>
                  <a:gd name="T28" fmla="*/ 5 w 6"/>
                  <a:gd name="T29" fmla="*/ 5 h 9"/>
                  <a:gd name="T30" fmla="*/ 5 w 6"/>
                  <a:gd name="T31" fmla="*/ 5 h 9"/>
                  <a:gd name="T32" fmla="*/ 5 w 6"/>
                  <a:gd name="T33" fmla="*/ 5 h 9"/>
                  <a:gd name="T34" fmla="*/ 4 w 6"/>
                  <a:gd name="T35" fmla="*/ 7 h 9"/>
                  <a:gd name="T36" fmla="*/ 4 w 6"/>
                  <a:gd name="T37" fmla="*/ 9 h 9"/>
                  <a:gd name="T38" fmla="*/ 1 w 6"/>
                  <a:gd name="T39" fmla="*/ 5 h 9"/>
                  <a:gd name="T40" fmla="*/ 3 w 6"/>
                  <a:gd name="T41" fmla="*/ 6 h 9"/>
                  <a:gd name="T42" fmla="*/ 3 w 6"/>
                  <a:gd name="T43" fmla="*/ 6 h 9"/>
                  <a:gd name="T44" fmla="*/ 4 w 6"/>
                  <a:gd name="T45" fmla="*/ 4 h 9"/>
                  <a:gd name="T46" fmla="*/ 4 w 6"/>
                  <a:gd name="T47" fmla="*/ 4 h 9"/>
                  <a:gd name="T48" fmla="*/ 2 w 6"/>
                  <a:gd name="T49" fmla="*/ 2 h 9"/>
                  <a:gd name="T50" fmla="*/ 2 w 6"/>
                  <a:gd name="T51" fmla="*/ 3 h 9"/>
                  <a:gd name="T52" fmla="*/ 1 w 6"/>
                  <a:gd name="T5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7"/>
                      <a:pt x="4" y="7"/>
                    </a:cubicBezTo>
                    <a:lnTo>
                      <a:pt x="4" y="9"/>
                    </a:lnTo>
                    <a:close/>
                    <a:moveTo>
                      <a:pt x="1" y="5"/>
                    </a:move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5" name="Freeform 400"/>
              <p:cNvSpPr/>
              <p:nvPr/>
            </p:nvSpPr>
            <p:spPr bwMode="auto">
              <a:xfrm>
                <a:off x="3678" y="2175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6" name="Freeform 401"/>
              <p:cNvSpPr/>
              <p:nvPr/>
            </p:nvSpPr>
            <p:spPr bwMode="auto">
              <a:xfrm>
                <a:off x="3673" y="2171"/>
                <a:ext cx="9" cy="12"/>
              </a:xfrm>
              <a:custGeom>
                <a:avLst/>
                <a:gdLst>
                  <a:gd name="T0" fmla="*/ 0 w 4"/>
                  <a:gd name="T1" fmla="*/ 5 h 5"/>
                  <a:gd name="T2" fmla="*/ 1 w 4"/>
                  <a:gd name="T3" fmla="*/ 3 h 5"/>
                  <a:gd name="T4" fmla="*/ 2 w 4"/>
                  <a:gd name="T5" fmla="*/ 2 h 5"/>
                  <a:gd name="T6" fmla="*/ 3 w 4"/>
                  <a:gd name="T7" fmla="*/ 1 h 5"/>
                  <a:gd name="T8" fmla="*/ 4 w 4"/>
                  <a:gd name="T9" fmla="*/ 0 h 5"/>
                  <a:gd name="T10" fmla="*/ 4 w 4"/>
                  <a:gd name="T11" fmla="*/ 1 h 5"/>
                  <a:gd name="T12" fmla="*/ 2 w 4"/>
                  <a:gd name="T13" fmla="*/ 4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2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7" name="Freeform 402"/>
              <p:cNvSpPr/>
              <p:nvPr/>
            </p:nvSpPr>
            <p:spPr bwMode="auto">
              <a:xfrm>
                <a:off x="3711" y="2057"/>
                <a:ext cx="80" cy="61"/>
              </a:xfrm>
              <a:custGeom>
                <a:avLst/>
                <a:gdLst>
                  <a:gd name="T0" fmla="*/ 20 w 34"/>
                  <a:gd name="T1" fmla="*/ 1 h 26"/>
                  <a:gd name="T2" fmla="*/ 23 w 34"/>
                  <a:gd name="T3" fmla="*/ 3 h 26"/>
                  <a:gd name="T4" fmla="*/ 28 w 34"/>
                  <a:gd name="T5" fmla="*/ 5 h 26"/>
                  <a:gd name="T6" fmla="*/ 32 w 34"/>
                  <a:gd name="T7" fmla="*/ 7 h 26"/>
                  <a:gd name="T8" fmla="*/ 28 w 34"/>
                  <a:gd name="T9" fmla="*/ 9 h 26"/>
                  <a:gd name="T10" fmla="*/ 25 w 34"/>
                  <a:gd name="T11" fmla="*/ 13 h 26"/>
                  <a:gd name="T12" fmla="*/ 24 w 34"/>
                  <a:gd name="T13" fmla="*/ 17 h 26"/>
                  <a:gd name="T14" fmla="*/ 23 w 34"/>
                  <a:gd name="T15" fmla="*/ 20 h 26"/>
                  <a:gd name="T16" fmla="*/ 20 w 34"/>
                  <a:gd name="T17" fmla="*/ 22 h 26"/>
                  <a:gd name="T18" fmla="*/ 15 w 34"/>
                  <a:gd name="T19" fmla="*/ 24 h 26"/>
                  <a:gd name="T20" fmla="*/ 11 w 34"/>
                  <a:gd name="T21" fmla="*/ 25 h 26"/>
                  <a:gd name="T22" fmla="*/ 8 w 34"/>
                  <a:gd name="T23" fmla="*/ 25 h 26"/>
                  <a:gd name="T24" fmla="*/ 7 w 34"/>
                  <a:gd name="T25" fmla="*/ 23 h 26"/>
                  <a:gd name="T26" fmla="*/ 5 w 34"/>
                  <a:gd name="T27" fmla="*/ 22 h 26"/>
                  <a:gd name="T28" fmla="*/ 6 w 34"/>
                  <a:gd name="T29" fmla="*/ 20 h 26"/>
                  <a:gd name="T30" fmla="*/ 5 w 34"/>
                  <a:gd name="T31" fmla="*/ 18 h 26"/>
                  <a:gd name="T32" fmla="*/ 6 w 34"/>
                  <a:gd name="T33" fmla="*/ 16 h 26"/>
                  <a:gd name="T34" fmla="*/ 5 w 34"/>
                  <a:gd name="T35" fmla="*/ 14 h 26"/>
                  <a:gd name="T36" fmla="*/ 6 w 34"/>
                  <a:gd name="T37" fmla="*/ 13 h 26"/>
                  <a:gd name="T38" fmla="*/ 6 w 34"/>
                  <a:gd name="T39" fmla="*/ 10 h 26"/>
                  <a:gd name="T40" fmla="*/ 7 w 34"/>
                  <a:gd name="T41" fmla="*/ 6 h 26"/>
                  <a:gd name="T42" fmla="*/ 3 w 34"/>
                  <a:gd name="T43" fmla="*/ 6 h 26"/>
                  <a:gd name="T44" fmla="*/ 1 w 34"/>
                  <a:gd name="T45" fmla="*/ 7 h 26"/>
                  <a:gd name="T46" fmla="*/ 1 w 34"/>
                  <a:gd name="T47" fmla="*/ 5 h 26"/>
                  <a:gd name="T48" fmla="*/ 0 w 34"/>
                  <a:gd name="T49" fmla="*/ 2 h 26"/>
                  <a:gd name="T50" fmla="*/ 2 w 34"/>
                  <a:gd name="T51" fmla="*/ 1 h 26"/>
                  <a:gd name="T52" fmla="*/ 3 w 34"/>
                  <a:gd name="T53" fmla="*/ 0 h 26"/>
                  <a:gd name="T54" fmla="*/ 20 w 34"/>
                  <a:gd name="T5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26">
                    <a:moveTo>
                      <a:pt x="20" y="1"/>
                    </a:moveTo>
                    <a:cubicBezTo>
                      <a:pt x="21" y="2"/>
                      <a:pt x="22" y="3"/>
                      <a:pt x="23" y="3"/>
                    </a:cubicBezTo>
                    <a:cubicBezTo>
                      <a:pt x="25" y="4"/>
                      <a:pt x="27" y="3"/>
                      <a:pt x="28" y="5"/>
                    </a:cubicBezTo>
                    <a:cubicBezTo>
                      <a:pt x="30" y="4"/>
                      <a:pt x="34" y="4"/>
                      <a:pt x="32" y="7"/>
                    </a:cubicBezTo>
                    <a:cubicBezTo>
                      <a:pt x="32" y="8"/>
                      <a:pt x="29" y="9"/>
                      <a:pt x="28" y="9"/>
                    </a:cubicBezTo>
                    <a:cubicBezTo>
                      <a:pt x="26" y="10"/>
                      <a:pt x="26" y="11"/>
                      <a:pt x="25" y="13"/>
                    </a:cubicBezTo>
                    <a:cubicBezTo>
                      <a:pt x="24" y="14"/>
                      <a:pt x="23" y="16"/>
                      <a:pt x="24" y="17"/>
                    </a:cubicBezTo>
                    <a:cubicBezTo>
                      <a:pt x="25" y="17"/>
                      <a:pt x="23" y="19"/>
                      <a:pt x="23" y="20"/>
                    </a:cubicBezTo>
                    <a:cubicBezTo>
                      <a:pt x="22" y="22"/>
                      <a:pt x="21" y="21"/>
                      <a:pt x="20" y="22"/>
                    </a:cubicBezTo>
                    <a:cubicBezTo>
                      <a:pt x="19" y="24"/>
                      <a:pt x="18" y="24"/>
                      <a:pt x="15" y="24"/>
                    </a:cubicBezTo>
                    <a:cubicBezTo>
                      <a:pt x="13" y="24"/>
                      <a:pt x="13" y="24"/>
                      <a:pt x="11" y="25"/>
                    </a:cubicBezTo>
                    <a:cubicBezTo>
                      <a:pt x="10" y="26"/>
                      <a:pt x="9" y="26"/>
                      <a:pt x="8" y="25"/>
                    </a:cubicBezTo>
                    <a:cubicBezTo>
                      <a:pt x="8" y="24"/>
                      <a:pt x="7" y="23"/>
                      <a:pt x="7" y="23"/>
                    </a:cubicBezTo>
                    <a:cubicBezTo>
                      <a:pt x="7" y="22"/>
                      <a:pt x="5" y="23"/>
                      <a:pt x="5" y="22"/>
                    </a:cubicBezTo>
                    <a:cubicBezTo>
                      <a:pt x="4" y="21"/>
                      <a:pt x="5" y="21"/>
                      <a:pt x="6" y="20"/>
                    </a:cubicBezTo>
                    <a:cubicBezTo>
                      <a:pt x="6" y="19"/>
                      <a:pt x="5" y="19"/>
                      <a:pt x="5" y="18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6" y="16"/>
                      <a:pt x="5" y="15"/>
                      <a:pt x="5" y="14"/>
                    </a:cubicBezTo>
                    <a:cubicBezTo>
                      <a:pt x="5" y="13"/>
                      <a:pt x="6" y="14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6" y="9"/>
                      <a:pt x="9" y="8"/>
                      <a:pt x="7" y="6"/>
                    </a:cubicBezTo>
                    <a:cubicBezTo>
                      <a:pt x="6" y="5"/>
                      <a:pt x="4" y="8"/>
                      <a:pt x="3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1" y="1"/>
                      <a:pt x="2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9" y="0"/>
                      <a:pt x="14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8" name="Freeform 403"/>
              <p:cNvSpPr>
                <a:spLocks noEditPoints="1"/>
              </p:cNvSpPr>
              <p:nvPr/>
            </p:nvSpPr>
            <p:spPr bwMode="auto">
              <a:xfrm>
                <a:off x="3708" y="2054"/>
                <a:ext cx="83" cy="67"/>
              </a:xfrm>
              <a:custGeom>
                <a:avLst/>
                <a:gdLst>
                  <a:gd name="T0" fmla="*/ 8 w 35"/>
                  <a:gd name="T1" fmla="*/ 26 h 28"/>
                  <a:gd name="T2" fmla="*/ 7 w 35"/>
                  <a:gd name="T3" fmla="*/ 24 h 28"/>
                  <a:gd name="T4" fmla="*/ 5 w 35"/>
                  <a:gd name="T5" fmla="*/ 24 h 28"/>
                  <a:gd name="T6" fmla="*/ 6 w 35"/>
                  <a:gd name="T7" fmla="*/ 21 h 28"/>
                  <a:gd name="T8" fmla="*/ 6 w 35"/>
                  <a:gd name="T9" fmla="*/ 20 h 28"/>
                  <a:gd name="T10" fmla="*/ 6 w 35"/>
                  <a:gd name="T11" fmla="*/ 18 h 28"/>
                  <a:gd name="T12" fmla="*/ 6 w 35"/>
                  <a:gd name="T13" fmla="*/ 17 h 28"/>
                  <a:gd name="T14" fmla="*/ 6 w 35"/>
                  <a:gd name="T15" fmla="*/ 14 h 28"/>
                  <a:gd name="T16" fmla="*/ 7 w 35"/>
                  <a:gd name="T17" fmla="*/ 11 h 28"/>
                  <a:gd name="T18" fmla="*/ 8 w 35"/>
                  <a:gd name="T19" fmla="*/ 9 h 28"/>
                  <a:gd name="T20" fmla="*/ 6 w 35"/>
                  <a:gd name="T21" fmla="*/ 8 h 28"/>
                  <a:gd name="T22" fmla="*/ 3 w 35"/>
                  <a:gd name="T23" fmla="*/ 8 h 28"/>
                  <a:gd name="T24" fmla="*/ 0 w 35"/>
                  <a:gd name="T25" fmla="*/ 10 h 28"/>
                  <a:gd name="T26" fmla="*/ 2 w 35"/>
                  <a:gd name="T27" fmla="*/ 7 h 28"/>
                  <a:gd name="T28" fmla="*/ 1 w 35"/>
                  <a:gd name="T29" fmla="*/ 2 h 28"/>
                  <a:gd name="T30" fmla="*/ 3 w 35"/>
                  <a:gd name="T31" fmla="*/ 2 h 28"/>
                  <a:gd name="T32" fmla="*/ 4 w 35"/>
                  <a:gd name="T33" fmla="*/ 0 h 28"/>
                  <a:gd name="T34" fmla="*/ 21 w 35"/>
                  <a:gd name="T35" fmla="*/ 1 h 28"/>
                  <a:gd name="T36" fmla="*/ 21 w 35"/>
                  <a:gd name="T37" fmla="*/ 2 h 28"/>
                  <a:gd name="T38" fmla="*/ 25 w 35"/>
                  <a:gd name="T39" fmla="*/ 4 h 28"/>
                  <a:gd name="T40" fmla="*/ 27 w 35"/>
                  <a:gd name="T41" fmla="*/ 4 h 28"/>
                  <a:gd name="T42" fmla="*/ 32 w 35"/>
                  <a:gd name="T43" fmla="*/ 5 h 28"/>
                  <a:gd name="T44" fmla="*/ 34 w 35"/>
                  <a:gd name="T45" fmla="*/ 8 h 28"/>
                  <a:gd name="T46" fmla="*/ 29 w 35"/>
                  <a:gd name="T47" fmla="*/ 11 h 28"/>
                  <a:gd name="T48" fmla="*/ 26 w 35"/>
                  <a:gd name="T49" fmla="*/ 14 h 28"/>
                  <a:gd name="T50" fmla="*/ 25 w 35"/>
                  <a:gd name="T51" fmla="*/ 17 h 28"/>
                  <a:gd name="T52" fmla="*/ 26 w 35"/>
                  <a:gd name="T53" fmla="*/ 18 h 28"/>
                  <a:gd name="T54" fmla="*/ 24 w 35"/>
                  <a:gd name="T55" fmla="*/ 21 h 28"/>
                  <a:gd name="T56" fmla="*/ 22 w 35"/>
                  <a:gd name="T57" fmla="*/ 24 h 28"/>
                  <a:gd name="T58" fmla="*/ 17 w 35"/>
                  <a:gd name="T59" fmla="*/ 26 h 28"/>
                  <a:gd name="T60" fmla="*/ 13 w 35"/>
                  <a:gd name="T61" fmla="*/ 27 h 28"/>
                  <a:gd name="T62" fmla="*/ 6 w 35"/>
                  <a:gd name="T63" fmla="*/ 23 h 28"/>
                  <a:gd name="T64" fmla="*/ 8 w 35"/>
                  <a:gd name="T65" fmla="*/ 23 h 28"/>
                  <a:gd name="T66" fmla="*/ 9 w 35"/>
                  <a:gd name="T67" fmla="*/ 25 h 28"/>
                  <a:gd name="T68" fmla="*/ 12 w 35"/>
                  <a:gd name="T69" fmla="*/ 26 h 28"/>
                  <a:gd name="T70" fmla="*/ 17 w 35"/>
                  <a:gd name="T71" fmla="*/ 24 h 28"/>
                  <a:gd name="T72" fmla="*/ 21 w 35"/>
                  <a:gd name="T73" fmla="*/ 23 h 28"/>
                  <a:gd name="T74" fmla="*/ 23 w 35"/>
                  <a:gd name="T75" fmla="*/ 21 h 28"/>
                  <a:gd name="T76" fmla="*/ 25 w 35"/>
                  <a:gd name="T77" fmla="*/ 18 h 28"/>
                  <a:gd name="T78" fmla="*/ 25 w 35"/>
                  <a:gd name="T79" fmla="*/ 14 h 28"/>
                  <a:gd name="T80" fmla="*/ 26 w 35"/>
                  <a:gd name="T81" fmla="*/ 13 h 28"/>
                  <a:gd name="T82" fmla="*/ 30 w 35"/>
                  <a:gd name="T83" fmla="*/ 9 h 28"/>
                  <a:gd name="T84" fmla="*/ 33 w 35"/>
                  <a:gd name="T85" fmla="*/ 6 h 28"/>
                  <a:gd name="T86" fmla="*/ 29 w 35"/>
                  <a:gd name="T87" fmla="*/ 6 h 28"/>
                  <a:gd name="T88" fmla="*/ 29 w 35"/>
                  <a:gd name="T89" fmla="*/ 6 h 28"/>
                  <a:gd name="T90" fmla="*/ 26 w 35"/>
                  <a:gd name="T91" fmla="*/ 5 h 28"/>
                  <a:gd name="T92" fmla="*/ 25 w 35"/>
                  <a:gd name="T93" fmla="*/ 5 h 28"/>
                  <a:gd name="T94" fmla="*/ 21 w 35"/>
                  <a:gd name="T95" fmla="*/ 3 h 28"/>
                  <a:gd name="T96" fmla="*/ 4 w 35"/>
                  <a:gd name="T97" fmla="*/ 2 h 28"/>
                  <a:gd name="T98" fmla="*/ 4 w 35"/>
                  <a:gd name="T99" fmla="*/ 2 h 28"/>
                  <a:gd name="T100" fmla="*/ 2 w 35"/>
                  <a:gd name="T101" fmla="*/ 3 h 28"/>
                  <a:gd name="T102" fmla="*/ 3 w 35"/>
                  <a:gd name="T103" fmla="*/ 5 h 28"/>
                  <a:gd name="T104" fmla="*/ 3 w 35"/>
                  <a:gd name="T105" fmla="*/ 6 h 28"/>
                  <a:gd name="T106" fmla="*/ 3 w 35"/>
                  <a:gd name="T107" fmla="*/ 6 h 28"/>
                  <a:gd name="T108" fmla="*/ 4 w 35"/>
                  <a:gd name="T109" fmla="*/ 6 h 28"/>
                  <a:gd name="T110" fmla="*/ 9 w 35"/>
                  <a:gd name="T111" fmla="*/ 7 h 28"/>
                  <a:gd name="T112" fmla="*/ 8 w 35"/>
                  <a:gd name="T113" fmla="*/ 11 h 28"/>
                  <a:gd name="T114" fmla="*/ 8 w 35"/>
                  <a:gd name="T115" fmla="*/ 14 h 28"/>
                  <a:gd name="T116" fmla="*/ 7 w 35"/>
                  <a:gd name="T117" fmla="*/ 15 h 28"/>
                  <a:gd name="T118" fmla="*/ 7 w 35"/>
                  <a:gd name="T119" fmla="*/ 17 h 28"/>
                  <a:gd name="T120" fmla="*/ 7 w 35"/>
                  <a:gd name="T121" fmla="*/ 19 h 28"/>
                  <a:gd name="T122" fmla="*/ 7 w 35"/>
                  <a:gd name="T123" fmla="*/ 21 h 28"/>
                  <a:gd name="T124" fmla="*/ 6 w 35"/>
                  <a:gd name="T125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" h="28">
                    <a:moveTo>
                      <a:pt x="11" y="28"/>
                    </a:moveTo>
                    <a:cubicBezTo>
                      <a:pt x="10" y="28"/>
                      <a:pt x="9" y="27"/>
                      <a:pt x="8" y="26"/>
                    </a:cubicBezTo>
                    <a:cubicBezTo>
                      <a:pt x="8" y="26"/>
                      <a:pt x="8" y="26"/>
                      <a:pt x="8" y="25"/>
                    </a:cubicBezTo>
                    <a:cubicBezTo>
                      <a:pt x="8" y="25"/>
                      <a:pt x="8" y="25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4" y="22"/>
                      <a:pt x="5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5" y="20"/>
                      <a:pt x="5" y="19"/>
                    </a:cubicBez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0" y="1"/>
                      <a:pt x="15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2" y="2"/>
                    </a:cubicBezTo>
                    <a:cubicBezTo>
                      <a:pt x="23" y="3"/>
                      <a:pt x="23" y="4"/>
                      <a:pt x="25" y="4"/>
                    </a:cubicBezTo>
                    <a:cubicBezTo>
                      <a:pt x="25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7" y="4"/>
                      <a:pt x="29" y="4"/>
                      <a:pt x="30" y="5"/>
                    </a:cubicBezTo>
                    <a:cubicBezTo>
                      <a:pt x="30" y="5"/>
                      <a:pt x="31" y="5"/>
                      <a:pt x="32" y="5"/>
                    </a:cubicBezTo>
                    <a:cubicBezTo>
                      <a:pt x="33" y="5"/>
                      <a:pt x="34" y="5"/>
                      <a:pt x="34" y="6"/>
                    </a:cubicBezTo>
                    <a:cubicBezTo>
                      <a:pt x="35" y="6"/>
                      <a:pt x="34" y="7"/>
                      <a:pt x="34" y="8"/>
                    </a:cubicBezTo>
                    <a:cubicBezTo>
                      <a:pt x="33" y="9"/>
                      <a:pt x="32" y="10"/>
                      <a:pt x="30" y="10"/>
                    </a:cubicBezTo>
                    <a:cubicBezTo>
                      <a:pt x="30" y="11"/>
                      <a:pt x="29" y="11"/>
                      <a:pt x="29" y="11"/>
                    </a:cubicBezTo>
                    <a:cubicBezTo>
                      <a:pt x="28" y="12"/>
                      <a:pt x="27" y="13"/>
                      <a:pt x="27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5" y="16"/>
                      <a:pt x="25" y="17"/>
                    </a:cubicBezTo>
                    <a:cubicBezTo>
                      <a:pt x="25" y="17"/>
                      <a:pt x="25" y="17"/>
                      <a:pt x="26" y="17"/>
                    </a:cubicBezTo>
                    <a:cubicBezTo>
                      <a:pt x="26" y="17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20"/>
                    </a:cubicBezTo>
                    <a:cubicBezTo>
                      <a:pt x="25" y="20"/>
                      <a:pt x="25" y="21"/>
                      <a:pt x="24" y="21"/>
                    </a:cubicBezTo>
                    <a:cubicBezTo>
                      <a:pt x="24" y="22"/>
                      <a:pt x="23" y="23"/>
                      <a:pt x="23" y="23"/>
                    </a:cubicBezTo>
                    <a:cubicBezTo>
                      <a:pt x="22" y="23"/>
                      <a:pt x="22" y="23"/>
                      <a:pt x="22" y="24"/>
                    </a:cubicBezTo>
                    <a:cubicBezTo>
                      <a:pt x="20" y="25"/>
                      <a:pt x="20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6"/>
                      <a:pt x="14" y="26"/>
                      <a:pt x="13" y="27"/>
                    </a:cubicBezTo>
                    <a:cubicBezTo>
                      <a:pt x="12" y="27"/>
                      <a:pt x="11" y="28"/>
                      <a:pt x="11" y="28"/>
                    </a:cubicBezTo>
                    <a:close/>
                    <a:moveTo>
                      <a:pt x="6" y="23"/>
                    </a:moveTo>
                    <a:cubicBezTo>
                      <a:pt x="6" y="23"/>
                      <a:pt x="7" y="23"/>
                      <a:pt x="7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4"/>
                      <a:pt x="9" y="24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1" y="26"/>
                    </a:cubicBezTo>
                    <a:cubicBezTo>
                      <a:pt x="11" y="26"/>
                      <a:pt x="11" y="26"/>
                      <a:pt x="12" y="26"/>
                    </a:cubicBezTo>
                    <a:cubicBezTo>
                      <a:pt x="14" y="24"/>
                      <a:pt x="14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20" y="24"/>
                      <a:pt x="21" y="23"/>
                    </a:cubicBezTo>
                    <a:cubicBezTo>
                      <a:pt x="21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0"/>
                      <a:pt x="24" y="20"/>
                      <a:pt x="24" y="19"/>
                    </a:cubicBezTo>
                    <a:cubicBezTo>
                      <a:pt x="24" y="19"/>
                      <a:pt x="25" y="18"/>
                      <a:pt x="25" y="18"/>
                    </a:cubicBezTo>
                    <a:cubicBezTo>
                      <a:pt x="24" y="18"/>
                      <a:pt x="24" y="17"/>
                      <a:pt x="24" y="17"/>
                    </a:cubicBezTo>
                    <a:cubicBezTo>
                      <a:pt x="24" y="16"/>
                      <a:pt x="24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7" y="11"/>
                      <a:pt x="28" y="10"/>
                    </a:cubicBezTo>
                    <a:cubicBezTo>
                      <a:pt x="29" y="10"/>
                      <a:pt x="29" y="9"/>
                      <a:pt x="30" y="9"/>
                    </a:cubicBezTo>
                    <a:cubicBezTo>
                      <a:pt x="31" y="9"/>
                      <a:pt x="32" y="8"/>
                      <a:pt x="33" y="7"/>
                    </a:cubicBezTo>
                    <a:cubicBezTo>
                      <a:pt x="33" y="7"/>
                      <a:pt x="33" y="6"/>
                      <a:pt x="33" y="6"/>
                    </a:cubicBezTo>
                    <a:cubicBezTo>
                      <a:pt x="33" y="6"/>
                      <a:pt x="32" y="6"/>
                      <a:pt x="32" y="6"/>
                    </a:cubicBezTo>
                    <a:cubicBezTo>
                      <a:pt x="31" y="6"/>
                      <a:pt x="30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5"/>
                      <a:pt x="28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1" y="3"/>
                      <a:pt x="21" y="3"/>
                      <a:pt x="20" y="3"/>
                    </a:cubicBezTo>
                    <a:cubicBezTo>
                      <a:pt x="15" y="2"/>
                      <a:pt x="10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8" y="6"/>
                      <a:pt x="9" y="7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8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20"/>
                      <a:pt x="8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49" name="Freeform 404"/>
              <p:cNvSpPr/>
              <p:nvPr/>
            </p:nvSpPr>
            <p:spPr bwMode="auto">
              <a:xfrm>
                <a:off x="3796" y="1717"/>
                <a:ext cx="168" cy="195"/>
              </a:xfrm>
              <a:custGeom>
                <a:avLst/>
                <a:gdLst>
                  <a:gd name="T0" fmla="*/ 5 w 71"/>
                  <a:gd name="T1" fmla="*/ 58 h 82"/>
                  <a:gd name="T2" fmla="*/ 4 w 71"/>
                  <a:gd name="T3" fmla="*/ 61 h 82"/>
                  <a:gd name="T4" fmla="*/ 1 w 71"/>
                  <a:gd name="T5" fmla="*/ 62 h 82"/>
                  <a:gd name="T6" fmla="*/ 8 w 71"/>
                  <a:gd name="T7" fmla="*/ 64 h 82"/>
                  <a:gd name="T8" fmla="*/ 6 w 71"/>
                  <a:gd name="T9" fmla="*/ 67 h 82"/>
                  <a:gd name="T10" fmla="*/ 1 w 71"/>
                  <a:gd name="T11" fmla="*/ 68 h 82"/>
                  <a:gd name="T12" fmla="*/ 3 w 71"/>
                  <a:gd name="T13" fmla="*/ 70 h 82"/>
                  <a:gd name="T14" fmla="*/ 5 w 71"/>
                  <a:gd name="T15" fmla="*/ 70 h 82"/>
                  <a:gd name="T16" fmla="*/ 5 w 71"/>
                  <a:gd name="T17" fmla="*/ 73 h 82"/>
                  <a:gd name="T18" fmla="*/ 4 w 71"/>
                  <a:gd name="T19" fmla="*/ 78 h 82"/>
                  <a:gd name="T20" fmla="*/ 5 w 71"/>
                  <a:gd name="T21" fmla="*/ 82 h 82"/>
                  <a:gd name="T22" fmla="*/ 15 w 71"/>
                  <a:gd name="T23" fmla="*/ 77 h 82"/>
                  <a:gd name="T24" fmla="*/ 16 w 71"/>
                  <a:gd name="T25" fmla="*/ 72 h 82"/>
                  <a:gd name="T26" fmla="*/ 19 w 71"/>
                  <a:gd name="T27" fmla="*/ 75 h 82"/>
                  <a:gd name="T28" fmla="*/ 21 w 71"/>
                  <a:gd name="T29" fmla="*/ 64 h 82"/>
                  <a:gd name="T30" fmla="*/ 25 w 71"/>
                  <a:gd name="T31" fmla="*/ 44 h 82"/>
                  <a:gd name="T32" fmla="*/ 28 w 71"/>
                  <a:gd name="T33" fmla="*/ 35 h 82"/>
                  <a:gd name="T34" fmla="*/ 37 w 71"/>
                  <a:gd name="T35" fmla="*/ 19 h 82"/>
                  <a:gd name="T36" fmla="*/ 44 w 71"/>
                  <a:gd name="T37" fmla="*/ 15 h 82"/>
                  <a:gd name="T38" fmla="*/ 52 w 71"/>
                  <a:gd name="T39" fmla="*/ 17 h 82"/>
                  <a:gd name="T40" fmla="*/ 62 w 71"/>
                  <a:gd name="T41" fmla="*/ 8 h 82"/>
                  <a:gd name="T42" fmla="*/ 68 w 71"/>
                  <a:gd name="T43" fmla="*/ 11 h 82"/>
                  <a:gd name="T44" fmla="*/ 66 w 71"/>
                  <a:gd name="T45" fmla="*/ 11 h 82"/>
                  <a:gd name="T46" fmla="*/ 66 w 71"/>
                  <a:gd name="T47" fmla="*/ 3 h 82"/>
                  <a:gd name="T48" fmla="*/ 63 w 71"/>
                  <a:gd name="T49" fmla="*/ 4 h 82"/>
                  <a:gd name="T50" fmla="*/ 62 w 71"/>
                  <a:gd name="T51" fmla="*/ 2 h 82"/>
                  <a:gd name="T52" fmla="*/ 59 w 71"/>
                  <a:gd name="T53" fmla="*/ 1 h 82"/>
                  <a:gd name="T54" fmla="*/ 54 w 71"/>
                  <a:gd name="T55" fmla="*/ 1 h 82"/>
                  <a:gd name="T56" fmla="*/ 49 w 71"/>
                  <a:gd name="T57" fmla="*/ 7 h 82"/>
                  <a:gd name="T58" fmla="*/ 45 w 71"/>
                  <a:gd name="T59" fmla="*/ 6 h 82"/>
                  <a:gd name="T60" fmla="*/ 44 w 71"/>
                  <a:gd name="T61" fmla="*/ 8 h 82"/>
                  <a:gd name="T62" fmla="*/ 42 w 71"/>
                  <a:gd name="T63" fmla="*/ 9 h 82"/>
                  <a:gd name="T64" fmla="*/ 40 w 71"/>
                  <a:gd name="T65" fmla="*/ 14 h 82"/>
                  <a:gd name="T66" fmla="*/ 35 w 71"/>
                  <a:gd name="T67" fmla="*/ 17 h 82"/>
                  <a:gd name="T68" fmla="*/ 35 w 71"/>
                  <a:gd name="T69" fmla="*/ 20 h 82"/>
                  <a:gd name="T70" fmla="*/ 30 w 71"/>
                  <a:gd name="T71" fmla="*/ 22 h 82"/>
                  <a:gd name="T72" fmla="*/ 26 w 71"/>
                  <a:gd name="T73" fmla="*/ 30 h 82"/>
                  <a:gd name="T74" fmla="*/ 21 w 71"/>
                  <a:gd name="T75" fmla="*/ 37 h 82"/>
                  <a:gd name="T76" fmla="*/ 22 w 71"/>
                  <a:gd name="T77" fmla="*/ 37 h 82"/>
                  <a:gd name="T78" fmla="*/ 20 w 71"/>
                  <a:gd name="T79" fmla="*/ 41 h 82"/>
                  <a:gd name="T80" fmla="*/ 18 w 71"/>
                  <a:gd name="T81" fmla="*/ 46 h 82"/>
                  <a:gd name="T82" fmla="*/ 13 w 71"/>
                  <a:gd name="T83" fmla="*/ 5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" h="82">
                    <a:moveTo>
                      <a:pt x="8" y="55"/>
                    </a:moveTo>
                    <a:cubicBezTo>
                      <a:pt x="7" y="55"/>
                      <a:pt x="7" y="56"/>
                      <a:pt x="6" y="56"/>
                    </a:cubicBezTo>
                    <a:cubicBezTo>
                      <a:pt x="10" y="57"/>
                      <a:pt x="6" y="58"/>
                      <a:pt x="5" y="58"/>
                    </a:cubicBezTo>
                    <a:cubicBezTo>
                      <a:pt x="5" y="59"/>
                      <a:pt x="5" y="59"/>
                      <a:pt x="5" y="60"/>
                    </a:cubicBezTo>
                    <a:cubicBezTo>
                      <a:pt x="5" y="60"/>
                      <a:pt x="5" y="59"/>
                      <a:pt x="5" y="59"/>
                    </a:cubicBezTo>
                    <a:cubicBezTo>
                      <a:pt x="4" y="60"/>
                      <a:pt x="4" y="60"/>
                      <a:pt x="4" y="61"/>
                    </a:cubicBezTo>
                    <a:cubicBezTo>
                      <a:pt x="3" y="61"/>
                      <a:pt x="2" y="61"/>
                      <a:pt x="2" y="60"/>
                    </a:cubicBezTo>
                    <a:cubicBezTo>
                      <a:pt x="2" y="62"/>
                      <a:pt x="3" y="62"/>
                      <a:pt x="5" y="62"/>
                    </a:cubicBezTo>
                    <a:cubicBezTo>
                      <a:pt x="4" y="62"/>
                      <a:pt x="3" y="62"/>
                      <a:pt x="1" y="62"/>
                    </a:cubicBezTo>
                    <a:cubicBezTo>
                      <a:pt x="3" y="64"/>
                      <a:pt x="0" y="65"/>
                      <a:pt x="1" y="66"/>
                    </a:cubicBezTo>
                    <a:cubicBezTo>
                      <a:pt x="2" y="67"/>
                      <a:pt x="5" y="66"/>
                      <a:pt x="5" y="64"/>
                    </a:cubicBezTo>
                    <a:cubicBezTo>
                      <a:pt x="5" y="67"/>
                      <a:pt x="7" y="65"/>
                      <a:pt x="8" y="64"/>
                    </a:cubicBezTo>
                    <a:cubicBezTo>
                      <a:pt x="8" y="64"/>
                      <a:pt x="8" y="65"/>
                      <a:pt x="7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7" y="65"/>
                      <a:pt x="7" y="67"/>
                      <a:pt x="6" y="67"/>
                    </a:cubicBezTo>
                    <a:cubicBezTo>
                      <a:pt x="6" y="65"/>
                      <a:pt x="3" y="67"/>
                      <a:pt x="1" y="67"/>
                    </a:cubicBezTo>
                    <a:cubicBezTo>
                      <a:pt x="2" y="67"/>
                      <a:pt x="2" y="68"/>
                      <a:pt x="2" y="68"/>
                    </a:cubicBezTo>
                    <a:cubicBezTo>
                      <a:pt x="2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3" y="68"/>
                    </a:cubicBezTo>
                    <a:cubicBezTo>
                      <a:pt x="2" y="69"/>
                      <a:pt x="2" y="70"/>
                      <a:pt x="2" y="71"/>
                    </a:cubicBezTo>
                    <a:cubicBezTo>
                      <a:pt x="2" y="71"/>
                      <a:pt x="2" y="71"/>
                      <a:pt x="3" y="70"/>
                    </a:cubicBezTo>
                    <a:cubicBezTo>
                      <a:pt x="3" y="71"/>
                      <a:pt x="3" y="72"/>
                      <a:pt x="3" y="72"/>
                    </a:cubicBezTo>
                    <a:cubicBezTo>
                      <a:pt x="4" y="71"/>
                      <a:pt x="4" y="68"/>
                      <a:pt x="7" y="69"/>
                    </a:cubicBezTo>
                    <a:cubicBezTo>
                      <a:pt x="6" y="69"/>
                      <a:pt x="6" y="70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1"/>
                      <a:pt x="4" y="72"/>
                      <a:pt x="3" y="73"/>
                    </a:cubicBezTo>
                    <a:cubicBezTo>
                      <a:pt x="4" y="73"/>
                      <a:pt x="4" y="73"/>
                      <a:pt x="5" y="73"/>
                    </a:cubicBezTo>
                    <a:cubicBezTo>
                      <a:pt x="4" y="74"/>
                      <a:pt x="2" y="74"/>
                      <a:pt x="2" y="75"/>
                    </a:cubicBezTo>
                    <a:cubicBezTo>
                      <a:pt x="3" y="75"/>
                      <a:pt x="4" y="75"/>
                      <a:pt x="5" y="74"/>
                    </a:cubicBezTo>
                    <a:cubicBezTo>
                      <a:pt x="4" y="75"/>
                      <a:pt x="4" y="77"/>
                      <a:pt x="4" y="78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2" y="79"/>
                      <a:pt x="4" y="81"/>
                      <a:pt x="6" y="80"/>
                    </a:cubicBezTo>
                    <a:cubicBezTo>
                      <a:pt x="6" y="81"/>
                      <a:pt x="6" y="81"/>
                      <a:pt x="5" y="82"/>
                    </a:cubicBezTo>
                    <a:cubicBezTo>
                      <a:pt x="8" y="82"/>
                      <a:pt x="11" y="81"/>
                      <a:pt x="12" y="79"/>
                    </a:cubicBezTo>
                    <a:cubicBezTo>
                      <a:pt x="12" y="78"/>
                      <a:pt x="13" y="77"/>
                      <a:pt x="13" y="77"/>
                    </a:cubicBezTo>
                    <a:cubicBezTo>
                      <a:pt x="13" y="76"/>
                      <a:pt x="15" y="77"/>
                      <a:pt x="15" y="77"/>
                    </a:cubicBezTo>
                    <a:cubicBezTo>
                      <a:pt x="16" y="76"/>
                      <a:pt x="15" y="75"/>
                      <a:pt x="15" y="74"/>
                    </a:cubicBezTo>
                    <a:cubicBezTo>
                      <a:pt x="15" y="74"/>
                      <a:pt x="15" y="74"/>
                      <a:pt x="16" y="74"/>
                    </a:cubicBezTo>
                    <a:cubicBezTo>
                      <a:pt x="15" y="73"/>
                      <a:pt x="16" y="73"/>
                      <a:pt x="16" y="72"/>
                    </a:cubicBezTo>
                    <a:cubicBezTo>
                      <a:pt x="16" y="73"/>
                      <a:pt x="16" y="75"/>
                      <a:pt x="16" y="76"/>
                    </a:cubicBezTo>
                    <a:cubicBezTo>
                      <a:pt x="16" y="77"/>
                      <a:pt x="18" y="76"/>
                      <a:pt x="18" y="78"/>
                    </a:cubicBezTo>
                    <a:cubicBezTo>
                      <a:pt x="19" y="77"/>
                      <a:pt x="19" y="76"/>
                      <a:pt x="19" y="75"/>
                    </a:cubicBezTo>
                    <a:cubicBezTo>
                      <a:pt x="18" y="73"/>
                      <a:pt x="20" y="73"/>
                      <a:pt x="21" y="71"/>
                    </a:cubicBezTo>
                    <a:cubicBezTo>
                      <a:pt x="21" y="70"/>
                      <a:pt x="21" y="69"/>
                      <a:pt x="20" y="67"/>
                    </a:cubicBezTo>
                    <a:cubicBezTo>
                      <a:pt x="20" y="66"/>
                      <a:pt x="22" y="65"/>
                      <a:pt x="21" y="64"/>
                    </a:cubicBezTo>
                    <a:cubicBezTo>
                      <a:pt x="20" y="61"/>
                      <a:pt x="20" y="59"/>
                      <a:pt x="20" y="56"/>
                    </a:cubicBezTo>
                    <a:cubicBezTo>
                      <a:pt x="21" y="53"/>
                      <a:pt x="19" y="50"/>
                      <a:pt x="23" y="49"/>
                    </a:cubicBezTo>
                    <a:cubicBezTo>
                      <a:pt x="27" y="48"/>
                      <a:pt x="24" y="47"/>
                      <a:pt x="25" y="44"/>
                    </a:cubicBezTo>
                    <a:cubicBezTo>
                      <a:pt x="26" y="42"/>
                      <a:pt x="26" y="41"/>
                      <a:pt x="26" y="39"/>
                    </a:cubicBezTo>
                    <a:cubicBezTo>
                      <a:pt x="26" y="38"/>
                      <a:pt x="27" y="37"/>
                      <a:pt x="27" y="36"/>
                    </a:cubicBezTo>
                    <a:cubicBezTo>
                      <a:pt x="27" y="36"/>
                      <a:pt x="28" y="36"/>
                      <a:pt x="28" y="35"/>
                    </a:cubicBezTo>
                    <a:cubicBezTo>
                      <a:pt x="30" y="33"/>
                      <a:pt x="31" y="30"/>
                      <a:pt x="31" y="28"/>
                    </a:cubicBezTo>
                    <a:cubicBezTo>
                      <a:pt x="30" y="26"/>
                      <a:pt x="34" y="21"/>
                      <a:pt x="35" y="23"/>
                    </a:cubicBezTo>
                    <a:cubicBezTo>
                      <a:pt x="36" y="23"/>
                      <a:pt x="36" y="19"/>
                      <a:pt x="37" y="19"/>
                    </a:cubicBezTo>
                    <a:cubicBezTo>
                      <a:pt x="38" y="20"/>
                      <a:pt x="40" y="20"/>
                      <a:pt x="41" y="20"/>
                    </a:cubicBezTo>
                    <a:cubicBezTo>
                      <a:pt x="40" y="18"/>
                      <a:pt x="42" y="17"/>
                      <a:pt x="41" y="16"/>
                    </a:cubicBezTo>
                    <a:cubicBezTo>
                      <a:pt x="42" y="16"/>
                      <a:pt x="43" y="15"/>
                      <a:pt x="44" y="15"/>
                    </a:cubicBezTo>
                    <a:cubicBezTo>
                      <a:pt x="44" y="15"/>
                      <a:pt x="43" y="14"/>
                      <a:pt x="44" y="14"/>
                    </a:cubicBezTo>
                    <a:cubicBezTo>
                      <a:pt x="45" y="13"/>
                      <a:pt x="47" y="17"/>
                      <a:pt x="48" y="18"/>
                    </a:cubicBezTo>
                    <a:cubicBezTo>
                      <a:pt x="49" y="19"/>
                      <a:pt x="52" y="17"/>
                      <a:pt x="52" y="17"/>
                    </a:cubicBezTo>
                    <a:cubicBezTo>
                      <a:pt x="53" y="19"/>
                      <a:pt x="55" y="18"/>
                      <a:pt x="56" y="16"/>
                    </a:cubicBezTo>
                    <a:cubicBezTo>
                      <a:pt x="57" y="15"/>
                      <a:pt x="56" y="13"/>
                      <a:pt x="57" y="11"/>
                    </a:cubicBezTo>
                    <a:cubicBezTo>
                      <a:pt x="57" y="9"/>
                      <a:pt x="60" y="9"/>
                      <a:pt x="62" y="8"/>
                    </a:cubicBezTo>
                    <a:cubicBezTo>
                      <a:pt x="63" y="8"/>
                      <a:pt x="65" y="10"/>
                      <a:pt x="66" y="11"/>
                    </a:cubicBezTo>
                    <a:cubicBezTo>
                      <a:pt x="66" y="13"/>
                      <a:pt x="64" y="14"/>
                      <a:pt x="65" y="16"/>
                    </a:cubicBezTo>
                    <a:cubicBezTo>
                      <a:pt x="66" y="14"/>
                      <a:pt x="68" y="13"/>
                      <a:pt x="68" y="11"/>
                    </a:cubicBezTo>
                    <a:cubicBezTo>
                      <a:pt x="69" y="12"/>
                      <a:pt x="69" y="12"/>
                      <a:pt x="70" y="12"/>
                    </a:cubicBezTo>
                    <a:cubicBezTo>
                      <a:pt x="70" y="11"/>
                      <a:pt x="70" y="11"/>
                      <a:pt x="70" y="10"/>
                    </a:cubicBezTo>
                    <a:cubicBezTo>
                      <a:pt x="69" y="11"/>
                      <a:pt x="68" y="11"/>
                      <a:pt x="66" y="11"/>
                    </a:cubicBezTo>
                    <a:cubicBezTo>
                      <a:pt x="68" y="9"/>
                      <a:pt x="65" y="8"/>
                      <a:pt x="64" y="7"/>
                    </a:cubicBezTo>
                    <a:cubicBezTo>
                      <a:pt x="67" y="8"/>
                      <a:pt x="67" y="8"/>
                      <a:pt x="69" y="6"/>
                    </a:cubicBezTo>
                    <a:cubicBezTo>
                      <a:pt x="71" y="4"/>
                      <a:pt x="67" y="2"/>
                      <a:pt x="66" y="3"/>
                    </a:cubicBezTo>
                    <a:cubicBezTo>
                      <a:pt x="66" y="3"/>
                      <a:pt x="65" y="2"/>
                      <a:pt x="66" y="2"/>
                    </a:cubicBezTo>
                    <a:cubicBezTo>
                      <a:pt x="63" y="2"/>
                      <a:pt x="65" y="6"/>
                      <a:pt x="62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2" y="4"/>
                      <a:pt x="62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2" y="2"/>
                    </a:cubicBezTo>
                    <a:cubicBezTo>
                      <a:pt x="65" y="2"/>
                      <a:pt x="63" y="0"/>
                      <a:pt x="61" y="0"/>
                    </a:cubicBezTo>
                    <a:cubicBezTo>
                      <a:pt x="61" y="2"/>
                      <a:pt x="61" y="5"/>
                      <a:pt x="59" y="5"/>
                    </a:cubicBezTo>
                    <a:cubicBezTo>
                      <a:pt x="59" y="4"/>
                      <a:pt x="59" y="3"/>
                      <a:pt x="59" y="1"/>
                    </a:cubicBezTo>
                    <a:cubicBezTo>
                      <a:pt x="57" y="3"/>
                      <a:pt x="56" y="6"/>
                      <a:pt x="55" y="8"/>
                    </a:cubicBezTo>
                    <a:cubicBezTo>
                      <a:pt x="53" y="7"/>
                      <a:pt x="56" y="3"/>
                      <a:pt x="57" y="2"/>
                    </a:cubicBezTo>
                    <a:cubicBezTo>
                      <a:pt x="55" y="3"/>
                      <a:pt x="54" y="2"/>
                      <a:pt x="54" y="1"/>
                    </a:cubicBezTo>
                    <a:cubicBezTo>
                      <a:pt x="54" y="1"/>
                      <a:pt x="53" y="2"/>
                      <a:pt x="52" y="2"/>
                    </a:cubicBezTo>
                    <a:cubicBezTo>
                      <a:pt x="55" y="4"/>
                      <a:pt x="49" y="6"/>
                      <a:pt x="50" y="9"/>
                    </a:cubicBezTo>
                    <a:cubicBezTo>
                      <a:pt x="49" y="8"/>
                      <a:pt x="49" y="8"/>
                      <a:pt x="49" y="7"/>
                    </a:cubicBezTo>
                    <a:cubicBezTo>
                      <a:pt x="48" y="8"/>
                      <a:pt x="47" y="8"/>
                      <a:pt x="46" y="6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7"/>
                      <a:pt x="45" y="7"/>
                      <a:pt x="45" y="6"/>
                    </a:cubicBezTo>
                    <a:cubicBezTo>
                      <a:pt x="45" y="8"/>
                      <a:pt x="46" y="7"/>
                      <a:pt x="46" y="8"/>
                    </a:cubicBezTo>
                    <a:cubicBezTo>
                      <a:pt x="47" y="9"/>
                      <a:pt x="46" y="10"/>
                      <a:pt x="46" y="11"/>
                    </a:cubicBezTo>
                    <a:cubicBezTo>
                      <a:pt x="46" y="10"/>
                      <a:pt x="45" y="9"/>
                      <a:pt x="44" y="8"/>
                    </a:cubicBezTo>
                    <a:cubicBezTo>
                      <a:pt x="44" y="10"/>
                      <a:pt x="43" y="9"/>
                      <a:pt x="43" y="10"/>
                    </a:cubicBezTo>
                    <a:cubicBezTo>
                      <a:pt x="42" y="11"/>
                      <a:pt x="43" y="12"/>
                      <a:pt x="42" y="13"/>
                    </a:cubicBezTo>
                    <a:cubicBezTo>
                      <a:pt x="42" y="12"/>
                      <a:pt x="42" y="10"/>
                      <a:pt x="42" y="9"/>
                    </a:cubicBezTo>
                    <a:cubicBezTo>
                      <a:pt x="41" y="10"/>
                      <a:pt x="40" y="11"/>
                      <a:pt x="40" y="13"/>
                    </a:cubicBezTo>
                    <a:cubicBezTo>
                      <a:pt x="40" y="12"/>
                      <a:pt x="40" y="11"/>
                      <a:pt x="40" y="10"/>
                    </a:cubicBezTo>
                    <a:cubicBezTo>
                      <a:pt x="38" y="10"/>
                      <a:pt x="39" y="13"/>
                      <a:pt x="40" y="14"/>
                    </a:cubicBezTo>
                    <a:cubicBezTo>
                      <a:pt x="39" y="13"/>
                      <a:pt x="38" y="12"/>
                      <a:pt x="37" y="12"/>
                    </a:cubicBezTo>
                    <a:cubicBezTo>
                      <a:pt x="39" y="14"/>
                      <a:pt x="36" y="15"/>
                      <a:pt x="36" y="12"/>
                    </a:cubicBezTo>
                    <a:cubicBezTo>
                      <a:pt x="36" y="14"/>
                      <a:pt x="34" y="16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8"/>
                      <a:pt x="33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4" y="21"/>
                      <a:pt x="33" y="21"/>
                      <a:pt x="31" y="21"/>
                    </a:cubicBezTo>
                    <a:cubicBezTo>
                      <a:pt x="31" y="22"/>
                      <a:pt x="32" y="23"/>
                      <a:pt x="31" y="24"/>
                    </a:cubicBezTo>
                    <a:cubicBezTo>
                      <a:pt x="31" y="23"/>
                      <a:pt x="30" y="23"/>
                      <a:pt x="30" y="22"/>
                    </a:cubicBezTo>
                    <a:cubicBezTo>
                      <a:pt x="29" y="23"/>
                      <a:pt x="30" y="25"/>
                      <a:pt x="28" y="26"/>
                    </a:cubicBezTo>
                    <a:cubicBezTo>
                      <a:pt x="29" y="26"/>
                      <a:pt x="29" y="26"/>
                      <a:pt x="30" y="26"/>
                    </a:cubicBezTo>
                    <a:cubicBezTo>
                      <a:pt x="27" y="27"/>
                      <a:pt x="27" y="27"/>
                      <a:pt x="26" y="30"/>
                    </a:cubicBezTo>
                    <a:cubicBezTo>
                      <a:pt x="25" y="31"/>
                      <a:pt x="22" y="32"/>
                      <a:pt x="24" y="33"/>
                    </a:cubicBezTo>
                    <a:cubicBezTo>
                      <a:pt x="23" y="33"/>
                      <a:pt x="23" y="33"/>
                      <a:pt x="23" y="34"/>
                    </a:cubicBezTo>
                    <a:cubicBezTo>
                      <a:pt x="24" y="35"/>
                      <a:pt x="22" y="36"/>
                      <a:pt x="21" y="37"/>
                    </a:cubicBezTo>
                    <a:cubicBezTo>
                      <a:pt x="22" y="37"/>
                      <a:pt x="22" y="37"/>
                      <a:pt x="23" y="36"/>
                    </a:cubicBezTo>
                    <a:cubicBezTo>
                      <a:pt x="23" y="37"/>
                      <a:pt x="23" y="37"/>
                      <a:pt x="23" y="38"/>
                    </a:cubicBezTo>
                    <a:cubicBezTo>
                      <a:pt x="23" y="37"/>
                      <a:pt x="22" y="37"/>
                      <a:pt x="22" y="37"/>
                    </a:cubicBezTo>
                    <a:cubicBezTo>
                      <a:pt x="22" y="39"/>
                      <a:pt x="21" y="39"/>
                      <a:pt x="22" y="41"/>
                    </a:cubicBezTo>
                    <a:cubicBezTo>
                      <a:pt x="21" y="40"/>
                      <a:pt x="21" y="40"/>
                      <a:pt x="21" y="39"/>
                    </a:cubicBezTo>
                    <a:cubicBezTo>
                      <a:pt x="20" y="40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1" y="41"/>
                    </a:cubicBezTo>
                    <a:cubicBezTo>
                      <a:pt x="21" y="42"/>
                      <a:pt x="20" y="43"/>
                      <a:pt x="18" y="43"/>
                    </a:cubicBezTo>
                    <a:cubicBezTo>
                      <a:pt x="18" y="44"/>
                      <a:pt x="18" y="45"/>
                      <a:pt x="18" y="46"/>
                    </a:cubicBezTo>
                    <a:cubicBezTo>
                      <a:pt x="16" y="45"/>
                      <a:pt x="10" y="55"/>
                      <a:pt x="18" y="50"/>
                    </a:cubicBezTo>
                    <a:cubicBezTo>
                      <a:pt x="17" y="51"/>
                      <a:pt x="16" y="52"/>
                      <a:pt x="15" y="53"/>
                    </a:cubicBezTo>
                    <a:cubicBezTo>
                      <a:pt x="14" y="50"/>
                      <a:pt x="13" y="52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3"/>
                      <a:pt x="9" y="54"/>
                      <a:pt x="8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  <p:sp>
            <p:nvSpPr>
              <p:cNvPr id="550" name="Freeform 405"/>
              <p:cNvSpPr>
                <a:spLocks noEditPoints="1"/>
              </p:cNvSpPr>
              <p:nvPr/>
            </p:nvSpPr>
            <p:spPr bwMode="auto">
              <a:xfrm>
                <a:off x="3794" y="1714"/>
                <a:ext cx="170" cy="200"/>
              </a:xfrm>
              <a:custGeom>
                <a:avLst/>
                <a:gdLst>
                  <a:gd name="T0" fmla="*/ 4 w 72"/>
                  <a:gd name="T1" fmla="*/ 78 h 84"/>
                  <a:gd name="T2" fmla="*/ 3 w 72"/>
                  <a:gd name="T3" fmla="*/ 73 h 84"/>
                  <a:gd name="T4" fmla="*/ 2 w 72"/>
                  <a:gd name="T5" fmla="*/ 67 h 84"/>
                  <a:gd name="T6" fmla="*/ 4 w 72"/>
                  <a:gd name="T7" fmla="*/ 61 h 84"/>
                  <a:gd name="T8" fmla="*/ 7 w 72"/>
                  <a:gd name="T9" fmla="*/ 58 h 84"/>
                  <a:gd name="T10" fmla="*/ 14 w 72"/>
                  <a:gd name="T11" fmla="*/ 53 h 84"/>
                  <a:gd name="T12" fmla="*/ 20 w 72"/>
                  <a:gd name="T13" fmla="*/ 42 h 84"/>
                  <a:gd name="T14" fmla="*/ 23 w 72"/>
                  <a:gd name="T15" fmla="*/ 37 h 84"/>
                  <a:gd name="T16" fmla="*/ 26 w 72"/>
                  <a:gd name="T17" fmla="*/ 30 h 84"/>
                  <a:gd name="T18" fmla="*/ 32 w 72"/>
                  <a:gd name="T19" fmla="*/ 21 h 84"/>
                  <a:gd name="T20" fmla="*/ 36 w 72"/>
                  <a:gd name="T21" fmla="*/ 15 h 84"/>
                  <a:gd name="T22" fmla="*/ 41 w 72"/>
                  <a:gd name="T23" fmla="*/ 11 h 84"/>
                  <a:gd name="T24" fmla="*/ 45 w 72"/>
                  <a:gd name="T25" fmla="*/ 8 h 84"/>
                  <a:gd name="T26" fmla="*/ 51 w 72"/>
                  <a:gd name="T27" fmla="*/ 7 h 84"/>
                  <a:gd name="T28" fmla="*/ 56 w 72"/>
                  <a:gd name="T29" fmla="*/ 2 h 84"/>
                  <a:gd name="T30" fmla="*/ 60 w 72"/>
                  <a:gd name="T31" fmla="*/ 0 h 84"/>
                  <a:gd name="T32" fmla="*/ 67 w 72"/>
                  <a:gd name="T33" fmla="*/ 2 h 84"/>
                  <a:gd name="T34" fmla="*/ 69 w 72"/>
                  <a:gd name="T35" fmla="*/ 11 h 84"/>
                  <a:gd name="T36" fmla="*/ 67 w 72"/>
                  <a:gd name="T37" fmla="*/ 16 h 84"/>
                  <a:gd name="T38" fmla="*/ 66 w 72"/>
                  <a:gd name="T39" fmla="*/ 12 h 84"/>
                  <a:gd name="T40" fmla="*/ 52 w 72"/>
                  <a:gd name="T41" fmla="*/ 19 h 84"/>
                  <a:gd name="T42" fmla="*/ 43 w 72"/>
                  <a:gd name="T43" fmla="*/ 20 h 84"/>
                  <a:gd name="T44" fmla="*/ 36 w 72"/>
                  <a:gd name="T45" fmla="*/ 25 h 84"/>
                  <a:gd name="T46" fmla="*/ 29 w 72"/>
                  <a:gd name="T47" fmla="*/ 37 h 84"/>
                  <a:gd name="T48" fmla="*/ 23 w 72"/>
                  <a:gd name="T49" fmla="*/ 64 h 84"/>
                  <a:gd name="T50" fmla="*/ 18 w 72"/>
                  <a:gd name="T51" fmla="*/ 79 h 84"/>
                  <a:gd name="T52" fmla="*/ 14 w 72"/>
                  <a:gd name="T53" fmla="*/ 79 h 84"/>
                  <a:gd name="T54" fmla="*/ 14 w 72"/>
                  <a:gd name="T55" fmla="*/ 77 h 84"/>
                  <a:gd name="T56" fmla="*/ 16 w 72"/>
                  <a:gd name="T57" fmla="*/ 74 h 84"/>
                  <a:gd name="T58" fmla="*/ 21 w 72"/>
                  <a:gd name="T59" fmla="*/ 72 h 84"/>
                  <a:gd name="T60" fmla="*/ 26 w 72"/>
                  <a:gd name="T61" fmla="*/ 44 h 84"/>
                  <a:gd name="T62" fmla="*/ 28 w 72"/>
                  <a:gd name="T63" fmla="*/ 31 h 84"/>
                  <a:gd name="T64" fmla="*/ 25 w 72"/>
                  <a:gd name="T65" fmla="*/ 35 h 84"/>
                  <a:gd name="T66" fmla="*/ 23 w 72"/>
                  <a:gd name="T67" fmla="*/ 41 h 84"/>
                  <a:gd name="T68" fmla="*/ 16 w 72"/>
                  <a:gd name="T69" fmla="*/ 50 h 84"/>
                  <a:gd name="T70" fmla="*/ 14 w 72"/>
                  <a:gd name="T71" fmla="*/ 54 h 84"/>
                  <a:gd name="T72" fmla="*/ 7 w 72"/>
                  <a:gd name="T73" fmla="*/ 59 h 84"/>
                  <a:gd name="T74" fmla="*/ 3 w 72"/>
                  <a:gd name="T75" fmla="*/ 65 h 84"/>
                  <a:gd name="T76" fmla="*/ 10 w 72"/>
                  <a:gd name="T77" fmla="*/ 65 h 84"/>
                  <a:gd name="T78" fmla="*/ 8 w 72"/>
                  <a:gd name="T79" fmla="*/ 69 h 84"/>
                  <a:gd name="T80" fmla="*/ 8 w 72"/>
                  <a:gd name="T81" fmla="*/ 73 h 84"/>
                  <a:gd name="T82" fmla="*/ 8 w 72"/>
                  <a:gd name="T83" fmla="*/ 80 h 84"/>
                  <a:gd name="T84" fmla="*/ 7 w 72"/>
                  <a:gd name="T85" fmla="*/ 68 h 84"/>
                  <a:gd name="T86" fmla="*/ 3 w 72"/>
                  <a:gd name="T87" fmla="*/ 68 h 84"/>
                  <a:gd name="T88" fmla="*/ 31 w 72"/>
                  <a:gd name="T89" fmla="*/ 26 h 84"/>
                  <a:gd name="T90" fmla="*/ 42 w 72"/>
                  <a:gd name="T91" fmla="*/ 18 h 84"/>
                  <a:gd name="T92" fmla="*/ 37 w 72"/>
                  <a:gd name="T93" fmla="*/ 15 h 84"/>
                  <a:gd name="T94" fmla="*/ 33 w 72"/>
                  <a:gd name="T95" fmla="*/ 23 h 84"/>
                  <a:gd name="T96" fmla="*/ 53 w 72"/>
                  <a:gd name="T97" fmla="*/ 18 h 84"/>
                  <a:gd name="T98" fmla="*/ 63 w 72"/>
                  <a:gd name="T99" fmla="*/ 9 h 84"/>
                  <a:gd name="T100" fmla="*/ 68 w 72"/>
                  <a:gd name="T101" fmla="*/ 8 h 84"/>
                  <a:gd name="T102" fmla="*/ 66 w 72"/>
                  <a:gd name="T103" fmla="*/ 4 h 84"/>
                  <a:gd name="T104" fmla="*/ 60 w 72"/>
                  <a:gd name="T105" fmla="*/ 7 h 84"/>
                  <a:gd name="T106" fmla="*/ 54 w 72"/>
                  <a:gd name="T107" fmla="*/ 3 h 84"/>
                  <a:gd name="T108" fmla="*/ 48 w 72"/>
                  <a:gd name="T109" fmla="*/ 9 h 84"/>
                  <a:gd name="T110" fmla="*/ 43 w 72"/>
                  <a:gd name="T111" fmla="*/ 15 h 84"/>
                  <a:gd name="T112" fmla="*/ 42 w 72"/>
                  <a:gd name="T113" fmla="*/ 14 h 84"/>
                  <a:gd name="T114" fmla="*/ 69 w 72"/>
                  <a:gd name="T115" fmla="*/ 13 h 84"/>
                  <a:gd name="T116" fmla="*/ 40 w 72"/>
                  <a:gd name="T117" fmla="*/ 12 h 84"/>
                  <a:gd name="T118" fmla="*/ 63 w 72"/>
                  <a:gd name="T119" fmla="*/ 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2" h="84">
                    <a:moveTo>
                      <a:pt x="6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6" y="83"/>
                      <a:pt x="6" y="82"/>
                      <a:pt x="6" y="82"/>
                    </a:cubicBezTo>
                    <a:cubicBezTo>
                      <a:pt x="5" y="82"/>
                      <a:pt x="4" y="82"/>
                      <a:pt x="3" y="81"/>
                    </a:cubicBezTo>
                    <a:cubicBezTo>
                      <a:pt x="3" y="80"/>
                      <a:pt x="3" y="79"/>
                      <a:pt x="3" y="78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1"/>
                      <a:pt x="3" y="70"/>
                    </a:cubicBezTo>
                    <a:cubicBezTo>
                      <a:pt x="2" y="70"/>
                      <a:pt x="2" y="70"/>
                      <a:pt x="2" y="6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7" y="58"/>
                      <a:pt x="7" y="58"/>
                      <a:pt x="8" y="58"/>
                    </a:cubicBezTo>
                    <a:cubicBezTo>
                      <a:pt x="8" y="58"/>
                      <a:pt x="7" y="58"/>
                      <a:pt x="7" y="58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6"/>
                      <a:pt x="7" y="56"/>
                      <a:pt x="8" y="56"/>
                    </a:cubicBezTo>
                    <a:cubicBezTo>
                      <a:pt x="8" y="56"/>
                      <a:pt x="8" y="56"/>
                      <a:pt x="9" y="56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0" y="54"/>
                      <a:pt x="11" y="53"/>
                      <a:pt x="13" y="53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7" y="47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5"/>
                      <a:pt x="18" y="44"/>
                      <a:pt x="19" y="44"/>
                    </a:cubicBezTo>
                    <a:cubicBezTo>
                      <a:pt x="19" y="44"/>
                      <a:pt x="20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0"/>
                      <a:pt x="21" y="40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3"/>
                      <a:pt x="24" y="33"/>
                    </a:cubicBezTo>
                    <a:cubicBezTo>
                      <a:pt x="24" y="33"/>
                      <a:pt x="24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30" y="25"/>
                    </a:cubicBezTo>
                    <a:cubicBezTo>
                      <a:pt x="30" y="24"/>
                      <a:pt x="30" y="23"/>
                      <a:pt x="31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4" y="19"/>
                    </a:cubicBezTo>
                    <a:cubicBezTo>
                      <a:pt x="35" y="19"/>
                      <a:pt x="35" y="19"/>
                      <a:pt x="35" y="18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6"/>
                      <a:pt x="36" y="16"/>
                      <a:pt x="36" y="15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9" y="12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40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2" y="10"/>
                      <a:pt x="42" y="10"/>
                      <a:pt x="42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7"/>
                      <a:pt x="4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8"/>
                      <a:pt x="49" y="8"/>
                      <a:pt x="4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2" y="6"/>
                      <a:pt x="52" y="6"/>
                    </a:cubicBezTo>
                    <a:cubicBezTo>
                      <a:pt x="53" y="5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2"/>
                      <a:pt x="56" y="3"/>
                      <a:pt x="56" y="3"/>
                    </a:cubicBezTo>
                    <a:cubicBezTo>
                      <a:pt x="56" y="3"/>
                      <a:pt x="57" y="3"/>
                      <a:pt x="57" y="2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4"/>
                      <a:pt x="58" y="4"/>
                    </a:cubicBezTo>
                    <a:cubicBezTo>
                      <a:pt x="57" y="5"/>
                      <a:pt x="57" y="6"/>
                      <a:pt x="56" y="6"/>
                    </a:cubicBezTo>
                    <a:cubicBezTo>
                      <a:pt x="57" y="5"/>
                      <a:pt x="58" y="3"/>
                      <a:pt x="59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4"/>
                      <a:pt x="61" y="3"/>
                      <a:pt x="61" y="2"/>
                    </a:cubicBezTo>
                    <a:cubicBezTo>
                      <a:pt x="61" y="1"/>
                      <a:pt x="61" y="1"/>
                      <a:pt x="62" y="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2"/>
                      <a:pt x="66" y="2"/>
                      <a:pt x="66" y="2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9" y="3"/>
                      <a:pt x="71" y="4"/>
                      <a:pt x="71" y="5"/>
                    </a:cubicBezTo>
                    <a:cubicBezTo>
                      <a:pt x="72" y="6"/>
                      <a:pt x="71" y="7"/>
                      <a:pt x="71" y="7"/>
                    </a:cubicBezTo>
                    <a:cubicBezTo>
                      <a:pt x="70" y="9"/>
                      <a:pt x="69" y="9"/>
                      <a:pt x="68" y="9"/>
                    </a:cubicBezTo>
                    <a:cubicBezTo>
                      <a:pt x="68" y="10"/>
                      <a:pt x="69" y="10"/>
                      <a:pt x="69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2" y="12"/>
                      <a:pt x="72" y="13"/>
                      <a:pt x="71" y="13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69" y="15"/>
                      <a:pt x="68" y="16"/>
                      <a:pt x="67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6"/>
                      <a:pt x="65" y="15"/>
                      <a:pt x="66" y="14"/>
                    </a:cubicBezTo>
                    <a:cubicBezTo>
                      <a:pt x="66" y="14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1"/>
                      <a:pt x="64" y="10"/>
                      <a:pt x="63" y="10"/>
                    </a:cubicBezTo>
                    <a:cubicBezTo>
                      <a:pt x="63" y="10"/>
                      <a:pt x="62" y="10"/>
                      <a:pt x="62" y="10"/>
                    </a:cubicBezTo>
                    <a:cubicBezTo>
                      <a:pt x="60" y="11"/>
                      <a:pt x="59" y="11"/>
                      <a:pt x="58" y="12"/>
                    </a:cubicBezTo>
                    <a:cubicBezTo>
                      <a:pt x="58" y="13"/>
                      <a:pt x="58" y="14"/>
                      <a:pt x="58" y="14"/>
                    </a:cubicBezTo>
                    <a:cubicBezTo>
                      <a:pt x="58" y="15"/>
                      <a:pt x="58" y="16"/>
                      <a:pt x="58" y="17"/>
                    </a:cubicBezTo>
                    <a:cubicBezTo>
                      <a:pt x="57" y="19"/>
                      <a:pt x="56" y="20"/>
                      <a:pt x="55" y="20"/>
                    </a:cubicBezTo>
                    <a:cubicBezTo>
                      <a:pt x="54" y="20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2" y="19"/>
                    </a:cubicBezTo>
                    <a:cubicBezTo>
                      <a:pt x="51" y="19"/>
                      <a:pt x="49" y="20"/>
                      <a:pt x="48" y="19"/>
                    </a:cubicBezTo>
                    <a:cubicBezTo>
                      <a:pt x="48" y="19"/>
                      <a:pt x="47" y="18"/>
                      <a:pt x="47" y="17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5" y="16"/>
                      <a:pt x="45" y="17"/>
                      <a:pt x="45" y="17"/>
                    </a:cubicBezTo>
                    <a:cubicBezTo>
                      <a:pt x="44" y="17"/>
                      <a:pt x="44" y="17"/>
                      <a:pt x="43" y="17"/>
                    </a:cubicBezTo>
                    <a:cubicBezTo>
                      <a:pt x="43" y="18"/>
                      <a:pt x="43" y="18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2" y="22"/>
                      <a:pt x="40" y="22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2"/>
                      <a:pt x="37" y="23"/>
                      <a:pt x="37" y="24"/>
                    </a:cubicBezTo>
                    <a:cubicBezTo>
                      <a:pt x="37" y="24"/>
                      <a:pt x="37" y="24"/>
                      <a:pt x="37" y="25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5" y="24"/>
                      <a:pt x="35" y="24"/>
                    </a:cubicBezTo>
                    <a:cubicBezTo>
                      <a:pt x="35" y="24"/>
                      <a:pt x="34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8"/>
                      <a:pt x="32" y="28"/>
                      <a:pt x="33" y="29"/>
                    </a:cubicBezTo>
                    <a:cubicBezTo>
                      <a:pt x="33" y="31"/>
                      <a:pt x="31" y="35"/>
                      <a:pt x="30" y="37"/>
                    </a:cubicBezTo>
                    <a:cubicBezTo>
                      <a:pt x="30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2"/>
                      <a:pt x="28" y="43"/>
                      <a:pt x="27" y="45"/>
                    </a:cubicBezTo>
                    <a:cubicBezTo>
                      <a:pt x="26" y="46"/>
                      <a:pt x="26" y="47"/>
                      <a:pt x="27" y="47"/>
                    </a:cubicBezTo>
                    <a:cubicBezTo>
                      <a:pt x="27" y="49"/>
                      <a:pt x="27" y="50"/>
                      <a:pt x="24" y="51"/>
                    </a:cubicBezTo>
                    <a:cubicBezTo>
                      <a:pt x="22" y="51"/>
                      <a:pt x="22" y="53"/>
                      <a:pt x="22" y="54"/>
                    </a:cubicBezTo>
                    <a:cubicBezTo>
                      <a:pt x="22" y="55"/>
                      <a:pt x="22" y="56"/>
                      <a:pt x="22" y="57"/>
                    </a:cubicBezTo>
                    <a:cubicBezTo>
                      <a:pt x="21" y="60"/>
                      <a:pt x="22" y="62"/>
                      <a:pt x="23" y="64"/>
                    </a:cubicBezTo>
                    <a:cubicBezTo>
                      <a:pt x="23" y="66"/>
                      <a:pt x="23" y="67"/>
                      <a:pt x="22" y="67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3" y="69"/>
                      <a:pt x="23" y="71"/>
                      <a:pt x="22" y="73"/>
                    </a:cubicBezTo>
                    <a:cubicBezTo>
                      <a:pt x="22" y="73"/>
                      <a:pt x="22" y="74"/>
                      <a:pt x="21" y="74"/>
                    </a:cubicBezTo>
                    <a:cubicBezTo>
                      <a:pt x="20" y="75"/>
                      <a:pt x="20" y="75"/>
                      <a:pt x="20" y="76"/>
                    </a:cubicBezTo>
                    <a:cubicBezTo>
                      <a:pt x="21" y="78"/>
                      <a:pt x="20" y="79"/>
                      <a:pt x="19" y="80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8"/>
                      <a:pt x="18" y="78"/>
                      <a:pt x="17" y="78"/>
                    </a:cubicBezTo>
                    <a:cubicBezTo>
                      <a:pt x="17" y="78"/>
                      <a:pt x="17" y="78"/>
                      <a:pt x="17" y="77"/>
                    </a:cubicBezTo>
                    <a:cubicBezTo>
                      <a:pt x="17" y="78"/>
                      <a:pt x="17" y="78"/>
                      <a:pt x="16" y="78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79"/>
                      <a:pt x="15" y="79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2" y="83"/>
                      <a:pt x="8" y="84"/>
                      <a:pt x="6" y="84"/>
                    </a:cubicBezTo>
                    <a:close/>
                    <a:moveTo>
                      <a:pt x="8" y="80"/>
                    </a:move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9" y="82"/>
                      <a:pt x="11" y="81"/>
                      <a:pt x="13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78"/>
                      <a:pt x="13" y="78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6"/>
                      <a:pt x="15" y="75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6"/>
                    </a:cubicBezTo>
                    <a:cubicBezTo>
                      <a:pt x="19" y="74"/>
                      <a:pt x="20" y="74"/>
                      <a:pt x="20" y="73"/>
                    </a:cubicBezTo>
                    <a:cubicBezTo>
                      <a:pt x="21" y="73"/>
                      <a:pt x="21" y="73"/>
                      <a:pt x="21" y="72"/>
                    </a:cubicBezTo>
                    <a:cubicBezTo>
                      <a:pt x="22" y="71"/>
                      <a:pt x="21" y="70"/>
                      <a:pt x="21" y="68"/>
                    </a:cubicBezTo>
                    <a:cubicBezTo>
                      <a:pt x="20" y="67"/>
                      <a:pt x="21" y="67"/>
                      <a:pt x="21" y="66"/>
                    </a:cubicBezTo>
                    <a:cubicBezTo>
                      <a:pt x="22" y="66"/>
                      <a:pt x="22" y="66"/>
                      <a:pt x="22" y="65"/>
                    </a:cubicBezTo>
                    <a:cubicBezTo>
                      <a:pt x="20" y="63"/>
                      <a:pt x="20" y="60"/>
                      <a:pt x="21" y="57"/>
                    </a:cubicBezTo>
                    <a:cubicBezTo>
                      <a:pt x="21" y="56"/>
                      <a:pt x="21" y="55"/>
                      <a:pt x="21" y="54"/>
                    </a:cubicBezTo>
                    <a:cubicBezTo>
                      <a:pt x="21" y="53"/>
                      <a:pt x="20" y="50"/>
                      <a:pt x="24" y="50"/>
                    </a:cubicBezTo>
                    <a:cubicBezTo>
                      <a:pt x="26" y="49"/>
                      <a:pt x="26" y="49"/>
                      <a:pt x="25" y="48"/>
                    </a:cubicBezTo>
                    <a:cubicBezTo>
                      <a:pt x="25" y="47"/>
                      <a:pt x="25" y="46"/>
                      <a:pt x="26" y="44"/>
                    </a:cubicBezTo>
                    <a:cubicBezTo>
                      <a:pt x="26" y="43"/>
                      <a:pt x="27" y="42"/>
                      <a:pt x="27" y="40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8" y="36"/>
                      <a:pt x="28" y="36"/>
                    </a:cubicBezTo>
                    <a:cubicBezTo>
                      <a:pt x="28" y="36"/>
                      <a:pt x="29" y="36"/>
                      <a:pt x="29" y="36"/>
                    </a:cubicBezTo>
                    <a:cubicBezTo>
                      <a:pt x="30" y="34"/>
                      <a:pt x="32" y="31"/>
                      <a:pt x="31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8" y="28"/>
                      <a:pt x="28" y="28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2"/>
                      <a:pt x="26" y="32"/>
                      <a:pt x="26" y="33"/>
                    </a:cubicBezTo>
                    <a:cubicBezTo>
                      <a:pt x="26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6"/>
                    </a:cubicBezTo>
                    <a:cubicBezTo>
                      <a:pt x="25" y="36"/>
                      <a:pt x="25" y="37"/>
                      <a:pt x="24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5" y="38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40"/>
                    </a:cubicBezTo>
                    <a:cubicBezTo>
                      <a:pt x="23" y="40"/>
                      <a:pt x="23" y="41"/>
                      <a:pt x="23" y="41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4"/>
                      <a:pt x="21" y="44"/>
                      <a:pt x="21" y="45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8" y="48"/>
                      <a:pt x="17" y="49"/>
                      <a:pt x="16" y="50"/>
                    </a:cubicBezTo>
                    <a:cubicBezTo>
                      <a:pt x="16" y="51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7" y="52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3"/>
                      <a:pt x="14" y="54"/>
                      <a:pt x="14" y="54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2" y="55"/>
                      <a:pt x="11" y="55"/>
                      <a:pt x="10" y="56"/>
                    </a:cubicBezTo>
                    <a:cubicBezTo>
                      <a:pt x="10" y="56"/>
                      <a:pt x="10" y="56"/>
                      <a:pt x="10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10" y="58"/>
                      <a:pt x="10" y="58"/>
                    </a:cubicBezTo>
                    <a:cubicBezTo>
                      <a:pt x="10" y="59"/>
                      <a:pt x="8" y="59"/>
                      <a:pt x="7" y="59"/>
                    </a:cubicBezTo>
                    <a:cubicBezTo>
                      <a:pt x="7" y="60"/>
                      <a:pt x="7" y="60"/>
                      <a:pt x="7" y="61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7"/>
                      <a:pt x="3" y="67"/>
                    </a:cubicBezTo>
                    <a:cubicBezTo>
                      <a:pt x="4" y="67"/>
                      <a:pt x="6" y="66"/>
                      <a:pt x="6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66"/>
                      <a:pt x="8" y="65"/>
                      <a:pt x="8" y="65"/>
                    </a:cubicBezTo>
                    <a:cubicBezTo>
                      <a:pt x="8" y="65"/>
                      <a:pt x="8" y="64"/>
                      <a:pt x="8" y="64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9" y="65"/>
                      <a:pt x="9" y="65"/>
                    </a:cubicBezTo>
                    <a:cubicBezTo>
                      <a:pt x="9" y="65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7" y="71"/>
                      <a:pt x="7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72"/>
                      <a:pt x="6" y="73"/>
                      <a:pt x="5" y="73"/>
                    </a:cubicBezTo>
                    <a:cubicBezTo>
                      <a:pt x="5" y="73"/>
                      <a:pt x="6" y="73"/>
                      <a:pt x="6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4" y="80"/>
                      <a:pt x="5" y="80"/>
                    </a:cubicBezTo>
                    <a:cubicBezTo>
                      <a:pt x="5" y="81"/>
                      <a:pt x="6" y="81"/>
                      <a:pt x="6" y="81"/>
                    </a:cubicBezTo>
                    <a:lnTo>
                      <a:pt x="8" y="80"/>
                    </a:lnTo>
                    <a:close/>
                    <a:moveTo>
                      <a:pt x="5" y="70"/>
                    </a:move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6" y="69"/>
                      <a:pt x="6" y="69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9"/>
                      <a:pt x="3" y="69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6" y="67"/>
                      <a:pt x="5" y="68"/>
                      <a:pt x="4" y="68"/>
                    </a:cubicBezTo>
                    <a:cubicBezTo>
                      <a:pt x="4" y="68"/>
                      <a:pt x="4" y="68"/>
                      <a:pt x="3" y="68"/>
                    </a:cubicBezTo>
                    <a:close/>
                    <a:moveTo>
                      <a:pt x="31" y="26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6"/>
                      <a:pt x="31" y="26"/>
                      <a:pt x="31" y="26"/>
                    </a:cubicBezTo>
                    <a:close/>
                    <a:moveTo>
                      <a:pt x="33" y="23"/>
                    </a:moveTo>
                    <a:cubicBezTo>
                      <a:pt x="33" y="23"/>
                      <a:pt x="33" y="24"/>
                      <a:pt x="33" y="24"/>
                    </a:cubicBezTo>
                    <a:cubicBezTo>
                      <a:pt x="34" y="24"/>
                      <a:pt x="34" y="23"/>
                      <a:pt x="35" y="23"/>
                    </a:cubicBezTo>
                    <a:cubicBezTo>
                      <a:pt x="35" y="23"/>
                      <a:pt x="36" y="23"/>
                      <a:pt x="36" y="23"/>
                    </a:cubicBezTo>
                    <a:cubicBezTo>
                      <a:pt x="37" y="21"/>
                      <a:pt x="37" y="20"/>
                      <a:pt x="38" y="20"/>
                    </a:cubicBezTo>
                    <a:cubicBezTo>
                      <a:pt x="38" y="20"/>
                      <a:pt x="39" y="20"/>
                      <a:pt x="39" y="20"/>
                    </a:cubicBezTo>
                    <a:cubicBezTo>
                      <a:pt x="40" y="20"/>
                      <a:pt x="41" y="20"/>
                      <a:pt x="41" y="20"/>
                    </a:cubicBezTo>
                    <a:cubicBezTo>
                      <a:pt x="41" y="20"/>
                      <a:pt x="41" y="19"/>
                      <a:pt x="42" y="18"/>
                    </a:cubicBezTo>
                    <a:cubicBezTo>
                      <a:pt x="42" y="18"/>
                      <a:pt x="42" y="17"/>
                      <a:pt x="42" y="17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5"/>
                    </a:cubicBezTo>
                    <a:cubicBezTo>
                      <a:pt x="39" y="15"/>
                      <a:pt x="38" y="16"/>
                      <a:pt x="37" y="15"/>
                    </a:cubicBezTo>
                    <a:cubicBezTo>
                      <a:pt x="37" y="15"/>
                      <a:pt x="37" y="15"/>
                      <a:pt x="37" y="16"/>
                    </a:cubicBezTo>
                    <a:cubicBezTo>
                      <a:pt x="37" y="17"/>
                      <a:pt x="36" y="17"/>
                      <a:pt x="37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20"/>
                      <a:pt x="35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5" y="23"/>
                      <a:pt x="33" y="23"/>
                    </a:cubicBezTo>
                    <a:close/>
                    <a:moveTo>
                      <a:pt x="33" y="21"/>
                    </a:moveTo>
                    <a:cubicBezTo>
                      <a:pt x="33" y="21"/>
                      <a:pt x="34" y="21"/>
                      <a:pt x="34" y="21"/>
                    </a:cubicBezTo>
                    <a:cubicBezTo>
                      <a:pt x="34" y="21"/>
                      <a:pt x="33" y="21"/>
                      <a:pt x="33" y="21"/>
                    </a:cubicBezTo>
                    <a:close/>
                    <a:moveTo>
                      <a:pt x="45" y="14"/>
                    </a:moveTo>
                    <a:cubicBezTo>
                      <a:pt x="46" y="14"/>
                      <a:pt x="47" y="15"/>
                      <a:pt x="48" y="17"/>
                    </a:cubicBezTo>
                    <a:cubicBezTo>
                      <a:pt x="48" y="17"/>
                      <a:pt x="49" y="18"/>
                      <a:pt x="49" y="18"/>
                    </a:cubicBezTo>
                    <a:cubicBezTo>
                      <a:pt x="50" y="19"/>
                      <a:pt x="51" y="18"/>
                      <a:pt x="52" y="18"/>
                    </a:cubicBezTo>
                    <a:cubicBezTo>
                      <a:pt x="52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8"/>
                      <a:pt x="54" y="18"/>
                      <a:pt x="55" y="18"/>
                    </a:cubicBezTo>
                    <a:cubicBezTo>
                      <a:pt x="56" y="18"/>
                      <a:pt x="56" y="17"/>
                      <a:pt x="57" y="17"/>
                    </a:cubicBezTo>
                    <a:cubicBezTo>
                      <a:pt x="57" y="16"/>
                      <a:pt x="57" y="15"/>
                      <a:pt x="57" y="15"/>
                    </a:cubicBezTo>
                    <a:cubicBezTo>
                      <a:pt x="57" y="14"/>
                      <a:pt x="57" y="13"/>
                      <a:pt x="57" y="12"/>
                    </a:cubicBezTo>
                    <a:cubicBezTo>
                      <a:pt x="58" y="10"/>
                      <a:pt x="60" y="10"/>
                      <a:pt x="61" y="9"/>
                    </a:cubicBezTo>
                    <a:cubicBezTo>
                      <a:pt x="62" y="9"/>
                      <a:pt x="62" y="9"/>
                      <a:pt x="63" y="9"/>
                    </a:cubicBezTo>
                    <a:cubicBezTo>
                      <a:pt x="64" y="8"/>
                      <a:pt x="67" y="10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0"/>
                      <a:pt x="66" y="10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7" y="8"/>
                      <a:pt x="67" y="8"/>
                      <a:pt x="68" y="8"/>
                    </a:cubicBezTo>
                    <a:cubicBezTo>
                      <a:pt x="68" y="8"/>
                      <a:pt x="69" y="8"/>
                      <a:pt x="70" y="6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5"/>
                      <a:pt x="69" y="5"/>
                      <a:pt x="68" y="5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5"/>
                    </a:cubicBezTo>
                    <a:cubicBezTo>
                      <a:pt x="65" y="6"/>
                      <a:pt x="65" y="7"/>
                      <a:pt x="63" y="7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1" y="7"/>
                      <a:pt x="60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6"/>
                      <a:pt x="57" y="7"/>
                      <a:pt x="57" y="8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4" y="8"/>
                      <a:pt x="55" y="6"/>
                      <a:pt x="56" y="4"/>
                    </a:cubicBezTo>
                    <a:cubicBezTo>
                      <a:pt x="56" y="4"/>
                      <a:pt x="55" y="4"/>
                      <a:pt x="55" y="3"/>
                    </a:cubicBezTo>
                    <a:cubicBezTo>
                      <a:pt x="55" y="3"/>
                      <a:pt x="55" y="3"/>
                      <a:pt x="54" y="3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5"/>
                      <a:pt x="54" y="6"/>
                      <a:pt x="53" y="7"/>
                    </a:cubicBezTo>
                    <a:cubicBezTo>
                      <a:pt x="52" y="8"/>
                      <a:pt x="51" y="8"/>
                      <a:pt x="51" y="10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49" y="9"/>
                      <a:pt x="48" y="9"/>
                    </a:cubicBezTo>
                    <a:cubicBezTo>
                      <a:pt x="48" y="10"/>
                      <a:pt x="48" y="10"/>
                      <a:pt x="48" y="11"/>
                    </a:cubicBezTo>
                    <a:cubicBezTo>
                      <a:pt x="48" y="11"/>
                      <a:pt x="48" y="11"/>
                      <a:pt x="48" y="12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3"/>
                      <a:pt x="44" y="14"/>
                      <a:pt x="43" y="15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6"/>
                      <a:pt x="44" y="16"/>
                      <a:pt x="44" y="15"/>
                    </a:cubicBezTo>
                    <a:cubicBezTo>
                      <a:pt x="44" y="15"/>
                      <a:pt x="44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lose/>
                    <a:moveTo>
                      <a:pt x="42" y="12"/>
                    </a:moveTo>
                    <a:cubicBezTo>
                      <a:pt x="42" y="12"/>
                      <a:pt x="42" y="13"/>
                      <a:pt x="42" y="13"/>
                    </a:cubicBezTo>
                    <a:cubicBezTo>
                      <a:pt x="42" y="13"/>
                      <a:pt x="42" y="14"/>
                      <a:pt x="42" y="14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2" y="13"/>
                      <a:pt x="42" y="13"/>
                      <a:pt x="42" y="12"/>
                    </a:cubicBezTo>
                    <a:close/>
                    <a:moveTo>
                      <a:pt x="67" y="13"/>
                    </a:moveTo>
                    <a:cubicBezTo>
                      <a:pt x="67" y="14"/>
                      <a:pt x="67" y="14"/>
                      <a:pt x="67" y="15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14"/>
                      <a:pt x="68" y="14"/>
                      <a:pt x="69" y="13"/>
                    </a:cubicBezTo>
                    <a:lnTo>
                      <a:pt x="67" y="13"/>
                    </a:lnTo>
                    <a:close/>
                    <a:moveTo>
                      <a:pt x="40" y="12"/>
                    </a:move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3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2"/>
                      <a:pt x="41" y="12"/>
                    </a:cubicBezTo>
                    <a:cubicBezTo>
                      <a:pt x="41" y="12"/>
                      <a:pt x="40" y="12"/>
                      <a:pt x="40" y="12"/>
                    </a:cubicBezTo>
                    <a:close/>
                    <a:moveTo>
                      <a:pt x="46" y="9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lose/>
                    <a:moveTo>
                      <a:pt x="62" y="3"/>
                    </a:move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4" y="3"/>
                      <a:pt x="64" y="3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3"/>
                      <a:pt x="6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 u="sng"/>
              </a:p>
            </p:txBody>
          </p:sp>
        </p:grpSp>
        <p:grpSp>
          <p:nvGrpSpPr>
            <p:cNvPr id="8" name="Group 607"/>
            <p:cNvGrpSpPr/>
            <p:nvPr/>
          </p:nvGrpSpPr>
          <p:grpSpPr bwMode="auto">
            <a:xfrm>
              <a:off x="5474055" y="953996"/>
              <a:ext cx="4864811" cy="4634776"/>
              <a:chOff x="3694" y="1579"/>
              <a:chExt cx="1142" cy="1088"/>
            </a:xfrm>
            <a:grpFill/>
          </p:grpSpPr>
          <p:sp>
            <p:nvSpPr>
              <p:cNvPr id="151" name="Freeform 407"/>
              <p:cNvSpPr/>
              <p:nvPr/>
            </p:nvSpPr>
            <p:spPr bwMode="auto">
              <a:xfrm>
                <a:off x="3836" y="1752"/>
                <a:ext cx="86" cy="191"/>
              </a:xfrm>
              <a:custGeom>
                <a:avLst/>
                <a:gdLst>
                  <a:gd name="T0" fmla="*/ 26 w 36"/>
                  <a:gd name="T1" fmla="*/ 0 h 80"/>
                  <a:gd name="T2" fmla="*/ 24 w 36"/>
                  <a:gd name="T3" fmla="*/ 1 h 80"/>
                  <a:gd name="T4" fmla="*/ 24 w 36"/>
                  <a:gd name="T5" fmla="*/ 5 h 80"/>
                  <a:gd name="T6" fmla="*/ 20 w 36"/>
                  <a:gd name="T7" fmla="*/ 5 h 80"/>
                  <a:gd name="T8" fmla="*/ 18 w 36"/>
                  <a:gd name="T9" fmla="*/ 8 h 80"/>
                  <a:gd name="T10" fmla="*/ 14 w 36"/>
                  <a:gd name="T11" fmla="*/ 12 h 80"/>
                  <a:gd name="T12" fmla="*/ 13 w 36"/>
                  <a:gd name="T13" fmla="*/ 16 h 80"/>
                  <a:gd name="T14" fmla="*/ 11 w 36"/>
                  <a:gd name="T15" fmla="*/ 20 h 80"/>
                  <a:gd name="T16" fmla="*/ 10 w 36"/>
                  <a:gd name="T17" fmla="*/ 22 h 80"/>
                  <a:gd name="T18" fmla="*/ 9 w 36"/>
                  <a:gd name="T19" fmla="*/ 27 h 80"/>
                  <a:gd name="T20" fmla="*/ 8 w 36"/>
                  <a:gd name="T21" fmla="*/ 32 h 80"/>
                  <a:gd name="T22" fmla="*/ 7 w 36"/>
                  <a:gd name="T23" fmla="*/ 34 h 80"/>
                  <a:gd name="T24" fmla="*/ 3 w 36"/>
                  <a:gd name="T25" fmla="*/ 36 h 80"/>
                  <a:gd name="T26" fmla="*/ 4 w 36"/>
                  <a:gd name="T27" fmla="*/ 40 h 80"/>
                  <a:gd name="T28" fmla="*/ 4 w 36"/>
                  <a:gd name="T29" fmla="*/ 48 h 80"/>
                  <a:gd name="T30" fmla="*/ 3 w 36"/>
                  <a:gd name="T31" fmla="*/ 52 h 80"/>
                  <a:gd name="T32" fmla="*/ 4 w 36"/>
                  <a:gd name="T33" fmla="*/ 56 h 80"/>
                  <a:gd name="T34" fmla="*/ 2 w 36"/>
                  <a:gd name="T35" fmla="*/ 59 h 80"/>
                  <a:gd name="T36" fmla="*/ 1 w 36"/>
                  <a:gd name="T37" fmla="*/ 63 h 80"/>
                  <a:gd name="T38" fmla="*/ 0 w 36"/>
                  <a:gd name="T39" fmla="*/ 62 h 80"/>
                  <a:gd name="T40" fmla="*/ 1 w 36"/>
                  <a:gd name="T41" fmla="*/ 66 h 80"/>
                  <a:gd name="T42" fmla="*/ 2 w 36"/>
                  <a:gd name="T43" fmla="*/ 65 h 80"/>
                  <a:gd name="T44" fmla="*/ 1 w 36"/>
                  <a:gd name="T45" fmla="*/ 67 h 80"/>
                  <a:gd name="T46" fmla="*/ 2 w 36"/>
                  <a:gd name="T47" fmla="*/ 70 h 80"/>
                  <a:gd name="T48" fmla="*/ 4 w 36"/>
                  <a:gd name="T49" fmla="*/ 76 h 80"/>
                  <a:gd name="T50" fmla="*/ 5 w 36"/>
                  <a:gd name="T51" fmla="*/ 80 h 80"/>
                  <a:gd name="T52" fmla="*/ 9 w 36"/>
                  <a:gd name="T53" fmla="*/ 77 h 80"/>
                  <a:gd name="T54" fmla="*/ 13 w 36"/>
                  <a:gd name="T55" fmla="*/ 75 h 80"/>
                  <a:gd name="T56" fmla="*/ 14 w 36"/>
                  <a:gd name="T57" fmla="*/ 65 h 80"/>
                  <a:gd name="T58" fmla="*/ 15 w 36"/>
                  <a:gd name="T59" fmla="*/ 64 h 80"/>
                  <a:gd name="T60" fmla="*/ 14 w 36"/>
                  <a:gd name="T61" fmla="*/ 64 h 80"/>
                  <a:gd name="T62" fmla="*/ 17 w 36"/>
                  <a:gd name="T63" fmla="*/ 62 h 80"/>
                  <a:gd name="T64" fmla="*/ 20 w 36"/>
                  <a:gd name="T65" fmla="*/ 60 h 80"/>
                  <a:gd name="T66" fmla="*/ 14 w 36"/>
                  <a:gd name="T67" fmla="*/ 60 h 80"/>
                  <a:gd name="T68" fmla="*/ 19 w 36"/>
                  <a:gd name="T69" fmla="*/ 60 h 80"/>
                  <a:gd name="T70" fmla="*/ 19 w 36"/>
                  <a:gd name="T71" fmla="*/ 55 h 80"/>
                  <a:gd name="T72" fmla="*/ 20 w 36"/>
                  <a:gd name="T73" fmla="*/ 55 h 80"/>
                  <a:gd name="T74" fmla="*/ 17 w 36"/>
                  <a:gd name="T75" fmla="*/ 53 h 80"/>
                  <a:gd name="T76" fmla="*/ 14 w 36"/>
                  <a:gd name="T77" fmla="*/ 56 h 80"/>
                  <a:gd name="T78" fmla="*/ 16 w 36"/>
                  <a:gd name="T79" fmla="*/ 53 h 80"/>
                  <a:gd name="T80" fmla="*/ 16 w 36"/>
                  <a:gd name="T81" fmla="*/ 47 h 80"/>
                  <a:gd name="T82" fmla="*/ 17 w 36"/>
                  <a:gd name="T83" fmla="*/ 48 h 80"/>
                  <a:gd name="T84" fmla="*/ 17 w 36"/>
                  <a:gd name="T85" fmla="*/ 43 h 80"/>
                  <a:gd name="T86" fmla="*/ 18 w 36"/>
                  <a:gd name="T87" fmla="*/ 41 h 80"/>
                  <a:gd name="T88" fmla="*/ 19 w 36"/>
                  <a:gd name="T89" fmla="*/ 41 h 80"/>
                  <a:gd name="T90" fmla="*/ 26 w 36"/>
                  <a:gd name="T91" fmla="*/ 34 h 80"/>
                  <a:gd name="T92" fmla="*/ 28 w 36"/>
                  <a:gd name="T93" fmla="*/ 32 h 80"/>
                  <a:gd name="T94" fmla="*/ 27 w 36"/>
                  <a:gd name="T95" fmla="*/ 29 h 80"/>
                  <a:gd name="T96" fmla="*/ 28 w 36"/>
                  <a:gd name="T97" fmla="*/ 26 h 80"/>
                  <a:gd name="T98" fmla="*/ 29 w 36"/>
                  <a:gd name="T99" fmla="*/ 24 h 80"/>
                  <a:gd name="T100" fmla="*/ 30 w 36"/>
                  <a:gd name="T101" fmla="*/ 24 h 80"/>
                  <a:gd name="T102" fmla="*/ 35 w 36"/>
                  <a:gd name="T103" fmla="*/ 22 h 80"/>
                  <a:gd name="T104" fmla="*/ 34 w 36"/>
                  <a:gd name="T105" fmla="*/ 17 h 80"/>
                  <a:gd name="T106" fmla="*/ 33 w 36"/>
                  <a:gd name="T107" fmla="*/ 14 h 80"/>
                  <a:gd name="T108" fmla="*/ 32 w 36"/>
                  <a:gd name="T109" fmla="*/ 6 h 80"/>
                  <a:gd name="T110" fmla="*/ 26 w 36"/>
                  <a:gd name="T1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" h="80">
                    <a:moveTo>
                      <a:pt x="26" y="0"/>
                    </a:moveTo>
                    <a:cubicBezTo>
                      <a:pt x="25" y="0"/>
                      <a:pt x="25" y="1"/>
                      <a:pt x="24" y="1"/>
                    </a:cubicBezTo>
                    <a:cubicBezTo>
                      <a:pt x="25" y="2"/>
                      <a:pt x="23" y="3"/>
                      <a:pt x="24" y="5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9" y="4"/>
                      <a:pt x="19" y="7"/>
                      <a:pt x="18" y="8"/>
                    </a:cubicBezTo>
                    <a:cubicBezTo>
                      <a:pt x="16" y="6"/>
                      <a:pt x="14" y="11"/>
                      <a:pt x="14" y="12"/>
                    </a:cubicBezTo>
                    <a:cubicBezTo>
                      <a:pt x="13" y="14"/>
                      <a:pt x="15" y="14"/>
                      <a:pt x="13" y="16"/>
                    </a:cubicBezTo>
                    <a:cubicBezTo>
                      <a:pt x="12" y="17"/>
                      <a:pt x="12" y="18"/>
                      <a:pt x="11" y="20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4"/>
                      <a:pt x="10" y="26"/>
                      <a:pt x="9" y="27"/>
                    </a:cubicBezTo>
                    <a:cubicBezTo>
                      <a:pt x="8" y="29"/>
                      <a:pt x="7" y="30"/>
                      <a:pt x="8" y="32"/>
                    </a:cubicBezTo>
                    <a:cubicBezTo>
                      <a:pt x="9" y="33"/>
                      <a:pt x="8" y="34"/>
                      <a:pt x="7" y="34"/>
                    </a:cubicBezTo>
                    <a:cubicBezTo>
                      <a:pt x="5" y="34"/>
                      <a:pt x="4" y="35"/>
                      <a:pt x="3" y="36"/>
                    </a:cubicBezTo>
                    <a:cubicBezTo>
                      <a:pt x="2" y="37"/>
                      <a:pt x="4" y="39"/>
                      <a:pt x="4" y="40"/>
                    </a:cubicBezTo>
                    <a:cubicBezTo>
                      <a:pt x="3" y="43"/>
                      <a:pt x="2" y="45"/>
                      <a:pt x="4" y="48"/>
                    </a:cubicBezTo>
                    <a:cubicBezTo>
                      <a:pt x="5" y="51"/>
                      <a:pt x="3" y="49"/>
                      <a:pt x="3" y="52"/>
                    </a:cubicBezTo>
                    <a:cubicBezTo>
                      <a:pt x="3" y="53"/>
                      <a:pt x="4" y="54"/>
                      <a:pt x="4" y="56"/>
                    </a:cubicBezTo>
                    <a:cubicBezTo>
                      <a:pt x="4" y="57"/>
                      <a:pt x="2" y="58"/>
                      <a:pt x="2" y="59"/>
                    </a:cubicBezTo>
                    <a:cubicBezTo>
                      <a:pt x="1" y="61"/>
                      <a:pt x="2" y="62"/>
                      <a:pt x="1" y="63"/>
                    </a:cubicBezTo>
                    <a:cubicBezTo>
                      <a:pt x="1" y="63"/>
                      <a:pt x="1" y="62"/>
                      <a:pt x="0" y="62"/>
                    </a:cubicBezTo>
                    <a:cubicBezTo>
                      <a:pt x="0" y="63"/>
                      <a:pt x="0" y="64"/>
                      <a:pt x="1" y="66"/>
                    </a:cubicBezTo>
                    <a:cubicBezTo>
                      <a:pt x="1" y="66"/>
                      <a:pt x="1" y="66"/>
                      <a:pt x="2" y="65"/>
                    </a:cubicBezTo>
                    <a:cubicBezTo>
                      <a:pt x="1" y="66"/>
                      <a:pt x="1" y="66"/>
                      <a:pt x="1" y="67"/>
                    </a:cubicBezTo>
                    <a:cubicBezTo>
                      <a:pt x="3" y="68"/>
                      <a:pt x="1" y="69"/>
                      <a:pt x="2" y="70"/>
                    </a:cubicBezTo>
                    <a:cubicBezTo>
                      <a:pt x="4" y="73"/>
                      <a:pt x="5" y="74"/>
                      <a:pt x="4" y="76"/>
                    </a:cubicBezTo>
                    <a:cubicBezTo>
                      <a:pt x="4" y="77"/>
                      <a:pt x="6" y="78"/>
                      <a:pt x="5" y="80"/>
                    </a:cubicBezTo>
                    <a:cubicBezTo>
                      <a:pt x="8" y="80"/>
                      <a:pt x="8" y="80"/>
                      <a:pt x="9" y="77"/>
                    </a:cubicBezTo>
                    <a:cubicBezTo>
                      <a:pt x="9" y="76"/>
                      <a:pt x="13" y="77"/>
                      <a:pt x="13" y="75"/>
                    </a:cubicBezTo>
                    <a:cubicBezTo>
                      <a:pt x="14" y="73"/>
                      <a:pt x="17" y="66"/>
                      <a:pt x="14" y="65"/>
                    </a:cubicBezTo>
                    <a:cubicBezTo>
                      <a:pt x="14" y="65"/>
                      <a:pt x="15" y="65"/>
                      <a:pt x="15" y="64"/>
                    </a:cubicBezTo>
                    <a:cubicBezTo>
                      <a:pt x="15" y="64"/>
                      <a:pt x="14" y="64"/>
                      <a:pt x="14" y="64"/>
                    </a:cubicBezTo>
                    <a:cubicBezTo>
                      <a:pt x="15" y="64"/>
                      <a:pt x="16" y="63"/>
                      <a:pt x="17" y="62"/>
                    </a:cubicBezTo>
                    <a:cubicBezTo>
                      <a:pt x="18" y="63"/>
                      <a:pt x="19" y="61"/>
                      <a:pt x="20" y="60"/>
                    </a:cubicBezTo>
                    <a:cubicBezTo>
                      <a:pt x="17" y="61"/>
                      <a:pt x="16" y="61"/>
                      <a:pt x="14" y="60"/>
                    </a:cubicBezTo>
                    <a:cubicBezTo>
                      <a:pt x="16" y="58"/>
                      <a:pt x="17" y="61"/>
                      <a:pt x="19" y="60"/>
                    </a:cubicBezTo>
                    <a:cubicBezTo>
                      <a:pt x="21" y="59"/>
                      <a:pt x="21" y="57"/>
                      <a:pt x="19" y="55"/>
                    </a:cubicBezTo>
                    <a:cubicBezTo>
                      <a:pt x="19" y="55"/>
                      <a:pt x="20" y="55"/>
                      <a:pt x="20" y="55"/>
                    </a:cubicBezTo>
                    <a:cubicBezTo>
                      <a:pt x="19" y="55"/>
                      <a:pt x="18" y="54"/>
                      <a:pt x="17" y="53"/>
                    </a:cubicBezTo>
                    <a:cubicBezTo>
                      <a:pt x="16" y="55"/>
                      <a:pt x="16" y="56"/>
                      <a:pt x="14" y="56"/>
                    </a:cubicBezTo>
                    <a:cubicBezTo>
                      <a:pt x="15" y="55"/>
                      <a:pt x="16" y="55"/>
                      <a:pt x="16" y="53"/>
                    </a:cubicBezTo>
                    <a:cubicBezTo>
                      <a:pt x="16" y="51"/>
                      <a:pt x="16" y="49"/>
                      <a:pt x="16" y="47"/>
                    </a:cubicBezTo>
                    <a:cubicBezTo>
                      <a:pt x="16" y="48"/>
                      <a:pt x="17" y="48"/>
                      <a:pt x="17" y="48"/>
                    </a:cubicBezTo>
                    <a:cubicBezTo>
                      <a:pt x="17" y="46"/>
                      <a:pt x="17" y="44"/>
                      <a:pt x="17" y="43"/>
                    </a:cubicBezTo>
                    <a:cubicBezTo>
                      <a:pt x="18" y="43"/>
                      <a:pt x="18" y="42"/>
                      <a:pt x="18" y="41"/>
                    </a:cubicBezTo>
                    <a:cubicBezTo>
                      <a:pt x="18" y="41"/>
                      <a:pt x="18" y="41"/>
                      <a:pt x="19" y="41"/>
                    </a:cubicBezTo>
                    <a:cubicBezTo>
                      <a:pt x="21" y="38"/>
                      <a:pt x="24" y="37"/>
                      <a:pt x="26" y="34"/>
                    </a:cubicBezTo>
                    <a:cubicBezTo>
                      <a:pt x="27" y="34"/>
                      <a:pt x="28" y="32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8" y="28"/>
                      <a:pt x="27" y="27"/>
                      <a:pt x="28" y="26"/>
                    </a:cubicBezTo>
                    <a:cubicBezTo>
                      <a:pt x="28" y="25"/>
                      <a:pt x="30" y="25"/>
                      <a:pt x="29" y="24"/>
                    </a:cubicBezTo>
                    <a:cubicBezTo>
                      <a:pt x="29" y="24"/>
                      <a:pt x="30" y="24"/>
                      <a:pt x="30" y="24"/>
                    </a:cubicBezTo>
                    <a:cubicBezTo>
                      <a:pt x="30" y="20"/>
                      <a:pt x="36" y="25"/>
                      <a:pt x="35" y="22"/>
                    </a:cubicBezTo>
                    <a:cubicBezTo>
                      <a:pt x="34" y="20"/>
                      <a:pt x="34" y="19"/>
                      <a:pt x="34" y="17"/>
                    </a:cubicBezTo>
                    <a:cubicBezTo>
                      <a:pt x="35" y="16"/>
                      <a:pt x="33" y="15"/>
                      <a:pt x="33" y="14"/>
                    </a:cubicBezTo>
                    <a:cubicBezTo>
                      <a:pt x="33" y="11"/>
                      <a:pt x="34" y="9"/>
                      <a:pt x="32" y="6"/>
                    </a:cubicBezTo>
                    <a:cubicBezTo>
                      <a:pt x="31" y="4"/>
                      <a:pt x="28" y="2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2" name="Freeform 408"/>
              <p:cNvSpPr>
                <a:spLocks noEditPoints="1"/>
              </p:cNvSpPr>
              <p:nvPr/>
            </p:nvSpPr>
            <p:spPr bwMode="auto">
              <a:xfrm>
                <a:off x="3836" y="1752"/>
                <a:ext cx="86" cy="191"/>
              </a:xfrm>
              <a:custGeom>
                <a:avLst/>
                <a:gdLst>
                  <a:gd name="T0" fmla="*/ 4 w 36"/>
                  <a:gd name="T1" fmla="*/ 77 h 80"/>
                  <a:gd name="T2" fmla="*/ 3 w 36"/>
                  <a:gd name="T3" fmla="*/ 72 h 80"/>
                  <a:gd name="T4" fmla="*/ 0 w 36"/>
                  <a:gd name="T5" fmla="*/ 67 h 80"/>
                  <a:gd name="T6" fmla="*/ 1 w 36"/>
                  <a:gd name="T7" fmla="*/ 57 h 80"/>
                  <a:gd name="T8" fmla="*/ 3 w 36"/>
                  <a:gd name="T9" fmla="*/ 56 h 80"/>
                  <a:gd name="T10" fmla="*/ 4 w 36"/>
                  <a:gd name="T11" fmla="*/ 49 h 80"/>
                  <a:gd name="T12" fmla="*/ 3 w 36"/>
                  <a:gd name="T13" fmla="*/ 40 h 80"/>
                  <a:gd name="T14" fmla="*/ 6 w 36"/>
                  <a:gd name="T15" fmla="*/ 33 h 80"/>
                  <a:gd name="T16" fmla="*/ 8 w 36"/>
                  <a:gd name="T17" fmla="*/ 27 h 80"/>
                  <a:gd name="T18" fmla="*/ 11 w 36"/>
                  <a:gd name="T19" fmla="*/ 20 h 80"/>
                  <a:gd name="T20" fmla="*/ 17 w 36"/>
                  <a:gd name="T21" fmla="*/ 7 h 80"/>
                  <a:gd name="T22" fmla="*/ 21 w 36"/>
                  <a:gd name="T23" fmla="*/ 4 h 80"/>
                  <a:gd name="T24" fmla="*/ 23 w 36"/>
                  <a:gd name="T25" fmla="*/ 0 h 80"/>
                  <a:gd name="T26" fmla="*/ 33 w 36"/>
                  <a:gd name="T27" fmla="*/ 6 h 80"/>
                  <a:gd name="T28" fmla="*/ 35 w 36"/>
                  <a:gd name="T29" fmla="*/ 18 h 80"/>
                  <a:gd name="T30" fmla="*/ 34 w 36"/>
                  <a:gd name="T31" fmla="*/ 24 h 80"/>
                  <a:gd name="T32" fmla="*/ 31 w 36"/>
                  <a:gd name="T33" fmla="*/ 26 h 80"/>
                  <a:gd name="T34" fmla="*/ 28 w 36"/>
                  <a:gd name="T35" fmla="*/ 27 h 80"/>
                  <a:gd name="T36" fmla="*/ 27 w 36"/>
                  <a:gd name="T37" fmla="*/ 34 h 80"/>
                  <a:gd name="T38" fmla="*/ 19 w 36"/>
                  <a:gd name="T39" fmla="*/ 42 h 80"/>
                  <a:gd name="T40" fmla="*/ 17 w 36"/>
                  <a:gd name="T41" fmla="*/ 48 h 80"/>
                  <a:gd name="T42" fmla="*/ 17 w 36"/>
                  <a:gd name="T43" fmla="*/ 53 h 80"/>
                  <a:gd name="T44" fmla="*/ 21 w 36"/>
                  <a:gd name="T45" fmla="*/ 56 h 80"/>
                  <a:gd name="T46" fmla="*/ 20 w 36"/>
                  <a:gd name="T47" fmla="*/ 61 h 80"/>
                  <a:gd name="T48" fmla="*/ 16 w 36"/>
                  <a:gd name="T49" fmla="*/ 64 h 80"/>
                  <a:gd name="T50" fmla="*/ 14 w 36"/>
                  <a:gd name="T51" fmla="*/ 76 h 80"/>
                  <a:gd name="T52" fmla="*/ 10 w 36"/>
                  <a:gd name="T53" fmla="*/ 77 h 80"/>
                  <a:gd name="T54" fmla="*/ 6 w 36"/>
                  <a:gd name="T55" fmla="*/ 79 h 80"/>
                  <a:gd name="T56" fmla="*/ 11 w 36"/>
                  <a:gd name="T57" fmla="*/ 76 h 80"/>
                  <a:gd name="T58" fmla="*/ 12 w 36"/>
                  <a:gd name="T59" fmla="*/ 65 h 80"/>
                  <a:gd name="T60" fmla="*/ 17 w 36"/>
                  <a:gd name="T61" fmla="*/ 61 h 80"/>
                  <a:gd name="T62" fmla="*/ 14 w 36"/>
                  <a:gd name="T63" fmla="*/ 59 h 80"/>
                  <a:gd name="T64" fmla="*/ 19 w 36"/>
                  <a:gd name="T65" fmla="*/ 56 h 80"/>
                  <a:gd name="T66" fmla="*/ 17 w 36"/>
                  <a:gd name="T67" fmla="*/ 55 h 80"/>
                  <a:gd name="T68" fmla="*/ 14 w 36"/>
                  <a:gd name="T69" fmla="*/ 55 h 80"/>
                  <a:gd name="T70" fmla="*/ 16 w 36"/>
                  <a:gd name="T71" fmla="*/ 46 h 80"/>
                  <a:gd name="T72" fmla="*/ 17 w 36"/>
                  <a:gd name="T73" fmla="*/ 42 h 80"/>
                  <a:gd name="T74" fmla="*/ 19 w 36"/>
                  <a:gd name="T75" fmla="*/ 40 h 80"/>
                  <a:gd name="T76" fmla="*/ 27 w 36"/>
                  <a:gd name="T77" fmla="*/ 32 h 80"/>
                  <a:gd name="T78" fmla="*/ 27 w 36"/>
                  <a:gd name="T79" fmla="*/ 26 h 80"/>
                  <a:gd name="T80" fmla="*/ 25 w 36"/>
                  <a:gd name="T81" fmla="*/ 20 h 80"/>
                  <a:gd name="T82" fmla="*/ 33 w 36"/>
                  <a:gd name="T83" fmla="*/ 22 h 80"/>
                  <a:gd name="T84" fmla="*/ 33 w 36"/>
                  <a:gd name="T85" fmla="*/ 16 h 80"/>
                  <a:gd name="T86" fmla="*/ 27 w 36"/>
                  <a:gd name="T87" fmla="*/ 2 h 80"/>
                  <a:gd name="T88" fmla="*/ 25 w 36"/>
                  <a:gd name="T89" fmla="*/ 4 h 80"/>
                  <a:gd name="T90" fmla="*/ 20 w 36"/>
                  <a:gd name="T91" fmla="*/ 5 h 80"/>
                  <a:gd name="T92" fmla="*/ 19 w 36"/>
                  <a:gd name="T93" fmla="*/ 10 h 80"/>
                  <a:gd name="T94" fmla="*/ 15 w 36"/>
                  <a:gd name="T95" fmla="*/ 14 h 80"/>
                  <a:gd name="T96" fmla="*/ 10 w 36"/>
                  <a:gd name="T97" fmla="*/ 22 h 80"/>
                  <a:gd name="T98" fmla="*/ 9 w 36"/>
                  <a:gd name="T99" fmla="*/ 31 h 80"/>
                  <a:gd name="T100" fmla="*/ 4 w 36"/>
                  <a:gd name="T101" fmla="*/ 36 h 80"/>
                  <a:gd name="T102" fmla="*/ 4 w 36"/>
                  <a:gd name="T103" fmla="*/ 48 h 80"/>
                  <a:gd name="T104" fmla="*/ 4 w 36"/>
                  <a:gd name="T105" fmla="*/ 56 h 80"/>
                  <a:gd name="T106" fmla="*/ 1 w 36"/>
                  <a:gd name="T107" fmla="*/ 63 h 80"/>
                  <a:gd name="T108" fmla="*/ 2 w 36"/>
                  <a:gd name="T109" fmla="*/ 66 h 80"/>
                  <a:gd name="T110" fmla="*/ 4 w 36"/>
                  <a:gd name="T111" fmla="*/ 7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" h="80">
                    <a:moveTo>
                      <a:pt x="6" y="80"/>
                    </a:moveTo>
                    <a:cubicBezTo>
                      <a:pt x="3" y="80"/>
                      <a:pt x="3" y="80"/>
                      <a:pt x="3" y="80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79"/>
                      <a:pt x="4" y="78"/>
                      <a:pt x="4" y="77"/>
                    </a:cubicBezTo>
                    <a:cubicBezTo>
                      <a:pt x="4" y="77"/>
                      <a:pt x="3" y="77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4" y="74"/>
                      <a:pt x="4" y="74"/>
                      <a:pt x="3" y="72"/>
                    </a:cubicBezTo>
                    <a:cubicBezTo>
                      <a:pt x="2" y="72"/>
                      <a:pt x="2" y="71"/>
                      <a:pt x="2" y="71"/>
                    </a:cubicBezTo>
                    <a:cubicBezTo>
                      <a:pt x="1" y="70"/>
                      <a:pt x="1" y="69"/>
                      <a:pt x="1" y="69"/>
                    </a:cubicBezTo>
                    <a:cubicBezTo>
                      <a:pt x="1" y="68"/>
                      <a:pt x="1" y="68"/>
                      <a:pt x="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8"/>
                      <a:pt x="2" y="58"/>
                      <a:pt x="2" y="57"/>
                    </a:cubicBezTo>
                    <a:cubicBezTo>
                      <a:pt x="3" y="57"/>
                      <a:pt x="3" y="56"/>
                      <a:pt x="3" y="56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3"/>
                      <a:pt x="2" y="52"/>
                      <a:pt x="2" y="52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3" y="48"/>
                    </a:cubicBezTo>
                    <a:cubicBezTo>
                      <a:pt x="2" y="46"/>
                      <a:pt x="2" y="44"/>
                      <a:pt x="3" y="42"/>
                    </a:cubicBezTo>
                    <a:cubicBezTo>
                      <a:pt x="3" y="41"/>
                      <a:pt x="3" y="41"/>
                      <a:pt x="3" y="40"/>
                    </a:cubicBezTo>
                    <a:cubicBezTo>
                      <a:pt x="3" y="40"/>
                      <a:pt x="3" y="39"/>
                      <a:pt x="3" y="39"/>
                    </a:cubicBezTo>
                    <a:cubicBezTo>
                      <a:pt x="2" y="38"/>
                      <a:pt x="2" y="36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4"/>
                      <a:pt x="5" y="34"/>
                      <a:pt x="6" y="33"/>
                    </a:cubicBezTo>
                    <a:cubicBezTo>
                      <a:pt x="7" y="33"/>
                      <a:pt x="8" y="33"/>
                      <a:pt x="8" y="33"/>
                    </a:cubicBezTo>
                    <a:cubicBezTo>
                      <a:pt x="8" y="33"/>
                      <a:pt x="8" y="32"/>
                      <a:pt x="8" y="32"/>
                    </a:cubicBezTo>
                    <a:cubicBezTo>
                      <a:pt x="6" y="30"/>
                      <a:pt x="7" y="29"/>
                      <a:pt x="8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6"/>
                      <a:pt x="9" y="25"/>
                      <a:pt x="9" y="24"/>
                    </a:cubicBezTo>
                    <a:cubicBezTo>
                      <a:pt x="9" y="23"/>
                      <a:pt x="9" y="22"/>
                      <a:pt x="9" y="22"/>
                    </a:cubicBezTo>
                    <a:cubicBezTo>
                      <a:pt x="9" y="21"/>
                      <a:pt x="10" y="21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8"/>
                      <a:pt x="12" y="17"/>
                      <a:pt x="13" y="16"/>
                    </a:cubicBezTo>
                    <a:cubicBezTo>
                      <a:pt x="13" y="15"/>
                      <a:pt x="13" y="15"/>
                      <a:pt x="13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1"/>
                      <a:pt x="15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4"/>
                      <a:pt x="20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3" y="4"/>
                      <a:pt x="23" y="3"/>
                      <a:pt x="24" y="2"/>
                    </a:cubicBezTo>
                    <a:cubicBezTo>
                      <a:pt x="24" y="2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7" y="1"/>
                      <a:pt x="28" y="1"/>
                    </a:cubicBezTo>
                    <a:cubicBezTo>
                      <a:pt x="30" y="3"/>
                      <a:pt x="32" y="4"/>
                      <a:pt x="33" y="6"/>
                    </a:cubicBezTo>
                    <a:cubicBezTo>
                      <a:pt x="34" y="8"/>
                      <a:pt x="34" y="10"/>
                      <a:pt x="34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5"/>
                      <a:pt x="34" y="15"/>
                    </a:cubicBezTo>
                    <a:cubicBezTo>
                      <a:pt x="35" y="16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5" y="22"/>
                    </a:cubicBezTo>
                    <a:cubicBezTo>
                      <a:pt x="35" y="22"/>
                      <a:pt x="36" y="23"/>
                      <a:pt x="35" y="23"/>
                    </a:cubicBezTo>
                    <a:cubicBezTo>
                      <a:pt x="35" y="23"/>
                      <a:pt x="35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3" y="24"/>
                      <a:pt x="33" y="23"/>
                    </a:cubicBezTo>
                    <a:cubicBezTo>
                      <a:pt x="32" y="23"/>
                      <a:pt x="31" y="23"/>
                      <a:pt x="31" y="23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6"/>
                    </a:cubicBezTo>
                    <a:cubicBezTo>
                      <a:pt x="29" y="26"/>
                      <a:pt x="29" y="26"/>
                      <a:pt x="28" y="26"/>
                    </a:cubicBezTo>
                    <a:cubicBezTo>
                      <a:pt x="28" y="26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29" y="33"/>
                      <a:pt x="28" y="33"/>
                      <a:pt x="27" y="34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26" y="36"/>
                      <a:pt x="24" y="37"/>
                      <a:pt x="23" y="38"/>
                    </a:cubicBezTo>
                    <a:cubicBezTo>
                      <a:pt x="22" y="39"/>
                      <a:pt x="20" y="40"/>
                      <a:pt x="19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8" y="43"/>
                      <a:pt x="18" y="44"/>
                      <a:pt x="18" y="44"/>
                    </a:cubicBezTo>
                    <a:cubicBezTo>
                      <a:pt x="18" y="45"/>
                      <a:pt x="18" y="46"/>
                      <a:pt x="18" y="47"/>
                    </a:cubicBezTo>
                    <a:cubicBezTo>
                      <a:pt x="18" y="47"/>
                      <a:pt x="17" y="48"/>
                      <a:pt x="17" y="48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1" y="57"/>
                      <a:pt x="21" y="57"/>
                      <a:pt x="21" y="58"/>
                    </a:cubicBezTo>
                    <a:cubicBezTo>
                      <a:pt x="21" y="59"/>
                      <a:pt x="21" y="59"/>
                      <a:pt x="20" y="60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0" y="61"/>
                      <a:pt x="20" y="61"/>
                      <a:pt x="20" y="62"/>
                    </a:cubicBezTo>
                    <a:cubicBezTo>
                      <a:pt x="19" y="62"/>
                      <a:pt x="19" y="63"/>
                      <a:pt x="18" y="63"/>
                    </a:cubicBezTo>
                    <a:cubicBezTo>
                      <a:pt x="18" y="63"/>
                      <a:pt x="18" y="63"/>
                      <a:pt x="17" y="63"/>
                    </a:cubicBezTo>
                    <a:cubicBezTo>
                      <a:pt x="17" y="63"/>
                      <a:pt x="17" y="64"/>
                      <a:pt x="16" y="64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7"/>
                      <a:pt x="15" y="71"/>
                      <a:pt x="14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3" y="77"/>
                      <a:pt x="12" y="77"/>
                      <a:pt x="11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7"/>
                      <a:pt x="10" y="77"/>
                      <a:pt x="10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9" y="80"/>
                      <a:pt x="9" y="80"/>
                      <a:pt x="6" y="80"/>
                    </a:cubicBezTo>
                    <a:close/>
                    <a:moveTo>
                      <a:pt x="6" y="79"/>
                    </a:moveTo>
                    <a:cubicBezTo>
                      <a:pt x="6" y="79"/>
                      <a:pt x="6" y="79"/>
                      <a:pt x="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8" y="79"/>
                      <a:pt x="8" y="79"/>
                      <a:pt x="8" y="77"/>
                    </a:cubicBezTo>
                    <a:cubicBezTo>
                      <a:pt x="9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2" y="76"/>
                      <a:pt x="13" y="75"/>
                      <a:pt x="13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5" y="67"/>
                      <a:pt x="15" y="66"/>
                      <a:pt x="14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5" y="63"/>
                      <a:pt x="16" y="62"/>
                      <a:pt x="1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6" y="61"/>
                      <a:pt x="15" y="61"/>
                      <a:pt x="14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8"/>
                      <a:pt x="16" y="59"/>
                      <a:pt x="17" y="59"/>
                    </a:cubicBezTo>
                    <a:cubicBezTo>
                      <a:pt x="17" y="59"/>
                      <a:pt x="18" y="59"/>
                      <a:pt x="18" y="59"/>
                    </a:cubicBezTo>
                    <a:cubicBezTo>
                      <a:pt x="19" y="59"/>
                      <a:pt x="20" y="58"/>
                      <a:pt x="20" y="58"/>
                    </a:cubicBezTo>
                    <a:cubicBezTo>
                      <a:pt x="20" y="57"/>
                      <a:pt x="19" y="56"/>
                      <a:pt x="19" y="56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4"/>
                      <a:pt x="17" y="55"/>
                    </a:cubicBezTo>
                    <a:cubicBezTo>
                      <a:pt x="17" y="56"/>
                      <a:pt x="16" y="57"/>
                      <a:pt x="14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15" y="54"/>
                      <a:pt x="16" y="54"/>
                      <a:pt x="15" y="53"/>
                    </a:cubicBezTo>
                    <a:cubicBezTo>
                      <a:pt x="15" y="53"/>
                      <a:pt x="15" y="52"/>
                      <a:pt x="15" y="52"/>
                    </a:cubicBezTo>
                    <a:cubicBezTo>
                      <a:pt x="15" y="50"/>
                      <a:pt x="15" y="49"/>
                      <a:pt x="16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5"/>
                      <a:pt x="17" y="44"/>
                      <a:pt x="16" y="43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8" y="42"/>
                      <a:pt x="17" y="41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9"/>
                      <a:pt x="21" y="38"/>
                      <a:pt x="22" y="37"/>
                    </a:cubicBezTo>
                    <a:cubicBezTo>
                      <a:pt x="24" y="36"/>
                      <a:pt x="25" y="35"/>
                      <a:pt x="26" y="34"/>
                    </a:cubicBezTo>
                    <a:cubicBezTo>
                      <a:pt x="26" y="34"/>
                      <a:pt x="26" y="33"/>
                      <a:pt x="26" y="33"/>
                    </a:cubicBezTo>
                    <a:cubicBezTo>
                      <a:pt x="27" y="33"/>
                      <a:pt x="27" y="32"/>
                      <a:pt x="27" y="32"/>
                    </a:cubicBezTo>
                    <a:cubicBezTo>
                      <a:pt x="27" y="32"/>
                      <a:pt x="27" y="31"/>
                      <a:pt x="27" y="31"/>
                    </a:cubicBezTo>
                    <a:cubicBezTo>
                      <a:pt x="27" y="30"/>
                      <a:pt x="26" y="30"/>
                      <a:pt x="27" y="29"/>
                    </a:cubicBezTo>
                    <a:cubicBezTo>
                      <a:pt x="27" y="28"/>
                      <a:pt x="27" y="28"/>
                      <a:pt x="27" y="27"/>
                    </a:cubicBezTo>
                    <a:cubicBezTo>
                      <a:pt x="27" y="27"/>
                      <a:pt x="27" y="26"/>
                      <a:pt x="27" y="26"/>
                    </a:cubicBezTo>
                    <a:cubicBezTo>
                      <a:pt x="27" y="25"/>
                      <a:pt x="28" y="25"/>
                      <a:pt x="28" y="24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8" y="2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3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3" y="20"/>
                      <a:pt x="33" y="19"/>
                      <a:pt x="34" y="17"/>
                    </a:cubicBezTo>
                    <a:cubicBezTo>
                      <a:pt x="34" y="17"/>
                      <a:pt x="34" y="16"/>
                      <a:pt x="33" y="16"/>
                    </a:cubicBezTo>
                    <a:cubicBezTo>
                      <a:pt x="33" y="15"/>
                      <a:pt x="33" y="15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0"/>
                      <a:pt x="33" y="9"/>
                      <a:pt x="31" y="6"/>
                    </a:cubicBezTo>
                    <a:cubicBezTo>
                      <a:pt x="31" y="5"/>
                      <a:pt x="29" y="4"/>
                      <a:pt x="27" y="2"/>
                    </a:cubicBezTo>
                    <a:cubicBezTo>
                      <a:pt x="27" y="2"/>
                      <a:pt x="26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6"/>
                      <a:pt x="22" y="6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7"/>
                    </a:cubicBezTo>
                    <a:cubicBezTo>
                      <a:pt x="19" y="8"/>
                      <a:pt x="19" y="8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7" y="8"/>
                      <a:pt x="17" y="8"/>
                    </a:cubicBezTo>
                    <a:cubicBezTo>
                      <a:pt x="16" y="8"/>
                      <a:pt x="15" y="11"/>
                      <a:pt x="14" y="13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5" y="15"/>
                      <a:pt x="15" y="15"/>
                      <a:pt x="14" y="16"/>
                    </a:cubicBezTo>
                    <a:cubicBezTo>
                      <a:pt x="13" y="18"/>
                      <a:pt x="12" y="19"/>
                      <a:pt x="12" y="20"/>
                    </a:cubicBezTo>
                    <a:cubicBezTo>
                      <a:pt x="12" y="21"/>
                      <a:pt x="11" y="21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2"/>
                      <a:pt x="9" y="33"/>
                      <a:pt x="9" y="33"/>
                    </a:cubicBezTo>
                    <a:cubicBezTo>
                      <a:pt x="9" y="34"/>
                      <a:pt x="8" y="34"/>
                      <a:pt x="7" y="35"/>
                    </a:cubicBezTo>
                    <a:cubicBezTo>
                      <a:pt x="6" y="35"/>
                      <a:pt x="5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7"/>
                      <a:pt x="3" y="37"/>
                      <a:pt x="4" y="38"/>
                    </a:cubicBezTo>
                    <a:cubicBezTo>
                      <a:pt x="4" y="39"/>
                      <a:pt x="4" y="39"/>
                      <a:pt x="4" y="40"/>
                    </a:cubicBezTo>
                    <a:cubicBezTo>
                      <a:pt x="4" y="41"/>
                      <a:pt x="4" y="42"/>
                      <a:pt x="4" y="42"/>
                    </a:cubicBezTo>
                    <a:cubicBezTo>
                      <a:pt x="4" y="44"/>
                      <a:pt x="3" y="46"/>
                      <a:pt x="4" y="48"/>
                    </a:cubicBezTo>
                    <a:cubicBezTo>
                      <a:pt x="5" y="49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2"/>
                    </a:cubicBezTo>
                    <a:cubicBezTo>
                      <a:pt x="4" y="52"/>
                      <a:pt x="4" y="53"/>
                      <a:pt x="4" y="53"/>
                    </a:cubicBezTo>
                    <a:cubicBezTo>
                      <a:pt x="4" y="54"/>
                      <a:pt x="5" y="55"/>
                      <a:pt x="4" y="56"/>
                    </a:cubicBezTo>
                    <a:cubicBezTo>
                      <a:pt x="4" y="57"/>
                      <a:pt x="4" y="57"/>
                      <a:pt x="3" y="58"/>
                    </a:cubicBezTo>
                    <a:cubicBezTo>
                      <a:pt x="3" y="58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1"/>
                    </a:cubicBezTo>
                    <a:cubicBezTo>
                      <a:pt x="2" y="62"/>
                      <a:pt x="3" y="63"/>
                      <a:pt x="1" y="63"/>
                    </a:cubicBezTo>
                    <a:cubicBezTo>
                      <a:pt x="1" y="64"/>
                      <a:pt x="1" y="64"/>
                      <a:pt x="1" y="65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7"/>
                    </a:cubicBezTo>
                    <a:cubicBezTo>
                      <a:pt x="3" y="67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70"/>
                    </a:cubicBezTo>
                    <a:cubicBezTo>
                      <a:pt x="3" y="70"/>
                      <a:pt x="3" y="71"/>
                      <a:pt x="4" y="71"/>
                    </a:cubicBezTo>
                    <a:cubicBezTo>
                      <a:pt x="5" y="73"/>
                      <a:pt x="6" y="74"/>
                      <a:pt x="5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77"/>
                      <a:pt x="6" y="78"/>
                      <a:pt x="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3" name="Freeform 409"/>
              <p:cNvSpPr/>
              <p:nvPr/>
            </p:nvSpPr>
            <p:spPr bwMode="auto">
              <a:xfrm>
                <a:off x="3806" y="2019"/>
                <a:ext cx="26" cy="19"/>
              </a:xfrm>
              <a:custGeom>
                <a:avLst/>
                <a:gdLst>
                  <a:gd name="T0" fmla="*/ 4 w 11"/>
                  <a:gd name="T1" fmla="*/ 1 h 8"/>
                  <a:gd name="T2" fmla="*/ 9 w 11"/>
                  <a:gd name="T3" fmla="*/ 3 h 8"/>
                  <a:gd name="T4" fmla="*/ 11 w 11"/>
                  <a:gd name="T5" fmla="*/ 4 h 8"/>
                  <a:gd name="T6" fmla="*/ 11 w 11"/>
                  <a:gd name="T7" fmla="*/ 6 h 8"/>
                  <a:gd name="T8" fmla="*/ 8 w 11"/>
                  <a:gd name="T9" fmla="*/ 7 h 8"/>
                  <a:gd name="T10" fmla="*/ 6 w 11"/>
                  <a:gd name="T11" fmla="*/ 6 h 8"/>
                  <a:gd name="T12" fmla="*/ 3 w 11"/>
                  <a:gd name="T13" fmla="*/ 8 h 8"/>
                  <a:gd name="T14" fmla="*/ 0 w 11"/>
                  <a:gd name="T15" fmla="*/ 7 h 8"/>
                  <a:gd name="T16" fmla="*/ 4 w 11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8">
                    <a:moveTo>
                      <a:pt x="4" y="1"/>
                    </a:moveTo>
                    <a:cubicBezTo>
                      <a:pt x="6" y="1"/>
                      <a:pt x="9" y="0"/>
                      <a:pt x="9" y="3"/>
                    </a:cubicBezTo>
                    <a:cubicBezTo>
                      <a:pt x="10" y="4"/>
                      <a:pt x="11" y="3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5"/>
                      <a:pt x="8" y="5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7"/>
                      <a:pt x="5" y="7"/>
                      <a:pt x="3" y="8"/>
                    </a:cubicBezTo>
                    <a:cubicBezTo>
                      <a:pt x="2" y="8"/>
                      <a:pt x="2" y="4"/>
                      <a:pt x="0" y="7"/>
                    </a:cubicBezTo>
                    <a:cubicBezTo>
                      <a:pt x="0" y="5"/>
                      <a:pt x="2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4" name="Freeform 410"/>
              <p:cNvSpPr>
                <a:spLocks noEditPoints="1"/>
              </p:cNvSpPr>
              <p:nvPr/>
            </p:nvSpPr>
            <p:spPr bwMode="auto">
              <a:xfrm>
                <a:off x="3803" y="2019"/>
                <a:ext cx="31" cy="21"/>
              </a:xfrm>
              <a:custGeom>
                <a:avLst/>
                <a:gdLst>
                  <a:gd name="T0" fmla="*/ 9 w 13"/>
                  <a:gd name="T1" fmla="*/ 9 h 9"/>
                  <a:gd name="T2" fmla="*/ 8 w 13"/>
                  <a:gd name="T3" fmla="*/ 8 h 9"/>
                  <a:gd name="T4" fmla="*/ 8 w 13"/>
                  <a:gd name="T5" fmla="*/ 7 h 9"/>
                  <a:gd name="T6" fmla="*/ 7 w 13"/>
                  <a:gd name="T7" fmla="*/ 7 h 9"/>
                  <a:gd name="T8" fmla="*/ 4 w 13"/>
                  <a:gd name="T9" fmla="*/ 8 h 9"/>
                  <a:gd name="T10" fmla="*/ 4 w 13"/>
                  <a:gd name="T11" fmla="*/ 8 h 9"/>
                  <a:gd name="T12" fmla="*/ 2 w 13"/>
                  <a:gd name="T13" fmla="*/ 7 h 9"/>
                  <a:gd name="T14" fmla="*/ 2 w 13"/>
                  <a:gd name="T15" fmla="*/ 6 h 9"/>
                  <a:gd name="T16" fmla="*/ 2 w 13"/>
                  <a:gd name="T17" fmla="*/ 7 h 9"/>
                  <a:gd name="T18" fmla="*/ 1 w 13"/>
                  <a:gd name="T19" fmla="*/ 8 h 9"/>
                  <a:gd name="T20" fmla="*/ 0 w 13"/>
                  <a:gd name="T21" fmla="*/ 7 h 9"/>
                  <a:gd name="T22" fmla="*/ 2 w 13"/>
                  <a:gd name="T23" fmla="*/ 2 h 9"/>
                  <a:gd name="T24" fmla="*/ 5 w 13"/>
                  <a:gd name="T25" fmla="*/ 0 h 9"/>
                  <a:gd name="T26" fmla="*/ 6 w 13"/>
                  <a:gd name="T27" fmla="*/ 0 h 9"/>
                  <a:gd name="T28" fmla="*/ 7 w 13"/>
                  <a:gd name="T29" fmla="*/ 0 h 9"/>
                  <a:gd name="T30" fmla="*/ 11 w 13"/>
                  <a:gd name="T31" fmla="*/ 3 h 9"/>
                  <a:gd name="T32" fmla="*/ 12 w 13"/>
                  <a:gd name="T33" fmla="*/ 3 h 9"/>
                  <a:gd name="T34" fmla="*/ 13 w 13"/>
                  <a:gd name="T35" fmla="*/ 4 h 9"/>
                  <a:gd name="T36" fmla="*/ 13 w 13"/>
                  <a:gd name="T37" fmla="*/ 5 h 9"/>
                  <a:gd name="T38" fmla="*/ 12 w 13"/>
                  <a:gd name="T39" fmla="*/ 6 h 9"/>
                  <a:gd name="T40" fmla="*/ 12 w 13"/>
                  <a:gd name="T41" fmla="*/ 7 h 9"/>
                  <a:gd name="T42" fmla="*/ 11 w 13"/>
                  <a:gd name="T43" fmla="*/ 7 h 9"/>
                  <a:gd name="T44" fmla="*/ 10 w 13"/>
                  <a:gd name="T45" fmla="*/ 6 h 9"/>
                  <a:gd name="T46" fmla="*/ 9 w 13"/>
                  <a:gd name="T47" fmla="*/ 8 h 9"/>
                  <a:gd name="T48" fmla="*/ 9 w 13"/>
                  <a:gd name="T49" fmla="*/ 9 h 9"/>
                  <a:gd name="T50" fmla="*/ 2 w 13"/>
                  <a:gd name="T51" fmla="*/ 5 h 9"/>
                  <a:gd name="T52" fmla="*/ 4 w 13"/>
                  <a:gd name="T53" fmla="*/ 6 h 9"/>
                  <a:gd name="T54" fmla="*/ 4 w 13"/>
                  <a:gd name="T55" fmla="*/ 7 h 9"/>
                  <a:gd name="T56" fmla="*/ 7 w 13"/>
                  <a:gd name="T57" fmla="*/ 5 h 9"/>
                  <a:gd name="T58" fmla="*/ 7 w 13"/>
                  <a:gd name="T59" fmla="*/ 5 h 9"/>
                  <a:gd name="T60" fmla="*/ 8 w 13"/>
                  <a:gd name="T61" fmla="*/ 5 h 9"/>
                  <a:gd name="T62" fmla="*/ 9 w 13"/>
                  <a:gd name="T63" fmla="*/ 6 h 9"/>
                  <a:gd name="T64" fmla="*/ 11 w 13"/>
                  <a:gd name="T65" fmla="*/ 5 h 9"/>
                  <a:gd name="T66" fmla="*/ 12 w 13"/>
                  <a:gd name="T67" fmla="*/ 4 h 9"/>
                  <a:gd name="T68" fmla="*/ 12 w 13"/>
                  <a:gd name="T69" fmla="*/ 4 h 9"/>
                  <a:gd name="T70" fmla="*/ 11 w 13"/>
                  <a:gd name="T71" fmla="*/ 4 h 9"/>
                  <a:gd name="T72" fmla="*/ 10 w 13"/>
                  <a:gd name="T73" fmla="*/ 3 h 9"/>
                  <a:gd name="T74" fmla="*/ 7 w 13"/>
                  <a:gd name="T75" fmla="*/ 1 h 9"/>
                  <a:gd name="T76" fmla="*/ 6 w 13"/>
                  <a:gd name="T77" fmla="*/ 2 h 9"/>
                  <a:gd name="T78" fmla="*/ 5 w 13"/>
                  <a:gd name="T79" fmla="*/ 2 h 9"/>
                  <a:gd name="T80" fmla="*/ 3 w 13"/>
                  <a:gd name="T81" fmla="*/ 3 h 9"/>
                  <a:gd name="T82" fmla="*/ 2 w 13"/>
                  <a:gd name="T83" fmla="*/ 5 h 9"/>
                  <a:gd name="T84" fmla="*/ 2 w 13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9">
                    <a:moveTo>
                      <a:pt x="9" y="9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4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9" y="0"/>
                      <a:pt x="10" y="0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9" y="8"/>
                    </a:cubicBezTo>
                    <a:lnTo>
                      <a:pt x="9" y="9"/>
                    </a:lnTo>
                    <a:close/>
                    <a:moveTo>
                      <a:pt x="2" y="5"/>
                    </a:moveTo>
                    <a:cubicBezTo>
                      <a:pt x="3" y="5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5"/>
                      <a:pt x="10" y="4"/>
                      <a:pt x="11" y="5"/>
                    </a:cubicBezTo>
                    <a:cubicBezTo>
                      <a:pt x="11" y="5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5" name="Freeform 411"/>
              <p:cNvSpPr/>
              <p:nvPr/>
            </p:nvSpPr>
            <p:spPr bwMode="auto">
              <a:xfrm>
                <a:off x="3858" y="2042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6" name="Freeform 412"/>
              <p:cNvSpPr/>
              <p:nvPr/>
            </p:nvSpPr>
            <p:spPr bwMode="auto">
              <a:xfrm>
                <a:off x="3855" y="2031"/>
                <a:ext cx="7" cy="16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7 h 7"/>
                  <a:gd name="T4" fmla="*/ 1 w 3"/>
                  <a:gd name="T5" fmla="*/ 6 h 7"/>
                  <a:gd name="T6" fmla="*/ 1 w 3"/>
                  <a:gd name="T7" fmla="*/ 5 h 7"/>
                  <a:gd name="T8" fmla="*/ 1 w 3"/>
                  <a:gd name="T9" fmla="*/ 5 h 7"/>
                  <a:gd name="T10" fmla="*/ 0 w 3"/>
                  <a:gd name="T11" fmla="*/ 0 h 7"/>
                  <a:gd name="T12" fmla="*/ 3 w 3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7" name="Freeform 413"/>
              <p:cNvSpPr/>
              <p:nvPr/>
            </p:nvSpPr>
            <p:spPr bwMode="auto">
              <a:xfrm>
                <a:off x="4040" y="24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8" name="Freeform 414"/>
              <p:cNvSpPr/>
              <p:nvPr/>
            </p:nvSpPr>
            <p:spPr bwMode="auto">
              <a:xfrm>
                <a:off x="4038" y="2435"/>
                <a:ext cx="5" cy="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2 h 3"/>
                  <a:gd name="T4" fmla="*/ 0 w 2"/>
                  <a:gd name="T5" fmla="*/ 0 h 3"/>
                  <a:gd name="T6" fmla="*/ 1 w 2"/>
                  <a:gd name="T7" fmla="*/ 0 h 3"/>
                  <a:gd name="T8" fmla="*/ 2 w 2"/>
                  <a:gd name="T9" fmla="*/ 0 h 3"/>
                  <a:gd name="T10" fmla="*/ 2 w 2"/>
                  <a:gd name="T11" fmla="*/ 1 h 3"/>
                  <a:gd name="T12" fmla="*/ 2 w 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59" name="Freeform 415"/>
              <p:cNvSpPr/>
              <p:nvPr/>
            </p:nvSpPr>
            <p:spPr bwMode="auto">
              <a:xfrm>
                <a:off x="4047" y="243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0" name="Freeform 416"/>
              <p:cNvSpPr/>
              <p:nvPr/>
            </p:nvSpPr>
            <p:spPr bwMode="auto">
              <a:xfrm>
                <a:off x="4043" y="2437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0 h 3"/>
                  <a:gd name="T8" fmla="*/ 3 w 3"/>
                  <a:gd name="T9" fmla="*/ 0 h 3"/>
                  <a:gd name="T10" fmla="*/ 3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1" name="Freeform 417"/>
              <p:cNvSpPr/>
              <p:nvPr/>
            </p:nvSpPr>
            <p:spPr bwMode="auto">
              <a:xfrm>
                <a:off x="4050" y="2444"/>
                <a:ext cx="2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2" name="Freeform 418"/>
              <p:cNvSpPr/>
              <p:nvPr/>
            </p:nvSpPr>
            <p:spPr bwMode="auto">
              <a:xfrm>
                <a:off x="4050" y="244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  <a:gd name="T18" fmla="*/ 1 w 1"/>
                  <a:gd name="T19" fmla="*/ 1 h 1"/>
                  <a:gd name="T20" fmla="*/ 1 w 1"/>
                  <a:gd name="T21" fmla="*/ 1 h 1"/>
                  <a:gd name="T22" fmla="*/ 1 w 1"/>
                  <a:gd name="T23" fmla="*/ 1 h 1"/>
                  <a:gd name="T24" fmla="*/ 1 w 1"/>
                  <a:gd name="T25" fmla="*/ 1 h 1"/>
                  <a:gd name="T26" fmla="*/ 1 w 1"/>
                  <a:gd name="T27" fmla="*/ 1 h 1"/>
                  <a:gd name="T28" fmla="*/ 1 w 1"/>
                  <a:gd name="T2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3" name="Freeform 419"/>
              <p:cNvSpPr/>
              <p:nvPr/>
            </p:nvSpPr>
            <p:spPr bwMode="auto">
              <a:xfrm>
                <a:off x="3739" y="1988"/>
                <a:ext cx="78" cy="81"/>
              </a:xfrm>
              <a:custGeom>
                <a:avLst/>
                <a:gdLst>
                  <a:gd name="T0" fmla="*/ 20 w 33"/>
                  <a:gd name="T1" fmla="*/ 0 h 34"/>
                  <a:gd name="T2" fmla="*/ 25 w 33"/>
                  <a:gd name="T3" fmla="*/ 4 h 34"/>
                  <a:gd name="T4" fmla="*/ 29 w 33"/>
                  <a:gd name="T5" fmla="*/ 6 h 34"/>
                  <a:gd name="T6" fmla="*/ 30 w 33"/>
                  <a:gd name="T7" fmla="*/ 8 h 34"/>
                  <a:gd name="T8" fmla="*/ 33 w 33"/>
                  <a:gd name="T9" fmla="*/ 9 h 34"/>
                  <a:gd name="T10" fmla="*/ 32 w 33"/>
                  <a:gd name="T11" fmla="*/ 14 h 34"/>
                  <a:gd name="T12" fmla="*/ 28 w 33"/>
                  <a:gd name="T13" fmla="*/ 20 h 34"/>
                  <a:gd name="T14" fmla="*/ 31 w 33"/>
                  <a:gd name="T15" fmla="*/ 23 h 34"/>
                  <a:gd name="T16" fmla="*/ 30 w 33"/>
                  <a:gd name="T17" fmla="*/ 25 h 34"/>
                  <a:gd name="T18" fmla="*/ 31 w 33"/>
                  <a:gd name="T19" fmla="*/ 27 h 34"/>
                  <a:gd name="T20" fmla="*/ 32 w 33"/>
                  <a:gd name="T21" fmla="*/ 28 h 34"/>
                  <a:gd name="T22" fmla="*/ 29 w 33"/>
                  <a:gd name="T23" fmla="*/ 31 h 34"/>
                  <a:gd name="T24" fmla="*/ 25 w 33"/>
                  <a:gd name="T25" fmla="*/ 30 h 34"/>
                  <a:gd name="T26" fmla="*/ 20 w 33"/>
                  <a:gd name="T27" fmla="*/ 34 h 34"/>
                  <a:gd name="T28" fmla="*/ 14 w 33"/>
                  <a:gd name="T29" fmla="*/ 33 h 34"/>
                  <a:gd name="T30" fmla="*/ 8 w 33"/>
                  <a:gd name="T31" fmla="*/ 30 h 34"/>
                  <a:gd name="T32" fmla="*/ 10 w 33"/>
                  <a:gd name="T33" fmla="*/ 22 h 34"/>
                  <a:gd name="T34" fmla="*/ 11 w 33"/>
                  <a:gd name="T35" fmla="*/ 23 h 34"/>
                  <a:gd name="T36" fmla="*/ 9 w 33"/>
                  <a:gd name="T37" fmla="*/ 19 h 34"/>
                  <a:gd name="T38" fmla="*/ 7 w 33"/>
                  <a:gd name="T39" fmla="*/ 16 h 34"/>
                  <a:gd name="T40" fmla="*/ 8 w 33"/>
                  <a:gd name="T41" fmla="*/ 16 h 34"/>
                  <a:gd name="T42" fmla="*/ 0 w 33"/>
                  <a:gd name="T43" fmla="*/ 12 h 34"/>
                  <a:gd name="T44" fmla="*/ 1 w 33"/>
                  <a:gd name="T45" fmla="*/ 12 h 34"/>
                  <a:gd name="T46" fmla="*/ 1 w 33"/>
                  <a:gd name="T47" fmla="*/ 11 h 34"/>
                  <a:gd name="T48" fmla="*/ 0 w 33"/>
                  <a:gd name="T49" fmla="*/ 11 h 34"/>
                  <a:gd name="T50" fmla="*/ 8 w 33"/>
                  <a:gd name="T51" fmla="*/ 10 h 34"/>
                  <a:gd name="T52" fmla="*/ 7 w 33"/>
                  <a:gd name="T53" fmla="*/ 6 h 34"/>
                  <a:gd name="T54" fmla="*/ 10 w 33"/>
                  <a:gd name="T55" fmla="*/ 7 h 34"/>
                  <a:gd name="T56" fmla="*/ 14 w 33"/>
                  <a:gd name="T57" fmla="*/ 7 h 34"/>
                  <a:gd name="T58" fmla="*/ 13 w 33"/>
                  <a:gd name="T59" fmla="*/ 7 h 34"/>
                  <a:gd name="T60" fmla="*/ 17 w 33"/>
                  <a:gd name="T61" fmla="*/ 4 h 34"/>
                  <a:gd name="T62" fmla="*/ 20 w 33"/>
                  <a:gd name="T6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34">
                    <a:moveTo>
                      <a:pt x="20" y="0"/>
                    </a:moveTo>
                    <a:cubicBezTo>
                      <a:pt x="19" y="2"/>
                      <a:pt x="24" y="5"/>
                      <a:pt x="25" y="4"/>
                    </a:cubicBezTo>
                    <a:cubicBezTo>
                      <a:pt x="24" y="6"/>
                      <a:pt x="27" y="6"/>
                      <a:pt x="29" y="6"/>
                    </a:cubicBezTo>
                    <a:cubicBezTo>
                      <a:pt x="29" y="6"/>
                      <a:pt x="29" y="7"/>
                      <a:pt x="30" y="8"/>
                    </a:cubicBezTo>
                    <a:cubicBezTo>
                      <a:pt x="31" y="8"/>
                      <a:pt x="32" y="8"/>
                      <a:pt x="33" y="9"/>
                    </a:cubicBezTo>
                    <a:cubicBezTo>
                      <a:pt x="33" y="9"/>
                      <a:pt x="32" y="14"/>
                      <a:pt x="32" y="14"/>
                    </a:cubicBezTo>
                    <a:cubicBezTo>
                      <a:pt x="30" y="15"/>
                      <a:pt x="28" y="18"/>
                      <a:pt x="28" y="20"/>
                    </a:cubicBezTo>
                    <a:cubicBezTo>
                      <a:pt x="30" y="16"/>
                      <a:pt x="30" y="22"/>
                      <a:pt x="31" y="23"/>
                    </a:cubicBezTo>
                    <a:cubicBezTo>
                      <a:pt x="31" y="23"/>
                      <a:pt x="30" y="24"/>
                      <a:pt x="30" y="25"/>
                    </a:cubicBezTo>
                    <a:cubicBezTo>
                      <a:pt x="30" y="25"/>
                      <a:pt x="31" y="26"/>
                      <a:pt x="31" y="27"/>
                    </a:cubicBezTo>
                    <a:cubicBezTo>
                      <a:pt x="31" y="28"/>
                      <a:pt x="32" y="26"/>
                      <a:pt x="32" y="28"/>
                    </a:cubicBezTo>
                    <a:cubicBezTo>
                      <a:pt x="32" y="29"/>
                      <a:pt x="30" y="30"/>
                      <a:pt x="29" y="31"/>
                    </a:cubicBezTo>
                    <a:cubicBezTo>
                      <a:pt x="28" y="32"/>
                      <a:pt x="27" y="30"/>
                      <a:pt x="25" y="30"/>
                    </a:cubicBezTo>
                    <a:cubicBezTo>
                      <a:pt x="23" y="29"/>
                      <a:pt x="20" y="30"/>
                      <a:pt x="20" y="34"/>
                    </a:cubicBezTo>
                    <a:cubicBezTo>
                      <a:pt x="19" y="34"/>
                      <a:pt x="15" y="32"/>
                      <a:pt x="14" y="33"/>
                    </a:cubicBezTo>
                    <a:cubicBezTo>
                      <a:pt x="11" y="33"/>
                      <a:pt x="9" y="31"/>
                      <a:pt x="8" y="30"/>
                    </a:cubicBezTo>
                    <a:cubicBezTo>
                      <a:pt x="10" y="29"/>
                      <a:pt x="9" y="24"/>
                      <a:pt x="10" y="22"/>
                    </a:cubicBezTo>
                    <a:cubicBezTo>
                      <a:pt x="10" y="22"/>
                      <a:pt x="10" y="23"/>
                      <a:pt x="11" y="23"/>
                    </a:cubicBezTo>
                    <a:cubicBezTo>
                      <a:pt x="9" y="22"/>
                      <a:pt x="10" y="20"/>
                      <a:pt x="9" y="19"/>
                    </a:cubicBezTo>
                    <a:cubicBezTo>
                      <a:pt x="8" y="18"/>
                      <a:pt x="7" y="18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7" y="16"/>
                      <a:pt x="0" y="13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" y="11"/>
                      <a:pt x="0" y="12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6" y="10"/>
                      <a:pt x="8" y="10"/>
                    </a:cubicBezTo>
                    <a:cubicBezTo>
                      <a:pt x="8" y="9"/>
                      <a:pt x="8" y="7"/>
                      <a:pt x="7" y="6"/>
                    </a:cubicBezTo>
                    <a:cubicBezTo>
                      <a:pt x="9" y="5"/>
                      <a:pt x="9" y="7"/>
                      <a:pt x="10" y="7"/>
                    </a:cubicBezTo>
                    <a:cubicBezTo>
                      <a:pt x="11" y="7"/>
                      <a:pt x="12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6" y="5"/>
                      <a:pt x="17" y="4"/>
                    </a:cubicBezTo>
                    <a:cubicBezTo>
                      <a:pt x="18" y="1"/>
                      <a:pt x="16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4" name="Freeform 420"/>
              <p:cNvSpPr>
                <a:spLocks noEditPoints="1"/>
              </p:cNvSpPr>
              <p:nvPr/>
            </p:nvSpPr>
            <p:spPr bwMode="auto">
              <a:xfrm>
                <a:off x="3737" y="1985"/>
                <a:ext cx="83" cy="84"/>
              </a:xfrm>
              <a:custGeom>
                <a:avLst/>
                <a:gdLst>
                  <a:gd name="T0" fmla="*/ 15 w 35"/>
                  <a:gd name="T1" fmla="*/ 34 h 35"/>
                  <a:gd name="T2" fmla="*/ 7 w 35"/>
                  <a:gd name="T3" fmla="*/ 31 h 35"/>
                  <a:gd name="T4" fmla="*/ 10 w 35"/>
                  <a:gd name="T5" fmla="*/ 23 h 35"/>
                  <a:gd name="T6" fmla="*/ 10 w 35"/>
                  <a:gd name="T7" fmla="*/ 21 h 35"/>
                  <a:gd name="T8" fmla="*/ 0 w 35"/>
                  <a:gd name="T9" fmla="*/ 14 h 35"/>
                  <a:gd name="T10" fmla="*/ 0 w 35"/>
                  <a:gd name="T11" fmla="*/ 13 h 35"/>
                  <a:gd name="T12" fmla="*/ 0 w 35"/>
                  <a:gd name="T13" fmla="*/ 12 h 35"/>
                  <a:gd name="T14" fmla="*/ 9 w 35"/>
                  <a:gd name="T15" fmla="*/ 10 h 35"/>
                  <a:gd name="T16" fmla="*/ 8 w 35"/>
                  <a:gd name="T17" fmla="*/ 6 h 35"/>
                  <a:gd name="T18" fmla="*/ 11 w 35"/>
                  <a:gd name="T19" fmla="*/ 7 h 35"/>
                  <a:gd name="T20" fmla="*/ 17 w 35"/>
                  <a:gd name="T21" fmla="*/ 4 h 35"/>
                  <a:gd name="T22" fmla="*/ 21 w 35"/>
                  <a:gd name="T23" fmla="*/ 0 h 35"/>
                  <a:gd name="T24" fmla="*/ 26 w 35"/>
                  <a:gd name="T25" fmla="*/ 4 h 35"/>
                  <a:gd name="T26" fmla="*/ 27 w 35"/>
                  <a:gd name="T27" fmla="*/ 5 h 35"/>
                  <a:gd name="T28" fmla="*/ 30 w 35"/>
                  <a:gd name="T29" fmla="*/ 7 h 35"/>
                  <a:gd name="T30" fmla="*/ 35 w 35"/>
                  <a:gd name="T31" fmla="*/ 9 h 35"/>
                  <a:gd name="T32" fmla="*/ 33 w 35"/>
                  <a:gd name="T33" fmla="*/ 16 h 35"/>
                  <a:gd name="T34" fmla="*/ 32 w 35"/>
                  <a:gd name="T35" fmla="*/ 22 h 35"/>
                  <a:gd name="T36" fmla="*/ 32 w 35"/>
                  <a:gd name="T37" fmla="*/ 25 h 35"/>
                  <a:gd name="T38" fmla="*/ 32 w 35"/>
                  <a:gd name="T39" fmla="*/ 27 h 35"/>
                  <a:gd name="T40" fmla="*/ 31 w 35"/>
                  <a:gd name="T41" fmla="*/ 32 h 35"/>
                  <a:gd name="T42" fmla="*/ 22 w 35"/>
                  <a:gd name="T43" fmla="*/ 32 h 35"/>
                  <a:gd name="T44" fmla="*/ 21 w 35"/>
                  <a:gd name="T45" fmla="*/ 35 h 35"/>
                  <a:gd name="T46" fmla="*/ 21 w 35"/>
                  <a:gd name="T47" fmla="*/ 34 h 35"/>
                  <a:gd name="T48" fmla="*/ 28 w 35"/>
                  <a:gd name="T49" fmla="*/ 31 h 35"/>
                  <a:gd name="T50" fmla="*/ 31 w 35"/>
                  <a:gd name="T51" fmla="*/ 30 h 35"/>
                  <a:gd name="T52" fmla="*/ 32 w 35"/>
                  <a:gd name="T53" fmla="*/ 29 h 35"/>
                  <a:gd name="T54" fmla="*/ 31 w 35"/>
                  <a:gd name="T55" fmla="*/ 26 h 35"/>
                  <a:gd name="T56" fmla="*/ 31 w 35"/>
                  <a:gd name="T57" fmla="*/ 23 h 35"/>
                  <a:gd name="T58" fmla="*/ 29 w 35"/>
                  <a:gd name="T59" fmla="*/ 22 h 35"/>
                  <a:gd name="T60" fmla="*/ 33 w 35"/>
                  <a:gd name="T61" fmla="*/ 11 h 35"/>
                  <a:gd name="T62" fmla="*/ 30 w 35"/>
                  <a:gd name="T63" fmla="*/ 8 h 35"/>
                  <a:gd name="T64" fmla="*/ 26 w 35"/>
                  <a:gd name="T65" fmla="*/ 7 h 35"/>
                  <a:gd name="T66" fmla="*/ 20 w 35"/>
                  <a:gd name="T67" fmla="*/ 2 h 35"/>
                  <a:gd name="T68" fmla="*/ 16 w 35"/>
                  <a:gd name="T69" fmla="*/ 6 h 35"/>
                  <a:gd name="T70" fmla="*/ 15 w 35"/>
                  <a:gd name="T71" fmla="*/ 8 h 35"/>
                  <a:gd name="T72" fmla="*/ 9 w 35"/>
                  <a:gd name="T73" fmla="*/ 8 h 35"/>
                  <a:gd name="T74" fmla="*/ 9 w 35"/>
                  <a:gd name="T75" fmla="*/ 12 h 35"/>
                  <a:gd name="T76" fmla="*/ 2 w 35"/>
                  <a:gd name="T77" fmla="*/ 12 h 35"/>
                  <a:gd name="T78" fmla="*/ 2 w 35"/>
                  <a:gd name="T79" fmla="*/ 14 h 35"/>
                  <a:gd name="T80" fmla="*/ 8 w 35"/>
                  <a:gd name="T81" fmla="*/ 17 h 35"/>
                  <a:gd name="T82" fmla="*/ 11 w 35"/>
                  <a:gd name="T83" fmla="*/ 22 h 35"/>
                  <a:gd name="T84" fmla="*/ 11 w 35"/>
                  <a:gd name="T85" fmla="*/ 24 h 35"/>
                  <a:gd name="T86" fmla="*/ 15 w 35"/>
                  <a:gd name="T87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" h="35">
                    <a:moveTo>
                      <a:pt x="21" y="35"/>
                    </a:moveTo>
                    <a:cubicBezTo>
                      <a:pt x="20" y="35"/>
                      <a:pt x="19" y="35"/>
                      <a:pt x="18" y="35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4"/>
                      <a:pt x="14" y="34"/>
                      <a:pt x="14" y="34"/>
                    </a:cubicBezTo>
                    <a:cubicBezTo>
                      <a:pt x="12" y="34"/>
                      <a:pt x="10" y="33"/>
                      <a:pt x="9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10" y="30"/>
                      <a:pt x="10" y="27"/>
                      <a:pt x="10" y="25"/>
                    </a:cubicBezTo>
                    <a:cubicBezTo>
                      <a:pt x="10" y="24"/>
                      <a:pt x="10" y="24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19"/>
                      <a:pt x="7" y="19"/>
                      <a:pt x="7" y="17"/>
                    </a:cubicBezTo>
                    <a:cubicBezTo>
                      <a:pt x="5" y="16"/>
                      <a:pt x="1" y="15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1" y="10"/>
                      <a:pt x="4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2" y="7"/>
                      <a:pt x="13" y="7"/>
                    </a:cubicBezTo>
                    <a:cubicBezTo>
                      <a:pt x="14" y="6"/>
                      <a:pt x="15" y="5"/>
                      <a:pt x="16" y="5"/>
                    </a:cubicBezTo>
                    <a:cubicBezTo>
                      <a:pt x="16" y="5"/>
                      <a:pt x="17" y="5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1"/>
                      <a:pt x="18" y="1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3" y="3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6"/>
                    </a:cubicBezTo>
                    <a:cubicBezTo>
                      <a:pt x="27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30" y="7"/>
                    </a:cubicBezTo>
                    <a:cubicBezTo>
                      <a:pt x="30" y="7"/>
                      <a:pt x="31" y="7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1"/>
                      <a:pt x="34" y="12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0" y="18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2" y="19"/>
                      <a:pt x="32" y="21"/>
                      <a:pt x="32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2" y="26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4" y="28"/>
                      <a:pt x="34" y="29"/>
                    </a:cubicBezTo>
                    <a:cubicBezTo>
                      <a:pt x="34" y="30"/>
                      <a:pt x="32" y="31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0" y="33"/>
                      <a:pt x="28" y="33"/>
                      <a:pt x="27" y="32"/>
                    </a:cubicBezTo>
                    <a:cubicBezTo>
                      <a:pt x="27" y="32"/>
                      <a:pt x="27" y="32"/>
                      <a:pt x="26" y="32"/>
                    </a:cubicBezTo>
                    <a:cubicBezTo>
                      <a:pt x="25" y="31"/>
                      <a:pt x="23" y="31"/>
                      <a:pt x="22" y="32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2" y="35"/>
                      <a:pt x="22" y="35"/>
                      <a:pt x="22" y="35"/>
                    </a:cubicBezTo>
                    <a:lnTo>
                      <a:pt x="21" y="35"/>
                    </a:lnTo>
                    <a:close/>
                    <a:moveTo>
                      <a:pt x="16" y="33"/>
                    </a:moveTo>
                    <a:cubicBezTo>
                      <a:pt x="17" y="33"/>
                      <a:pt x="18" y="33"/>
                      <a:pt x="19" y="33"/>
                    </a:cubicBezTo>
                    <a:cubicBezTo>
                      <a:pt x="19" y="34"/>
                      <a:pt x="20" y="34"/>
                      <a:pt x="21" y="34"/>
                    </a:cubicBezTo>
                    <a:cubicBezTo>
                      <a:pt x="21" y="33"/>
                      <a:pt x="21" y="32"/>
                      <a:pt x="21" y="31"/>
                    </a:cubicBezTo>
                    <a:cubicBezTo>
                      <a:pt x="22" y="30"/>
                      <a:pt x="24" y="30"/>
                      <a:pt x="27" y="30"/>
                    </a:cubicBezTo>
                    <a:cubicBezTo>
                      <a:pt x="27" y="30"/>
                      <a:pt x="28" y="31"/>
                      <a:pt x="28" y="31"/>
                    </a:cubicBezTo>
                    <a:cubicBezTo>
                      <a:pt x="28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30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0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3"/>
                      <a:pt x="31" y="23"/>
                    </a:cubicBezTo>
                    <a:cubicBezTo>
                      <a:pt x="31" y="22"/>
                      <a:pt x="30" y="21"/>
                      <a:pt x="30" y="20"/>
                    </a:cubicBezTo>
                    <a:cubicBezTo>
                      <a:pt x="30" y="20"/>
                      <a:pt x="30" y="21"/>
                      <a:pt x="30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19"/>
                      <a:pt x="30" y="15"/>
                      <a:pt x="32" y="14"/>
                    </a:cubicBezTo>
                    <a:cubicBezTo>
                      <a:pt x="32" y="14"/>
                      <a:pt x="33" y="12"/>
                      <a:pt x="33" y="11"/>
                    </a:cubicBezTo>
                    <a:cubicBezTo>
                      <a:pt x="33" y="11"/>
                      <a:pt x="33" y="10"/>
                      <a:pt x="33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30" y="8"/>
                      <a:pt x="29" y="8"/>
                      <a:pt x="29" y="8"/>
                    </a:cubicBezTo>
                    <a:cubicBezTo>
                      <a:pt x="29" y="8"/>
                      <a:pt x="28" y="8"/>
                      <a:pt x="28" y="8"/>
                    </a:cubicBezTo>
                    <a:cubicBezTo>
                      <a:pt x="27" y="7"/>
                      <a:pt x="26" y="7"/>
                      <a:pt x="26" y="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2" y="4"/>
                      <a:pt x="21" y="3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19" y="3"/>
                      <a:pt x="19" y="4"/>
                      <a:pt x="18" y="5"/>
                    </a:cubicBezTo>
                    <a:cubicBezTo>
                      <a:pt x="18" y="6"/>
                      <a:pt x="17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10" y="8"/>
                      <a:pt x="9" y="8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8" y="12"/>
                      <a:pt x="7" y="12"/>
                    </a:cubicBezTo>
                    <a:cubicBezTo>
                      <a:pt x="6" y="11"/>
                      <a:pt x="4" y="11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4"/>
                      <a:pt x="8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20"/>
                      <a:pt x="11" y="21"/>
                      <a:pt x="11" y="22"/>
                    </a:cubicBezTo>
                    <a:cubicBezTo>
                      <a:pt x="11" y="22"/>
                      <a:pt x="11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7"/>
                      <a:pt x="11" y="30"/>
                      <a:pt x="10" y="31"/>
                    </a:cubicBezTo>
                    <a:cubicBezTo>
                      <a:pt x="11" y="32"/>
                      <a:pt x="13" y="33"/>
                      <a:pt x="15" y="33"/>
                    </a:cubicBezTo>
                    <a:cubicBezTo>
                      <a:pt x="15" y="33"/>
                      <a:pt x="15" y="33"/>
                      <a:pt x="1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5" name="Freeform 421"/>
              <p:cNvSpPr/>
              <p:nvPr/>
            </p:nvSpPr>
            <p:spPr bwMode="auto">
              <a:xfrm>
                <a:off x="3820" y="2061"/>
                <a:ext cx="7" cy="15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6 h 6"/>
                  <a:gd name="T4" fmla="*/ 1 w 3"/>
                  <a:gd name="T5" fmla="*/ 2 h 6"/>
                  <a:gd name="T6" fmla="*/ 3 w 3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3" y="3"/>
                      <a:pt x="3" y="4"/>
                      <a:pt x="3" y="6"/>
                    </a:cubicBezTo>
                    <a:cubicBezTo>
                      <a:pt x="2" y="6"/>
                      <a:pt x="0" y="4"/>
                      <a:pt x="1" y="2"/>
                    </a:cubicBezTo>
                    <a:cubicBezTo>
                      <a:pt x="1" y="1"/>
                      <a:pt x="3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6" name="Freeform 422"/>
              <p:cNvSpPr>
                <a:spLocks noEditPoints="1"/>
              </p:cNvSpPr>
              <p:nvPr/>
            </p:nvSpPr>
            <p:spPr bwMode="auto">
              <a:xfrm>
                <a:off x="3820" y="2052"/>
                <a:ext cx="9" cy="26"/>
              </a:xfrm>
              <a:custGeom>
                <a:avLst/>
                <a:gdLst>
                  <a:gd name="T0" fmla="*/ 3 w 4"/>
                  <a:gd name="T1" fmla="*/ 11 h 11"/>
                  <a:gd name="T2" fmla="*/ 2 w 4"/>
                  <a:gd name="T3" fmla="*/ 11 h 11"/>
                  <a:gd name="T4" fmla="*/ 0 w 4"/>
                  <a:gd name="T5" fmla="*/ 6 h 11"/>
                  <a:gd name="T6" fmla="*/ 1 w 4"/>
                  <a:gd name="T7" fmla="*/ 5 h 11"/>
                  <a:gd name="T8" fmla="*/ 2 w 4"/>
                  <a:gd name="T9" fmla="*/ 4 h 11"/>
                  <a:gd name="T10" fmla="*/ 3 w 4"/>
                  <a:gd name="T11" fmla="*/ 0 h 11"/>
                  <a:gd name="T12" fmla="*/ 3 w 4"/>
                  <a:gd name="T13" fmla="*/ 4 h 11"/>
                  <a:gd name="T14" fmla="*/ 3 w 4"/>
                  <a:gd name="T15" fmla="*/ 10 h 11"/>
                  <a:gd name="T16" fmla="*/ 3 w 4"/>
                  <a:gd name="T17" fmla="*/ 11 h 11"/>
                  <a:gd name="T18" fmla="*/ 2 w 4"/>
                  <a:gd name="T19" fmla="*/ 6 h 11"/>
                  <a:gd name="T20" fmla="*/ 2 w 4"/>
                  <a:gd name="T21" fmla="*/ 6 h 11"/>
                  <a:gd name="T22" fmla="*/ 1 w 4"/>
                  <a:gd name="T23" fmla="*/ 6 h 11"/>
                  <a:gd name="T24" fmla="*/ 2 w 4"/>
                  <a:gd name="T25" fmla="*/ 9 h 11"/>
                  <a:gd name="T26" fmla="*/ 2 w 4"/>
                  <a:gd name="T2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7"/>
                      <a:pt x="4" y="8"/>
                      <a:pt x="3" y="10"/>
                    </a:cubicBezTo>
                    <a:lnTo>
                      <a:pt x="3" y="11"/>
                    </a:lnTo>
                    <a:close/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2" y="8"/>
                      <a:pt x="2" y="7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7" name="Freeform 423"/>
              <p:cNvSpPr/>
              <p:nvPr/>
            </p:nvSpPr>
            <p:spPr bwMode="auto">
              <a:xfrm>
                <a:off x="4147" y="2097"/>
                <a:ext cx="92" cy="74"/>
              </a:xfrm>
              <a:custGeom>
                <a:avLst/>
                <a:gdLst>
                  <a:gd name="T0" fmla="*/ 17 w 39"/>
                  <a:gd name="T1" fmla="*/ 5 h 31"/>
                  <a:gd name="T2" fmla="*/ 20 w 39"/>
                  <a:gd name="T3" fmla="*/ 6 h 31"/>
                  <a:gd name="T4" fmla="*/ 24 w 39"/>
                  <a:gd name="T5" fmla="*/ 6 h 31"/>
                  <a:gd name="T6" fmla="*/ 24 w 39"/>
                  <a:gd name="T7" fmla="*/ 4 h 31"/>
                  <a:gd name="T8" fmla="*/ 29 w 39"/>
                  <a:gd name="T9" fmla="*/ 2 h 31"/>
                  <a:gd name="T10" fmla="*/ 30 w 39"/>
                  <a:gd name="T11" fmla="*/ 7 h 31"/>
                  <a:gd name="T12" fmla="*/ 39 w 39"/>
                  <a:gd name="T13" fmla="*/ 5 h 31"/>
                  <a:gd name="T14" fmla="*/ 38 w 39"/>
                  <a:gd name="T15" fmla="*/ 6 h 31"/>
                  <a:gd name="T16" fmla="*/ 38 w 39"/>
                  <a:gd name="T17" fmla="*/ 6 h 31"/>
                  <a:gd name="T18" fmla="*/ 29 w 39"/>
                  <a:gd name="T19" fmla="*/ 9 h 31"/>
                  <a:gd name="T20" fmla="*/ 30 w 39"/>
                  <a:gd name="T21" fmla="*/ 11 h 31"/>
                  <a:gd name="T22" fmla="*/ 29 w 39"/>
                  <a:gd name="T23" fmla="*/ 14 h 31"/>
                  <a:gd name="T24" fmla="*/ 26 w 39"/>
                  <a:gd name="T25" fmla="*/ 16 h 31"/>
                  <a:gd name="T26" fmla="*/ 27 w 39"/>
                  <a:gd name="T27" fmla="*/ 18 h 31"/>
                  <a:gd name="T28" fmla="*/ 24 w 39"/>
                  <a:gd name="T29" fmla="*/ 19 h 31"/>
                  <a:gd name="T30" fmla="*/ 24 w 39"/>
                  <a:gd name="T31" fmla="*/ 23 h 31"/>
                  <a:gd name="T32" fmla="*/ 20 w 39"/>
                  <a:gd name="T33" fmla="*/ 24 h 31"/>
                  <a:gd name="T34" fmla="*/ 16 w 39"/>
                  <a:gd name="T35" fmla="*/ 27 h 31"/>
                  <a:gd name="T36" fmla="*/ 13 w 39"/>
                  <a:gd name="T37" fmla="*/ 30 h 31"/>
                  <a:gd name="T38" fmla="*/ 2 w 39"/>
                  <a:gd name="T39" fmla="*/ 29 h 31"/>
                  <a:gd name="T40" fmla="*/ 3 w 39"/>
                  <a:gd name="T41" fmla="*/ 25 h 31"/>
                  <a:gd name="T42" fmla="*/ 1 w 39"/>
                  <a:gd name="T43" fmla="*/ 23 h 31"/>
                  <a:gd name="T44" fmla="*/ 1 w 39"/>
                  <a:gd name="T45" fmla="*/ 20 h 31"/>
                  <a:gd name="T46" fmla="*/ 1 w 39"/>
                  <a:gd name="T47" fmla="*/ 17 h 31"/>
                  <a:gd name="T48" fmla="*/ 0 w 39"/>
                  <a:gd name="T49" fmla="*/ 15 h 31"/>
                  <a:gd name="T50" fmla="*/ 2 w 39"/>
                  <a:gd name="T51" fmla="*/ 13 h 31"/>
                  <a:gd name="T52" fmla="*/ 3 w 39"/>
                  <a:gd name="T53" fmla="*/ 10 h 31"/>
                  <a:gd name="T54" fmla="*/ 7 w 39"/>
                  <a:gd name="T55" fmla="*/ 10 h 31"/>
                  <a:gd name="T56" fmla="*/ 12 w 39"/>
                  <a:gd name="T57" fmla="*/ 6 h 31"/>
                  <a:gd name="T58" fmla="*/ 17 w 39"/>
                  <a:gd name="T5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" h="31">
                    <a:moveTo>
                      <a:pt x="17" y="5"/>
                    </a:moveTo>
                    <a:cubicBezTo>
                      <a:pt x="18" y="5"/>
                      <a:pt x="19" y="5"/>
                      <a:pt x="20" y="6"/>
                    </a:cubicBezTo>
                    <a:cubicBezTo>
                      <a:pt x="21" y="7"/>
                      <a:pt x="23" y="4"/>
                      <a:pt x="24" y="6"/>
                    </a:cubicBezTo>
                    <a:cubicBezTo>
                      <a:pt x="24" y="5"/>
                      <a:pt x="24" y="5"/>
                      <a:pt x="24" y="4"/>
                    </a:cubicBezTo>
                    <a:cubicBezTo>
                      <a:pt x="27" y="6"/>
                      <a:pt x="26" y="0"/>
                      <a:pt x="29" y="2"/>
                    </a:cubicBezTo>
                    <a:cubicBezTo>
                      <a:pt x="30" y="3"/>
                      <a:pt x="29" y="5"/>
                      <a:pt x="30" y="7"/>
                    </a:cubicBezTo>
                    <a:cubicBezTo>
                      <a:pt x="34" y="5"/>
                      <a:pt x="35" y="5"/>
                      <a:pt x="39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6" y="7"/>
                      <a:pt x="30" y="7"/>
                      <a:pt x="29" y="9"/>
                    </a:cubicBezTo>
                    <a:cubicBezTo>
                      <a:pt x="29" y="10"/>
                      <a:pt x="30" y="11"/>
                      <a:pt x="30" y="11"/>
                    </a:cubicBezTo>
                    <a:cubicBezTo>
                      <a:pt x="30" y="12"/>
                      <a:pt x="29" y="13"/>
                      <a:pt x="29" y="14"/>
                    </a:cubicBezTo>
                    <a:cubicBezTo>
                      <a:pt x="28" y="16"/>
                      <a:pt x="29" y="16"/>
                      <a:pt x="26" y="16"/>
                    </a:cubicBezTo>
                    <a:cubicBezTo>
                      <a:pt x="26" y="17"/>
                      <a:pt x="26" y="17"/>
                      <a:pt x="27" y="18"/>
                    </a:cubicBezTo>
                    <a:cubicBezTo>
                      <a:pt x="26" y="18"/>
                      <a:pt x="25" y="19"/>
                      <a:pt x="24" y="19"/>
                    </a:cubicBezTo>
                    <a:cubicBezTo>
                      <a:pt x="24" y="20"/>
                      <a:pt x="24" y="23"/>
                      <a:pt x="24" y="23"/>
                    </a:cubicBezTo>
                    <a:cubicBezTo>
                      <a:pt x="23" y="24"/>
                      <a:pt x="19" y="22"/>
                      <a:pt x="20" y="24"/>
                    </a:cubicBezTo>
                    <a:cubicBezTo>
                      <a:pt x="18" y="25"/>
                      <a:pt x="16" y="25"/>
                      <a:pt x="16" y="27"/>
                    </a:cubicBezTo>
                    <a:cubicBezTo>
                      <a:pt x="16" y="29"/>
                      <a:pt x="15" y="29"/>
                      <a:pt x="13" y="30"/>
                    </a:cubicBezTo>
                    <a:cubicBezTo>
                      <a:pt x="9" y="31"/>
                      <a:pt x="5" y="30"/>
                      <a:pt x="2" y="29"/>
                    </a:cubicBezTo>
                    <a:cubicBezTo>
                      <a:pt x="2" y="28"/>
                      <a:pt x="4" y="26"/>
                      <a:pt x="3" y="25"/>
                    </a:cubicBezTo>
                    <a:cubicBezTo>
                      <a:pt x="3" y="24"/>
                      <a:pt x="1" y="23"/>
                      <a:pt x="1" y="23"/>
                    </a:cubicBezTo>
                    <a:cubicBezTo>
                      <a:pt x="1" y="22"/>
                      <a:pt x="1" y="20"/>
                      <a:pt x="1" y="20"/>
                    </a:cubicBezTo>
                    <a:cubicBezTo>
                      <a:pt x="0" y="19"/>
                      <a:pt x="2" y="18"/>
                      <a:pt x="1" y="17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0" y="15"/>
                      <a:pt x="2" y="14"/>
                      <a:pt x="2" y="13"/>
                    </a:cubicBezTo>
                    <a:cubicBezTo>
                      <a:pt x="2" y="12"/>
                      <a:pt x="2" y="11"/>
                      <a:pt x="3" y="10"/>
                    </a:cubicBezTo>
                    <a:cubicBezTo>
                      <a:pt x="2" y="12"/>
                      <a:pt x="9" y="13"/>
                      <a:pt x="7" y="10"/>
                    </a:cubicBezTo>
                    <a:cubicBezTo>
                      <a:pt x="10" y="9"/>
                      <a:pt x="11" y="9"/>
                      <a:pt x="12" y="6"/>
                    </a:cubicBezTo>
                    <a:cubicBezTo>
                      <a:pt x="12" y="5"/>
                      <a:pt x="15" y="4"/>
                      <a:pt x="17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8" name="Freeform 424"/>
              <p:cNvSpPr>
                <a:spLocks noEditPoints="1"/>
              </p:cNvSpPr>
              <p:nvPr/>
            </p:nvSpPr>
            <p:spPr bwMode="auto">
              <a:xfrm>
                <a:off x="4147" y="2099"/>
                <a:ext cx="95" cy="72"/>
              </a:xfrm>
              <a:custGeom>
                <a:avLst/>
                <a:gdLst>
                  <a:gd name="T0" fmla="*/ 0 w 40"/>
                  <a:gd name="T1" fmla="*/ 28 h 30"/>
                  <a:gd name="T2" fmla="*/ 3 w 40"/>
                  <a:gd name="T3" fmla="*/ 24 h 30"/>
                  <a:gd name="T4" fmla="*/ 0 w 40"/>
                  <a:gd name="T5" fmla="*/ 20 h 30"/>
                  <a:gd name="T6" fmla="*/ 0 w 40"/>
                  <a:gd name="T7" fmla="*/ 17 h 30"/>
                  <a:gd name="T8" fmla="*/ 1 w 40"/>
                  <a:gd name="T9" fmla="*/ 12 h 30"/>
                  <a:gd name="T10" fmla="*/ 3 w 40"/>
                  <a:gd name="T11" fmla="*/ 9 h 30"/>
                  <a:gd name="T12" fmla="*/ 7 w 40"/>
                  <a:gd name="T13" fmla="*/ 10 h 30"/>
                  <a:gd name="T14" fmla="*/ 7 w 40"/>
                  <a:gd name="T15" fmla="*/ 8 h 30"/>
                  <a:gd name="T16" fmla="*/ 17 w 40"/>
                  <a:gd name="T17" fmla="*/ 3 h 30"/>
                  <a:gd name="T18" fmla="*/ 21 w 40"/>
                  <a:gd name="T19" fmla="*/ 4 h 30"/>
                  <a:gd name="T20" fmla="*/ 24 w 40"/>
                  <a:gd name="T21" fmla="*/ 3 h 30"/>
                  <a:gd name="T22" fmla="*/ 25 w 40"/>
                  <a:gd name="T23" fmla="*/ 3 h 30"/>
                  <a:gd name="T24" fmla="*/ 29 w 40"/>
                  <a:gd name="T25" fmla="*/ 0 h 30"/>
                  <a:gd name="T26" fmla="*/ 39 w 40"/>
                  <a:gd name="T27" fmla="*/ 3 h 30"/>
                  <a:gd name="T28" fmla="*/ 39 w 40"/>
                  <a:gd name="T29" fmla="*/ 5 h 30"/>
                  <a:gd name="T30" fmla="*/ 36 w 40"/>
                  <a:gd name="T31" fmla="*/ 6 h 30"/>
                  <a:gd name="T32" fmla="*/ 31 w 40"/>
                  <a:gd name="T33" fmla="*/ 10 h 30"/>
                  <a:gd name="T34" fmla="*/ 29 w 40"/>
                  <a:gd name="T35" fmla="*/ 14 h 30"/>
                  <a:gd name="T36" fmla="*/ 27 w 40"/>
                  <a:gd name="T37" fmla="*/ 17 h 30"/>
                  <a:gd name="T38" fmla="*/ 25 w 40"/>
                  <a:gd name="T39" fmla="*/ 18 h 30"/>
                  <a:gd name="T40" fmla="*/ 22 w 40"/>
                  <a:gd name="T41" fmla="*/ 23 h 30"/>
                  <a:gd name="T42" fmla="*/ 21 w 40"/>
                  <a:gd name="T43" fmla="*/ 24 h 30"/>
                  <a:gd name="T44" fmla="*/ 14 w 40"/>
                  <a:gd name="T45" fmla="*/ 29 h 30"/>
                  <a:gd name="T46" fmla="*/ 3 w 40"/>
                  <a:gd name="T47" fmla="*/ 28 h 30"/>
                  <a:gd name="T48" fmla="*/ 15 w 40"/>
                  <a:gd name="T49" fmla="*/ 26 h 30"/>
                  <a:gd name="T50" fmla="*/ 22 w 40"/>
                  <a:gd name="T51" fmla="*/ 21 h 30"/>
                  <a:gd name="T52" fmla="*/ 24 w 40"/>
                  <a:gd name="T53" fmla="*/ 18 h 30"/>
                  <a:gd name="T54" fmla="*/ 25 w 40"/>
                  <a:gd name="T55" fmla="*/ 15 h 30"/>
                  <a:gd name="T56" fmla="*/ 27 w 40"/>
                  <a:gd name="T57" fmla="*/ 14 h 30"/>
                  <a:gd name="T58" fmla="*/ 29 w 40"/>
                  <a:gd name="T59" fmla="*/ 12 h 30"/>
                  <a:gd name="T60" fmla="*/ 28 w 40"/>
                  <a:gd name="T61" fmla="*/ 8 h 30"/>
                  <a:gd name="T62" fmla="*/ 28 w 40"/>
                  <a:gd name="T63" fmla="*/ 1 h 30"/>
                  <a:gd name="T64" fmla="*/ 25 w 40"/>
                  <a:gd name="T65" fmla="*/ 4 h 30"/>
                  <a:gd name="T66" fmla="*/ 25 w 40"/>
                  <a:gd name="T67" fmla="*/ 5 h 30"/>
                  <a:gd name="T68" fmla="*/ 23 w 40"/>
                  <a:gd name="T69" fmla="*/ 5 h 30"/>
                  <a:gd name="T70" fmla="*/ 17 w 40"/>
                  <a:gd name="T71" fmla="*/ 5 h 30"/>
                  <a:gd name="T72" fmla="*/ 13 w 40"/>
                  <a:gd name="T73" fmla="*/ 6 h 30"/>
                  <a:gd name="T74" fmla="*/ 8 w 40"/>
                  <a:gd name="T75" fmla="*/ 10 h 30"/>
                  <a:gd name="T76" fmla="*/ 3 w 40"/>
                  <a:gd name="T77" fmla="*/ 11 h 30"/>
                  <a:gd name="T78" fmla="*/ 1 w 40"/>
                  <a:gd name="T79" fmla="*/ 15 h 30"/>
                  <a:gd name="T80" fmla="*/ 1 w 40"/>
                  <a:gd name="T81" fmla="*/ 18 h 30"/>
                  <a:gd name="T82" fmla="*/ 2 w 40"/>
                  <a:gd name="T83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" h="30">
                    <a:moveTo>
                      <a:pt x="9" y="30"/>
                    </a:moveTo>
                    <a:cubicBezTo>
                      <a:pt x="6" y="30"/>
                      <a:pt x="4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2" y="26"/>
                      <a:pt x="3" y="25"/>
                      <a:pt x="3" y="24"/>
                    </a:cubicBezTo>
                    <a:cubicBezTo>
                      <a:pt x="3" y="24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7"/>
                      <a:pt x="1" y="17"/>
                      <a:pt x="0" y="17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1" y="13"/>
                      <a:pt x="1" y="12"/>
                      <a:pt x="1" y="12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11" y="7"/>
                      <a:pt x="11" y="5"/>
                    </a:cubicBezTo>
                    <a:cubicBezTo>
                      <a:pt x="12" y="3"/>
                      <a:pt x="15" y="2"/>
                      <a:pt x="17" y="3"/>
                    </a:cubicBezTo>
                    <a:cubicBezTo>
                      <a:pt x="17" y="3"/>
                      <a:pt x="17" y="3"/>
                      <a:pt x="18" y="3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2"/>
                      <a:pt x="26" y="2"/>
                    </a:cubicBezTo>
                    <a:cubicBezTo>
                      <a:pt x="27" y="1"/>
                      <a:pt x="27" y="0"/>
                      <a:pt x="28" y="0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30" y="4"/>
                      <a:pt x="30" y="5"/>
                      <a:pt x="30" y="5"/>
                    </a:cubicBezTo>
                    <a:cubicBezTo>
                      <a:pt x="34" y="4"/>
                      <a:pt x="35" y="3"/>
                      <a:pt x="3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6" y="6"/>
                    </a:cubicBezTo>
                    <a:cubicBezTo>
                      <a:pt x="34" y="6"/>
                      <a:pt x="30" y="7"/>
                      <a:pt x="30" y="8"/>
                    </a:cubicBezTo>
                    <a:cubicBezTo>
                      <a:pt x="30" y="8"/>
                      <a:pt x="30" y="9"/>
                      <a:pt x="30" y="9"/>
                    </a:cubicBezTo>
                    <a:cubicBezTo>
                      <a:pt x="30" y="9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0" y="13"/>
                    </a:cubicBezTo>
                    <a:cubicBezTo>
                      <a:pt x="29" y="13"/>
                      <a:pt x="29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5" y="18"/>
                      <a:pt x="25" y="18"/>
                    </a:cubicBezTo>
                    <a:cubicBezTo>
                      <a:pt x="25" y="19"/>
                      <a:pt x="25" y="20"/>
                      <a:pt x="25" y="21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4"/>
                      <a:pt x="17" y="24"/>
                      <a:pt x="17" y="26"/>
                    </a:cubicBezTo>
                    <a:cubicBezTo>
                      <a:pt x="17" y="29"/>
                      <a:pt x="16" y="29"/>
                      <a:pt x="14" y="29"/>
                    </a:cubicBezTo>
                    <a:cubicBezTo>
                      <a:pt x="14" y="29"/>
                      <a:pt x="13" y="29"/>
                      <a:pt x="13" y="29"/>
                    </a:cubicBezTo>
                    <a:cubicBezTo>
                      <a:pt x="12" y="30"/>
                      <a:pt x="10" y="30"/>
                      <a:pt x="9" y="30"/>
                    </a:cubicBezTo>
                    <a:close/>
                    <a:moveTo>
                      <a:pt x="3" y="28"/>
                    </a:moveTo>
                    <a:cubicBezTo>
                      <a:pt x="6" y="29"/>
                      <a:pt x="10" y="29"/>
                      <a:pt x="13" y="28"/>
                    </a:cubicBezTo>
                    <a:cubicBezTo>
                      <a:pt x="13" y="28"/>
                      <a:pt x="13" y="28"/>
                      <a:pt x="14" y="28"/>
                    </a:cubicBezTo>
                    <a:cubicBezTo>
                      <a:pt x="15" y="28"/>
                      <a:pt x="15" y="28"/>
                      <a:pt x="15" y="26"/>
                    </a:cubicBezTo>
                    <a:cubicBezTo>
                      <a:pt x="16" y="23"/>
                      <a:pt x="17" y="23"/>
                      <a:pt x="19" y="23"/>
                    </a:cubicBezTo>
                    <a:cubicBezTo>
                      <a:pt x="19" y="23"/>
                      <a:pt x="19" y="22"/>
                      <a:pt x="19" y="22"/>
                    </a:cubicBezTo>
                    <a:cubicBezTo>
                      <a:pt x="20" y="22"/>
                      <a:pt x="21" y="21"/>
                      <a:pt x="22" y="21"/>
                    </a:cubicBezTo>
                    <a:cubicBezTo>
                      <a:pt x="22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9"/>
                      <a:pt x="24" y="18"/>
                      <a:pt x="24" y="18"/>
                    </a:cubicBezTo>
                    <a:cubicBezTo>
                      <a:pt x="24" y="17"/>
                      <a:pt x="25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5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8" y="14"/>
                      <a:pt x="28" y="14"/>
                    </a:cubicBezTo>
                    <a:cubicBezTo>
                      <a:pt x="28" y="14"/>
                      <a:pt x="28" y="13"/>
                      <a:pt x="28" y="13"/>
                    </a:cubicBezTo>
                    <a:cubicBezTo>
                      <a:pt x="28" y="13"/>
                      <a:pt x="28" y="12"/>
                      <a:pt x="29" y="12"/>
                    </a:cubicBezTo>
                    <a:cubicBezTo>
                      <a:pt x="29" y="12"/>
                      <a:pt x="30" y="11"/>
                      <a:pt x="30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8" y="9"/>
                      <a:pt x="28" y="8"/>
                    </a:cubicBezTo>
                    <a:cubicBezTo>
                      <a:pt x="28" y="7"/>
                      <a:pt x="29" y="7"/>
                      <a:pt x="30" y="7"/>
                    </a:cubicBezTo>
                    <a:cubicBezTo>
                      <a:pt x="29" y="6"/>
                      <a:pt x="29" y="4"/>
                      <a:pt x="29" y="3"/>
                    </a:cubicBezTo>
                    <a:cubicBezTo>
                      <a:pt x="29" y="2"/>
                      <a:pt x="29" y="2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7" y="3"/>
                      <a:pt x="27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5"/>
                      <a:pt x="25" y="5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2" y="5"/>
                      <a:pt x="22" y="5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19" y="5"/>
                      <a:pt x="18" y="5"/>
                      <a:pt x="17" y="5"/>
                    </a:cubicBezTo>
                    <a:cubicBezTo>
                      <a:pt x="17" y="5"/>
                      <a:pt x="17" y="4"/>
                      <a:pt x="17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4" y="4"/>
                      <a:pt x="13" y="5"/>
                      <a:pt x="13" y="6"/>
                    </a:cubicBezTo>
                    <a:cubicBezTo>
                      <a:pt x="12" y="8"/>
                      <a:pt x="11" y="8"/>
                      <a:pt x="9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7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4" y="11"/>
                      <a:pt x="3" y="11"/>
                    </a:cubicBezTo>
                    <a:cubicBezTo>
                      <a:pt x="3" y="11"/>
                      <a:pt x="3" y="12"/>
                      <a:pt x="3" y="13"/>
                    </a:cubicBezTo>
                    <a:cubicBezTo>
                      <a:pt x="3" y="13"/>
                      <a:pt x="2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1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5" y="25"/>
                      <a:pt x="4" y="26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69" name="Freeform 425"/>
              <p:cNvSpPr/>
              <p:nvPr/>
            </p:nvSpPr>
            <p:spPr bwMode="auto">
              <a:xfrm>
                <a:off x="4083" y="2190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0" name="Freeform 426"/>
              <p:cNvSpPr/>
              <p:nvPr/>
            </p:nvSpPr>
            <p:spPr bwMode="auto">
              <a:xfrm>
                <a:off x="4083" y="2185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4 h 5"/>
                  <a:gd name="T4" fmla="*/ 0 w 3"/>
                  <a:gd name="T5" fmla="*/ 3 h 5"/>
                  <a:gd name="T6" fmla="*/ 1 w 3"/>
                  <a:gd name="T7" fmla="*/ 2 h 5"/>
                  <a:gd name="T8" fmla="*/ 1 w 3"/>
                  <a:gd name="T9" fmla="*/ 2 h 5"/>
                  <a:gd name="T10" fmla="*/ 3 w 3"/>
                  <a:gd name="T11" fmla="*/ 0 h 5"/>
                  <a:gd name="T12" fmla="*/ 2 w 3"/>
                  <a:gd name="T13" fmla="*/ 3 h 5"/>
                  <a:gd name="T14" fmla="*/ 1 w 3"/>
                  <a:gd name="T15" fmla="*/ 4 h 5"/>
                  <a:gd name="T16" fmla="*/ 1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1" name="Freeform 427"/>
              <p:cNvSpPr/>
              <p:nvPr/>
            </p:nvSpPr>
            <p:spPr bwMode="auto">
              <a:xfrm>
                <a:off x="4009" y="2107"/>
                <a:ext cx="64" cy="66"/>
              </a:xfrm>
              <a:custGeom>
                <a:avLst/>
                <a:gdLst>
                  <a:gd name="T0" fmla="*/ 2 w 27"/>
                  <a:gd name="T1" fmla="*/ 18 h 28"/>
                  <a:gd name="T2" fmla="*/ 9 w 27"/>
                  <a:gd name="T3" fmla="*/ 21 h 28"/>
                  <a:gd name="T4" fmla="*/ 12 w 27"/>
                  <a:gd name="T5" fmla="*/ 23 h 28"/>
                  <a:gd name="T6" fmla="*/ 13 w 27"/>
                  <a:gd name="T7" fmla="*/ 23 h 28"/>
                  <a:gd name="T8" fmla="*/ 14 w 27"/>
                  <a:gd name="T9" fmla="*/ 26 h 28"/>
                  <a:gd name="T10" fmla="*/ 21 w 27"/>
                  <a:gd name="T11" fmla="*/ 27 h 28"/>
                  <a:gd name="T12" fmla="*/ 23 w 27"/>
                  <a:gd name="T13" fmla="*/ 24 h 28"/>
                  <a:gd name="T14" fmla="*/ 27 w 27"/>
                  <a:gd name="T15" fmla="*/ 24 h 28"/>
                  <a:gd name="T16" fmla="*/ 22 w 27"/>
                  <a:gd name="T17" fmla="*/ 16 h 28"/>
                  <a:gd name="T18" fmla="*/ 18 w 27"/>
                  <a:gd name="T19" fmla="*/ 12 h 28"/>
                  <a:gd name="T20" fmla="*/ 21 w 27"/>
                  <a:gd name="T21" fmla="*/ 6 h 28"/>
                  <a:gd name="T22" fmla="*/ 17 w 27"/>
                  <a:gd name="T23" fmla="*/ 1 h 28"/>
                  <a:gd name="T24" fmla="*/ 11 w 27"/>
                  <a:gd name="T25" fmla="*/ 1 h 28"/>
                  <a:gd name="T26" fmla="*/ 7 w 27"/>
                  <a:gd name="T27" fmla="*/ 7 h 28"/>
                  <a:gd name="T28" fmla="*/ 4 w 27"/>
                  <a:gd name="T29" fmla="*/ 12 h 28"/>
                  <a:gd name="T30" fmla="*/ 2 w 27"/>
                  <a:gd name="T3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8">
                    <a:moveTo>
                      <a:pt x="2" y="18"/>
                    </a:moveTo>
                    <a:cubicBezTo>
                      <a:pt x="5" y="18"/>
                      <a:pt x="6" y="20"/>
                      <a:pt x="9" y="21"/>
                    </a:cubicBezTo>
                    <a:cubicBezTo>
                      <a:pt x="10" y="22"/>
                      <a:pt x="11" y="22"/>
                      <a:pt x="12" y="23"/>
                    </a:cubicBezTo>
                    <a:cubicBezTo>
                      <a:pt x="12" y="23"/>
                      <a:pt x="13" y="23"/>
                      <a:pt x="13" y="23"/>
                    </a:cubicBezTo>
                    <a:cubicBezTo>
                      <a:pt x="14" y="24"/>
                      <a:pt x="13" y="25"/>
                      <a:pt x="14" y="26"/>
                    </a:cubicBezTo>
                    <a:cubicBezTo>
                      <a:pt x="16" y="28"/>
                      <a:pt x="19" y="26"/>
                      <a:pt x="21" y="27"/>
                    </a:cubicBezTo>
                    <a:cubicBezTo>
                      <a:pt x="22" y="27"/>
                      <a:pt x="23" y="25"/>
                      <a:pt x="23" y="24"/>
                    </a:cubicBezTo>
                    <a:cubicBezTo>
                      <a:pt x="24" y="24"/>
                      <a:pt x="26" y="25"/>
                      <a:pt x="27" y="24"/>
                    </a:cubicBezTo>
                    <a:cubicBezTo>
                      <a:pt x="23" y="22"/>
                      <a:pt x="25" y="18"/>
                      <a:pt x="22" y="16"/>
                    </a:cubicBezTo>
                    <a:cubicBezTo>
                      <a:pt x="21" y="15"/>
                      <a:pt x="18" y="13"/>
                      <a:pt x="18" y="12"/>
                    </a:cubicBezTo>
                    <a:cubicBezTo>
                      <a:pt x="19" y="9"/>
                      <a:pt x="20" y="8"/>
                      <a:pt x="21" y="6"/>
                    </a:cubicBezTo>
                    <a:cubicBezTo>
                      <a:pt x="19" y="6"/>
                      <a:pt x="17" y="4"/>
                      <a:pt x="17" y="1"/>
                    </a:cubicBezTo>
                    <a:cubicBezTo>
                      <a:pt x="15" y="1"/>
                      <a:pt x="13" y="0"/>
                      <a:pt x="11" y="1"/>
                    </a:cubicBezTo>
                    <a:cubicBezTo>
                      <a:pt x="9" y="3"/>
                      <a:pt x="8" y="4"/>
                      <a:pt x="7" y="7"/>
                    </a:cubicBezTo>
                    <a:cubicBezTo>
                      <a:pt x="7" y="10"/>
                      <a:pt x="7" y="10"/>
                      <a:pt x="4" y="12"/>
                    </a:cubicBezTo>
                    <a:cubicBezTo>
                      <a:pt x="1" y="14"/>
                      <a:pt x="0" y="14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2" name="Freeform 428"/>
              <p:cNvSpPr>
                <a:spLocks noEditPoints="1"/>
              </p:cNvSpPr>
              <p:nvPr/>
            </p:nvSpPr>
            <p:spPr bwMode="auto">
              <a:xfrm>
                <a:off x="4009" y="2107"/>
                <a:ext cx="69" cy="66"/>
              </a:xfrm>
              <a:custGeom>
                <a:avLst/>
                <a:gdLst>
                  <a:gd name="T0" fmla="*/ 21 w 29"/>
                  <a:gd name="T1" fmla="*/ 28 h 28"/>
                  <a:gd name="T2" fmla="*/ 18 w 29"/>
                  <a:gd name="T3" fmla="*/ 27 h 28"/>
                  <a:gd name="T4" fmla="*/ 13 w 29"/>
                  <a:gd name="T5" fmla="*/ 26 h 28"/>
                  <a:gd name="T6" fmla="*/ 13 w 29"/>
                  <a:gd name="T7" fmla="*/ 24 h 28"/>
                  <a:gd name="T8" fmla="*/ 11 w 29"/>
                  <a:gd name="T9" fmla="*/ 23 h 28"/>
                  <a:gd name="T10" fmla="*/ 8 w 29"/>
                  <a:gd name="T11" fmla="*/ 22 h 28"/>
                  <a:gd name="T12" fmla="*/ 1 w 29"/>
                  <a:gd name="T13" fmla="*/ 18 h 28"/>
                  <a:gd name="T14" fmla="*/ 1 w 29"/>
                  <a:gd name="T15" fmla="*/ 18 h 28"/>
                  <a:gd name="T16" fmla="*/ 4 w 29"/>
                  <a:gd name="T17" fmla="*/ 12 h 28"/>
                  <a:gd name="T18" fmla="*/ 10 w 29"/>
                  <a:gd name="T19" fmla="*/ 1 h 28"/>
                  <a:gd name="T20" fmla="*/ 15 w 29"/>
                  <a:gd name="T21" fmla="*/ 0 h 28"/>
                  <a:gd name="T22" fmla="*/ 17 w 29"/>
                  <a:gd name="T23" fmla="*/ 1 h 28"/>
                  <a:gd name="T24" fmla="*/ 21 w 29"/>
                  <a:gd name="T25" fmla="*/ 5 h 28"/>
                  <a:gd name="T26" fmla="*/ 21 w 29"/>
                  <a:gd name="T27" fmla="*/ 6 h 28"/>
                  <a:gd name="T28" fmla="*/ 19 w 29"/>
                  <a:gd name="T29" fmla="*/ 12 h 28"/>
                  <a:gd name="T30" fmla="*/ 25 w 29"/>
                  <a:gd name="T31" fmla="*/ 20 h 28"/>
                  <a:gd name="T32" fmla="*/ 29 w 29"/>
                  <a:gd name="T33" fmla="*/ 24 h 28"/>
                  <a:gd name="T34" fmla="*/ 25 w 29"/>
                  <a:gd name="T35" fmla="*/ 25 h 28"/>
                  <a:gd name="T36" fmla="*/ 23 w 29"/>
                  <a:gd name="T37" fmla="*/ 26 h 28"/>
                  <a:gd name="T38" fmla="*/ 19 w 29"/>
                  <a:gd name="T39" fmla="*/ 26 h 28"/>
                  <a:gd name="T40" fmla="*/ 22 w 29"/>
                  <a:gd name="T41" fmla="*/ 25 h 28"/>
                  <a:gd name="T42" fmla="*/ 25 w 29"/>
                  <a:gd name="T43" fmla="*/ 24 h 28"/>
                  <a:gd name="T44" fmla="*/ 21 w 29"/>
                  <a:gd name="T45" fmla="*/ 16 h 28"/>
                  <a:gd name="T46" fmla="*/ 19 w 29"/>
                  <a:gd name="T47" fmla="*/ 9 h 28"/>
                  <a:gd name="T48" fmla="*/ 16 w 29"/>
                  <a:gd name="T49" fmla="*/ 2 h 28"/>
                  <a:gd name="T50" fmla="*/ 12 w 29"/>
                  <a:gd name="T51" fmla="*/ 2 h 28"/>
                  <a:gd name="T52" fmla="*/ 8 w 29"/>
                  <a:gd name="T53" fmla="*/ 7 h 28"/>
                  <a:gd name="T54" fmla="*/ 3 w 29"/>
                  <a:gd name="T55" fmla="*/ 13 h 28"/>
                  <a:gd name="T56" fmla="*/ 8 w 29"/>
                  <a:gd name="T57" fmla="*/ 20 h 28"/>
                  <a:gd name="T58" fmla="*/ 10 w 29"/>
                  <a:gd name="T59" fmla="*/ 21 h 28"/>
                  <a:gd name="T60" fmla="*/ 13 w 29"/>
                  <a:gd name="T61" fmla="*/ 22 h 28"/>
                  <a:gd name="T62" fmla="*/ 14 w 29"/>
                  <a:gd name="T63" fmla="*/ 25 h 28"/>
                  <a:gd name="T64" fmla="*/ 18 w 29"/>
                  <a:gd name="T65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28">
                    <a:moveTo>
                      <a:pt x="21" y="28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7"/>
                      <a:pt x="20" y="27"/>
                      <a:pt x="19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6" y="27"/>
                      <a:pt x="14" y="27"/>
                      <a:pt x="13" y="26"/>
                    </a:cubicBezTo>
                    <a:cubicBezTo>
                      <a:pt x="13" y="26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1" y="23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9" y="22"/>
                      <a:pt x="8" y="22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5" y="20"/>
                      <a:pt x="4" y="19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4"/>
                      <a:pt x="0" y="14"/>
                      <a:pt x="3" y="12"/>
                    </a:cubicBezTo>
                    <a:cubicBezTo>
                      <a:pt x="3" y="12"/>
                      <a:pt x="3" y="12"/>
                      <a:pt x="4" y="12"/>
                    </a:cubicBezTo>
                    <a:cubicBezTo>
                      <a:pt x="6" y="10"/>
                      <a:pt x="7" y="10"/>
                      <a:pt x="7" y="7"/>
                    </a:cubicBezTo>
                    <a:cubicBezTo>
                      <a:pt x="7" y="4"/>
                      <a:pt x="8" y="3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4" y="0"/>
                      <a:pt x="15" y="0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4"/>
                      <a:pt x="19" y="5"/>
                      <a:pt x="21" y="5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7"/>
                      <a:pt x="21" y="8"/>
                      <a:pt x="20" y="9"/>
                    </a:cubicBezTo>
                    <a:cubicBezTo>
                      <a:pt x="20" y="10"/>
                      <a:pt x="19" y="11"/>
                      <a:pt x="19" y="12"/>
                    </a:cubicBezTo>
                    <a:cubicBezTo>
                      <a:pt x="19" y="13"/>
                      <a:pt x="20" y="14"/>
                      <a:pt x="22" y="15"/>
                    </a:cubicBezTo>
                    <a:cubicBezTo>
                      <a:pt x="24" y="17"/>
                      <a:pt x="25" y="18"/>
                      <a:pt x="25" y="20"/>
                    </a:cubicBezTo>
                    <a:cubicBezTo>
                      <a:pt x="25" y="22"/>
                      <a:pt x="26" y="23"/>
                      <a:pt x="27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6" y="25"/>
                      <a:pt x="25" y="25"/>
                    </a:cubicBezTo>
                    <a:cubicBezTo>
                      <a:pt x="25" y="25"/>
                      <a:pt x="24" y="25"/>
                      <a:pt x="24" y="25"/>
                    </a:cubicBezTo>
                    <a:cubicBezTo>
                      <a:pt x="24" y="25"/>
                      <a:pt x="23" y="26"/>
                      <a:pt x="23" y="26"/>
                    </a:cubicBezTo>
                    <a:cubicBezTo>
                      <a:pt x="23" y="27"/>
                      <a:pt x="22" y="28"/>
                      <a:pt x="21" y="28"/>
                    </a:cubicBezTo>
                    <a:close/>
                    <a:moveTo>
                      <a:pt x="19" y="26"/>
                    </a:moveTo>
                    <a:cubicBezTo>
                      <a:pt x="20" y="26"/>
                      <a:pt x="21" y="26"/>
                      <a:pt x="21" y="26"/>
                    </a:cubicBezTo>
                    <a:cubicBezTo>
                      <a:pt x="22" y="26"/>
                      <a:pt x="22" y="26"/>
                      <a:pt x="22" y="25"/>
                    </a:cubicBezTo>
                    <a:cubicBezTo>
                      <a:pt x="22" y="25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4" y="23"/>
                      <a:pt x="24" y="21"/>
                      <a:pt x="24" y="20"/>
                    </a:cubicBezTo>
                    <a:cubicBezTo>
                      <a:pt x="23" y="19"/>
                      <a:pt x="23" y="17"/>
                      <a:pt x="21" y="16"/>
                    </a:cubicBezTo>
                    <a:cubicBezTo>
                      <a:pt x="20" y="15"/>
                      <a:pt x="17" y="13"/>
                      <a:pt x="18" y="11"/>
                    </a:cubicBezTo>
                    <a:cubicBezTo>
                      <a:pt x="18" y="10"/>
                      <a:pt x="19" y="9"/>
                      <a:pt x="19" y="9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18" y="6"/>
                      <a:pt x="16" y="4"/>
                      <a:pt x="16" y="2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3" y="1"/>
                      <a:pt x="12" y="1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4"/>
                      <a:pt x="8" y="4"/>
                      <a:pt x="8" y="7"/>
                    </a:cubicBezTo>
                    <a:cubicBezTo>
                      <a:pt x="8" y="10"/>
                      <a:pt x="8" y="11"/>
                      <a:pt x="5" y="13"/>
                    </a:cubicBezTo>
                    <a:cubicBezTo>
                      <a:pt x="4" y="13"/>
                      <a:pt x="4" y="13"/>
                      <a:pt x="3" y="13"/>
                    </a:cubicBezTo>
                    <a:cubicBezTo>
                      <a:pt x="1" y="14"/>
                      <a:pt x="1" y="14"/>
                      <a:pt x="2" y="17"/>
                    </a:cubicBezTo>
                    <a:cubicBezTo>
                      <a:pt x="4" y="18"/>
                      <a:pt x="6" y="19"/>
                      <a:pt x="8" y="20"/>
                    </a:cubicBezTo>
                    <a:cubicBezTo>
                      <a:pt x="8" y="20"/>
                      <a:pt x="9" y="20"/>
                      <a:pt x="9" y="20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1" y="21"/>
                      <a:pt x="12" y="21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4" y="22"/>
                      <a:pt x="14" y="23"/>
                    </a:cubicBezTo>
                    <a:cubicBezTo>
                      <a:pt x="14" y="23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7" y="26"/>
                      <a:pt x="18" y="26"/>
                    </a:cubicBezTo>
                    <a:cubicBezTo>
                      <a:pt x="18" y="26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3" name="Freeform 429"/>
              <p:cNvSpPr/>
              <p:nvPr/>
            </p:nvSpPr>
            <p:spPr bwMode="auto">
              <a:xfrm>
                <a:off x="4050" y="2168"/>
                <a:ext cx="11" cy="7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1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2" y="3"/>
                      <a:pt x="2" y="2"/>
                      <a:pt x="5" y="1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4" name="Freeform 430"/>
              <p:cNvSpPr>
                <a:spLocks noEditPoints="1"/>
              </p:cNvSpPr>
              <p:nvPr/>
            </p:nvSpPr>
            <p:spPr bwMode="auto">
              <a:xfrm>
                <a:off x="4047" y="2166"/>
                <a:ext cx="17" cy="9"/>
              </a:xfrm>
              <a:custGeom>
                <a:avLst/>
                <a:gdLst>
                  <a:gd name="T0" fmla="*/ 3 w 7"/>
                  <a:gd name="T1" fmla="*/ 4 h 4"/>
                  <a:gd name="T2" fmla="*/ 3 w 7"/>
                  <a:gd name="T3" fmla="*/ 4 h 4"/>
                  <a:gd name="T4" fmla="*/ 0 w 7"/>
                  <a:gd name="T5" fmla="*/ 2 h 4"/>
                  <a:gd name="T6" fmla="*/ 0 w 7"/>
                  <a:gd name="T7" fmla="*/ 2 h 4"/>
                  <a:gd name="T8" fmla="*/ 0 w 7"/>
                  <a:gd name="T9" fmla="*/ 1 h 4"/>
                  <a:gd name="T10" fmla="*/ 5 w 7"/>
                  <a:gd name="T11" fmla="*/ 1 h 4"/>
                  <a:gd name="T12" fmla="*/ 7 w 7"/>
                  <a:gd name="T13" fmla="*/ 2 h 4"/>
                  <a:gd name="T14" fmla="*/ 5 w 7"/>
                  <a:gd name="T15" fmla="*/ 3 h 4"/>
                  <a:gd name="T16" fmla="*/ 3 w 7"/>
                  <a:gd name="T17" fmla="*/ 4 h 4"/>
                  <a:gd name="T18" fmla="*/ 2 w 7"/>
                  <a:gd name="T19" fmla="*/ 2 h 4"/>
                  <a:gd name="T20" fmla="*/ 4 w 7"/>
                  <a:gd name="T21" fmla="*/ 2 h 4"/>
                  <a:gd name="T22" fmla="*/ 2 w 7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5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3" y="4"/>
                    </a:cubicBezTo>
                    <a:close/>
                    <a:moveTo>
                      <a:pt x="2" y="2"/>
                    </a:moveTo>
                    <a:cubicBezTo>
                      <a:pt x="3" y="3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5" name="Freeform 431"/>
              <p:cNvSpPr/>
              <p:nvPr/>
            </p:nvSpPr>
            <p:spPr bwMode="auto">
              <a:xfrm>
                <a:off x="3981" y="2142"/>
                <a:ext cx="9" cy="26"/>
              </a:xfrm>
              <a:custGeom>
                <a:avLst/>
                <a:gdLst>
                  <a:gd name="T0" fmla="*/ 3 w 4"/>
                  <a:gd name="T1" fmla="*/ 11 h 11"/>
                  <a:gd name="T2" fmla="*/ 4 w 4"/>
                  <a:gd name="T3" fmla="*/ 5 h 11"/>
                  <a:gd name="T4" fmla="*/ 2 w 4"/>
                  <a:gd name="T5" fmla="*/ 5 h 11"/>
                  <a:gd name="T6" fmla="*/ 3 w 4"/>
                  <a:gd name="T7" fmla="*/ 4 h 11"/>
                  <a:gd name="T8" fmla="*/ 4 w 4"/>
                  <a:gd name="T9" fmla="*/ 2 h 11"/>
                  <a:gd name="T10" fmla="*/ 4 w 4"/>
                  <a:gd name="T11" fmla="*/ 0 h 11"/>
                  <a:gd name="T12" fmla="*/ 1 w 4"/>
                  <a:gd name="T13" fmla="*/ 5 h 11"/>
                  <a:gd name="T14" fmla="*/ 3 w 4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9"/>
                      <a:pt x="3" y="7"/>
                      <a:pt x="4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2" y="3"/>
                      <a:pt x="3" y="1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2" y="0"/>
                      <a:pt x="3" y="3"/>
                      <a:pt x="1" y="5"/>
                    </a:cubicBezTo>
                    <a:cubicBezTo>
                      <a:pt x="0" y="6"/>
                      <a:pt x="2" y="11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6" name="Freeform 432"/>
              <p:cNvSpPr>
                <a:spLocks noEditPoints="1"/>
              </p:cNvSpPr>
              <p:nvPr/>
            </p:nvSpPr>
            <p:spPr bwMode="auto">
              <a:xfrm>
                <a:off x="3981" y="2140"/>
                <a:ext cx="12" cy="31"/>
              </a:xfrm>
              <a:custGeom>
                <a:avLst/>
                <a:gdLst>
                  <a:gd name="T0" fmla="*/ 3 w 5"/>
                  <a:gd name="T1" fmla="*/ 13 h 13"/>
                  <a:gd name="T2" fmla="*/ 2 w 5"/>
                  <a:gd name="T3" fmla="*/ 12 h 13"/>
                  <a:gd name="T4" fmla="*/ 0 w 5"/>
                  <a:gd name="T5" fmla="*/ 8 h 13"/>
                  <a:gd name="T6" fmla="*/ 0 w 5"/>
                  <a:gd name="T7" fmla="*/ 8 h 13"/>
                  <a:gd name="T8" fmla="*/ 0 w 5"/>
                  <a:gd name="T9" fmla="*/ 8 h 13"/>
                  <a:gd name="T10" fmla="*/ 1 w 5"/>
                  <a:gd name="T11" fmla="*/ 5 h 13"/>
                  <a:gd name="T12" fmla="*/ 1 w 5"/>
                  <a:gd name="T13" fmla="*/ 3 h 13"/>
                  <a:gd name="T14" fmla="*/ 4 w 5"/>
                  <a:gd name="T15" fmla="*/ 0 h 13"/>
                  <a:gd name="T16" fmla="*/ 5 w 5"/>
                  <a:gd name="T17" fmla="*/ 0 h 13"/>
                  <a:gd name="T18" fmla="*/ 5 w 5"/>
                  <a:gd name="T19" fmla="*/ 1 h 13"/>
                  <a:gd name="T20" fmla="*/ 5 w 5"/>
                  <a:gd name="T21" fmla="*/ 3 h 13"/>
                  <a:gd name="T22" fmla="*/ 5 w 5"/>
                  <a:gd name="T23" fmla="*/ 4 h 13"/>
                  <a:gd name="T24" fmla="*/ 4 w 5"/>
                  <a:gd name="T25" fmla="*/ 4 h 13"/>
                  <a:gd name="T26" fmla="*/ 3 w 5"/>
                  <a:gd name="T27" fmla="*/ 4 h 13"/>
                  <a:gd name="T28" fmla="*/ 3 w 5"/>
                  <a:gd name="T29" fmla="*/ 4 h 13"/>
                  <a:gd name="T30" fmla="*/ 3 w 5"/>
                  <a:gd name="T31" fmla="*/ 4 h 13"/>
                  <a:gd name="T32" fmla="*/ 4 w 5"/>
                  <a:gd name="T33" fmla="*/ 5 h 13"/>
                  <a:gd name="T34" fmla="*/ 4 w 5"/>
                  <a:gd name="T35" fmla="*/ 5 h 13"/>
                  <a:gd name="T36" fmla="*/ 5 w 5"/>
                  <a:gd name="T37" fmla="*/ 5 h 13"/>
                  <a:gd name="T38" fmla="*/ 3 w 5"/>
                  <a:gd name="T39" fmla="*/ 13 h 13"/>
                  <a:gd name="T40" fmla="*/ 2 w 5"/>
                  <a:gd name="T41" fmla="*/ 7 h 13"/>
                  <a:gd name="T42" fmla="*/ 2 w 5"/>
                  <a:gd name="T43" fmla="*/ 10 h 13"/>
                  <a:gd name="T44" fmla="*/ 3 w 5"/>
                  <a:gd name="T45" fmla="*/ 7 h 13"/>
                  <a:gd name="T46" fmla="*/ 3 w 5"/>
                  <a:gd name="T47" fmla="*/ 7 h 13"/>
                  <a:gd name="T48" fmla="*/ 2 w 5"/>
                  <a:gd name="T4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" h="13">
                    <a:moveTo>
                      <a:pt x="3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1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2" y="2"/>
                      <a:pt x="2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13"/>
                      <a:pt x="3" y="13"/>
                      <a:pt x="3" y="13"/>
                    </a:cubicBezTo>
                    <a:close/>
                    <a:moveTo>
                      <a:pt x="2" y="7"/>
                    </a:moveTo>
                    <a:cubicBezTo>
                      <a:pt x="2" y="8"/>
                      <a:pt x="2" y="9"/>
                      <a:pt x="2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7" name="Freeform 433"/>
              <p:cNvSpPr/>
              <p:nvPr/>
            </p:nvSpPr>
            <p:spPr bwMode="auto">
              <a:xfrm>
                <a:off x="3983" y="2140"/>
                <a:ext cx="31" cy="31"/>
              </a:xfrm>
              <a:custGeom>
                <a:avLst/>
                <a:gdLst>
                  <a:gd name="T0" fmla="*/ 12 w 13"/>
                  <a:gd name="T1" fmla="*/ 0 h 13"/>
                  <a:gd name="T2" fmla="*/ 6 w 13"/>
                  <a:gd name="T3" fmla="*/ 3 h 13"/>
                  <a:gd name="T4" fmla="*/ 3 w 13"/>
                  <a:gd name="T5" fmla="*/ 3 h 13"/>
                  <a:gd name="T6" fmla="*/ 2 w 13"/>
                  <a:gd name="T7" fmla="*/ 5 h 13"/>
                  <a:gd name="T8" fmla="*/ 1 w 13"/>
                  <a:gd name="T9" fmla="*/ 6 h 13"/>
                  <a:gd name="T10" fmla="*/ 3 w 13"/>
                  <a:gd name="T11" fmla="*/ 6 h 13"/>
                  <a:gd name="T12" fmla="*/ 3 w 13"/>
                  <a:gd name="T13" fmla="*/ 13 h 13"/>
                  <a:gd name="T14" fmla="*/ 6 w 13"/>
                  <a:gd name="T15" fmla="*/ 11 h 13"/>
                  <a:gd name="T16" fmla="*/ 8 w 13"/>
                  <a:gd name="T17" fmla="*/ 10 h 13"/>
                  <a:gd name="T18" fmla="*/ 10 w 13"/>
                  <a:gd name="T19" fmla="*/ 9 h 13"/>
                  <a:gd name="T20" fmla="*/ 7 w 13"/>
                  <a:gd name="T21" fmla="*/ 6 h 13"/>
                  <a:gd name="T22" fmla="*/ 12 w 13"/>
                  <a:gd name="T23" fmla="*/ 5 h 13"/>
                  <a:gd name="T24" fmla="*/ 12 w 13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3">
                    <a:moveTo>
                      <a:pt x="12" y="0"/>
                    </a:moveTo>
                    <a:cubicBezTo>
                      <a:pt x="10" y="1"/>
                      <a:pt x="8" y="2"/>
                      <a:pt x="6" y="3"/>
                    </a:cubicBezTo>
                    <a:cubicBezTo>
                      <a:pt x="5" y="4"/>
                      <a:pt x="3" y="0"/>
                      <a:pt x="3" y="3"/>
                    </a:cubicBezTo>
                    <a:cubicBezTo>
                      <a:pt x="2" y="2"/>
                      <a:pt x="1" y="4"/>
                      <a:pt x="2" y="5"/>
                    </a:cubicBezTo>
                    <a:cubicBezTo>
                      <a:pt x="2" y="5"/>
                      <a:pt x="2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2" y="8"/>
                      <a:pt x="0" y="13"/>
                      <a:pt x="3" y="13"/>
                    </a:cubicBezTo>
                    <a:cubicBezTo>
                      <a:pt x="5" y="13"/>
                      <a:pt x="4" y="12"/>
                      <a:pt x="6" y="11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8" y="5"/>
                      <a:pt x="11" y="5"/>
                      <a:pt x="12" y="5"/>
                    </a:cubicBezTo>
                    <a:cubicBezTo>
                      <a:pt x="13" y="3"/>
                      <a:pt x="12" y="2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8" name="Freeform 434"/>
              <p:cNvSpPr>
                <a:spLocks noEditPoints="1"/>
              </p:cNvSpPr>
              <p:nvPr/>
            </p:nvSpPr>
            <p:spPr bwMode="auto">
              <a:xfrm>
                <a:off x="3981" y="2137"/>
                <a:ext cx="35" cy="36"/>
              </a:xfrm>
              <a:custGeom>
                <a:avLst/>
                <a:gdLst>
                  <a:gd name="T0" fmla="*/ 4 w 15"/>
                  <a:gd name="T1" fmla="*/ 15 h 15"/>
                  <a:gd name="T2" fmla="*/ 4 w 15"/>
                  <a:gd name="T3" fmla="*/ 15 h 15"/>
                  <a:gd name="T4" fmla="*/ 4 w 15"/>
                  <a:gd name="T5" fmla="*/ 15 h 15"/>
                  <a:gd name="T6" fmla="*/ 2 w 15"/>
                  <a:gd name="T7" fmla="*/ 14 h 15"/>
                  <a:gd name="T8" fmla="*/ 3 w 15"/>
                  <a:gd name="T9" fmla="*/ 8 h 15"/>
                  <a:gd name="T10" fmla="*/ 3 w 15"/>
                  <a:gd name="T11" fmla="*/ 8 h 15"/>
                  <a:gd name="T12" fmla="*/ 3 w 15"/>
                  <a:gd name="T13" fmla="*/ 8 h 15"/>
                  <a:gd name="T14" fmla="*/ 0 w 15"/>
                  <a:gd name="T15" fmla="*/ 9 h 15"/>
                  <a:gd name="T16" fmla="*/ 2 w 15"/>
                  <a:gd name="T17" fmla="*/ 7 h 15"/>
                  <a:gd name="T18" fmla="*/ 2 w 15"/>
                  <a:gd name="T19" fmla="*/ 6 h 15"/>
                  <a:gd name="T20" fmla="*/ 2 w 15"/>
                  <a:gd name="T21" fmla="*/ 6 h 15"/>
                  <a:gd name="T22" fmla="*/ 2 w 15"/>
                  <a:gd name="T23" fmla="*/ 4 h 15"/>
                  <a:gd name="T24" fmla="*/ 3 w 15"/>
                  <a:gd name="T25" fmla="*/ 3 h 15"/>
                  <a:gd name="T26" fmla="*/ 4 w 15"/>
                  <a:gd name="T27" fmla="*/ 3 h 15"/>
                  <a:gd name="T28" fmla="*/ 4 w 15"/>
                  <a:gd name="T29" fmla="*/ 2 h 15"/>
                  <a:gd name="T30" fmla="*/ 6 w 15"/>
                  <a:gd name="T31" fmla="*/ 3 h 15"/>
                  <a:gd name="T32" fmla="*/ 7 w 15"/>
                  <a:gd name="T33" fmla="*/ 4 h 15"/>
                  <a:gd name="T34" fmla="*/ 13 w 15"/>
                  <a:gd name="T35" fmla="*/ 0 h 15"/>
                  <a:gd name="T36" fmla="*/ 13 w 15"/>
                  <a:gd name="T37" fmla="*/ 1 h 15"/>
                  <a:gd name="T38" fmla="*/ 14 w 15"/>
                  <a:gd name="T39" fmla="*/ 2 h 15"/>
                  <a:gd name="T40" fmla="*/ 13 w 15"/>
                  <a:gd name="T41" fmla="*/ 6 h 15"/>
                  <a:gd name="T42" fmla="*/ 9 w 15"/>
                  <a:gd name="T43" fmla="*/ 7 h 15"/>
                  <a:gd name="T44" fmla="*/ 9 w 15"/>
                  <a:gd name="T45" fmla="*/ 7 h 15"/>
                  <a:gd name="T46" fmla="*/ 12 w 15"/>
                  <a:gd name="T47" fmla="*/ 10 h 15"/>
                  <a:gd name="T48" fmla="*/ 11 w 15"/>
                  <a:gd name="T49" fmla="*/ 10 h 15"/>
                  <a:gd name="T50" fmla="*/ 10 w 15"/>
                  <a:gd name="T51" fmla="*/ 11 h 15"/>
                  <a:gd name="T52" fmla="*/ 10 w 15"/>
                  <a:gd name="T53" fmla="*/ 12 h 15"/>
                  <a:gd name="T54" fmla="*/ 8 w 15"/>
                  <a:gd name="T55" fmla="*/ 12 h 15"/>
                  <a:gd name="T56" fmla="*/ 8 w 15"/>
                  <a:gd name="T57" fmla="*/ 12 h 15"/>
                  <a:gd name="T58" fmla="*/ 7 w 15"/>
                  <a:gd name="T59" fmla="*/ 14 h 15"/>
                  <a:gd name="T60" fmla="*/ 4 w 15"/>
                  <a:gd name="T61" fmla="*/ 15 h 15"/>
                  <a:gd name="T62" fmla="*/ 5 w 15"/>
                  <a:gd name="T63" fmla="*/ 6 h 15"/>
                  <a:gd name="T64" fmla="*/ 4 w 15"/>
                  <a:gd name="T65" fmla="*/ 7 h 15"/>
                  <a:gd name="T66" fmla="*/ 4 w 15"/>
                  <a:gd name="T67" fmla="*/ 9 h 15"/>
                  <a:gd name="T68" fmla="*/ 3 w 15"/>
                  <a:gd name="T69" fmla="*/ 13 h 15"/>
                  <a:gd name="T70" fmla="*/ 4 w 15"/>
                  <a:gd name="T71" fmla="*/ 13 h 15"/>
                  <a:gd name="T72" fmla="*/ 4 w 15"/>
                  <a:gd name="T73" fmla="*/ 13 h 15"/>
                  <a:gd name="T74" fmla="*/ 4 w 15"/>
                  <a:gd name="T75" fmla="*/ 13 h 15"/>
                  <a:gd name="T76" fmla="*/ 5 w 15"/>
                  <a:gd name="T77" fmla="*/ 13 h 15"/>
                  <a:gd name="T78" fmla="*/ 7 w 15"/>
                  <a:gd name="T79" fmla="*/ 11 h 15"/>
                  <a:gd name="T80" fmla="*/ 8 w 15"/>
                  <a:gd name="T81" fmla="*/ 11 h 15"/>
                  <a:gd name="T82" fmla="*/ 9 w 15"/>
                  <a:gd name="T83" fmla="*/ 11 h 15"/>
                  <a:gd name="T84" fmla="*/ 9 w 15"/>
                  <a:gd name="T85" fmla="*/ 10 h 15"/>
                  <a:gd name="T86" fmla="*/ 10 w 15"/>
                  <a:gd name="T87" fmla="*/ 10 h 15"/>
                  <a:gd name="T88" fmla="*/ 7 w 15"/>
                  <a:gd name="T89" fmla="*/ 6 h 15"/>
                  <a:gd name="T90" fmla="*/ 8 w 15"/>
                  <a:gd name="T91" fmla="*/ 6 h 15"/>
                  <a:gd name="T92" fmla="*/ 9 w 15"/>
                  <a:gd name="T93" fmla="*/ 6 h 15"/>
                  <a:gd name="T94" fmla="*/ 12 w 15"/>
                  <a:gd name="T95" fmla="*/ 5 h 15"/>
                  <a:gd name="T96" fmla="*/ 12 w 15"/>
                  <a:gd name="T97" fmla="*/ 2 h 15"/>
                  <a:gd name="T98" fmla="*/ 12 w 15"/>
                  <a:gd name="T99" fmla="*/ 2 h 15"/>
                  <a:gd name="T100" fmla="*/ 7 w 15"/>
                  <a:gd name="T101" fmla="*/ 5 h 15"/>
                  <a:gd name="T102" fmla="*/ 5 w 15"/>
                  <a:gd name="T103" fmla="*/ 4 h 15"/>
                  <a:gd name="T104" fmla="*/ 5 w 15"/>
                  <a:gd name="T105" fmla="*/ 4 h 15"/>
                  <a:gd name="T106" fmla="*/ 5 w 15"/>
                  <a:gd name="T107" fmla="*/ 4 h 15"/>
                  <a:gd name="T108" fmla="*/ 5 w 15"/>
                  <a:gd name="T109" fmla="*/ 5 h 15"/>
                  <a:gd name="T110" fmla="*/ 4 w 15"/>
                  <a:gd name="T111" fmla="*/ 5 h 15"/>
                  <a:gd name="T112" fmla="*/ 3 w 15"/>
                  <a:gd name="T113" fmla="*/ 5 h 15"/>
                  <a:gd name="T114" fmla="*/ 3 w 15"/>
                  <a:gd name="T115" fmla="*/ 5 h 15"/>
                  <a:gd name="T116" fmla="*/ 3 w 15"/>
                  <a:gd name="T117" fmla="*/ 5 h 15"/>
                  <a:gd name="T118" fmla="*/ 4 w 15"/>
                  <a:gd name="T119" fmla="*/ 6 h 15"/>
                  <a:gd name="T120" fmla="*/ 4 w 15"/>
                  <a:gd name="T121" fmla="*/ 6 h 15"/>
                  <a:gd name="T122" fmla="*/ 5 w 15"/>
                  <a:gd name="T12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" h="15">
                    <a:moveTo>
                      <a:pt x="4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4"/>
                      <a:pt x="3" y="14"/>
                      <a:pt x="2" y="14"/>
                    </a:cubicBezTo>
                    <a:cubicBezTo>
                      <a:pt x="2" y="13"/>
                      <a:pt x="2" y="11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2"/>
                      <a:pt x="14" y="2"/>
                    </a:cubicBezTo>
                    <a:cubicBezTo>
                      <a:pt x="14" y="3"/>
                      <a:pt x="15" y="5"/>
                      <a:pt x="13" y="6"/>
                    </a:cubicBezTo>
                    <a:cubicBezTo>
                      <a:pt x="13" y="7"/>
                      <a:pt x="11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1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6" y="14"/>
                      <a:pt x="6" y="15"/>
                      <a:pt x="4" y="15"/>
                    </a:cubicBezTo>
                    <a:close/>
                    <a:moveTo>
                      <a:pt x="5" y="6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3" y="12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10" y="6"/>
                      <a:pt x="12" y="6"/>
                      <a:pt x="12" y="5"/>
                    </a:cubicBezTo>
                    <a:cubicBezTo>
                      <a:pt x="13" y="4"/>
                      <a:pt x="13" y="4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79" name="Freeform 435"/>
              <p:cNvSpPr/>
              <p:nvPr/>
            </p:nvSpPr>
            <p:spPr bwMode="auto">
              <a:xfrm>
                <a:off x="4061" y="2164"/>
                <a:ext cx="12" cy="11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3 w 5"/>
                  <a:gd name="T7" fmla="*/ 3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4" y="0"/>
                      <a:pt x="5" y="2"/>
                      <a:pt x="3" y="3"/>
                    </a:cubicBezTo>
                    <a:cubicBezTo>
                      <a:pt x="4" y="3"/>
                      <a:pt x="4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0" name="Freeform 436"/>
              <p:cNvSpPr>
                <a:spLocks noEditPoints="1"/>
              </p:cNvSpPr>
              <p:nvPr/>
            </p:nvSpPr>
            <p:spPr bwMode="auto">
              <a:xfrm>
                <a:off x="4057" y="2164"/>
                <a:ext cx="16" cy="14"/>
              </a:xfrm>
              <a:custGeom>
                <a:avLst/>
                <a:gdLst>
                  <a:gd name="T0" fmla="*/ 6 w 7"/>
                  <a:gd name="T1" fmla="*/ 6 h 6"/>
                  <a:gd name="T2" fmla="*/ 3 w 7"/>
                  <a:gd name="T3" fmla="*/ 5 h 6"/>
                  <a:gd name="T4" fmla="*/ 1 w 7"/>
                  <a:gd name="T5" fmla="*/ 4 h 6"/>
                  <a:gd name="T6" fmla="*/ 0 w 7"/>
                  <a:gd name="T7" fmla="*/ 4 h 6"/>
                  <a:gd name="T8" fmla="*/ 1 w 7"/>
                  <a:gd name="T9" fmla="*/ 3 h 6"/>
                  <a:gd name="T10" fmla="*/ 1 w 7"/>
                  <a:gd name="T11" fmla="*/ 2 h 6"/>
                  <a:gd name="T12" fmla="*/ 4 w 7"/>
                  <a:gd name="T13" fmla="*/ 0 h 6"/>
                  <a:gd name="T14" fmla="*/ 6 w 7"/>
                  <a:gd name="T15" fmla="*/ 1 h 6"/>
                  <a:gd name="T16" fmla="*/ 6 w 7"/>
                  <a:gd name="T17" fmla="*/ 3 h 6"/>
                  <a:gd name="T18" fmla="*/ 7 w 7"/>
                  <a:gd name="T19" fmla="*/ 5 h 6"/>
                  <a:gd name="T20" fmla="*/ 7 w 7"/>
                  <a:gd name="T21" fmla="*/ 5 h 6"/>
                  <a:gd name="T22" fmla="*/ 6 w 7"/>
                  <a:gd name="T23" fmla="*/ 6 h 6"/>
                  <a:gd name="T24" fmla="*/ 6 w 7"/>
                  <a:gd name="T25" fmla="*/ 6 h 6"/>
                  <a:gd name="T26" fmla="*/ 4 w 7"/>
                  <a:gd name="T27" fmla="*/ 3 h 6"/>
                  <a:gd name="T28" fmla="*/ 4 w 7"/>
                  <a:gd name="T29" fmla="*/ 4 h 6"/>
                  <a:gd name="T30" fmla="*/ 5 w 7"/>
                  <a:gd name="T31" fmla="*/ 4 h 6"/>
                  <a:gd name="T32" fmla="*/ 4 w 7"/>
                  <a:gd name="T33" fmla="*/ 3 h 6"/>
                  <a:gd name="T34" fmla="*/ 3 w 7"/>
                  <a:gd name="T35" fmla="*/ 3 h 6"/>
                  <a:gd name="T36" fmla="*/ 3 w 7"/>
                  <a:gd name="T37" fmla="*/ 3 h 6"/>
                  <a:gd name="T38" fmla="*/ 4 w 7"/>
                  <a:gd name="T39" fmla="*/ 2 h 6"/>
                  <a:gd name="T40" fmla="*/ 5 w 7"/>
                  <a:gd name="T41" fmla="*/ 1 h 6"/>
                  <a:gd name="T42" fmla="*/ 4 w 7"/>
                  <a:gd name="T43" fmla="*/ 1 h 6"/>
                  <a:gd name="T44" fmla="*/ 3 w 7"/>
                  <a:gd name="T4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6">
                    <a:moveTo>
                      <a:pt x="6" y="6"/>
                    </a:move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3"/>
                    </a:cubicBezTo>
                    <a:close/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1" name="Freeform 437"/>
              <p:cNvSpPr/>
              <p:nvPr/>
            </p:nvSpPr>
            <p:spPr bwMode="auto">
              <a:xfrm>
                <a:off x="3988" y="2128"/>
                <a:ext cx="9" cy="14"/>
              </a:xfrm>
              <a:custGeom>
                <a:avLst/>
                <a:gdLst>
                  <a:gd name="T0" fmla="*/ 1 w 4"/>
                  <a:gd name="T1" fmla="*/ 6 h 6"/>
                  <a:gd name="T2" fmla="*/ 0 w 4"/>
                  <a:gd name="T3" fmla="*/ 6 h 6"/>
                  <a:gd name="T4" fmla="*/ 4 w 4"/>
                  <a:gd name="T5" fmla="*/ 1 h 6"/>
                  <a:gd name="T6" fmla="*/ 1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1" y="6"/>
                      <a:pt x="1" y="6"/>
                      <a:pt x="0" y="6"/>
                    </a:cubicBezTo>
                    <a:cubicBezTo>
                      <a:pt x="1" y="4"/>
                      <a:pt x="2" y="0"/>
                      <a:pt x="4" y="1"/>
                    </a:cubicBezTo>
                    <a:cubicBezTo>
                      <a:pt x="4" y="3"/>
                      <a:pt x="3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2" name="Freeform 438"/>
              <p:cNvSpPr>
                <a:spLocks noEditPoints="1"/>
              </p:cNvSpPr>
              <p:nvPr/>
            </p:nvSpPr>
            <p:spPr bwMode="auto">
              <a:xfrm>
                <a:off x="3986" y="2128"/>
                <a:ext cx="14" cy="17"/>
              </a:xfrm>
              <a:custGeom>
                <a:avLst/>
                <a:gdLst>
                  <a:gd name="T0" fmla="*/ 1 w 6"/>
                  <a:gd name="T1" fmla="*/ 7 h 7"/>
                  <a:gd name="T2" fmla="*/ 0 w 6"/>
                  <a:gd name="T3" fmla="*/ 6 h 7"/>
                  <a:gd name="T4" fmla="*/ 0 w 6"/>
                  <a:gd name="T5" fmla="*/ 6 h 7"/>
                  <a:gd name="T6" fmla="*/ 0 w 6"/>
                  <a:gd name="T7" fmla="*/ 5 h 7"/>
                  <a:gd name="T8" fmla="*/ 1 w 6"/>
                  <a:gd name="T9" fmla="*/ 4 h 7"/>
                  <a:gd name="T10" fmla="*/ 4 w 6"/>
                  <a:gd name="T11" fmla="*/ 0 h 7"/>
                  <a:gd name="T12" fmla="*/ 5 w 6"/>
                  <a:gd name="T13" fmla="*/ 0 h 7"/>
                  <a:gd name="T14" fmla="*/ 5 w 6"/>
                  <a:gd name="T15" fmla="*/ 0 h 7"/>
                  <a:gd name="T16" fmla="*/ 5 w 6"/>
                  <a:gd name="T17" fmla="*/ 1 h 7"/>
                  <a:gd name="T18" fmla="*/ 3 w 6"/>
                  <a:gd name="T19" fmla="*/ 6 h 7"/>
                  <a:gd name="T20" fmla="*/ 2 w 6"/>
                  <a:gd name="T21" fmla="*/ 6 h 7"/>
                  <a:gd name="T22" fmla="*/ 1 w 6"/>
                  <a:gd name="T23" fmla="*/ 7 h 7"/>
                  <a:gd name="T24" fmla="*/ 4 w 6"/>
                  <a:gd name="T25" fmla="*/ 1 h 7"/>
                  <a:gd name="T26" fmla="*/ 2 w 6"/>
                  <a:gd name="T27" fmla="*/ 5 h 7"/>
                  <a:gd name="T28" fmla="*/ 2 w 6"/>
                  <a:gd name="T29" fmla="*/ 5 h 7"/>
                  <a:gd name="T30" fmla="*/ 2 w 6"/>
                  <a:gd name="T31" fmla="*/ 5 h 7"/>
                  <a:gd name="T32" fmla="*/ 4 w 6"/>
                  <a:gd name="T3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7">
                    <a:moveTo>
                      <a:pt x="1" y="7"/>
                    </a:moveTo>
                    <a:cubicBezTo>
                      <a:pt x="1" y="7"/>
                      <a:pt x="1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1" y="2"/>
                      <a:pt x="2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5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1" y="7"/>
                    </a:cubicBezTo>
                    <a:close/>
                    <a:moveTo>
                      <a:pt x="4" y="1"/>
                    </a:moveTo>
                    <a:cubicBezTo>
                      <a:pt x="3" y="2"/>
                      <a:pt x="2" y="3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4" y="3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3" name="Freeform 439"/>
              <p:cNvSpPr/>
              <p:nvPr/>
            </p:nvSpPr>
            <p:spPr bwMode="auto">
              <a:xfrm>
                <a:off x="4095" y="2199"/>
                <a:ext cx="49" cy="57"/>
              </a:xfrm>
              <a:custGeom>
                <a:avLst/>
                <a:gdLst>
                  <a:gd name="T0" fmla="*/ 3 w 21"/>
                  <a:gd name="T1" fmla="*/ 24 h 24"/>
                  <a:gd name="T2" fmla="*/ 8 w 21"/>
                  <a:gd name="T3" fmla="*/ 23 h 24"/>
                  <a:gd name="T4" fmla="*/ 9 w 21"/>
                  <a:gd name="T5" fmla="*/ 21 h 24"/>
                  <a:gd name="T6" fmla="*/ 12 w 21"/>
                  <a:gd name="T7" fmla="*/ 20 h 24"/>
                  <a:gd name="T8" fmla="*/ 15 w 21"/>
                  <a:gd name="T9" fmla="*/ 16 h 24"/>
                  <a:gd name="T10" fmla="*/ 17 w 21"/>
                  <a:gd name="T11" fmla="*/ 13 h 24"/>
                  <a:gd name="T12" fmla="*/ 20 w 21"/>
                  <a:gd name="T13" fmla="*/ 9 h 24"/>
                  <a:gd name="T14" fmla="*/ 18 w 21"/>
                  <a:gd name="T15" fmla="*/ 6 h 24"/>
                  <a:gd name="T16" fmla="*/ 14 w 21"/>
                  <a:gd name="T17" fmla="*/ 3 h 24"/>
                  <a:gd name="T18" fmla="*/ 10 w 21"/>
                  <a:gd name="T19" fmla="*/ 1 h 24"/>
                  <a:gd name="T20" fmla="*/ 9 w 21"/>
                  <a:gd name="T21" fmla="*/ 4 h 24"/>
                  <a:gd name="T22" fmla="*/ 9 w 21"/>
                  <a:gd name="T23" fmla="*/ 7 h 24"/>
                  <a:gd name="T24" fmla="*/ 10 w 21"/>
                  <a:gd name="T25" fmla="*/ 10 h 24"/>
                  <a:gd name="T26" fmla="*/ 7 w 21"/>
                  <a:gd name="T27" fmla="*/ 15 h 24"/>
                  <a:gd name="T28" fmla="*/ 0 w 21"/>
                  <a:gd name="T29" fmla="*/ 17 h 24"/>
                  <a:gd name="T30" fmla="*/ 3 w 21"/>
                  <a:gd name="T3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3" y="24"/>
                    </a:moveTo>
                    <a:cubicBezTo>
                      <a:pt x="4" y="24"/>
                      <a:pt x="7" y="24"/>
                      <a:pt x="8" y="23"/>
                    </a:cubicBezTo>
                    <a:cubicBezTo>
                      <a:pt x="8" y="23"/>
                      <a:pt x="9" y="21"/>
                      <a:pt x="9" y="21"/>
                    </a:cubicBezTo>
                    <a:cubicBezTo>
                      <a:pt x="10" y="20"/>
                      <a:pt x="11" y="21"/>
                      <a:pt x="12" y="20"/>
                    </a:cubicBezTo>
                    <a:cubicBezTo>
                      <a:pt x="12" y="18"/>
                      <a:pt x="15" y="18"/>
                      <a:pt x="15" y="16"/>
                    </a:cubicBezTo>
                    <a:cubicBezTo>
                      <a:pt x="15" y="15"/>
                      <a:pt x="15" y="12"/>
                      <a:pt x="17" y="13"/>
                    </a:cubicBezTo>
                    <a:cubicBezTo>
                      <a:pt x="18" y="12"/>
                      <a:pt x="20" y="11"/>
                      <a:pt x="20" y="9"/>
                    </a:cubicBezTo>
                    <a:cubicBezTo>
                      <a:pt x="21" y="7"/>
                      <a:pt x="20" y="8"/>
                      <a:pt x="18" y="6"/>
                    </a:cubicBezTo>
                    <a:cubicBezTo>
                      <a:pt x="17" y="4"/>
                      <a:pt x="15" y="4"/>
                      <a:pt x="14" y="3"/>
                    </a:cubicBezTo>
                    <a:cubicBezTo>
                      <a:pt x="12" y="2"/>
                      <a:pt x="12" y="0"/>
                      <a:pt x="10" y="1"/>
                    </a:cubicBezTo>
                    <a:cubicBezTo>
                      <a:pt x="11" y="3"/>
                      <a:pt x="9" y="2"/>
                      <a:pt x="9" y="4"/>
                    </a:cubicBezTo>
                    <a:cubicBezTo>
                      <a:pt x="9" y="5"/>
                      <a:pt x="8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7" y="15"/>
                    </a:cubicBezTo>
                    <a:cubicBezTo>
                      <a:pt x="5" y="16"/>
                      <a:pt x="2" y="17"/>
                      <a:pt x="0" y="17"/>
                    </a:cubicBezTo>
                    <a:cubicBezTo>
                      <a:pt x="1" y="20"/>
                      <a:pt x="2" y="22"/>
                      <a:pt x="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4" name="Freeform 440"/>
              <p:cNvSpPr>
                <a:spLocks noEditPoints="1"/>
              </p:cNvSpPr>
              <p:nvPr/>
            </p:nvSpPr>
            <p:spPr bwMode="auto">
              <a:xfrm>
                <a:off x="4092" y="2199"/>
                <a:ext cx="52" cy="60"/>
              </a:xfrm>
              <a:custGeom>
                <a:avLst/>
                <a:gdLst>
                  <a:gd name="T0" fmla="*/ 2 w 22"/>
                  <a:gd name="T1" fmla="*/ 23 h 25"/>
                  <a:gd name="T2" fmla="*/ 0 w 22"/>
                  <a:gd name="T3" fmla="*/ 17 h 25"/>
                  <a:gd name="T4" fmla="*/ 8 w 22"/>
                  <a:gd name="T5" fmla="*/ 14 h 25"/>
                  <a:gd name="T6" fmla="*/ 10 w 22"/>
                  <a:gd name="T7" fmla="*/ 10 h 25"/>
                  <a:gd name="T8" fmla="*/ 9 w 22"/>
                  <a:gd name="T9" fmla="*/ 8 h 25"/>
                  <a:gd name="T10" fmla="*/ 9 w 22"/>
                  <a:gd name="T11" fmla="*/ 4 h 25"/>
                  <a:gd name="T12" fmla="*/ 10 w 22"/>
                  <a:gd name="T13" fmla="*/ 1 h 25"/>
                  <a:gd name="T14" fmla="*/ 11 w 22"/>
                  <a:gd name="T15" fmla="*/ 0 h 25"/>
                  <a:gd name="T16" fmla="*/ 14 w 22"/>
                  <a:gd name="T17" fmla="*/ 1 h 25"/>
                  <a:gd name="T18" fmla="*/ 16 w 22"/>
                  <a:gd name="T19" fmla="*/ 3 h 25"/>
                  <a:gd name="T20" fmla="*/ 21 w 22"/>
                  <a:gd name="T21" fmla="*/ 6 h 25"/>
                  <a:gd name="T22" fmla="*/ 20 w 22"/>
                  <a:gd name="T23" fmla="*/ 13 h 25"/>
                  <a:gd name="T24" fmla="*/ 18 w 22"/>
                  <a:gd name="T25" fmla="*/ 14 h 25"/>
                  <a:gd name="T26" fmla="*/ 17 w 22"/>
                  <a:gd name="T27" fmla="*/ 14 h 25"/>
                  <a:gd name="T28" fmla="*/ 15 w 22"/>
                  <a:gd name="T29" fmla="*/ 19 h 25"/>
                  <a:gd name="T30" fmla="*/ 11 w 22"/>
                  <a:gd name="T31" fmla="*/ 21 h 25"/>
                  <a:gd name="T32" fmla="*/ 10 w 22"/>
                  <a:gd name="T33" fmla="*/ 22 h 25"/>
                  <a:gd name="T34" fmla="*/ 6 w 22"/>
                  <a:gd name="T35" fmla="*/ 24 h 25"/>
                  <a:gd name="T36" fmla="*/ 3 w 22"/>
                  <a:gd name="T37" fmla="*/ 25 h 25"/>
                  <a:gd name="T38" fmla="*/ 4 w 22"/>
                  <a:gd name="T39" fmla="*/ 23 h 25"/>
                  <a:gd name="T40" fmla="*/ 6 w 22"/>
                  <a:gd name="T41" fmla="*/ 23 h 25"/>
                  <a:gd name="T42" fmla="*/ 9 w 22"/>
                  <a:gd name="T43" fmla="*/ 22 h 25"/>
                  <a:gd name="T44" fmla="*/ 11 w 22"/>
                  <a:gd name="T45" fmla="*/ 20 h 25"/>
                  <a:gd name="T46" fmla="*/ 14 w 22"/>
                  <a:gd name="T47" fmla="*/ 18 h 25"/>
                  <a:gd name="T48" fmla="*/ 16 w 22"/>
                  <a:gd name="T49" fmla="*/ 13 h 25"/>
                  <a:gd name="T50" fmla="*/ 19 w 22"/>
                  <a:gd name="T51" fmla="*/ 12 h 25"/>
                  <a:gd name="T52" fmla="*/ 20 w 22"/>
                  <a:gd name="T53" fmla="*/ 7 h 25"/>
                  <a:gd name="T54" fmla="*/ 15 w 22"/>
                  <a:gd name="T55" fmla="*/ 4 h 25"/>
                  <a:gd name="T56" fmla="*/ 13 w 22"/>
                  <a:gd name="T57" fmla="*/ 2 h 25"/>
                  <a:gd name="T58" fmla="*/ 11 w 22"/>
                  <a:gd name="T59" fmla="*/ 4 h 25"/>
                  <a:gd name="T60" fmla="*/ 10 w 22"/>
                  <a:gd name="T61" fmla="*/ 5 h 25"/>
                  <a:gd name="T62" fmla="*/ 11 w 22"/>
                  <a:gd name="T63" fmla="*/ 8 h 25"/>
                  <a:gd name="T64" fmla="*/ 11 w 22"/>
                  <a:gd name="T65" fmla="*/ 11 h 25"/>
                  <a:gd name="T66" fmla="*/ 2 w 22"/>
                  <a:gd name="T6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" h="25">
                    <a:moveTo>
                      <a:pt x="3" y="25"/>
                    </a:move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1" y="20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6"/>
                      <a:pt x="6" y="15"/>
                      <a:pt x="8" y="14"/>
                    </a:cubicBezTo>
                    <a:cubicBezTo>
                      <a:pt x="9" y="14"/>
                      <a:pt x="9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5"/>
                      <a:pt x="9" y="4"/>
                      <a:pt x="9" y="4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3" y="0"/>
                      <a:pt x="13" y="1"/>
                      <a:pt x="14" y="1"/>
                    </a:cubicBezTo>
                    <a:cubicBezTo>
                      <a:pt x="14" y="2"/>
                      <a:pt x="14" y="2"/>
                      <a:pt x="15" y="2"/>
                    </a:cubicBezTo>
                    <a:cubicBezTo>
                      <a:pt x="15" y="3"/>
                      <a:pt x="16" y="3"/>
                      <a:pt x="16" y="3"/>
                    </a:cubicBezTo>
                    <a:cubicBezTo>
                      <a:pt x="17" y="3"/>
                      <a:pt x="19" y="4"/>
                      <a:pt x="20" y="5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2" y="8"/>
                      <a:pt x="22" y="10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5"/>
                      <a:pt x="17" y="16"/>
                    </a:cubicBezTo>
                    <a:cubicBezTo>
                      <a:pt x="17" y="18"/>
                      <a:pt x="16" y="18"/>
                      <a:pt x="15" y="19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2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0" y="23"/>
                      <a:pt x="9" y="24"/>
                    </a:cubicBezTo>
                    <a:cubicBezTo>
                      <a:pt x="8" y="24"/>
                      <a:pt x="8" y="24"/>
                      <a:pt x="6" y="24"/>
                    </a:cubicBezTo>
                    <a:cubicBezTo>
                      <a:pt x="5" y="24"/>
                      <a:pt x="4" y="25"/>
                      <a:pt x="4" y="25"/>
                    </a:cubicBezTo>
                    <a:lnTo>
                      <a:pt x="3" y="25"/>
                    </a:lnTo>
                    <a:close/>
                    <a:moveTo>
                      <a:pt x="2" y="18"/>
                    </a:moveTo>
                    <a:cubicBezTo>
                      <a:pt x="2" y="19"/>
                      <a:pt x="3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3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19"/>
                      <a:pt x="13" y="18"/>
                      <a:pt x="14" y="18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6"/>
                      <a:pt x="15" y="14"/>
                      <a:pt x="16" y="13"/>
                    </a:cubicBezTo>
                    <a:cubicBezTo>
                      <a:pt x="17" y="13"/>
                      <a:pt x="17" y="12"/>
                      <a:pt x="18" y="13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1"/>
                      <a:pt x="20" y="10"/>
                      <a:pt x="20" y="9"/>
                    </a:cubicBezTo>
                    <a:cubicBezTo>
                      <a:pt x="21" y="8"/>
                      <a:pt x="21" y="8"/>
                      <a:pt x="20" y="7"/>
                    </a:cubicBezTo>
                    <a:cubicBezTo>
                      <a:pt x="20" y="7"/>
                      <a:pt x="19" y="7"/>
                      <a:pt x="19" y="6"/>
                    </a:cubicBezTo>
                    <a:cubicBezTo>
                      <a:pt x="18" y="5"/>
                      <a:pt x="17" y="5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3"/>
                      <a:pt x="12" y="3"/>
                      <a:pt x="11" y="4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8"/>
                      <a:pt x="12" y="9"/>
                      <a:pt x="11" y="10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0" y="13"/>
                      <a:pt x="10" y="15"/>
                      <a:pt x="8" y="16"/>
                    </a:cubicBezTo>
                    <a:cubicBezTo>
                      <a:pt x="6" y="16"/>
                      <a:pt x="4" y="1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5" name="Freeform 441"/>
              <p:cNvSpPr/>
              <p:nvPr/>
            </p:nvSpPr>
            <p:spPr bwMode="auto">
              <a:xfrm>
                <a:off x="4118" y="2192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6" name="Freeform 442"/>
              <p:cNvSpPr/>
              <p:nvPr/>
            </p:nvSpPr>
            <p:spPr bwMode="auto">
              <a:xfrm>
                <a:off x="4118" y="2187"/>
                <a:ext cx="5" cy="12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4 h 5"/>
                  <a:gd name="T4" fmla="*/ 0 w 2"/>
                  <a:gd name="T5" fmla="*/ 3 h 5"/>
                  <a:gd name="T6" fmla="*/ 1 w 2"/>
                  <a:gd name="T7" fmla="*/ 1 h 5"/>
                  <a:gd name="T8" fmla="*/ 2 w 2"/>
                  <a:gd name="T9" fmla="*/ 0 h 5"/>
                  <a:gd name="T10" fmla="*/ 2 w 2"/>
                  <a:gd name="T11" fmla="*/ 2 h 5"/>
                  <a:gd name="T12" fmla="*/ 2 w 2"/>
                  <a:gd name="T13" fmla="*/ 2 h 5"/>
                  <a:gd name="T14" fmla="*/ 2 w 2"/>
                  <a:gd name="T15" fmla="*/ 4 h 5"/>
                  <a:gd name="T16" fmla="*/ 2 w 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7" name="Freeform 443"/>
              <p:cNvSpPr/>
              <p:nvPr/>
            </p:nvSpPr>
            <p:spPr bwMode="auto">
              <a:xfrm>
                <a:off x="4152" y="2111"/>
                <a:ext cx="104" cy="98"/>
              </a:xfrm>
              <a:custGeom>
                <a:avLst/>
                <a:gdLst>
                  <a:gd name="T0" fmla="*/ 18 w 44"/>
                  <a:gd name="T1" fmla="*/ 41 h 41"/>
                  <a:gd name="T2" fmla="*/ 14 w 44"/>
                  <a:gd name="T3" fmla="*/ 36 h 41"/>
                  <a:gd name="T4" fmla="*/ 10 w 44"/>
                  <a:gd name="T5" fmla="*/ 36 h 41"/>
                  <a:gd name="T6" fmla="*/ 9 w 44"/>
                  <a:gd name="T7" fmla="*/ 37 h 41"/>
                  <a:gd name="T8" fmla="*/ 7 w 44"/>
                  <a:gd name="T9" fmla="*/ 36 h 41"/>
                  <a:gd name="T10" fmla="*/ 2 w 44"/>
                  <a:gd name="T11" fmla="*/ 36 h 41"/>
                  <a:gd name="T12" fmla="*/ 6 w 44"/>
                  <a:gd name="T13" fmla="*/ 31 h 41"/>
                  <a:gd name="T14" fmla="*/ 3 w 44"/>
                  <a:gd name="T15" fmla="*/ 27 h 41"/>
                  <a:gd name="T16" fmla="*/ 0 w 44"/>
                  <a:gd name="T17" fmla="*/ 23 h 41"/>
                  <a:gd name="T18" fmla="*/ 11 w 44"/>
                  <a:gd name="T19" fmla="*/ 24 h 41"/>
                  <a:gd name="T20" fmla="*/ 14 w 44"/>
                  <a:gd name="T21" fmla="*/ 22 h 41"/>
                  <a:gd name="T22" fmla="*/ 18 w 44"/>
                  <a:gd name="T23" fmla="*/ 18 h 41"/>
                  <a:gd name="T24" fmla="*/ 22 w 44"/>
                  <a:gd name="T25" fmla="*/ 17 h 41"/>
                  <a:gd name="T26" fmla="*/ 22 w 44"/>
                  <a:gd name="T27" fmla="*/ 14 h 41"/>
                  <a:gd name="T28" fmla="*/ 25 w 44"/>
                  <a:gd name="T29" fmla="*/ 12 h 41"/>
                  <a:gd name="T30" fmla="*/ 24 w 44"/>
                  <a:gd name="T31" fmla="*/ 10 h 41"/>
                  <a:gd name="T32" fmla="*/ 27 w 44"/>
                  <a:gd name="T33" fmla="*/ 9 h 41"/>
                  <a:gd name="T34" fmla="*/ 28 w 44"/>
                  <a:gd name="T35" fmla="*/ 5 h 41"/>
                  <a:gd name="T36" fmla="*/ 28 w 44"/>
                  <a:gd name="T37" fmla="*/ 3 h 41"/>
                  <a:gd name="T38" fmla="*/ 32 w 44"/>
                  <a:gd name="T39" fmla="*/ 1 h 41"/>
                  <a:gd name="T40" fmla="*/ 39 w 44"/>
                  <a:gd name="T41" fmla="*/ 1 h 41"/>
                  <a:gd name="T42" fmla="*/ 41 w 44"/>
                  <a:gd name="T43" fmla="*/ 4 h 41"/>
                  <a:gd name="T44" fmla="*/ 44 w 44"/>
                  <a:gd name="T45" fmla="*/ 5 h 41"/>
                  <a:gd name="T46" fmla="*/ 41 w 44"/>
                  <a:gd name="T47" fmla="*/ 8 h 41"/>
                  <a:gd name="T48" fmla="*/ 37 w 44"/>
                  <a:gd name="T49" fmla="*/ 8 h 41"/>
                  <a:gd name="T50" fmla="*/ 35 w 44"/>
                  <a:gd name="T51" fmla="*/ 10 h 41"/>
                  <a:gd name="T52" fmla="*/ 36 w 44"/>
                  <a:gd name="T53" fmla="*/ 15 h 41"/>
                  <a:gd name="T54" fmla="*/ 37 w 44"/>
                  <a:gd name="T55" fmla="*/ 16 h 41"/>
                  <a:gd name="T56" fmla="*/ 36 w 44"/>
                  <a:gd name="T57" fmla="*/ 19 h 41"/>
                  <a:gd name="T58" fmla="*/ 37 w 44"/>
                  <a:gd name="T59" fmla="*/ 19 h 41"/>
                  <a:gd name="T60" fmla="*/ 25 w 44"/>
                  <a:gd name="T61" fmla="*/ 28 h 41"/>
                  <a:gd name="T62" fmla="*/ 22 w 44"/>
                  <a:gd name="T63" fmla="*/ 33 h 41"/>
                  <a:gd name="T64" fmla="*/ 24 w 44"/>
                  <a:gd name="T65" fmla="*/ 34 h 41"/>
                  <a:gd name="T66" fmla="*/ 25 w 44"/>
                  <a:gd name="T67" fmla="*/ 36 h 41"/>
                  <a:gd name="T68" fmla="*/ 25 w 44"/>
                  <a:gd name="T69" fmla="*/ 39 h 41"/>
                  <a:gd name="T70" fmla="*/ 21 w 44"/>
                  <a:gd name="T71" fmla="*/ 39 h 41"/>
                  <a:gd name="T72" fmla="*/ 18 w 44"/>
                  <a:gd name="T7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4" h="41">
                    <a:moveTo>
                      <a:pt x="18" y="41"/>
                    </a:moveTo>
                    <a:cubicBezTo>
                      <a:pt x="16" y="41"/>
                      <a:pt x="16" y="36"/>
                      <a:pt x="14" y="36"/>
                    </a:cubicBezTo>
                    <a:cubicBezTo>
                      <a:pt x="13" y="36"/>
                      <a:pt x="11" y="37"/>
                      <a:pt x="10" y="36"/>
                    </a:cubicBezTo>
                    <a:cubicBezTo>
                      <a:pt x="9" y="36"/>
                      <a:pt x="10" y="37"/>
                      <a:pt x="9" y="37"/>
                    </a:cubicBezTo>
                    <a:cubicBezTo>
                      <a:pt x="9" y="37"/>
                      <a:pt x="8" y="36"/>
                      <a:pt x="7" y="36"/>
                    </a:cubicBezTo>
                    <a:cubicBezTo>
                      <a:pt x="6" y="37"/>
                      <a:pt x="1" y="38"/>
                      <a:pt x="2" y="36"/>
                    </a:cubicBezTo>
                    <a:cubicBezTo>
                      <a:pt x="2" y="33"/>
                      <a:pt x="5" y="33"/>
                      <a:pt x="6" y="31"/>
                    </a:cubicBezTo>
                    <a:cubicBezTo>
                      <a:pt x="4" y="31"/>
                      <a:pt x="5" y="28"/>
                      <a:pt x="3" y="27"/>
                    </a:cubicBezTo>
                    <a:cubicBezTo>
                      <a:pt x="1" y="26"/>
                      <a:pt x="1" y="25"/>
                      <a:pt x="0" y="23"/>
                    </a:cubicBezTo>
                    <a:cubicBezTo>
                      <a:pt x="3" y="24"/>
                      <a:pt x="7" y="25"/>
                      <a:pt x="11" y="24"/>
                    </a:cubicBezTo>
                    <a:cubicBezTo>
                      <a:pt x="12" y="23"/>
                      <a:pt x="14" y="24"/>
                      <a:pt x="14" y="22"/>
                    </a:cubicBezTo>
                    <a:cubicBezTo>
                      <a:pt x="14" y="19"/>
                      <a:pt x="15" y="19"/>
                      <a:pt x="18" y="18"/>
                    </a:cubicBezTo>
                    <a:cubicBezTo>
                      <a:pt x="17" y="16"/>
                      <a:pt x="21" y="18"/>
                      <a:pt x="22" y="17"/>
                    </a:cubicBezTo>
                    <a:cubicBezTo>
                      <a:pt x="22" y="17"/>
                      <a:pt x="22" y="15"/>
                      <a:pt x="22" y="14"/>
                    </a:cubicBezTo>
                    <a:cubicBezTo>
                      <a:pt x="22" y="13"/>
                      <a:pt x="23" y="12"/>
                      <a:pt x="25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8" y="10"/>
                      <a:pt x="27" y="9"/>
                    </a:cubicBezTo>
                    <a:cubicBezTo>
                      <a:pt x="26" y="8"/>
                      <a:pt x="28" y="6"/>
                      <a:pt x="28" y="5"/>
                    </a:cubicBezTo>
                    <a:cubicBezTo>
                      <a:pt x="28" y="4"/>
                      <a:pt x="26" y="4"/>
                      <a:pt x="28" y="3"/>
                    </a:cubicBezTo>
                    <a:cubicBezTo>
                      <a:pt x="29" y="2"/>
                      <a:pt x="30" y="1"/>
                      <a:pt x="32" y="1"/>
                    </a:cubicBezTo>
                    <a:cubicBezTo>
                      <a:pt x="34" y="1"/>
                      <a:pt x="38" y="0"/>
                      <a:pt x="39" y="1"/>
                    </a:cubicBezTo>
                    <a:cubicBezTo>
                      <a:pt x="40" y="2"/>
                      <a:pt x="39" y="4"/>
                      <a:pt x="41" y="4"/>
                    </a:cubicBezTo>
                    <a:cubicBezTo>
                      <a:pt x="41" y="4"/>
                      <a:pt x="43" y="5"/>
                      <a:pt x="44" y="5"/>
                    </a:cubicBezTo>
                    <a:cubicBezTo>
                      <a:pt x="43" y="6"/>
                      <a:pt x="42" y="8"/>
                      <a:pt x="41" y="8"/>
                    </a:cubicBezTo>
                    <a:cubicBezTo>
                      <a:pt x="40" y="7"/>
                      <a:pt x="39" y="8"/>
                      <a:pt x="37" y="8"/>
                    </a:cubicBezTo>
                    <a:cubicBezTo>
                      <a:pt x="35" y="7"/>
                      <a:pt x="32" y="9"/>
                      <a:pt x="35" y="10"/>
                    </a:cubicBezTo>
                    <a:cubicBezTo>
                      <a:pt x="34" y="12"/>
                      <a:pt x="35" y="13"/>
                      <a:pt x="36" y="15"/>
                    </a:cubicBezTo>
                    <a:cubicBezTo>
                      <a:pt x="37" y="16"/>
                      <a:pt x="39" y="15"/>
                      <a:pt x="37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6" y="19"/>
                      <a:pt x="36" y="19"/>
                      <a:pt x="37" y="19"/>
                    </a:cubicBezTo>
                    <a:cubicBezTo>
                      <a:pt x="34" y="20"/>
                      <a:pt x="28" y="33"/>
                      <a:pt x="25" y="28"/>
                    </a:cubicBezTo>
                    <a:cubicBezTo>
                      <a:pt x="24" y="30"/>
                      <a:pt x="22" y="31"/>
                      <a:pt x="22" y="33"/>
                    </a:cubicBezTo>
                    <a:cubicBezTo>
                      <a:pt x="22" y="33"/>
                      <a:pt x="24" y="32"/>
                      <a:pt x="24" y="34"/>
                    </a:cubicBezTo>
                    <a:cubicBezTo>
                      <a:pt x="24" y="36"/>
                      <a:pt x="25" y="34"/>
                      <a:pt x="25" y="36"/>
                    </a:cubicBezTo>
                    <a:cubicBezTo>
                      <a:pt x="26" y="36"/>
                      <a:pt x="27" y="41"/>
                      <a:pt x="25" y="39"/>
                    </a:cubicBezTo>
                    <a:cubicBezTo>
                      <a:pt x="25" y="39"/>
                      <a:pt x="21" y="39"/>
                      <a:pt x="21" y="39"/>
                    </a:cubicBezTo>
                    <a:cubicBezTo>
                      <a:pt x="21" y="41"/>
                      <a:pt x="19" y="41"/>
                      <a:pt x="1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8" name="Freeform 444"/>
              <p:cNvSpPr>
                <a:spLocks noEditPoints="1"/>
              </p:cNvSpPr>
              <p:nvPr/>
            </p:nvSpPr>
            <p:spPr bwMode="auto">
              <a:xfrm>
                <a:off x="4147" y="2111"/>
                <a:ext cx="114" cy="100"/>
              </a:xfrm>
              <a:custGeom>
                <a:avLst/>
                <a:gdLst>
                  <a:gd name="T0" fmla="*/ 17 w 48"/>
                  <a:gd name="T1" fmla="*/ 39 h 42"/>
                  <a:gd name="T2" fmla="*/ 12 w 48"/>
                  <a:gd name="T3" fmla="*/ 37 h 42"/>
                  <a:gd name="T4" fmla="*/ 9 w 48"/>
                  <a:gd name="T5" fmla="*/ 37 h 42"/>
                  <a:gd name="T6" fmla="*/ 3 w 48"/>
                  <a:gd name="T7" fmla="*/ 37 h 42"/>
                  <a:gd name="T8" fmla="*/ 7 w 48"/>
                  <a:gd name="T9" fmla="*/ 31 h 42"/>
                  <a:gd name="T10" fmla="*/ 1 w 48"/>
                  <a:gd name="T11" fmla="*/ 24 h 42"/>
                  <a:gd name="T12" fmla="*/ 13 w 48"/>
                  <a:gd name="T13" fmla="*/ 23 h 42"/>
                  <a:gd name="T14" fmla="*/ 19 w 48"/>
                  <a:gd name="T15" fmla="*/ 18 h 42"/>
                  <a:gd name="T16" fmla="*/ 22 w 48"/>
                  <a:gd name="T17" fmla="*/ 16 h 42"/>
                  <a:gd name="T18" fmla="*/ 23 w 48"/>
                  <a:gd name="T19" fmla="*/ 14 h 42"/>
                  <a:gd name="T20" fmla="*/ 25 w 48"/>
                  <a:gd name="T21" fmla="*/ 10 h 42"/>
                  <a:gd name="T22" fmla="*/ 28 w 48"/>
                  <a:gd name="T23" fmla="*/ 9 h 42"/>
                  <a:gd name="T24" fmla="*/ 29 w 48"/>
                  <a:gd name="T25" fmla="*/ 5 h 42"/>
                  <a:gd name="T26" fmla="*/ 30 w 48"/>
                  <a:gd name="T27" fmla="*/ 2 h 42"/>
                  <a:gd name="T28" fmla="*/ 38 w 48"/>
                  <a:gd name="T29" fmla="*/ 0 h 42"/>
                  <a:gd name="T30" fmla="*/ 42 w 48"/>
                  <a:gd name="T31" fmla="*/ 3 h 42"/>
                  <a:gd name="T32" fmla="*/ 46 w 48"/>
                  <a:gd name="T33" fmla="*/ 5 h 42"/>
                  <a:gd name="T34" fmla="*/ 45 w 48"/>
                  <a:gd name="T35" fmla="*/ 7 h 42"/>
                  <a:gd name="T36" fmla="*/ 42 w 48"/>
                  <a:gd name="T37" fmla="*/ 8 h 42"/>
                  <a:gd name="T38" fmla="*/ 36 w 48"/>
                  <a:gd name="T39" fmla="*/ 9 h 42"/>
                  <a:gd name="T40" fmla="*/ 37 w 48"/>
                  <a:gd name="T41" fmla="*/ 10 h 42"/>
                  <a:gd name="T42" fmla="*/ 41 w 48"/>
                  <a:gd name="T43" fmla="*/ 16 h 42"/>
                  <a:gd name="T44" fmla="*/ 38 w 48"/>
                  <a:gd name="T45" fmla="*/ 18 h 42"/>
                  <a:gd name="T46" fmla="*/ 39 w 48"/>
                  <a:gd name="T47" fmla="*/ 20 h 42"/>
                  <a:gd name="T48" fmla="*/ 27 w 48"/>
                  <a:gd name="T49" fmla="*/ 29 h 42"/>
                  <a:gd name="T50" fmla="*/ 27 w 48"/>
                  <a:gd name="T51" fmla="*/ 33 h 42"/>
                  <a:gd name="T52" fmla="*/ 28 w 48"/>
                  <a:gd name="T53" fmla="*/ 35 h 42"/>
                  <a:gd name="T54" fmla="*/ 28 w 48"/>
                  <a:gd name="T55" fmla="*/ 40 h 42"/>
                  <a:gd name="T56" fmla="*/ 21 w 48"/>
                  <a:gd name="T57" fmla="*/ 41 h 42"/>
                  <a:gd name="T58" fmla="*/ 16 w 48"/>
                  <a:gd name="T59" fmla="*/ 36 h 42"/>
                  <a:gd name="T60" fmla="*/ 21 w 48"/>
                  <a:gd name="T61" fmla="*/ 40 h 42"/>
                  <a:gd name="T62" fmla="*/ 23 w 48"/>
                  <a:gd name="T63" fmla="*/ 39 h 42"/>
                  <a:gd name="T64" fmla="*/ 27 w 48"/>
                  <a:gd name="T65" fmla="*/ 36 h 42"/>
                  <a:gd name="T66" fmla="*/ 26 w 48"/>
                  <a:gd name="T67" fmla="*/ 34 h 42"/>
                  <a:gd name="T68" fmla="*/ 26 w 48"/>
                  <a:gd name="T69" fmla="*/ 29 h 42"/>
                  <a:gd name="T70" fmla="*/ 28 w 48"/>
                  <a:gd name="T71" fmla="*/ 28 h 42"/>
                  <a:gd name="T72" fmla="*/ 34 w 48"/>
                  <a:gd name="T73" fmla="*/ 23 h 42"/>
                  <a:gd name="T74" fmla="*/ 37 w 48"/>
                  <a:gd name="T75" fmla="*/ 19 h 42"/>
                  <a:gd name="T76" fmla="*/ 39 w 48"/>
                  <a:gd name="T77" fmla="*/ 16 h 42"/>
                  <a:gd name="T78" fmla="*/ 35 w 48"/>
                  <a:gd name="T79" fmla="*/ 8 h 42"/>
                  <a:gd name="T80" fmla="*/ 43 w 48"/>
                  <a:gd name="T81" fmla="*/ 7 h 42"/>
                  <a:gd name="T82" fmla="*/ 44 w 48"/>
                  <a:gd name="T83" fmla="*/ 5 h 42"/>
                  <a:gd name="T84" fmla="*/ 41 w 48"/>
                  <a:gd name="T85" fmla="*/ 2 h 42"/>
                  <a:gd name="T86" fmla="*/ 34 w 48"/>
                  <a:gd name="T87" fmla="*/ 1 h 42"/>
                  <a:gd name="T88" fmla="*/ 30 w 48"/>
                  <a:gd name="T89" fmla="*/ 3 h 42"/>
                  <a:gd name="T90" fmla="*/ 30 w 48"/>
                  <a:gd name="T91" fmla="*/ 8 h 42"/>
                  <a:gd name="T92" fmla="*/ 27 w 48"/>
                  <a:gd name="T93" fmla="*/ 11 h 42"/>
                  <a:gd name="T94" fmla="*/ 28 w 48"/>
                  <a:gd name="T95" fmla="*/ 12 h 42"/>
                  <a:gd name="T96" fmla="*/ 25 w 48"/>
                  <a:gd name="T97" fmla="*/ 15 h 42"/>
                  <a:gd name="T98" fmla="*/ 21 w 48"/>
                  <a:gd name="T99" fmla="*/ 18 h 42"/>
                  <a:gd name="T100" fmla="*/ 21 w 48"/>
                  <a:gd name="T101" fmla="*/ 19 h 42"/>
                  <a:gd name="T102" fmla="*/ 14 w 48"/>
                  <a:gd name="T103" fmla="*/ 24 h 42"/>
                  <a:gd name="T104" fmla="*/ 5 w 48"/>
                  <a:gd name="T105" fmla="*/ 27 h 42"/>
                  <a:gd name="T106" fmla="*/ 9 w 48"/>
                  <a:gd name="T107" fmla="*/ 31 h 42"/>
                  <a:gd name="T108" fmla="*/ 4 w 48"/>
                  <a:gd name="T109" fmla="*/ 36 h 42"/>
                  <a:gd name="T110" fmla="*/ 5 w 48"/>
                  <a:gd name="T111" fmla="*/ 36 h 42"/>
                  <a:gd name="T112" fmla="*/ 9 w 48"/>
                  <a:gd name="T113" fmla="*/ 36 h 42"/>
                  <a:gd name="T114" fmla="*/ 12 w 48"/>
                  <a:gd name="T115" fmla="*/ 36 h 42"/>
                  <a:gd name="T116" fmla="*/ 16 w 48"/>
                  <a:gd name="T117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" h="42">
                    <a:moveTo>
                      <a:pt x="20" y="42"/>
                    </a:move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2"/>
                      <a:pt x="18" y="40"/>
                      <a:pt x="17" y="39"/>
                    </a:cubicBezTo>
                    <a:cubicBezTo>
                      <a:pt x="17" y="38"/>
                      <a:pt x="17" y="37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8"/>
                      <a:pt x="12" y="38"/>
                      <a:pt x="11" y="38"/>
                    </a:cubicBezTo>
                    <a:cubicBezTo>
                      <a:pt x="11" y="38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9" y="37"/>
                    </a:cubicBezTo>
                    <a:cubicBezTo>
                      <a:pt x="9" y="37"/>
                      <a:pt x="9" y="37"/>
                      <a:pt x="8" y="37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4" y="38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cubicBezTo>
                      <a:pt x="3" y="34"/>
                      <a:pt x="5" y="33"/>
                      <a:pt x="6" y="33"/>
                    </a:cubicBezTo>
                    <a:cubicBezTo>
                      <a:pt x="6" y="32"/>
                      <a:pt x="7" y="32"/>
                      <a:pt x="7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6" y="29"/>
                      <a:pt x="5" y="28"/>
                      <a:pt x="5" y="28"/>
                    </a:cubicBezTo>
                    <a:cubicBezTo>
                      <a:pt x="3" y="27"/>
                      <a:pt x="2" y="26"/>
                      <a:pt x="1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5" y="24"/>
                      <a:pt x="9" y="24"/>
                      <a:pt x="13" y="23"/>
                    </a:cubicBezTo>
                    <a:cubicBezTo>
                      <a:pt x="13" y="23"/>
                      <a:pt x="13" y="23"/>
                      <a:pt x="14" y="23"/>
                    </a:cubicBezTo>
                    <a:cubicBezTo>
                      <a:pt x="15" y="23"/>
                      <a:pt x="15" y="23"/>
                      <a:pt x="15" y="22"/>
                    </a:cubicBezTo>
                    <a:cubicBezTo>
                      <a:pt x="16" y="19"/>
                      <a:pt x="17" y="18"/>
                      <a:pt x="19" y="18"/>
                    </a:cubicBezTo>
                    <a:cubicBezTo>
                      <a:pt x="19" y="18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5"/>
                    </a:cubicBezTo>
                    <a:cubicBezTo>
                      <a:pt x="23" y="15"/>
                      <a:pt x="23" y="14"/>
                      <a:pt x="23" y="14"/>
                    </a:cubicBezTo>
                    <a:cubicBezTo>
                      <a:pt x="24" y="13"/>
                      <a:pt x="25" y="12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7" y="9"/>
                      <a:pt x="28" y="9"/>
                      <a:pt x="28" y="9"/>
                    </a:cubicBezTo>
                    <a:cubicBezTo>
                      <a:pt x="28" y="9"/>
                      <a:pt x="28" y="8"/>
                      <a:pt x="29" y="7"/>
                    </a:cubicBezTo>
                    <a:cubicBezTo>
                      <a:pt x="29" y="6"/>
                      <a:pt x="30" y="6"/>
                      <a:pt x="30" y="5"/>
                    </a:cubicBezTo>
                    <a:cubicBezTo>
                      <a:pt x="30" y="5"/>
                      <a:pt x="29" y="5"/>
                      <a:pt x="29" y="5"/>
                    </a:cubicBezTo>
                    <a:cubicBezTo>
                      <a:pt x="29" y="4"/>
                      <a:pt x="28" y="4"/>
                      <a:pt x="28" y="3"/>
                    </a:cubicBezTo>
                    <a:cubicBezTo>
                      <a:pt x="28" y="3"/>
                      <a:pt x="29" y="3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1" y="1"/>
                      <a:pt x="32" y="0"/>
                      <a:pt x="34" y="0"/>
                    </a:cubicBezTo>
                    <a:cubicBezTo>
                      <a:pt x="34" y="0"/>
                      <a:pt x="35" y="0"/>
                      <a:pt x="36" y="0"/>
                    </a:cubicBezTo>
                    <a:cubicBezTo>
                      <a:pt x="37" y="0"/>
                      <a:pt x="37" y="0"/>
                      <a:pt x="38" y="0"/>
                    </a:cubicBezTo>
                    <a:cubicBezTo>
                      <a:pt x="40" y="0"/>
                      <a:pt x="41" y="0"/>
                      <a:pt x="42" y="1"/>
                    </a:cubicBezTo>
                    <a:cubicBezTo>
                      <a:pt x="42" y="1"/>
                      <a:pt x="42" y="2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4" y="4"/>
                      <a:pt x="45" y="4"/>
                    </a:cubicBezTo>
                    <a:cubicBezTo>
                      <a:pt x="45" y="4"/>
                      <a:pt x="46" y="5"/>
                      <a:pt x="46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7"/>
                      <a:pt x="45" y="7"/>
                    </a:cubicBezTo>
                    <a:cubicBezTo>
                      <a:pt x="45" y="8"/>
                      <a:pt x="44" y="8"/>
                      <a:pt x="43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9"/>
                      <a:pt x="40" y="9"/>
                      <a:pt x="39" y="9"/>
                    </a:cubicBezTo>
                    <a:cubicBezTo>
                      <a:pt x="39" y="8"/>
                      <a:pt x="38" y="8"/>
                      <a:pt x="38" y="8"/>
                    </a:cubicBezTo>
                    <a:cubicBezTo>
                      <a:pt x="37" y="8"/>
                      <a:pt x="37" y="9"/>
                      <a:pt x="36" y="9"/>
                    </a:cubicBezTo>
                    <a:cubicBezTo>
                      <a:pt x="36" y="9"/>
                      <a:pt x="37" y="9"/>
                      <a:pt x="37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2"/>
                      <a:pt x="37" y="13"/>
                      <a:pt x="39" y="14"/>
                    </a:cubicBezTo>
                    <a:cubicBezTo>
                      <a:pt x="39" y="14"/>
                      <a:pt x="39" y="15"/>
                      <a:pt x="40" y="15"/>
                    </a:cubicBezTo>
                    <a:cubicBezTo>
                      <a:pt x="40" y="15"/>
                      <a:pt x="41" y="15"/>
                      <a:pt x="41" y="16"/>
                    </a:cubicBezTo>
                    <a:cubicBezTo>
                      <a:pt x="41" y="16"/>
                      <a:pt x="40" y="17"/>
                      <a:pt x="39" y="17"/>
                    </a:cubicBezTo>
                    <a:cubicBezTo>
                      <a:pt x="39" y="17"/>
                      <a:pt x="39" y="17"/>
                      <a:pt x="39" y="18"/>
                    </a:cubicBezTo>
                    <a:cubicBezTo>
                      <a:pt x="39" y="18"/>
                      <a:pt x="39" y="18"/>
                      <a:pt x="38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6" y="22"/>
                      <a:pt x="35" y="24"/>
                    </a:cubicBezTo>
                    <a:cubicBezTo>
                      <a:pt x="33" y="27"/>
                      <a:pt x="30" y="30"/>
                      <a:pt x="28" y="30"/>
                    </a:cubicBezTo>
                    <a:cubicBezTo>
                      <a:pt x="28" y="30"/>
                      <a:pt x="27" y="30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5" y="31"/>
                      <a:pt x="25" y="32"/>
                    </a:cubicBezTo>
                    <a:cubicBezTo>
                      <a:pt x="26" y="32"/>
                      <a:pt x="26" y="32"/>
                      <a:pt x="27" y="33"/>
                    </a:cubicBezTo>
                    <a:cubicBezTo>
                      <a:pt x="27" y="33"/>
                      <a:pt x="27" y="33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8" y="35"/>
                      <a:pt x="28" y="35"/>
                    </a:cubicBezTo>
                    <a:cubicBezTo>
                      <a:pt x="28" y="35"/>
                      <a:pt x="29" y="39"/>
                      <a:pt x="29" y="40"/>
                    </a:cubicBezTo>
                    <a:cubicBezTo>
                      <a:pt x="29" y="40"/>
                      <a:pt x="28" y="40"/>
                      <a:pt x="28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7" y="40"/>
                      <a:pt x="27" y="40"/>
                    </a:cubicBezTo>
                    <a:cubicBezTo>
                      <a:pt x="26" y="40"/>
                      <a:pt x="24" y="40"/>
                      <a:pt x="23" y="40"/>
                    </a:cubicBezTo>
                    <a:cubicBezTo>
                      <a:pt x="23" y="41"/>
                      <a:pt x="22" y="41"/>
                      <a:pt x="21" y="41"/>
                    </a:cubicBezTo>
                    <a:cubicBezTo>
                      <a:pt x="21" y="41"/>
                      <a:pt x="21" y="42"/>
                      <a:pt x="21" y="42"/>
                    </a:cubicBezTo>
                    <a:lnTo>
                      <a:pt x="20" y="42"/>
                    </a:lnTo>
                    <a:close/>
                    <a:moveTo>
                      <a:pt x="16" y="36"/>
                    </a:moveTo>
                    <a:cubicBezTo>
                      <a:pt x="17" y="36"/>
                      <a:pt x="18" y="37"/>
                      <a:pt x="19" y="38"/>
                    </a:cubicBezTo>
                    <a:cubicBezTo>
                      <a:pt x="19" y="39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40"/>
                    </a:cubicBezTo>
                    <a:cubicBezTo>
                      <a:pt x="22" y="40"/>
                      <a:pt x="22" y="40"/>
                      <a:pt x="22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6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38"/>
                      <a:pt x="27" y="36"/>
                      <a:pt x="27" y="36"/>
                    </a:cubicBezTo>
                    <a:cubicBezTo>
                      <a:pt x="27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4"/>
                      <a:pt x="26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4" y="34"/>
                      <a:pt x="24" y="33"/>
                    </a:cubicBezTo>
                    <a:cubicBezTo>
                      <a:pt x="24" y="31"/>
                      <a:pt x="25" y="30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0" y="29"/>
                      <a:pt x="32" y="25"/>
                      <a:pt x="34" y="23"/>
                    </a:cubicBezTo>
                    <a:cubicBezTo>
                      <a:pt x="35" y="21"/>
                      <a:pt x="36" y="20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6"/>
                      <a:pt x="38" y="16"/>
                    </a:cubicBezTo>
                    <a:cubicBezTo>
                      <a:pt x="38" y="16"/>
                      <a:pt x="38" y="16"/>
                      <a:pt x="39" y="16"/>
                    </a:cubicBezTo>
                    <a:cubicBezTo>
                      <a:pt x="38" y="16"/>
                      <a:pt x="38" y="15"/>
                      <a:pt x="38" y="15"/>
                    </a:cubicBezTo>
                    <a:cubicBezTo>
                      <a:pt x="37" y="14"/>
                      <a:pt x="35" y="12"/>
                      <a:pt x="36" y="10"/>
                    </a:cubicBezTo>
                    <a:cubicBezTo>
                      <a:pt x="35" y="10"/>
                      <a:pt x="35" y="9"/>
                      <a:pt x="35" y="8"/>
                    </a:cubicBezTo>
                    <a:cubicBezTo>
                      <a:pt x="35" y="7"/>
                      <a:pt x="37" y="7"/>
                      <a:pt x="39" y="7"/>
                    </a:cubicBezTo>
                    <a:cubicBezTo>
                      <a:pt x="40" y="7"/>
                      <a:pt x="41" y="7"/>
                      <a:pt x="41" y="7"/>
                    </a:cubicBezTo>
                    <a:cubicBezTo>
                      <a:pt x="42" y="7"/>
                      <a:pt x="43" y="7"/>
                      <a:pt x="43" y="7"/>
                    </a:cubicBezTo>
                    <a:cubicBezTo>
                      <a:pt x="43" y="7"/>
                      <a:pt x="44" y="6"/>
                      <a:pt x="44" y="6"/>
                    </a:cubicBezTo>
                    <a:cubicBezTo>
                      <a:pt x="44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5"/>
                      <a:pt x="43" y="5"/>
                    </a:cubicBezTo>
                    <a:cubicBezTo>
                      <a:pt x="41" y="5"/>
                      <a:pt x="41" y="3"/>
                      <a:pt x="41" y="3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5" y="1"/>
                      <a:pt x="34" y="1"/>
                      <a:pt x="34" y="1"/>
                    </a:cubicBezTo>
                    <a:cubicBezTo>
                      <a:pt x="33" y="1"/>
                      <a:pt x="32" y="2"/>
                      <a:pt x="31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1" y="6"/>
                      <a:pt x="30" y="7"/>
                      <a:pt x="30" y="8"/>
                    </a:cubicBezTo>
                    <a:cubicBezTo>
                      <a:pt x="30" y="8"/>
                      <a:pt x="29" y="8"/>
                      <a:pt x="29" y="8"/>
                    </a:cubicBezTo>
                    <a:cubicBezTo>
                      <a:pt x="30" y="9"/>
                      <a:pt x="30" y="9"/>
                      <a:pt x="30" y="10"/>
                    </a:cubicBezTo>
                    <a:cubicBezTo>
                      <a:pt x="29" y="10"/>
                      <a:pt x="29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5" y="13"/>
                      <a:pt x="25" y="13"/>
                      <a:pt x="25" y="14"/>
                    </a:cubicBezTo>
                    <a:cubicBezTo>
                      <a:pt x="25" y="14"/>
                      <a:pt x="25" y="15"/>
                      <a:pt x="25" y="15"/>
                    </a:cubicBezTo>
                    <a:cubicBezTo>
                      <a:pt x="25" y="16"/>
                      <a:pt x="24" y="17"/>
                      <a:pt x="24" y="17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7" y="19"/>
                      <a:pt x="17" y="19"/>
                      <a:pt x="17" y="22"/>
                    </a:cubicBezTo>
                    <a:cubicBezTo>
                      <a:pt x="17" y="24"/>
                      <a:pt x="15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5"/>
                      <a:pt x="6" y="25"/>
                      <a:pt x="3" y="24"/>
                    </a:cubicBezTo>
                    <a:cubicBezTo>
                      <a:pt x="4" y="25"/>
                      <a:pt x="4" y="26"/>
                      <a:pt x="5" y="27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7" y="30"/>
                      <a:pt x="7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3"/>
                      <a:pt x="7" y="33"/>
                      <a:pt x="6" y="34"/>
                    </a:cubicBezTo>
                    <a:cubicBezTo>
                      <a:pt x="5" y="34"/>
                      <a:pt x="5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5" y="36"/>
                    </a:cubicBezTo>
                    <a:cubicBezTo>
                      <a:pt x="6" y="36"/>
                      <a:pt x="7" y="36"/>
                      <a:pt x="8" y="36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3" y="36"/>
                      <a:pt x="14" y="36"/>
                      <a:pt x="15" y="36"/>
                    </a:cubicBezTo>
                    <a:cubicBezTo>
                      <a:pt x="15" y="36"/>
                      <a:pt x="16" y="36"/>
                      <a:pt x="1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89" name="Freeform 445"/>
              <p:cNvSpPr/>
              <p:nvPr/>
            </p:nvSpPr>
            <p:spPr bwMode="auto">
              <a:xfrm>
                <a:off x="4085" y="2192"/>
                <a:ext cx="7" cy="12"/>
              </a:xfrm>
              <a:custGeom>
                <a:avLst/>
                <a:gdLst>
                  <a:gd name="T0" fmla="*/ 2 w 3"/>
                  <a:gd name="T1" fmla="*/ 4 h 5"/>
                  <a:gd name="T2" fmla="*/ 2 w 3"/>
                  <a:gd name="T3" fmla="*/ 0 h 5"/>
                  <a:gd name="T4" fmla="*/ 2 w 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3" y="3"/>
                      <a:pt x="3" y="1"/>
                      <a:pt x="2" y="0"/>
                    </a:cubicBezTo>
                    <a:cubicBezTo>
                      <a:pt x="1" y="1"/>
                      <a:pt x="0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0" name="Freeform 446"/>
              <p:cNvSpPr>
                <a:spLocks noEditPoints="1"/>
              </p:cNvSpPr>
              <p:nvPr/>
            </p:nvSpPr>
            <p:spPr bwMode="auto">
              <a:xfrm>
                <a:off x="4083" y="2190"/>
                <a:ext cx="12" cy="14"/>
              </a:xfrm>
              <a:custGeom>
                <a:avLst/>
                <a:gdLst>
                  <a:gd name="T0" fmla="*/ 3 w 5"/>
                  <a:gd name="T1" fmla="*/ 6 h 6"/>
                  <a:gd name="T2" fmla="*/ 3 w 5"/>
                  <a:gd name="T3" fmla="*/ 6 h 6"/>
                  <a:gd name="T4" fmla="*/ 1 w 5"/>
                  <a:gd name="T5" fmla="*/ 5 h 6"/>
                  <a:gd name="T6" fmla="*/ 2 w 5"/>
                  <a:gd name="T7" fmla="*/ 1 h 6"/>
                  <a:gd name="T8" fmla="*/ 3 w 5"/>
                  <a:gd name="T9" fmla="*/ 0 h 6"/>
                  <a:gd name="T10" fmla="*/ 3 w 5"/>
                  <a:gd name="T11" fmla="*/ 0 h 6"/>
                  <a:gd name="T12" fmla="*/ 4 w 5"/>
                  <a:gd name="T13" fmla="*/ 4 h 6"/>
                  <a:gd name="T14" fmla="*/ 4 w 5"/>
                  <a:gd name="T15" fmla="*/ 5 h 6"/>
                  <a:gd name="T16" fmla="*/ 4 w 5"/>
                  <a:gd name="T17" fmla="*/ 6 h 6"/>
                  <a:gd name="T18" fmla="*/ 4 w 5"/>
                  <a:gd name="T19" fmla="*/ 6 h 6"/>
                  <a:gd name="T20" fmla="*/ 3 w 5"/>
                  <a:gd name="T21" fmla="*/ 6 h 6"/>
                  <a:gd name="T22" fmla="*/ 3 w 5"/>
                  <a:gd name="T23" fmla="*/ 2 h 6"/>
                  <a:gd name="T24" fmla="*/ 2 w 5"/>
                  <a:gd name="T25" fmla="*/ 5 h 6"/>
                  <a:gd name="T26" fmla="*/ 3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4 h 6"/>
                  <a:gd name="T34" fmla="*/ 3 w 5"/>
                  <a:gd name="T3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5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4" y="3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lose/>
                    <a:moveTo>
                      <a:pt x="3" y="2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1" name="Freeform 447"/>
              <p:cNvSpPr/>
              <p:nvPr/>
            </p:nvSpPr>
            <p:spPr bwMode="auto">
              <a:xfrm>
                <a:off x="3986" y="2149"/>
                <a:ext cx="132" cy="114"/>
              </a:xfrm>
              <a:custGeom>
                <a:avLst/>
                <a:gdLst>
                  <a:gd name="T0" fmla="*/ 21 w 56"/>
                  <a:gd name="T1" fmla="*/ 46 h 48"/>
                  <a:gd name="T2" fmla="*/ 18 w 56"/>
                  <a:gd name="T3" fmla="*/ 41 h 48"/>
                  <a:gd name="T4" fmla="*/ 16 w 56"/>
                  <a:gd name="T5" fmla="*/ 37 h 48"/>
                  <a:gd name="T6" fmla="*/ 12 w 56"/>
                  <a:gd name="T7" fmla="*/ 34 h 48"/>
                  <a:gd name="T8" fmla="*/ 12 w 56"/>
                  <a:gd name="T9" fmla="*/ 29 h 48"/>
                  <a:gd name="T10" fmla="*/ 6 w 56"/>
                  <a:gd name="T11" fmla="*/ 21 h 48"/>
                  <a:gd name="T12" fmla="*/ 0 w 56"/>
                  <a:gd name="T13" fmla="*/ 12 h 48"/>
                  <a:gd name="T14" fmla="*/ 1 w 56"/>
                  <a:gd name="T15" fmla="*/ 8 h 48"/>
                  <a:gd name="T16" fmla="*/ 9 w 56"/>
                  <a:gd name="T17" fmla="*/ 5 h 48"/>
                  <a:gd name="T18" fmla="*/ 6 w 56"/>
                  <a:gd name="T19" fmla="*/ 2 h 48"/>
                  <a:gd name="T20" fmla="*/ 14 w 56"/>
                  <a:gd name="T21" fmla="*/ 0 h 48"/>
                  <a:gd name="T22" fmla="*/ 21 w 56"/>
                  <a:gd name="T23" fmla="*/ 4 h 48"/>
                  <a:gd name="T24" fmla="*/ 24 w 56"/>
                  <a:gd name="T25" fmla="*/ 6 h 48"/>
                  <a:gd name="T26" fmla="*/ 27 w 56"/>
                  <a:gd name="T27" fmla="*/ 9 h 48"/>
                  <a:gd name="T28" fmla="*/ 30 w 56"/>
                  <a:gd name="T29" fmla="*/ 10 h 48"/>
                  <a:gd name="T30" fmla="*/ 34 w 56"/>
                  <a:gd name="T31" fmla="*/ 10 h 48"/>
                  <a:gd name="T32" fmla="*/ 35 w 56"/>
                  <a:gd name="T33" fmla="*/ 11 h 48"/>
                  <a:gd name="T34" fmla="*/ 36 w 56"/>
                  <a:gd name="T35" fmla="*/ 11 h 48"/>
                  <a:gd name="T36" fmla="*/ 39 w 56"/>
                  <a:gd name="T37" fmla="*/ 14 h 48"/>
                  <a:gd name="T38" fmla="*/ 41 w 56"/>
                  <a:gd name="T39" fmla="*/ 17 h 48"/>
                  <a:gd name="T40" fmla="*/ 42 w 56"/>
                  <a:gd name="T41" fmla="*/ 21 h 48"/>
                  <a:gd name="T42" fmla="*/ 44 w 56"/>
                  <a:gd name="T43" fmla="*/ 23 h 48"/>
                  <a:gd name="T44" fmla="*/ 46 w 56"/>
                  <a:gd name="T45" fmla="*/ 27 h 48"/>
                  <a:gd name="T46" fmla="*/ 54 w 56"/>
                  <a:gd name="T47" fmla="*/ 28 h 48"/>
                  <a:gd name="T48" fmla="*/ 54 w 56"/>
                  <a:gd name="T49" fmla="*/ 36 h 48"/>
                  <a:gd name="T50" fmla="*/ 46 w 56"/>
                  <a:gd name="T51" fmla="*/ 39 h 48"/>
                  <a:gd name="T52" fmla="*/ 37 w 56"/>
                  <a:gd name="T53" fmla="*/ 41 h 48"/>
                  <a:gd name="T54" fmla="*/ 31 w 56"/>
                  <a:gd name="T55" fmla="*/ 48 h 48"/>
                  <a:gd name="T56" fmla="*/ 27 w 56"/>
                  <a:gd name="T57" fmla="*/ 43 h 48"/>
                  <a:gd name="T58" fmla="*/ 21 w 56"/>
                  <a:gd name="T5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" h="48">
                    <a:moveTo>
                      <a:pt x="21" y="46"/>
                    </a:moveTo>
                    <a:cubicBezTo>
                      <a:pt x="20" y="43"/>
                      <a:pt x="20" y="43"/>
                      <a:pt x="18" y="41"/>
                    </a:cubicBezTo>
                    <a:cubicBezTo>
                      <a:pt x="17" y="40"/>
                      <a:pt x="17" y="38"/>
                      <a:pt x="16" y="37"/>
                    </a:cubicBezTo>
                    <a:cubicBezTo>
                      <a:pt x="15" y="36"/>
                      <a:pt x="13" y="35"/>
                      <a:pt x="12" y="34"/>
                    </a:cubicBezTo>
                    <a:cubicBezTo>
                      <a:pt x="11" y="32"/>
                      <a:pt x="12" y="30"/>
                      <a:pt x="12" y="29"/>
                    </a:cubicBezTo>
                    <a:cubicBezTo>
                      <a:pt x="10" y="25"/>
                      <a:pt x="7" y="24"/>
                      <a:pt x="6" y="21"/>
                    </a:cubicBezTo>
                    <a:cubicBezTo>
                      <a:pt x="6" y="18"/>
                      <a:pt x="2" y="12"/>
                      <a:pt x="0" y="12"/>
                    </a:cubicBezTo>
                    <a:cubicBezTo>
                      <a:pt x="0" y="11"/>
                      <a:pt x="0" y="10"/>
                      <a:pt x="1" y="8"/>
                    </a:cubicBezTo>
                    <a:cubicBezTo>
                      <a:pt x="2" y="11"/>
                      <a:pt x="7" y="6"/>
                      <a:pt x="9" y="5"/>
                    </a:cubicBezTo>
                    <a:cubicBezTo>
                      <a:pt x="8" y="4"/>
                      <a:pt x="7" y="3"/>
                      <a:pt x="6" y="2"/>
                    </a:cubicBezTo>
                    <a:cubicBezTo>
                      <a:pt x="9" y="1"/>
                      <a:pt x="11" y="0"/>
                      <a:pt x="14" y="0"/>
                    </a:cubicBezTo>
                    <a:cubicBezTo>
                      <a:pt x="16" y="1"/>
                      <a:pt x="19" y="3"/>
                      <a:pt x="21" y="4"/>
                    </a:cubicBezTo>
                    <a:cubicBezTo>
                      <a:pt x="21" y="4"/>
                      <a:pt x="24" y="6"/>
                      <a:pt x="24" y="6"/>
                    </a:cubicBezTo>
                    <a:cubicBezTo>
                      <a:pt x="24" y="8"/>
                      <a:pt x="24" y="8"/>
                      <a:pt x="27" y="9"/>
                    </a:cubicBezTo>
                    <a:cubicBezTo>
                      <a:pt x="28" y="9"/>
                      <a:pt x="28" y="10"/>
                      <a:pt x="30" y="10"/>
                    </a:cubicBezTo>
                    <a:cubicBezTo>
                      <a:pt x="31" y="9"/>
                      <a:pt x="32" y="9"/>
                      <a:pt x="34" y="10"/>
                    </a:cubicBezTo>
                    <a:cubicBezTo>
                      <a:pt x="34" y="10"/>
                      <a:pt x="34" y="11"/>
                      <a:pt x="35" y="11"/>
                    </a:cubicBezTo>
                    <a:cubicBezTo>
                      <a:pt x="35" y="11"/>
                      <a:pt x="36" y="11"/>
                      <a:pt x="36" y="11"/>
                    </a:cubicBezTo>
                    <a:cubicBezTo>
                      <a:pt x="37" y="12"/>
                      <a:pt x="38" y="13"/>
                      <a:pt x="39" y="14"/>
                    </a:cubicBezTo>
                    <a:cubicBezTo>
                      <a:pt x="39" y="15"/>
                      <a:pt x="41" y="16"/>
                      <a:pt x="41" y="17"/>
                    </a:cubicBezTo>
                    <a:cubicBezTo>
                      <a:pt x="41" y="18"/>
                      <a:pt x="41" y="19"/>
                      <a:pt x="42" y="21"/>
                    </a:cubicBezTo>
                    <a:cubicBezTo>
                      <a:pt x="42" y="22"/>
                      <a:pt x="43" y="22"/>
                      <a:pt x="44" y="23"/>
                    </a:cubicBezTo>
                    <a:cubicBezTo>
                      <a:pt x="44" y="24"/>
                      <a:pt x="45" y="27"/>
                      <a:pt x="46" y="27"/>
                    </a:cubicBezTo>
                    <a:cubicBezTo>
                      <a:pt x="47" y="28"/>
                      <a:pt x="53" y="29"/>
                      <a:pt x="54" y="28"/>
                    </a:cubicBezTo>
                    <a:cubicBezTo>
                      <a:pt x="56" y="30"/>
                      <a:pt x="56" y="34"/>
                      <a:pt x="54" y="36"/>
                    </a:cubicBezTo>
                    <a:cubicBezTo>
                      <a:pt x="52" y="37"/>
                      <a:pt x="48" y="38"/>
                      <a:pt x="46" y="39"/>
                    </a:cubicBezTo>
                    <a:cubicBezTo>
                      <a:pt x="44" y="39"/>
                      <a:pt x="39" y="39"/>
                      <a:pt x="37" y="41"/>
                    </a:cubicBezTo>
                    <a:cubicBezTo>
                      <a:pt x="35" y="43"/>
                      <a:pt x="33" y="45"/>
                      <a:pt x="31" y="48"/>
                    </a:cubicBezTo>
                    <a:cubicBezTo>
                      <a:pt x="31" y="44"/>
                      <a:pt x="30" y="45"/>
                      <a:pt x="27" y="43"/>
                    </a:cubicBezTo>
                    <a:cubicBezTo>
                      <a:pt x="24" y="43"/>
                      <a:pt x="23" y="44"/>
                      <a:pt x="21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2" name="Freeform 448"/>
              <p:cNvSpPr>
                <a:spLocks noEditPoints="1"/>
              </p:cNvSpPr>
              <p:nvPr/>
            </p:nvSpPr>
            <p:spPr bwMode="auto">
              <a:xfrm>
                <a:off x="3983" y="2147"/>
                <a:ext cx="138" cy="121"/>
              </a:xfrm>
              <a:custGeom>
                <a:avLst/>
                <a:gdLst>
                  <a:gd name="T0" fmla="*/ 31 w 58"/>
                  <a:gd name="T1" fmla="*/ 49 h 51"/>
                  <a:gd name="T2" fmla="*/ 27 w 58"/>
                  <a:gd name="T3" fmla="*/ 45 h 51"/>
                  <a:gd name="T4" fmla="*/ 22 w 58"/>
                  <a:gd name="T5" fmla="*/ 48 h 51"/>
                  <a:gd name="T6" fmla="*/ 20 w 58"/>
                  <a:gd name="T7" fmla="*/ 44 h 51"/>
                  <a:gd name="T8" fmla="*/ 18 w 58"/>
                  <a:gd name="T9" fmla="*/ 40 h 51"/>
                  <a:gd name="T10" fmla="*/ 15 w 58"/>
                  <a:gd name="T11" fmla="*/ 37 h 51"/>
                  <a:gd name="T12" fmla="*/ 12 w 58"/>
                  <a:gd name="T13" fmla="*/ 32 h 51"/>
                  <a:gd name="T14" fmla="*/ 9 w 58"/>
                  <a:gd name="T15" fmla="*/ 26 h 51"/>
                  <a:gd name="T16" fmla="*/ 1 w 58"/>
                  <a:gd name="T17" fmla="*/ 14 h 51"/>
                  <a:gd name="T18" fmla="*/ 0 w 58"/>
                  <a:gd name="T19" fmla="*/ 13 h 51"/>
                  <a:gd name="T20" fmla="*/ 2 w 58"/>
                  <a:gd name="T21" fmla="*/ 9 h 51"/>
                  <a:gd name="T22" fmla="*/ 9 w 58"/>
                  <a:gd name="T23" fmla="*/ 6 h 51"/>
                  <a:gd name="T24" fmla="*/ 6 w 58"/>
                  <a:gd name="T25" fmla="*/ 2 h 51"/>
                  <a:gd name="T26" fmla="*/ 9 w 58"/>
                  <a:gd name="T27" fmla="*/ 1 h 51"/>
                  <a:gd name="T28" fmla="*/ 19 w 58"/>
                  <a:gd name="T29" fmla="*/ 3 h 51"/>
                  <a:gd name="T30" fmla="*/ 24 w 58"/>
                  <a:gd name="T31" fmla="*/ 5 h 51"/>
                  <a:gd name="T32" fmla="*/ 25 w 58"/>
                  <a:gd name="T33" fmla="*/ 6 h 51"/>
                  <a:gd name="T34" fmla="*/ 27 w 58"/>
                  <a:gd name="T35" fmla="*/ 9 h 51"/>
                  <a:gd name="T36" fmla="*/ 29 w 58"/>
                  <a:gd name="T37" fmla="*/ 10 h 51"/>
                  <a:gd name="T38" fmla="*/ 35 w 58"/>
                  <a:gd name="T39" fmla="*/ 10 h 51"/>
                  <a:gd name="T40" fmla="*/ 36 w 58"/>
                  <a:gd name="T41" fmla="*/ 11 h 51"/>
                  <a:gd name="T42" fmla="*/ 38 w 58"/>
                  <a:gd name="T43" fmla="*/ 11 h 51"/>
                  <a:gd name="T44" fmla="*/ 40 w 58"/>
                  <a:gd name="T45" fmla="*/ 15 h 51"/>
                  <a:gd name="T46" fmla="*/ 42 w 58"/>
                  <a:gd name="T47" fmla="*/ 17 h 51"/>
                  <a:gd name="T48" fmla="*/ 43 w 58"/>
                  <a:gd name="T49" fmla="*/ 21 h 51"/>
                  <a:gd name="T50" fmla="*/ 45 w 58"/>
                  <a:gd name="T51" fmla="*/ 24 h 51"/>
                  <a:gd name="T52" fmla="*/ 47 w 58"/>
                  <a:gd name="T53" fmla="*/ 28 h 51"/>
                  <a:gd name="T54" fmla="*/ 55 w 58"/>
                  <a:gd name="T55" fmla="*/ 29 h 51"/>
                  <a:gd name="T56" fmla="*/ 56 w 58"/>
                  <a:gd name="T57" fmla="*/ 29 h 51"/>
                  <a:gd name="T58" fmla="*/ 48 w 58"/>
                  <a:gd name="T59" fmla="*/ 40 h 51"/>
                  <a:gd name="T60" fmla="*/ 45 w 58"/>
                  <a:gd name="T61" fmla="*/ 41 h 51"/>
                  <a:gd name="T62" fmla="*/ 31 w 58"/>
                  <a:gd name="T63" fmla="*/ 51 h 51"/>
                  <a:gd name="T64" fmla="*/ 28 w 58"/>
                  <a:gd name="T65" fmla="*/ 44 h 51"/>
                  <a:gd name="T66" fmla="*/ 32 w 58"/>
                  <a:gd name="T67" fmla="*/ 47 h 51"/>
                  <a:gd name="T68" fmla="*/ 44 w 58"/>
                  <a:gd name="T69" fmla="*/ 39 h 51"/>
                  <a:gd name="T70" fmla="*/ 47 w 58"/>
                  <a:gd name="T71" fmla="*/ 39 h 51"/>
                  <a:gd name="T72" fmla="*/ 55 w 58"/>
                  <a:gd name="T73" fmla="*/ 30 h 51"/>
                  <a:gd name="T74" fmla="*/ 46 w 58"/>
                  <a:gd name="T75" fmla="*/ 29 h 51"/>
                  <a:gd name="T76" fmla="*/ 44 w 58"/>
                  <a:gd name="T77" fmla="*/ 24 h 51"/>
                  <a:gd name="T78" fmla="*/ 42 w 58"/>
                  <a:gd name="T79" fmla="*/ 22 h 51"/>
                  <a:gd name="T80" fmla="*/ 41 w 58"/>
                  <a:gd name="T81" fmla="*/ 18 h 51"/>
                  <a:gd name="T82" fmla="*/ 39 w 58"/>
                  <a:gd name="T83" fmla="*/ 16 h 51"/>
                  <a:gd name="T84" fmla="*/ 37 w 58"/>
                  <a:gd name="T85" fmla="*/ 12 h 51"/>
                  <a:gd name="T86" fmla="*/ 35 w 58"/>
                  <a:gd name="T87" fmla="*/ 12 h 51"/>
                  <a:gd name="T88" fmla="*/ 34 w 58"/>
                  <a:gd name="T89" fmla="*/ 11 h 51"/>
                  <a:gd name="T90" fmla="*/ 28 w 58"/>
                  <a:gd name="T91" fmla="*/ 11 h 51"/>
                  <a:gd name="T92" fmla="*/ 26 w 58"/>
                  <a:gd name="T93" fmla="*/ 10 h 51"/>
                  <a:gd name="T94" fmla="*/ 23 w 58"/>
                  <a:gd name="T95" fmla="*/ 6 h 51"/>
                  <a:gd name="T96" fmla="*/ 19 w 58"/>
                  <a:gd name="T97" fmla="*/ 4 h 51"/>
                  <a:gd name="T98" fmla="*/ 10 w 58"/>
                  <a:gd name="T99" fmla="*/ 3 h 51"/>
                  <a:gd name="T100" fmla="*/ 11 w 58"/>
                  <a:gd name="T101" fmla="*/ 6 h 51"/>
                  <a:gd name="T102" fmla="*/ 9 w 58"/>
                  <a:gd name="T103" fmla="*/ 7 h 51"/>
                  <a:gd name="T104" fmla="*/ 2 w 58"/>
                  <a:gd name="T105" fmla="*/ 11 h 51"/>
                  <a:gd name="T106" fmla="*/ 8 w 58"/>
                  <a:gd name="T107" fmla="*/ 21 h 51"/>
                  <a:gd name="T108" fmla="*/ 13 w 58"/>
                  <a:gd name="T109" fmla="*/ 30 h 51"/>
                  <a:gd name="T110" fmla="*/ 14 w 58"/>
                  <a:gd name="T111" fmla="*/ 34 h 51"/>
                  <a:gd name="T112" fmla="*/ 18 w 58"/>
                  <a:gd name="T113" fmla="*/ 37 h 51"/>
                  <a:gd name="T114" fmla="*/ 20 w 58"/>
                  <a:gd name="T115" fmla="*/ 42 h 51"/>
                  <a:gd name="T116" fmla="*/ 22 w 58"/>
                  <a:gd name="T11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" h="51">
                    <a:moveTo>
                      <a:pt x="31" y="51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6"/>
                      <a:pt x="31" y="46"/>
                      <a:pt x="29" y="46"/>
                    </a:cubicBezTo>
                    <a:cubicBezTo>
                      <a:pt x="28" y="45"/>
                      <a:pt x="28" y="45"/>
                      <a:pt x="27" y="45"/>
                    </a:cubicBezTo>
                    <a:cubicBezTo>
                      <a:pt x="26" y="44"/>
                      <a:pt x="24" y="46"/>
                      <a:pt x="23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5"/>
                      <a:pt x="20" y="45"/>
                      <a:pt x="20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2"/>
                      <a:pt x="18" y="41"/>
                      <a:pt x="18" y="40"/>
                    </a:cubicBezTo>
                    <a:cubicBezTo>
                      <a:pt x="17" y="40"/>
                      <a:pt x="17" y="39"/>
                      <a:pt x="17" y="38"/>
                    </a:cubicBezTo>
                    <a:cubicBezTo>
                      <a:pt x="16" y="38"/>
                      <a:pt x="16" y="38"/>
                      <a:pt x="15" y="37"/>
                    </a:cubicBezTo>
                    <a:cubicBezTo>
                      <a:pt x="14" y="37"/>
                      <a:pt x="13" y="36"/>
                      <a:pt x="13" y="35"/>
                    </a:cubicBezTo>
                    <a:cubicBezTo>
                      <a:pt x="12" y="34"/>
                      <a:pt x="12" y="33"/>
                      <a:pt x="12" y="32"/>
                    </a:cubicBezTo>
                    <a:cubicBezTo>
                      <a:pt x="12" y="31"/>
                      <a:pt x="12" y="31"/>
                      <a:pt x="12" y="30"/>
                    </a:cubicBezTo>
                    <a:cubicBezTo>
                      <a:pt x="11" y="28"/>
                      <a:pt x="10" y="27"/>
                      <a:pt x="9" y="26"/>
                    </a:cubicBezTo>
                    <a:cubicBezTo>
                      <a:pt x="8" y="25"/>
                      <a:pt x="7" y="24"/>
                      <a:pt x="7" y="22"/>
                    </a:cubicBezTo>
                    <a:cubicBezTo>
                      <a:pt x="6" y="19"/>
                      <a:pt x="3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4" y="9"/>
                      <a:pt x="7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11" y="1"/>
                      <a:pt x="13" y="0"/>
                      <a:pt x="15" y="1"/>
                    </a:cubicBezTo>
                    <a:cubicBezTo>
                      <a:pt x="16" y="1"/>
                      <a:pt x="18" y="2"/>
                      <a:pt x="19" y="3"/>
                    </a:cubicBezTo>
                    <a:cubicBezTo>
                      <a:pt x="20" y="3"/>
                      <a:pt x="21" y="4"/>
                      <a:pt x="22" y="4"/>
                    </a:cubicBezTo>
                    <a:cubicBezTo>
                      <a:pt x="23" y="4"/>
                      <a:pt x="23" y="5"/>
                      <a:pt x="24" y="5"/>
                    </a:cubicBezTo>
                    <a:cubicBezTo>
                      <a:pt x="24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6" y="8"/>
                      <a:pt x="27" y="9"/>
                    </a:cubicBezTo>
                    <a:cubicBezTo>
                      <a:pt x="27" y="9"/>
                      <a:pt x="27" y="9"/>
                      <a:pt x="28" y="9"/>
                    </a:cubicBezTo>
                    <a:cubicBezTo>
                      <a:pt x="28" y="9"/>
                      <a:pt x="29" y="10"/>
                      <a:pt x="29" y="10"/>
                    </a:cubicBezTo>
                    <a:cubicBezTo>
                      <a:pt x="30" y="10"/>
                      <a:pt x="30" y="10"/>
                      <a:pt x="31" y="10"/>
                    </a:cubicBezTo>
                    <a:cubicBezTo>
                      <a:pt x="32" y="9"/>
                      <a:pt x="33" y="9"/>
                      <a:pt x="35" y="10"/>
                    </a:cubicBezTo>
                    <a:cubicBezTo>
                      <a:pt x="35" y="10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1"/>
                      <a:pt x="37" y="11"/>
                      <a:pt x="38" y="11"/>
                    </a:cubicBezTo>
                    <a:cubicBezTo>
                      <a:pt x="38" y="12"/>
                      <a:pt x="39" y="13"/>
                      <a:pt x="39" y="13"/>
                    </a:cubicBezTo>
                    <a:cubicBezTo>
                      <a:pt x="39" y="14"/>
                      <a:pt x="40" y="14"/>
                      <a:pt x="40" y="15"/>
                    </a:cubicBezTo>
                    <a:cubicBezTo>
                      <a:pt x="40" y="15"/>
                      <a:pt x="40" y="15"/>
                      <a:pt x="41" y="15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3" y="18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1"/>
                    </a:cubicBezTo>
                    <a:cubicBezTo>
                      <a:pt x="44" y="22"/>
                      <a:pt x="44" y="22"/>
                      <a:pt x="44" y="23"/>
                    </a:cubicBezTo>
                    <a:cubicBezTo>
                      <a:pt x="45" y="23"/>
                      <a:pt x="45" y="23"/>
                      <a:pt x="45" y="24"/>
                    </a:cubicBezTo>
                    <a:cubicBezTo>
                      <a:pt x="45" y="24"/>
                      <a:pt x="46" y="25"/>
                      <a:pt x="46" y="26"/>
                    </a:cubicBezTo>
                    <a:cubicBezTo>
                      <a:pt x="46" y="26"/>
                      <a:pt x="47" y="27"/>
                      <a:pt x="47" y="28"/>
                    </a:cubicBezTo>
                    <a:cubicBezTo>
                      <a:pt x="48" y="28"/>
                      <a:pt x="51" y="29"/>
                      <a:pt x="53" y="29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8" y="31"/>
                      <a:pt x="57" y="35"/>
                      <a:pt x="55" y="37"/>
                    </a:cubicBezTo>
                    <a:cubicBezTo>
                      <a:pt x="54" y="39"/>
                      <a:pt x="50" y="39"/>
                      <a:pt x="48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40"/>
                      <a:pt x="45" y="40"/>
                      <a:pt x="45" y="41"/>
                    </a:cubicBezTo>
                    <a:cubicBezTo>
                      <a:pt x="43" y="41"/>
                      <a:pt x="40" y="41"/>
                      <a:pt x="39" y="42"/>
                    </a:cubicBezTo>
                    <a:lnTo>
                      <a:pt x="31" y="51"/>
                    </a:lnTo>
                    <a:close/>
                    <a:moveTo>
                      <a:pt x="27" y="44"/>
                    </a:moveTo>
                    <a:cubicBezTo>
                      <a:pt x="27" y="44"/>
                      <a:pt x="27" y="44"/>
                      <a:pt x="28" y="44"/>
                    </a:cubicBezTo>
                    <a:cubicBezTo>
                      <a:pt x="28" y="44"/>
                      <a:pt x="29" y="44"/>
                      <a:pt x="29" y="44"/>
                    </a:cubicBezTo>
                    <a:cubicBezTo>
                      <a:pt x="31" y="45"/>
                      <a:pt x="32" y="45"/>
                      <a:pt x="32" y="47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40"/>
                      <a:pt x="41" y="40"/>
                      <a:pt x="44" y="39"/>
                    </a:cubicBezTo>
                    <a:cubicBezTo>
                      <a:pt x="45" y="39"/>
                      <a:pt x="46" y="39"/>
                      <a:pt x="47" y="39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9" y="38"/>
                      <a:pt x="53" y="37"/>
                      <a:pt x="54" y="36"/>
                    </a:cubicBezTo>
                    <a:cubicBezTo>
                      <a:pt x="56" y="35"/>
                      <a:pt x="56" y="32"/>
                      <a:pt x="55" y="30"/>
                    </a:cubicBezTo>
                    <a:cubicBezTo>
                      <a:pt x="55" y="30"/>
                      <a:pt x="54" y="30"/>
                      <a:pt x="53" y="30"/>
                    </a:cubicBezTo>
                    <a:cubicBezTo>
                      <a:pt x="51" y="30"/>
                      <a:pt x="47" y="30"/>
                      <a:pt x="46" y="29"/>
                    </a:cubicBezTo>
                    <a:cubicBezTo>
                      <a:pt x="46" y="28"/>
                      <a:pt x="46" y="27"/>
                      <a:pt x="45" y="26"/>
                    </a:cubicBezTo>
                    <a:cubicBezTo>
                      <a:pt x="45" y="25"/>
                      <a:pt x="44" y="25"/>
                      <a:pt x="44" y="24"/>
                    </a:cubicBezTo>
                    <a:cubicBezTo>
                      <a:pt x="44" y="24"/>
                      <a:pt x="44" y="24"/>
                      <a:pt x="43" y="23"/>
                    </a:cubicBezTo>
                    <a:cubicBezTo>
                      <a:pt x="43" y="23"/>
                      <a:pt x="43" y="23"/>
                      <a:pt x="42" y="22"/>
                    </a:cubicBezTo>
                    <a:cubicBezTo>
                      <a:pt x="42" y="21"/>
                      <a:pt x="41" y="20"/>
                      <a:pt x="41" y="19"/>
                    </a:cubicBezTo>
                    <a:cubicBezTo>
                      <a:pt x="41" y="19"/>
                      <a:pt x="41" y="18"/>
                      <a:pt x="41" y="18"/>
                    </a:cubicBezTo>
                    <a:cubicBezTo>
                      <a:pt x="41" y="18"/>
                      <a:pt x="40" y="17"/>
                      <a:pt x="40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5"/>
                      <a:pt x="38" y="15"/>
                      <a:pt x="38" y="14"/>
                    </a:cubicBezTo>
                    <a:cubicBezTo>
                      <a:pt x="38" y="13"/>
                      <a:pt x="37" y="13"/>
                      <a:pt x="37" y="12"/>
                    </a:cubicBezTo>
                    <a:cubicBezTo>
                      <a:pt x="37" y="12"/>
                      <a:pt x="37" y="13"/>
                      <a:pt x="36" y="13"/>
                    </a:cubicBezTo>
                    <a:cubicBezTo>
                      <a:pt x="36" y="13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3" y="11"/>
                      <a:pt x="31" y="11"/>
                    </a:cubicBezTo>
                    <a:cubicBezTo>
                      <a:pt x="30" y="12"/>
                      <a:pt x="29" y="11"/>
                      <a:pt x="28" y="11"/>
                    </a:cubicBezTo>
                    <a:cubicBezTo>
                      <a:pt x="28" y="11"/>
                      <a:pt x="28" y="11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5" y="9"/>
                      <a:pt x="24" y="9"/>
                      <a:pt x="24" y="7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1" y="5"/>
                      <a:pt x="20" y="4"/>
                      <a:pt x="19" y="4"/>
                    </a:cubicBezTo>
                    <a:cubicBezTo>
                      <a:pt x="17" y="3"/>
                      <a:pt x="16" y="2"/>
                      <a:pt x="14" y="2"/>
                    </a:cubicBezTo>
                    <a:cubicBezTo>
                      <a:pt x="13" y="1"/>
                      <a:pt x="12" y="2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7" y="9"/>
                      <a:pt x="5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4"/>
                      <a:pt x="8" y="20"/>
                      <a:pt x="8" y="21"/>
                    </a:cubicBezTo>
                    <a:cubicBezTo>
                      <a:pt x="8" y="23"/>
                      <a:pt x="9" y="24"/>
                      <a:pt x="10" y="25"/>
                    </a:cubicBezTo>
                    <a:cubicBezTo>
                      <a:pt x="11" y="26"/>
                      <a:pt x="13" y="27"/>
                      <a:pt x="13" y="30"/>
                    </a:cubicBezTo>
                    <a:cubicBezTo>
                      <a:pt x="13" y="30"/>
                      <a:pt x="13" y="31"/>
                      <a:pt x="13" y="32"/>
                    </a:cubicBezTo>
                    <a:cubicBezTo>
                      <a:pt x="13" y="33"/>
                      <a:pt x="13" y="34"/>
                      <a:pt x="14" y="34"/>
                    </a:cubicBezTo>
                    <a:cubicBezTo>
                      <a:pt x="14" y="35"/>
                      <a:pt x="15" y="35"/>
                      <a:pt x="16" y="36"/>
                    </a:cubicBezTo>
                    <a:cubicBezTo>
                      <a:pt x="16" y="36"/>
                      <a:pt x="17" y="37"/>
                      <a:pt x="18" y="37"/>
                    </a:cubicBezTo>
                    <a:cubicBezTo>
                      <a:pt x="18" y="38"/>
                      <a:pt x="19" y="39"/>
                      <a:pt x="19" y="40"/>
                    </a:cubicBezTo>
                    <a:cubicBezTo>
                      <a:pt x="19" y="41"/>
                      <a:pt x="20" y="41"/>
                      <a:pt x="20" y="42"/>
                    </a:cubicBezTo>
                    <a:cubicBezTo>
                      <a:pt x="20" y="42"/>
                      <a:pt x="20" y="43"/>
                      <a:pt x="21" y="43"/>
                    </a:cubicBezTo>
                    <a:cubicBezTo>
                      <a:pt x="21" y="44"/>
                      <a:pt x="22" y="44"/>
                      <a:pt x="22" y="46"/>
                    </a:cubicBezTo>
                    <a:cubicBezTo>
                      <a:pt x="24" y="45"/>
                      <a:pt x="25" y="44"/>
                      <a:pt x="27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3" name="Freeform 449"/>
              <p:cNvSpPr/>
              <p:nvPr/>
            </p:nvSpPr>
            <p:spPr bwMode="auto">
              <a:xfrm>
                <a:off x="3990" y="2109"/>
                <a:ext cx="45" cy="40"/>
              </a:xfrm>
              <a:custGeom>
                <a:avLst/>
                <a:gdLst>
                  <a:gd name="T0" fmla="*/ 9 w 19"/>
                  <a:gd name="T1" fmla="*/ 13 h 17"/>
                  <a:gd name="T2" fmla="*/ 3 w 19"/>
                  <a:gd name="T3" fmla="*/ 16 h 17"/>
                  <a:gd name="T4" fmla="*/ 0 w 19"/>
                  <a:gd name="T5" fmla="*/ 15 h 17"/>
                  <a:gd name="T6" fmla="*/ 2 w 19"/>
                  <a:gd name="T7" fmla="*/ 12 h 17"/>
                  <a:gd name="T8" fmla="*/ 3 w 19"/>
                  <a:gd name="T9" fmla="*/ 9 h 17"/>
                  <a:gd name="T10" fmla="*/ 1 w 19"/>
                  <a:gd name="T11" fmla="*/ 4 h 17"/>
                  <a:gd name="T12" fmla="*/ 2 w 19"/>
                  <a:gd name="T13" fmla="*/ 5 h 17"/>
                  <a:gd name="T14" fmla="*/ 3 w 19"/>
                  <a:gd name="T15" fmla="*/ 4 h 17"/>
                  <a:gd name="T16" fmla="*/ 5 w 19"/>
                  <a:gd name="T17" fmla="*/ 2 h 17"/>
                  <a:gd name="T18" fmla="*/ 10 w 19"/>
                  <a:gd name="T19" fmla="*/ 2 h 17"/>
                  <a:gd name="T20" fmla="*/ 14 w 19"/>
                  <a:gd name="T21" fmla="*/ 1 h 17"/>
                  <a:gd name="T22" fmla="*/ 19 w 19"/>
                  <a:gd name="T23" fmla="*/ 1 h 17"/>
                  <a:gd name="T24" fmla="*/ 16 w 19"/>
                  <a:gd name="T25" fmla="*/ 3 h 17"/>
                  <a:gd name="T26" fmla="*/ 15 w 19"/>
                  <a:gd name="T27" fmla="*/ 8 h 17"/>
                  <a:gd name="T28" fmla="*/ 9 w 19"/>
                  <a:gd name="T2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17">
                    <a:moveTo>
                      <a:pt x="9" y="13"/>
                    </a:moveTo>
                    <a:cubicBezTo>
                      <a:pt x="7" y="14"/>
                      <a:pt x="5" y="15"/>
                      <a:pt x="3" y="16"/>
                    </a:cubicBezTo>
                    <a:cubicBezTo>
                      <a:pt x="2" y="17"/>
                      <a:pt x="1" y="15"/>
                      <a:pt x="0" y="15"/>
                    </a:cubicBezTo>
                    <a:cubicBezTo>
                      <a:pt x="0" y="14"/>
                      <a:pt x="1" y="12"/>
                      <a:pt x="2" y="12"/>
                    </a:cubicBezTo>
                    <a:cubicBezTo>
                      <a:pt x="3" y="10"/>
                      <a:pt x="3" y="11"/>
                      <a:pt x="3" y="9"/>
                    </a:cubicBezTo>
                    <a:cubicBezTo>
                      <a:pt x="1" y="9"/>
                      <a:pt x="1" y="6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2" y="4"/>
                      <a:pt x="3" y="4"/>
                    </a:cubicBezTo>
                    <a:cubicBezTo>
                      <a:pt x="2" y="2"/>
                      <a:pt x="3" y="2"/>
                      <a:pt x="5" y="2"/>
                    </a:cubicBezTo>
                    <a:cubicBezTo>
                      <a:pt x="7" y="3"/>
                      <a:pt x="8" y="1"/>
                      <a:pt x="10" y="2"/>
                    </a:cubicBezTo>
                    <a:cubicBezTo>
                      <a:pt x="11" y="3"/>
                      <a:pt x="13" y="1"/>
                      <a:pt x="14" y="1"/>
                    </a:cubicBezTo>
                    <a:cubicBezTo>
                      <a:pt x="15" y="0"/>
                      <a:pt x="18" y="0"/>
                      <a:pt x="19" y="1"/>
                    </a:cubicBezTo>
                    <a:cubicBezTo>
                      <a:pt x="18" y="2"/>
                      <a:pt x="16" y="2"/>
                      <a:pt x="16" y="3"/>
                    </a:cubicBezTo>
                    <a:cubicBezTo>
                      <a:pt x="15" y="4"/>
                      <a:pt x="15" y="7"/>
                      <a:pt x="15" y="8"/>
                    </a:cubicBezTo>
                    <a:cubicBezTo>
                      <a:pt x="15" y="11"/>
                      <a:pt x="10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4" name="Freeform 450"/>
              <p:cNvSpPr>
                <a:spLocks noEditPoints="1"/>
              </p:cNvSpPr>
              <p:nvPr/>
            </p:nvSpPr>
            <p:spPr bwMode="auto">
              <a:xfrm>
                <a:off x="3988" y="2109"/>
                <a:ext cx="50" cy="40"/>
              </a:xfrm>
              <a:custGeom>
                <a:avLst/>
                <a:gdLst>
                  <a:gd name="T0" fmla="*/ 4 w 21"/>
                  <a:gd name="T1" fmla="*/ 17 h 17"/>
                  <a:gd name="T2" fmla="*/ 2 w 21"/>
                  <a:gd name="T3" fmla="*/ 16 h 17"/>
                  <a:gd name="T4" fmla="*/ 1 w 21"/>
                  <a:gd name="T5" fmla="*/ 16 h 17"/>
                  <a:gd name="T6" fmla="*/ 1 w 21"/>
                  <a:gd name="T7" fmla="*/ 16 h 17"/>
                  <a:gd name="T8" fmla="*/ 0 w 21"/>
                  <a:gd name="T9" fmla="*/ 15 h 17"/>
                  <a:gd name="T10" fmla="*/ 2 w 21"/>
                  <a:gd name="T11" fmla="*/ 12 h 17"/>
                  <a:gd name="T12" fmla="*/ 2 w 21"/>
                  <a:gd name="T13" fmla="*/ 11 h 17"/>
                  <a:gd name="T14" fmla="*/ 3 w 21"/>
                  <a:gd name="T15" fmla="*/ 10 h 17"/>
                  <a:gd name="T16" fmla="*/ 3 w 21"/>
                  <a:gd name="T17" fmla="*/ 9 h 17"/>
                  <a:gd name="T18" fmla="*/ 2 w 21"/>
                  <a:gd name="T19" fmla="*/ 9 h 17"/>
                  <a:gd name="T20" fmla="*/ 2 w 21"/>
                  <a:gd name="T21" fmla="*/ 5 h 17"/>
                  <a:gd name="T22" fmla="*/ 2 w 21"/>
                  <a:gd name="T23" fmla="*/ 4 h 17"/>
                  <a:gd name="T24" fmla="*/ 2 w 21"/>
                  <a:gd name="T25" fmla="*/ 3 h 17"/>
                  <a:gd name="T26" fmla="*/ 3 w 21"/>
                  <a:gd name="T27" fmla="*/ 4 h 17"/>
                  <a:gd name="T28" fmla="*/ 3 w 21"/>
                  <a:gd name="T29" fmla="*/ 3 h 17"/>
                  <a:gd name="T30" fmla="*/ 4 w 21"/>
                  <a:gd name="T31" fmla="*/ 2 h 17"/>
                  <a:gd name="T32" fmla="*/ 6 w 21"/>
                  <a:gd name="T33" fmla="*/ 2 h 17"/>
                  <a:gd name="T34" fmla="*/ 8 w 21"/>
                  <a:gd name="T35" fmla="*/ 1 h 17"/>
                  <a:gd name="T36" fmla="*/ 11 w 21"/>
                  <a:gd name="T37" fmla="*/ 1 h 17"/>
                  <a:gd name="T38" fmla="*/ 13 w 21"/>
                  <a:gd name="T39" fmla="*/ 1 h 17"/>
                  <a:gd name="T40" fmla="*/ 15 w 21"/>
                  <a:gd name="T41" fmla="*/ 0 h 17"/>
                  <a:gd name="T42" fmla="*/ 18 w 21"/>
                  <a:gd name="T43" fmla="*/ 0 h 17"/>
                  <a:gd name="T44" fmla="*/ 20 w 21"/>
                  <a:gd name="T45" fmla="*/ 0 h 17"/>
                  <a:gd name="T46" fmla="*/ 21 w 21"/>
                  <a:gd name="T47" fmla="*/ 0 h 17"/>
                  <a:gd name="T48" fmla="*/ 20 w 21"/>
                  <a:gd name="T49" fmla="*/ 1 h 17"/>
                  <a:gd name="T50" fmla="*/ 18 w 21"/>
                  <a:gd name="T51" fmla="*/ 3 h 17"/>
                  <a:gd name="T52" fmla="*/ 17 w 21"/>
                  <a:gd name="T53" fmla="*/ 3 h 17"/>
                  <a:gd name="T54" fmla="*/ 17 w 21"/>
                  <a:gd name="T55" fmla="*/ 7 h 17"/>
                  <a:gd name="T56" fmla="*/ 17 w 21"/>
                  <a:gd name="T57" fmla="*/ 8 h 17"/>
                  <a:gd name="T58" fmla="*/ 12 w 21"/>
                  <a:gd name="T59" fmla="*/ 13 h 17"/>
                  <a:gd name="T60" fmla="*/ 10 w 21"/>
                  <a:gd name="T61" fmla="*/ 14 h 17"/>
                  <a:gd name="T62" fmla="*/ 5 w 21"/>
                  <a:gd name="T63" fmla="*/ 17 h 17"/>
                  <a:gd name="T64" fmla="*/ 4 w 21"/>
                  <a:gd name="T65" fmla="*/ 17 h 17"/>
                  <a:gd name="T66" fmla="*/ 2 w 21"/>
                  <a:gd name="T67" fmla="*/ 15 h 17"/>
                  <a:gd name="T68" fmla="*/ 3 w 21"/>
                  <a:gd name="T69" fmla="*/ 15 h 17"/>
                  <a:gd name="T70" fmla="*/ 4 w 21"/>
                  <a:gd name="T71" fmla="*/ 15 h 17"/>
                  <a:gd name="T72" fmla="*/ 9 w 21"/>
                  <a:gd name="T73" fmla="*/ 13 h 17"/>
                  <a:gd name="T74" fmla="*/ 11 w 21"/>
                  <a:gd name="T75" fmla="*/ 12 h 17"/>
                  <a:gd name="T76" fmla="*/ 16 w 21"/>
                  <a:gd name="T77" fmla="*/ 8 h 17"/>
                  <a:gd name="T78" fmla="*/ 16 w 21"/>
                  <a:gd name="T79" fmla="*/ 7 h 17"/>
                  <a:gd name="T80" fmla="*/ 16 w 21"/>
                  <a:gd name="T81" fmla="*/ 3 h 17"/>
                  <a:gd name="T82" fmla="*/ 18 w 21"/>
                  <a:gd name="T83" fmla="*/ 1 h 17"/>
                  <a:gd name="T84" fmla="*/ 18 w 21"/>
                  <a:gd name="T85" fmla="*/ 1 h 17"/>
                  <a:gd name="T86" fmla="*/ 15 w 21"/>
                  <a:gd name="T87" fmla="*/ 1 h 17"/>
                  <a:gd name="T88" fmla="*/ 14 w 21"/>
                  <a:gd name="T89" fmla="*/ 2 h 17"/>
                  <a:gd name="T90" fmla="*/ 10 w 21"/>
                  <a:gd name="T91" fmla="*/ 3 h 17"/>
                  <a:gd name="T92" fmla="*/ 8 w 21"/>
                  <a:gd name="T93" fmla="*/ 3 h 17"/>
                  <a:gd name="T94" fmla="*/ 6 w 21"/>
                  <a:gd name="T95" fmla="*/ 3 h 17"/>
                  <a:gd name="T96" fmla="*/ 5 w 21"/>
                  <a:gd name="T97" fmla="*/ 3 h 17"/>
                  <a:gd name="T98" fmla="*/ 5 w 21"/>
                  <a:gd name="T99" fmla="*/ 3 h 17"/>
                  <a:gd name="T100" fmla="*/ 5 w 21"/>
                  <a:gd name="T101" fmla="*/ 4 h 17"/>
                  <a:gd name="T102" fmla="*/ 5 w 21"/>
                  <a:gd name="T103" fmla="*/ 4 h 17"/>
                  <a:gd name="T104" fmla="*/ 4 w 21"/>
                  <a:gd name="T105" fmla="*/ 5 h 17"/>
                  <a:gd name="T106" fmla="*/ 3 w 21"/>
                  <a:gd name="T107" fmla="*/ 6 h 17"/>
                  <a:gd name="T108" fmla="*/ 3 w 21"/>
                  <a:gd name="T109" fmla="*/ 6 h 17"/>
                  <a:gd name="T110" fmla="*/ 3 w 21"/>
                  <a:gd name="T111" fmla="*/ 8 h 17"/>
                  <a:gd name="T112" fmla="*/ 4 w 21"/>
                  <a:gd name="T113" fmla="*/ 8 h 17"/>
                  <a:gd name="T114" fmla="*/ 4 w 21"/>
                  <a:gd name="T115" fmla="*/ 8 h 17"/>
                  <a:gd name="T116" fmla="*/ 4 w 21"/>
                  <a:gd name="T117" fmla="*/ 9 h 17"/>
                  <a:gd name="T118" fmla="*/ 4 w 21"/>
                  <a:gd name="T119" fmla="*/ 11 h 17"/>
                  <a:gd name="T120" fmla="*/ 3 w 21"/>
                  <a:gd name="T121" fmla="*/ 12 h 17"/>
                  <a:gd name="T122" fmla="*/ 3 w 21"/>
                  <a:gd name="T123" fmla="*/ 12 h 17"/>
                  <a:gd name="T124" fmla="*/ 2 w 21"/>
                  <a:gd name="T12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" h="17">
                    <a:moveTo>
                      <a:pt x="4" y="17"/>
                    </a:moveTo>
                    <a:cubicBezTo>
                      <a:pt x="3" y="17"/>
                      <a:pt x="3" y="17"/>
                      <a:pt x="2" y="16"/>
                    </a:cubicBezTo>
                    <a:cubicBezTo>
                      <a:pt x="2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1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9"/>
                      <a:pt x="2" y="9"/>
                      <a:pt x="2" y="9"/>
                    </a:cubicBezTo>
                    <a:cubicBezTo>
                      <a:pt x="1" y="8"/>
                      <a:pt x="1" y="7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4" y="1"/>
                      <a:pt x="6" y="2"/>
                    </a:cubicBezTo>
                    <a:cubicBezTo>
                      <a:pt x="7" y="2"/>
                      <a:pt x="7" y="2"/>
                      <a:pt x="8" y="1"/>
                    </a:cubicBezTo>
                    <a:cubicBezTo>
                      <a:pt x="9" y="1"/>
                      <a:pt x="10" y="1"/>
                      <a:pt x="11" y="1"/>
                    </a:cubicBezTo>
                    <a:cubicBezTo>
                      <a:pt x="11" y="2"/>
                      <a:pt x="12" y="1"/>
                      <a:pt x="13" y="1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2"/>
                      <a:pt x="19" y="2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7" y="4"/>
                      <a:pt x="17" y="5"/>
                      <a:pt x="17" y="7"/>
                    </a:cubicBezTo>
                    <a:cubicBezTo>
                      <a:pt x="17" y="7"/>
                      <a:pt x="17" y="8"/>
                      <a:pt x="17" y="8"/>
                    </a:cubicBezTo>
                    <a:cubicBezTo>
                      <a:pt x="17" y="10"/>
                      <a:pt x="14" y="12"/>
                      <a:pt x="12" y="13"/>
                    </a:cubicBezTo>
                    <a:cubicBezTo>
                      <a:pt x="11" y="13"/>
                      <a:pt x="10" y="14"/>
                      <a:pt x="10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  <a:moveTo>
                      <a:pt x="2" y="15"/>
                    </a:moveTo>
                    <a:cubicBezTo>
                      <a:pt x="2" y="15"/>
                      <a:pt x="3" y="15"/>
                      <a:pt x="3" y="15"/>
                    </a:cubicBezTo>
                    <a:cubicBezTo>
                      <a:pt x="3" y="15"/>
                      <a:pt x="4" y="16"/>
                      <a:pt x="4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2"/>
                      <a:pt x="10" y="12"/>
                      <a:pt x="11" y="12"/>
                    </a:cubicBezTo>
                    <a:cubicBezTo>
                      <a:pt x="13" y="11"/>
                      <a:pt x="16" y="10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ubicBezTo>
                      <a:pt x="16" y="5"/>
                      <a:pt x="15" y="4"/>
                      <a:pt x="16" y="3"/>
                    </a:cubicBezTo>
                    <a:cubicBezTo>
                      <a:pt x="16" y="2"/>
                      <a:pt x="17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4" y="2"/>
                      <a:pt x="14" y="2"/>
                    </a:cubicBezTo>
                    <a:cubicBezTo>
                      <a:pt x="13" y="2"/>
                      <a:pt x="11" y="3"/>
                      <a:pt x="10" y="3"/>
                    </a:cubicBezTo>
                    <a:cubicBezTo>
                      <a:pt x="10" y="2"/>
                      <a:pt x="9" y="3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1"/>
                    </a:cubicBezTo>
                    <a:cubicBezTo>
                      <a:pt x="4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2" y="14"/>
                      <a:pt x="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5" name="Freeform 451"/>
              <p:cNvSpPr/>
              <p:nvPr/>
            </p:nvSpPr>
            <p:spPr bwMode="auto">
              <a:xfrm>
                <a:off x="4088" y="2192"/>
                <a:ext cx="35" cy="26"/>
              </a:xfrm>
              <a:custGeom>
                <a:avLst/>
                <a:gdLst>
                  <a:gd name="T0" fmla="*/ 14 w 15"/>
                  <a:gd name="T1" fmla="*/ 4 h 11"/>
                  <a:gd name="T2" fmla="*/ 14 w 15"/>
                  <a:gd name="T3" fmla="*/ 0 h 11"/>
                  <a:gd name="T4" fmla="*/ 8 w 15"/>
                  <a:gd name="T5" fmla="*/ 6 h 11"/>
                  <a:gd name="T6" fmla="*/ 1 w 15"/>
                  <a:gd name="T7" fmla="*/ 4 h 11"/>
                  <a:gd name="T8" fmla="*/ 0 w 15"/>
                  <a:gd name="T9" fmla="*/ 5 h 11"/>
                  <a:gd name="T10" fmla="*/ 3 w 15"/>
                  <a:gd name="T11" fmla="*/ 9 h 11"/>
                  <a:gd name="T12" fmla="*/ 10 w 15"/>
                  <a:gd name="T13" fmla="*/ 10 h 11"/>
                  <a:gd name="T14" fmla="*/ 12 w 15"/>
                  <a:gd name="T15" fmla="*/ 7 h 11"/>
                  <a:gd name="T16" fmla="*/ 13 w 15"/>
                  <a:gd name="T17" fmla="*/ 4 h 11"/>
                  <a:gd name="T18" fmla="*/ 14 w 15"/>
                  <a:gd name="T1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1">
                    <a:moveTo>
                      <a:pt x="14" y="4"/>
                    </a:moveTo>
                    <a:cubicBezTo>
                      <a:pt x="15" y="2"/>
                      <a:pt x="14" y="1"/>
                      <a:pt x="14" y="0"/>
                    </a:cubicBezTo>
                    <a:cubicBezTo>
                      <a:pt x="12" y="2"/>
                      <a:pt x="10" y="6"/>
                      <a:pt x="8" y="6"/>
                    </a:cubicBezTo>
                    <a:cubicBezTo>
                      <a:pt x="5" y="6"/>
                      <a:pt x="1" y="7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1" y="6"/>
                      <a:pt x="2" y="9"/>
                      <a:pt x="3" y="9"/>
                    </a:cubicBezTo>
                    <a:cubicBezTo>
                      <a:pt x="4" y="10"/>
                      <a:pt x="8" y="10"/>
                      <a:pt x="10" y="10"/>
                    </a:cubicBezTo>
                    <a:cubicBezTo>
                      <a:pt x="12" y="11"/>
                      <a:pt x="12" y="9"/>
                      <a:pt x="12" y="7"/>
                    </a:cubicBezTo>
                    <a:cubicBezTo>
                      <a:pt x="12" y="5"/>
                      <a:pt x="14" y="6"/>
                      <a:pt x="13" y="4"/>
                    </a:cubicBezTo>
                    <a:cubicBezTo>
                      <a:pt x="13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6" name="Freeform 452"/>
              <p:cNvSpPr>
                <a:spLocks noEditPoints="1"/>
              </p:cNvSpPr>
              <p:nvPr/>
            </p:nvSpPr>
            <p:spPr bwMode="auto">
              <a:xfrm>
                <a:off x="4085" y="2190"/>
                <a:ext cx="38" cy="28"/>
              </a:xfrm>
              <a:custGeom>
                <a:avLst/>
                <a:gdLst>
                  <a:gd name="T0" fmla="*/ 11 w 16"/>
                  <a:gd name="T1" fmla="*/ 12 h 12"/>
                  <a:gd name="T2" fmla="*/ 11 w 16"/>
                  <a:gd name="T3" fmla="*/ 12 h 12"/>
                  <a:gd name="T4" fmla="*/ 11 w 16"/>
                  <a:gd name="T5" fmla="*/ 12 h 12"/>
                  <a:gd name="T6" fmla="*/ 9 w 16"/>
                  <a:gd name="T7" fmla="*/ 12 h 12"/>
                  <a:gd name="T8" fmla="*/ 3 w 16"/>
                  <a:gd name="T9" fmla="*/ 11 h 12"/>
                  <a:gd name="T10" fmla="*/ 2 w 16"/>
                  <a:gd name="T11" fmla="*/ 8 h 12"/>
                  <a:gd name="T12" fmla="*/ 1 w 16"/>
                  <a:gd name="T13" fmla="*/ 6 h 12"/>
                  <a:gd name="T14" fmla="*/ 0 w 16"/>
                  <a:gd name="T15" fmla="*/ 5 h 12"/>
                  <a:gd name="T16" fmla="*/ 1 w 16"/>
                  <a:gd name="T17" fmla="*/ 5 h 12"/>
                  <a:gd name="T18" fmla="*/ 2 w 16"/>
                  <a:gd name="T19" fmla="*/ 5 h 12"/>
                  <a:gd name="T20" fmla="*/ 3 w 16"/>
                  <a:gd name="T21" fmla="*/ 4 h 12"/>
                  <a:gd name="T22" fmla="*/ 3 w 16"/>
                  <a:gd name="T23" fmla="*/ 5 h 12"/>
                  <a:gd name="T24" fmla="*/ 5 w 16"/>
                  <a:gd name="T25" fmla="*/ 6 h 12"/>
                  <a:gd name="T26" fmla="*/ 7 w 16"/>
                  <a:gd name="T27" fmla="*/ 6 h 12"/>
                  <a:gd name="T28" fmla="*/ 9 w 16"/>
                  <a:gd name="T29" fmla="*/ 6 h 12"/>
                  <a:gd name="T30" fmla="*/ 9 w 16"/>
                  <a:gd name="T31" fmla="*/ 6 h 12"/>
                  <a:gd name="T32" fmla="*/ 13 w 16"/>
                  <a:gd name="T33" fmla="*/ 2 h 12"/>
                  <a:gd name="T34" fmla="*/ 14 w 16"/>
                  <a:gd name="T35" fmla="*/ 1 h 12"/>
                  <a:gd name="T36" fmla="*/ 15 w 16"/>
                  <a:gd name="T37" fmla="*/ 0 h 12"/>
                  <a:gd name="T38" fmla="*/ 15 w 16"/>
                  <a:gd name="T39" fmla="*/ 1 h 12"/>
                  <a:gd name="T40" fmla="*/ 16 w 16"/>
                  <a:gd name="T41" fmla="*/ 2 h 12"/>
                  <a:gd name="T42" fmla="*/ 16 w 16"/>
                  <a:gd name="T43" fmla="*/ 5 h 12"/>
                  <a:gd name="T44" fmla="*/ 16 w 16"/>
                  <a:gd name="T45" fmla="*/ 5 h 12"/>
                  <a:gd name="T46" fmla="*/ 15 w 16"/>
                  <a:gd name="T47" fmla="*/ 5 h 12"/>
                  <a:gd name="T48" fmla="*/ 15 w 16"/>
                  <a:gd name="T49" fmla="*/ 5 h 12"/>
                  <a:gd name="T50" fmla="*/ 14 w 16"/>
                  <a:gd name="T51" fmla="*/ 8 h 12"/>
                  <a:gd name="T52" fmla="*/ 14 w 16"/>
                  <a:gd name="T53" fmla="*/ 9 h 12"/>
                  <a:gd name="T54" fmla="*/ 13 w 16"/>
                  <a:gd name="T55" fmla="*/ 9 h 12"/>
                  <a:gd name="T56" fmla="*/ 11 w 16"/>
                  <a:gd name="T57" fmla="*/ 12 h 12"/>
                  <a:gd name="T58" fmla="*/ 3 w 16"/>
                  <a:gd name="T59" fmla="*/ 8 h 12"/>
                  <a:gd name="T60" fmla="*/ 4 w 16"/>
                  <a:gd name="T61" fmla="*/ 10 h 12"/>
                  <a:gd name="T62" fmla="*/ 9 w 16"/>
                  <a:gd name="T63" fmla="*/ 10 h 12"/>
                  <a:gd name="T64" fmla="*/ 11 w 16"/>
                  <a:gd name="T65" fmla="*/ 11 h 12"/>
                  <a:gd name="T66" fmla="*/ 11 w 16"/>
                  <a:gd name="T67" fmla="*/ 11 h 12"/>
                  <a:gd name="T68" fmla="*/ 11 w 16"/>
                  <a:gd name="T69" fmla="*/ 11 h 12"/>
                  <a:gd name="T70" fmla="*/ 12 w 16"/>
                  <a:gd name="T71" fmla="*/ 9 h 12"/>
                  <a:gd name="T72" fmla="*/ 12 w 16"/>
                  <a:gd name="T73" fmla="*/ 8 h 12"/>
                  <a:gd name="T74" fmla="*/ 13 w 16"/>
                  <a:gd name="T75" fmla="*/ 7 h 12"/>
                  <a:gd name="T76" fmla="*/ 13 w 16"/>
                  <a:gd name="T77" fmla="*/ 5 h 12"/>
                  <a:gd name="T78" fmla="*/ 13 w 16"/>
                  <a:gd name="T79" fmla="*/ 5 h 12"/>
                  <a:gd name="T80" fmla="*/ 9 w 16"/>
                  <a:gd name="T81" fmla="*/ 8 h 12"/>
                  <a:gd name="T82" fmla="*/ 8 w 16"/>
                  <a:gd name="T83" fmla="*/ 8 h 12"/>
                  <a:gd name="T84" fmla="*/ 7 w 16"/>
                  <a:gd name="T85" fmla="*/ 8 h 12"/>
                  <a:gd name="T86" fmla="*/ 3 w 16"/>
                  <a:gd name="T87" fmla="*/ 8 h 12"/>
                  <a:gd name="T88" fmla="*/ 14 w 16"/>
                  <a:gd name="T89" fmla="*/ 3 h 12"/>
                  <a:gd name="T90" fmla="*/ 14 w 16"/>
                  <a:gd name="T91" fmla="*/ 3 h 12"/>
                  <a:gd name="T92" fmla="*/ 13 w 16"/>
                  <a:gd name="T93" fmla="*/ 4 h 12"/>
                  <a:gd name="T94" fmla="*/ 14 w 16"/>
                  <a:gd name="T95" fmla="*/ 4 h 12"/>
                  <a:gd name="T96" fmla="*/ 14 w 16"/>
                  <a:gd name="T97" fmla="*/ 4 h 12"/>
                  <a:gd name="T98" fmla="*/ 15 w 16"/>
                  <a:gd name="T99" fmla="*/ 4 h 12"/>
                  <a:gd name="T100" fmla="*/ 14 w 16"/>
                  <a:gd name="T10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" h="12"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7" y="12"/>
                      <a:pt x="4" y="12"/>
                      <a:pt x="3" y="11"/>
                    </a:cubicBezTo>
                    <a:cubicBezTo>
                      <a:pt x="3" y="10"/>
                      <a:pt x="2" y="9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5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2" y="4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1"/>
                      <a:pt x="13" y="12"/>
                      <a:pt x="11" y="12"/>
                    </a:cubicBezTo>
                    <a:close/>
                    <a:moveTo>
                      <a:pt x="3" y="8"/>
                    </a:moveTo>
                    <a:cubicBezTo>
                      <a:pt x="3" y="8"/>
                      <a:pt x="4" y="9"/>
                      <a:pt x="4" y="10"/>
                    </a:cubicBezTo>
                    <a:cubicBezTo>
                      <a:pt x="5" y="10"/>
                      <a:pt x="7" y="10"/>
                      <a:pt x="9" y="10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6"/>
                      <a:pt x="10" y="8"/>
                      <a:pt x="9" y="8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5" y="8"/>
                      <a:pt x="4" y="8"/>
                      <a:pt x="3" y="8"/>
                    </a:cubicBezTo>
                    <a:close/>
                    <a:moveTo>
                      <a:pt x="14" y="3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3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7" name="Freeform 453"/>
              <p:cNvSpPr/>
              <p:nvPr/>
            </p:nvSpPr>
            <p:spPr bwMode="auto">
              <a:xfrm>
                <a:off x="3931" y="2071"/>
                <a:ext cx="19" cy="17"/>
              </a:xfrm>
              <a:custGeom>
                <a:avLst/>
                <a:gdLst>
                  <a:gd name="T0" fmla="*/ 5 w 8"/>
                  <a:gd name="T1" fmla="*/ 0 h 7"/>
                  <a:gd name="T2" fmla="*/ 1 w 8"/>
                  <a:gd name="T3" fmla="*/ 1 h 7"/>
                  <a:gd name="T4" fmla="*/ 0 w 8"/>
                  <a:gd name="T5" fmla="*/ 4 h 7"/>
                  <a:gd name="T6" fmla="*/ 2 w 8"/>
                  <a:gd name="T7" fmla="*/ 5 h 7"/>
                  <a:gd name="T8" fmla="*/ 1 w 8"/>
                  <a:gd name="T9" fmla="*/ 7 h 7"/>
                  <a:gd name="T10" fmla="*/ 4 w 8"/>
                  <a:gd name="T11" fmla="*/ 4 h 7"/>
                  <a:gd name="T12" fmla="*/ 8 w 8"/>
                  <a:gd name="T13" fmla="*/ 3 h 7"/>
                  <a:gd name="T14" fmla="*/ 5 w 8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4" y="0"/>
                      <a:pt x="2" y="0"/>
                      <a:pt x="1" y="1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2" y="6"/>
                      <a:pt x="3" y="4"/>
                      <a:pt x="4" y="4"/>
                    </a:cubicBezTo>
                    <a:cubicBezTo>
                      <a:pt x="6" y="3"/>
                      <a:pt x="7" y="4"/>
                      <a:pt x="8" y="3"/>
                    </a:cubicBezTo>
                    <a:cubicBezTo>
                      <a:pt x="7" y="2"/>
                      <a:pt x="6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8" name="Freeform 454"/>
              <p:cNvSpPr>
                <a:spLocks noEditPoints="1"/>
              </p:cNvSpPr>
              <p:nvPr/>
            </p:nvSpPr>
            <p:spPr bwMode="auto">
              <a:xfrm>
                <a:off x="3929" y="2069"/>
                <a:ext cx="23" cy="23"/>
              </a:xfrm>
              <a:custGeom>
                <a:avLst/>
                <a:gdLst>
                  <a:gd name="T0" fmla="*/ 0 w 10"/>
                  <a:gd name="T1" fmla="*/ 10 h 10"/>
                  <a:gd name="T2" fmla="*/ 1 w 10"/>
                  <a:gd name="T3" fmla="*/ 7 h 10"/>
                  <a:gd name="T4" fmla="*/ 1 w 10"/>
                  <a:gd name="T5" fmla="*/ 7 h 10"/>
                  <a:gd name="T6" fmla="*/ 1 w 10"/>
                  <a:gd name="T7" fmla="*/ 6 h 10"/>
                  <a:gd name="T8" fmla="*/ 1 w 10"/>
                  <a:gd name="T9" fmla="*/ 6 h 10"/>
                  <a:gd name="T10" fmla="*/ 0 w 10"/>
                  <a:gd name="T11" fmla="*/ 6 h 10"/>
                  <a:gd name="T12" fmla="*/ 1 w 10"/>
                  <a:gd name="T13" fmla="*/ 5 h 10"/>
                  <a:gd name="T14" fmla="*/ 1 w 10"/>
                  <a:gd name="T15" fmla="*/ 4 h 10"/>
                  <a:gd name="T16" fmla="*/ 1 w 10"/>
                  <a:gd name="T17" fmla="*/ 2 h 10"/>
                  <a:gd name="T18" fmla="*/ 1 w 10"/>
                  <a:gd name="T19" fmla="*/ 1 h 10"/>
                  <a:gd name="T20" fmla="*/ 2 w 10"/>
                  <a:gd name="T21" fmla="*/ 1 h 10"/>
                  <a:gd name="T22" fmla="*/ 7 w 10"/>
                  <a:gd name="T23" fmla="*/ 1 h 10"/>
                  <a:gd name="T24" fmla="*/ 7 w 10"/>
                  <a:gd name="T25" fmla="*/ 1 h 10"/>
                  <a:gd name="T26" fmla="*/ 7 w 10"/>
                  <a:gd name="T27" fmla="*/ 1 h 10"/>
                  <a:gd name="T28" fmla="*/ 9 w 10"/>
                  <a:gd name="T29" fmla="*/ 3 h 10"/>
                  <a:gd name="T30" fmla="*/ 10 w 10"/>
                  <a:gd name="T31" fmla="*/ 3 h 10"/>
                  <a:gd name="T32" fmla="*/ 10 w 10"/>
                  <a:gd name="T33" fmla="*/ 4 h 10"/>
                  <a:gd name="T34" fmla="*/ 8 w 10"/>
                  <a:gd name="T35" fmla="*/ 5 h 10"/>
                  <a:gd name="T36" fmla="*/ 8 w 10"/>
                  <a:gd name="T37" fmla="*/ 5 h 10"/>
                  <a:gd name="T38" fmla="*/ 7 w 10"/>
                  <a:gd name="T39" fmla="*/ 5 h 10"/>
                  <a:gd name="T40" fmla="*/ 5 w 10"/>
                  <a:gd name="T41" fmla="*/ 5 h 10"/>
                  <a:gd name="T42" fmla="*/ 3 w 10"/>
                  <a:gd name="T43" fmla="*/ 7 h 10"/>
                  <a:gd name="T44" fmla="*/ 2 w 10"/>
                  <a:gd name="T45" fmla="*/ 8 h 10"/>
                  <a:gd name="T46" fmla="*/ 0 w 10"/>
                  <a:gd name="T47" fmla="*/ 10 h 10"/>
                  <a:gd name="T48" fmla="*/ 2 w 10"/>
                  <a:gd name="T49" fmla="*/ 5 h 10"/>
                  <a:gd name="T50" fmla="*/ 2 w 10"/>
                  <a:gd name="T51" fmla="*/ 5 h 10"/>
                  <a:gd name="T52" fmla="*/ 3 w 10"/>
                  <a:gd name="T53" fmla="*/ 5 h 10"/>
                  <a:gd name="T54" fmla="*/ 3 w 10"/>
                  <a:gd name="T55" fmla="*/ 5 h 10"/>
                  <a:gd name="T56" fmla="*/ 5 w 10"/>
                  <a:gd name="T57" fmla="*/ 4 h 10"/>
                  <a:gd name="T58" fmla="*/ 7 w 10"/>
                  <a:gd name="T59" fmla="*/ 4 h 10"/>
                  <a:gd name="T60" fmla="*/ 8 w 10"/>
                  <a:gd name="T61" fmla="*/ 4 h 10"/>
                  <a:gd name="T62" fmla="*/ 8 w 10"/>
                  <a:gd name="T63" fmla="*/ 4 h 10"/>
                  <a:gd name="T64" fmla="*/ 8 w 10"/>
                  <a:gd name="T65" fmla="*/ 4 h 10"/>
                  <a:gd name="T66" fmla="*/ 6 w 10"/>
                  <a:gd name="T67" fmla="*/ 2 h 10"/>
                  <a:gd name="T68" fmla="*/ 3 w 10"/>
                  <a:gd name="T69" fmla="*/ 2 h 10"/>
                  <a:gd name="T70" fmla="*/ 2 w 10"/>
                  <a:gd name="T7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6"/>
                      <a:pt x="3" y="7"/>
                    </a:cubicBezTo>
                    <a:cubicBezTo>
                      <a:pt x="3" y="7"/>
                      <a:pt x="2" y="8"/>
                      <a:pt x="2" y="8"/>
                    </a:cubicBezTo>
                    <a:lnTo>
                      <a:pt x="0" y="10"/>
                    </a:lnTo>
                    <a:close/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7" y="4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3" y="3"/>
                      <a:pt x="3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199" name="Freeform 455"/>
              <p:cNvSpPr/>
              <p:nvPr/>
            </p:nvSpPr>
            <p:spPr bwMode="auto">
              <a:xfrm>
                <a:off x="3931" y="2069"/>
                <a:ext cx="119" cy="52"/>
              </a:xfrm>
              <a:custGeom>
                <a:avLst/>
                <a:gdLst>
                  <a:gd name="T0" fmla="*/ 1 w 50"/>
                  <a:gd name="T1" fmla="*/ 8 h 22"/>
                  <a:gd name="T2" fmla="*/ 5 w 50"/>
                  <a:gd name="T3" fmla="*/ 6 h 22"/>
                  <a:gd name="T4" fmla="*/ 8 w 50"/>
                  <a:gd name="T5" fmla="*/ 7 h 22"/>
                  <a:gd name="T6" fmla="*/ 8 w 50"/>
                  <a:gd name="T7" fmla="*/ 6 h 22"/>
                  <a:gd name="T8" fmla="*/ 10 w 50"/>
                  <a:gd name="T9" fmla="*/ 5 h 22"/>
                  <a:gd name="T10" fmla="*/ 10 w 50"/>
                  <a:gd name="T11" fmla="*/ 4 h 22"/>
                  <a:gd name="T12" fmla="*/ 17 w 50"/>
                  <a:gd name="T13" fmla="*/ 2 h 22"/>
                  <a:gd name="T14" fmla="*/ 22 w 50"/>
                  <a:gd name="T15" fmla="*/ 1 h 22"/>
                  <a:gd name="T16" fmla="*/ 25 w 50"/>
                  <a:gd name="T17" fmla="*/ 2 h 22"/>
                  <a:gd name="T18" fmla="*/ 27 w 50"/>
                  <a:gd name="T19" fmla="*/ 2 h 22"/>
                  <a:gd name="T20" fmla="*/ 28 w 50"/>
                  <a:gd name="T21" fmla="*/ 4 h 22"/>
                  <a:gd name="T22" fmla="*/ 40 w 50"/>
                  <a:gd name="T23" fmla="*/ 3 h 22"/>
                  <a:gd name="T24" fmla="*/ 49 w 50"/>
                  <a:gd name="T25" fmla="*/ 9 h 22"/>
                  <a:gd name="T26" fmla="*/ 49 w 50"/>
                  <a:gd name="T27" fmla="*/ 12 h 22"/>
                  <a:gd name="T28" fmla="*/ 49 w 50"/>
                  <a:gd name="T29" fmla="*/ 15 h 22"/>
                  <a:gd name="T30" fmla="*/ 50 w 50"/>
                  <a:gd name="T31" fmla="*/ 17 h 22"/>
                  <a:gd name="T32" fmla="*/ 48 w 50"/>
                  <a:gd name="T33" fmla="*/ 17 h 22"/>
                  <a:gd name="T34" fmla="*/ 45 w 50"/>
                  <a:gd name="T35" fmla="*/ 17 h 22"/>
                  <a:gd name="T36" fmla="*/ 43 w 50"/>
                  <a:gd name="T37" fmla="*/ 17 h 22"/>
                  <a:gd name="T38" fmla="*/ 39 w 50"/>
                  <a:gd name="T39" fmla="*/ 18 h 22"/>
                  <a:gd name="T40" fmla="*/ 35 w 50"/>
                  <a:gd name="T41" fmla="*/ 19 h 22"/>
                  <a:gd name="T42" fmla="*/ 30 w 50"/>
                  <a:gd name="T43" fmla="*/ 19 h 22"/>
                  <a:gd name="T44" fmla="*/ 28 w 50"/>
                  <a:gd name="T45" fmla="*/ 21 h 22"/>
                  <a:gd name="T46" fmla="*/ 27 w 50"/>
                  <a:gd name="T47" fmla="*/ 22 h 22"/>
                  <a:gd name="T48" fmla="*/ 27 w 50"/>
                  <a:gd name="T49" fmla="*/ 19 h 22"/>
                  <a:gd name="T50" fmla="*/ 24 w 50"/>
                  <a:gd name="T51" fmla="*/ 19 h 22"/>
                  <a:gd name="T52" fmla="*/ 18 w 50"/>
                  <a:gd name="T53" fmla="*/ 21 h 22"/>
                  <a:gd name="T54" fmla="*/ 13 w 50"/>
                  <a:gd name="T55" fmla="*/ 19 h 22"/>
                  <a:gd name="T56" fmla="*/ 11 w 50"/>
                  <a:gd name="T57" fmla="*/ 21 h 22"/>
                  <a:gd name="T58" fmla="*/ 6 w 50"/>
                  <a:gd name="T59" fmla="*/ 19 h 22"/>
                  <a:gd name="T60" fmla="*/ 4 w 50"/>
                  <a:gd name="T61" fmla="*/ 19 h 22"/>
                  <a:gd name="T62" fmla="*/ 6 w 50"/>
                  <a:gd name="T63" fmla="*/ 18 h 22"/>
                  <a:gd name="T64" fmla="*/ 4 w 50"/>
                  <a:gd name="T65" fmla="*/ 18 h 22"/>
                  <a:gd name="T66" fmla="*/ 4 w 50"/>
                  <a:gd name="T67" fmla="*/ 16 h 22"/>
                  <a:gd name="T68" fmla="*/ 3 w 50"/>
                  <a:gd name="T69" fmla="*/ 15 h 22"/>
                  <a:gd name="T70" fmla="*/ 1 w 50"/>
                  <a:gd name="T71" fmla="*/ 13 h 22"/>
                  <a:gd name="T72" fmla="*/ 3 w 50"/>
                  <a:gd name="T73" fmla="*/ 13 h 22"/>
                  <a:gd name="T74" fmla="*/ 2 w 50"/>
                  <a:gd name="T75" fmla="*/ 13 h 22"/>
                  <a:gd name="T76" fmla="*/ 2 w 50"/>
                  <a:gd name="T77" fmla="*/ 10 h 22"/>
                  <a:gd name="T78" fmla="*/ 0 w 50"/>
                  <a:gd name="T79" fmla="*/ 10 h 22"/>
                  <a:gd name="T80" fmla="*/ 1 w 50"/>
                  <a:gd name="T81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" h="22">
                    <a:moveTo>
                      <a:pt x="1" y="8"/>
                    </a:moveTo>
                    <a:cubicBezTo>
                      <a:pt x="2" y="7"/>
                      <a:pt x="5" y="7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10" y="5"/>
                    </a:cubicBezTo>
                    <a:cubicBezTo>
                      <a:pt x="8" y="6"/>
                      <a:pt x="8" y="4"/>
                      <a:pt x="10" y="4"/>
                    </a:cubicBezTo>
                    <a:cubicBezTo>
                      <a:pt x="14" y="5"/>
                      <a:pt x="14" y="4"/>
                      <a:pt x="17" y="2"/>
                    </a:cubicBezTo>
                    <a:cubicBezTo>
                      <a:pt x="18" y="1"/>
                      <a:pt x="21" y="1"/>
                      <a:pt x="22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6" y="3"/>
                      <a:pt x="26" y="2"/>
                      <a:pt x="27" y="2"/>
                    </a:cubicBezTo>
                    <a:cubicBezTo>
                      <a:pt x="27" y="2"/>
                      <a:pt x="27" y="3"/>
                      <a:pt x="28" y="4"/>
                    </a:cubicBezTo>
                    <a:cubicBezTo>
                      <a:pt x="31" y="5"/>
                      <a:pt x="37" y="5"/>
                      <a:pt x="40" y="3"/>
                    </a:cubicBezTo>
                    <a:cubicBezTo>
                      <a:pt x="45" y="0"/>
                      <a:pt x="46" y="7"/>
                      <a:pt x="49" y="9"/>
                    </a:cubicBezTo>
                    <a:cubicBezTo>
                      <a:pt x="48" y="10"/>
                      <a:pt x="49" y="11"/>
                      <a:pt x="49" y="12"/>
                    </a:cubicBezTo>
                    <a:cubicBezTo>
                      <a:pt x="49" y="13"/>
                      <a:pt x="49" y="14"/>
                      <a:pt x="49" y="15"/>
                    </a:cubicBezTo>
                    <a:cubicBezTo>
                      <a:pt x="49" y="16"/>
                      <a:pt x="50" y="16"/>
                      <a:pt x="50" y="17"/>
                    </a:cubicBezTo>
                    <a:cubicBezTo>
                      <a:pt x="50" y="18"/>
                      <a:pt x="49" y="17"/>
                      <a:pt x="48" y="17"/>
                    </a:cubicBezTo>
                    <a:cubicBezTo>
                      <a:pt x="47" y="17"/>
                      <a:pt x="46" y="17"/>
                      <a:pt x="45" y="17"/>
                    </a:cubicBezTo>
                    <a:cubicBezTo>
                      <a:pt x="44" y="17"/>
                      <a:pt x="44" y="18"/>
                      <a:pt x="43" y="17"/>
                    </a:cubicBezTo>
                    <a:cubicBezTo>
                      <a:pt x="43" y="17"/>
                      <a:pt x="40" y="18"/>
                      <a:pt x="39" y="18"/>
                    </a:cubicBezTo>
                    <a:cubicBezTo>
                      <a:pt x="38" y="18"/>
                      <a:pt x="36" y="20"/>
                      <a:pt x="35" y="19"/>
                    </a:cubicBezTo>
                    <a:cubicBezTo>
                      <a:pt x="33" y="18"/>
                      <a:pt x="33" y="19"/>
                      <a:pt x="30" y="19"/>
                    </a:cubicBezTo>
                    <a:cubicBezTo>
                      <a:pt x="29" y="20"/>
                      <a:pt x="27" y="18"/>
                      <a:pt x="28" y="21"/>
                    </a:cubicBezTo>
                    <a:cubicBezTo>
                      <a:pt x="27" y="21"/>
                      <a:pt x="28" y="21"/>
                      <a:pt x="27" y="22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27" y="18"/>
                      <a:pt x="25" y="20"/>
                      <a:pt x="24" y="19"/>
                    </a:cubicBezTo>
                    <a:cubicBezTo>
                      <a:pt x="22" y="18"/>
                      <a:pt x="20" y="22"/>
                      <a:pt x="18" y="21"/>
                    </a:cubicBezTo>
                    <a:cubicBezTo>
                      <a:pt x="17" y="21"/>
                      <a:pt x="14" y="18"/>
                      <a:pt x="13" y="19"/>
                    </a:cubicBezTo>
                    <a:cubicBezTo>
                      <a:pt x="12" y="19"/>
                      <a:pt x="13" y="20"/>
                      <a:pt x="11" y="21"/>
                    </a:cubicBezTo>
                    <a:cubicBezTo>
                      <a:pt x="8" y="22"/>
                      <a:pt x="8" y="18"/>
                      <a:pt x="6" y="19"/>
                    </a:cubicBezTo>
                    <a:cubicBezTo>
                      <a:pt x="5" y="19"/>
                      <a:pt x="5" y="19"/>
                      <a:pt x="4" y="19"/>
                    </a:cubicBezTo>
                    <a:cubicBezTo>
                      <a:pt x="5" y="19"/>
                      <a:pt x="5" y="18"/>
                      <a:pt x="6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6"/>
                      <a:pt x="3" y="15"/>
                      <a:pt x="3" y="15"/>
                    </a:cubicBezTo>
                    <a:cubicBezTo>
                      <a:pt x="2" y="14"/>
                      <a:pt x="0" y="14"/>
                      <a:pt x="1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2" y="13"/>
                      <a:pt x="2" y="13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1" y="9"/>
                      <a:pt x="1" y="8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0" name="Freeform 456"/>
              <p:cNvSpPr>
                <a:spLocks noEditPoints="1"/>
              </p:cNvSpPr>
              <p:nvPr/>
            </p:nvSpPr>
            <p:spPr bwMode="auto">
              <a:xfrm>
                <a:off x="3926" y="2069"/>
                <a:ext cx="126" cy="54"/>
              </a:xfrm>
              <a:custGeom>
                <a:avLst/>
                <a:gdLst>
                  <a:gd name="T0" fmla="*/ 28 w 53"/>
                  <a:gd name="T1" fmla="*/ 20 h 23"/>
                  <a:gd name="T2" fmla="*/ 24 w 53"/>
                  <a:gd name="T3" fmla="*/ 21 h 23"/>
                  <a:gd name="T4" fmla="*/ 18 w 53"/>
                  <a:gd name="T5" fmla="*/ 21 h 23"/>
                  <a:gd name="T6" fmla="*/ 13 w 53"/>
                  <a:gd name="T7" fmla="*/ 22 h 23"/>
                  <a:gd name="T8" fmla="*/ 8 w 53"/>
                  <a:gd name="T9" fmla="*/ 20 h 23"/>
                  <a:gd name="T10" fmla="*/ 7 w 53"/>
                  <a:gd name="T11" fmla="*/ 20 h 23"/>
                  <a:gd name="T12" fmla="*/ 6 w 53"/>
                  <a:gd name="T13" fmla="*/ 19 h 23"/>
                  <a:gd name="T14" fmla="*/ 5 w 53"/>
                  <a:gd name="T15" fmla="*/ 16 h 23"/>
                  <a:gd name="T16" fmla="*/ 4 w 53"/>
                  <a:gd name="T17" fmla="*/ 15 h 23"/>
                  <a:gd name="T18" fmla="*/ 3 w 53"/>
                  <a:gd name="T19" fmla="*/ 12 h 23"/>
                  <a:gd name="T20" fmla="*/ 3 w 53"/>
                  <a:gd name="T21" fmla="*/ 10 h 23"/>
                  <a:gd name="T22" fmla="*/ 2 w 53"/>
                  <a:gd name="T23" fmla="*/ 10 h 23"/>
                  <a:gd name="T24" fmla="*/ 5 w 53"/>
                  <a:gd name="T25" fmla="*/ 6 h 23"/>
                  <a:gd name="T26" fmla="*/ 7 w 53"/>
                  <a:gd name="T27" fmla="*/ 6 h 23"/>
                  <a:gd name="T28" fmla="*/ 9 w 53"/>
                  <a:gd name="T29" fmla="*/ 5 h 23"/>
                  <a:gd name="T30" fmla="*/ 10 w 53"/>
                  <a:gd name="T31" fmla="*/ 4 h 23"/>
                  <a:gd name="T32" fmla="*/ 18 w 53"/>
                  <a:gd name="T33" fmla="*/ 2 h 23"/>
                  <a:gd name="T34" fmla="*/ 25 w 53"/>
                  <a:gd name="T35" fmla="*/ 0 h 23"/>
                  <a:gd name="T36" fmla="*/ 29 w 53"/>
                  <a:gd name="T37" fmla="*/ 1 h 23"/>
                  <a:gd name="T38" fmla="*/ 35 w 53"/>
                  <a:gd name="T39" fmla="*/ 4 h 23"/>
                  <a:gd name="T40" fmla="*/ 49 w 53"/>
                  <a:gd name="T41" fmla="*/ 5 h 23"/>
                  <a:gd name="T42" fmla="*/ 52 w 53"/>
                  <a:gd name="T43" fmla="*/ 9 h 23"/>
                  <a:gd name="T44" fmla="*/ 51 w 53"/>
                  <a:gd name="T45" fmla="*/ 15 h 23"/>
                  <a:gd name="T46" fmla="*/ 51 w 53"/>
                  <a:gd name="T47" fmla="*/ 18 h 23"/>
                  <a:gd name="T48" fmla="*/ 49 w 53"/>
                  <a:gd name="T49" fmla="*/ 18 h 23"/>
                  <a:gd name="T50" fmla="*/ 45 w 53"/>
                  <a:gd name="T51" fmla="*/ 18 h 23"/>
                  <a:gd name="T52" fmla="*/ 36 w 53"/>
                  <a:gd name="T53" fmla="*/ 20 h 23"/>
                  <a:gd name="T54" fmla="*/ 31 w 53"/>
                  <a:gd name="T55" fmla="*/ 20 h 23"/>
                  <a:gd name="T56" fmla="*/ 31 w 53"/>
                  <a:gd name="T57" fmla="*/ 21 h 23"/>
                  <a:gd name="T58" fmla="*/ 29 w 53"/>
                  <a:gd name="T59" fmla="*/ 23 h 23"/>
                  <a:gd name="T60" fmla="*/ 20 w 53"/>
                  <a:gd name="T61" fmla="*/ 20 h 23"/>
                  <a:gd name="T62" fmla="*/ 26 w 53"/>
                  <a:gd name="T63" fmla="*/ 19 h 23"/>
                  <a:gd name="T64" fmla="*/ 31 w 53"/>
                  <a:gd name="T65" fmla="*/ 19 h 23"/>
                  <a:gd name="T66" fmla="*/ 37 w 53"/>
                  <a:gd name="T67" fmla="*/ 18 h 23"/>
                  <a:gd name="T68" fmla="*/ 45 w 53"/>
                  <a:gd name="T69" fmla="*/ 17 h 23"/>
                  <a:gd name="T70" fmla="*/ 47 w 53"/>
                  <a:gd name="T71" fmla="*/ 16 h 23"/>
                  <a:gd name="T72" fmla="*/ 51 w 53"/>
                  <a:gd name="T73" fmla="*/ 17 h 23"/>
                  <a:gd name="T74" fmla="*/ 51 w 53"/>
                  <a:gd name="T75" fmla="*/ 16 h 23"/>
                  <a:gd name="T76" fmla="*/ 50 w 53"/>
                  <a:gd name="T77" fmla="*/ 11 h 23"/>
                  <a:gd name="T78" fmla="*/ 45 w 53"/>
                  <a:gd name="T79" fmla="*/ 3 h 23"/>
                  <a:gd name="T80" fmla="*/ 29 w 53"/>
                  <a:gd name="T81" fmla="*/ 4 h 23"/>
                  <a:gd name="T82" fmla="*/ 27 w 53"/>
                  <a:gd name="T83" fmla="*/ 2 h 23"/>
                  <a:gd name="T84" fmla="*/ 24 w 53"/>
                  <a:gd name="T85" fmla="*/ 2 h 23"/>
                  <a:gd name="T86" fmla="*/ 11 w 53"/>
                  <a:gd name="T87" fmla="*/ 5 h 23"/>
                  <a:gd name="T88" fmla="*/ 12 w 53"/>
                  <a:gd name="T89" fmla="*/ 5 h 23"/>
                  <a:gd name="T90" fmla="*/ 12 w 53"/>
                  <a:gd name="T91" fmla="*/ 7 h 23"/>
                  <a:gd name="T92" fmla="*/ 5 w 53"/>
                  <a:gd name="T93" fmla="*/ 8 h 23"/>
                  <a:gd name="T94" fmla="*/ 4 w 53"/>
                  <a:gd name="T95" fmla="*/ 9 h 23"/>
                  <a:gd name="T96" fmla="*/ 5 w 53"/>
                  <a:gd name="T97" fmla="*/ 11 h 23"/>
                  <a:gd name="T98" fmla="*/ 9 w 53"/>
                  <a:gd name="T99" fmla="*/ 15 h 23"/>
                  <a:gd name="T100" fmla="*/ 6 w 53"/>
                  <a:gd name="T101" fmla="*/ 15 h 23"/>
                  <a:gd name="T102" fmla="*/ 8 w 53"/>
                  <a:gd name="T103" fmla="*/ 17 h 23"/>
                  <a:gd name="T104" fmla="*/ 11 w 53"/>
                  <a:gd name="T105" fmla="*/ 20 h 23"/>
                  <a:gd name="T106" fmla="*/ 15 w 53"/>
                  <a:gd name="T10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" h="23">
                    <a:moveTo>
                      <a:pt x="29" y="23"/>
                    </a:moveTo>
                    <a:cubicBezTo>
                      <a:pt x="29" y="23"/>
                      <a:pt x="29" y="23"/>
                      <a:pt x="29" y="23"/>
                    </a:cubicBezTo>
                    <a:cubicBezTo>
                      <a:pt x="27" y="21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7" y="20"/>
                      <a:pt x="26" y="20"/>
                      <a:pt x="26" y="20"/>
                    </a:cubicBezTo>
                    <a:cubicBezTo>
                      <a:pt x="25" y="19"/>
                      <a:pt x="24" y="20"/>
                      <a:pt x="24" y="21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20" y="22"/>
                      <a:pt x="19" y="22"/>
                    </a:cubicBezTo>
                    <a:cubicBezTo>
                      <a:pt x="19" y="21"/>
                      <a:pt x="19" y="21"/>
                      <a:pt x="18" y="21"/>
                    </a:cubicBezTo>
                    <a:cubicBezTo>
                      <a:pt x="17" y="20"/>
                      <a:pt x="16" y="19"/>
                      <a:pt x="15" y="19"/>
                    </a:cubicBez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4" y="21"/>
                      <a:pt x="13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1" y="22"/>
                      <a:pt x="10" y="21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2" y="14"/>
                    </a:cubicBezTo>
                    <a:cubicBezTo>
                      <a:pt x="2" y="13"/>
                      <a:pt x="2" y="13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1"/>
                    </a:cubicBezTo>
                    <a:cubicBezTo>
                      <a:pt x="3" y="11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1" y="3"/>
                      <a:pt x="12" y="3"/>
                    </a:cubicBezTo>
                    <a:cubicBezTo>
                      <a:pt x="13" y="3"/>
                      <a:pt x="14" y="4"/>
                      <a:pt x="15" y="4"/>
                    </a:cubicBezTo>
                    <a:cubicBezTo>
                      <a:pt x="16" y="4"/>
                      <a:pt x="16" y="3"/>
                      <a:pt x="18" y="2"/>
                    </a:cubicBezTo>
                    <a:cubicBezTo>
                      <a:pt x="20" y="0"/>
                      <a:pt x="22" y="0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7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1"/>
                      <a:pt x="29" y="1"/>
                    </a:cubicBezTo>
                    <a:cubicBezTo>
                      <a:pt x="30" y="2"/>
                      <a:pt x="30" y="2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4"/>
                      <a:pt x="33" y="4"/>
                      <a:pt x="35" y="4"/>
                    </a:cubicBezTo>
                    <a:cubicBezTo>
                      <a:pt x="38" y="4"/>
                      <a:pt x="40" y="3"/>
                      <a:pt x="42" y="2"/>
                    </a:cubicBezTo>
                    <a:cubicBezTo>
                      <a:pt x="43" y="2"/>
                      <a:pt x="44" y="1"/>
                      <a:pt x="45" y="1"/>
                    </a:cubicBezTo>
                    <a:cubicBezTo>
                      <a:pt x="47" y="1"/>
                      <a:pt x="48" y="3"/>
                      <a:pt x="49" y="5"/>
                    </a:cubicBezTo>
                    <a:cubicBezTo>
                      <a:pt x="50" y="6"/>
                      <a:pt x="51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1" y="10"/>
                      <a:pt x="51" y="10"/>
                      <a:pt x="51" y="11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52" y="15"/>
                      <a:pt x="52" y="15"/>
                    </a:cubicBezTo>
                    <a:cubicBezTo>
                      <a:pt x="52" y="16"/>
                      <a:pt x="53" y="16"/>
                      <a:pt x="53" y="17"/>
                    </a:cubicBezTo>
                    <a:cubicBezTo>
                      <a:pt x="52" y="17"/>
                      <a:pt x="52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8"/>
                      <a:pt x="49" y="18"/>
                      <a:pt x="49" y="18"/>
                    </a:cubicBezTo>
                    <a:cubicBezTo>
                      <a:pt x="48" y="17"/>
                      <a:pt x="48" y="17"/>
                      <a:pt x="47" y="17"/>
                    </a:cubicBezTo>
                    <a:cubicBezTo>
                      <a:pt x="47" y="17"/>
                      <a:pt x="47" y="17"/>
                      <a:pt x="47" y="18"/>
                    </a:cubicBezTo>
                    <a:cubicBezTo>
                      <a:pt x="47" y="18"/>
                      <a:pt x="46" y="18"/>
                      <a:pt x="45" y="18"/>
                    </a:cubicBezTo>
                    <a:cubicBezTo>
                      <a:pt x="44" y="18"/>
                      <a:pt x="42" y="18"/>
                      <a:pt x="41" y="18"/>
                    </a:cubicBezTo>
                    <a:cubicBezTo>
                      <a:pt x="41" y="18"/>
                      <a:pt x="40" y="19"/>
                      <a:pt x="40" y="19"/>
                    </a:cubicBezTo>
                    <a:cubicBezTo>
                      <a:pt x="39" y="19"/>
                      <a:pt x="37" y="20"/>
                      <a:pt x="36" y="20"/>
                    </a:cubicBezTo>
                    <a:cubicBezTo>
                      <a:pt x="35" y="19"/>
                      <a:pt x="35" y="19"/>
                      <a:pt x="34" y="20"/>
                    </a:cubicBezTo>
                    <a:cubicBezTo>
                      <a:pt x="34" y="20"/>
                      <a:pt x="33" y="20"/>
                      <a:pt x="33" y="20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22"/>
                      <a:pt x="30" y="22"/>
                      <a:pt x="30" y="22"/>
                    </a:cubicBezTo>
                    <a:lnTo>
                      <a:pt x="29" y="23"/>
                    </a:lnTo>
                    <a:close/>
                    <a:moveTo>
                      <a:pt x="15" y="18"/>
                    </a:moveTo>
                    <a:cubicBezTo>
                      <a:pt x="16" y="18"/>
                      <a:pt x="17" y="19"/>
                      <a:pt x="19" y="20"/>
                    </a:cubicBezTo>
                    <a:cubicBezTo>
                      <a:pt x="19" y="20"/>
                      <a:pt x="20" y="20"/>
                      <a:pt x="20" y="20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9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9"/>
                    </a:cubicBezTo>
                    <a:cubicBezTo>
                      <a:pt x="27" y="19"/>
                      <a:pt x="27" y="19"/>
                      <a:pt x="28" y="18"/>
                    </a:cubicBezTo>
                    <a:cubicBezTo>
                      <a:pt x="28" y="18"/>
                      <a:pt x="29" y="18"/>
                      <a:pt x="30" y="19"/>
                    </a:cubicBezTo>
                    <a:cubicBezTo>
                      <a:pt x="30" y="18"/>
                      <a:pt x="30" y="18"/>
                      <a:pt x="31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9"/>
                      <a:pt x="33" y="18"/>
                      <a:pt x="34" y="18"/>
                    </a:cubicBezTo>
                    <a:cubicBezTo>
                      <a:pt x="35" y="18"/>
                      <a:pt x="35" y="18"/>
                      <a:pt x="37" y="18"/>
                    </a:cubicBezTo>
                    <a:cubicBezTo>
                      <a:pt x="37" y="19"/>
                      <a:pt x="38" y="18"/>
                      <a:pt x="39" y="18"/>
                    </a:cubicBezTo>
                    <a:cubicBezTo>
                      <a:pt x="40" y="17"/>
                      <a:pt x="40" y="17"/>
                      <a:pt x="41" y="17"/>
                    </a:cubicBezTo>
                    <a:cubicBezTo>
                      <a:pt x="41" y="17"/>
                      <a:pt x="44" y="17"/>
                      <a:pt x="45" y="17"/>
                    </a:cubicBezTo>
                    <a:cubicBezTo>
                      <a:pt x="45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6"/>
                      <a:pt x="46" y="16"/>
                      <a:pt x="47" y="16"/>
                    </a:cubicBezTo>
                    <a:cubicBezTo>
                      <a:pt x="48" y="16"/>
                      <a:pt x="48" y="16"/>
                      <a:pt x="49" y="16"/>
                    </a:cubicBezTo>
                    <a:cubicBezTo>
                      <a:pt x="49" y="16"/>
                      <a:pt x="50" y="16"/>
                      <a:pt x="50" y="16"/>
                    </a:cubicBezTo>
                    <a:cubicBezTo>
                      <a:pt x="50" y="16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6"/>
                      <a:pt x="51" y="16"/>
                    </a:cubicBezTo>
                    <a:cubicBezTo>
                      <a:pt x="50" y="16"/>
                      <a:pt x="50" y="16"/>
                      <a:pt x="50" y="15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1"/>
                    </a:cubicBezTo>
                    <a:cubicBezTo>
                      <a:pt x="50" y="10"/>
                      <a:pt x="49" y="10"/>
                      <a:pt x="50" y="9"/>
                    </a:cubicBezTo>
                    <a:cubicBezTo>
                      <a:pt x="49" y="8"/>
                      <a:pt x="49" y="7"/>
                      <a:pt x="48" y="6"/>
                    </a:cubicBezTo>
                    <a:cubicBezTo>
                      <a:pt x="47" y="4"/>
                      <a:pt x="46" y="3"/>
                      <a:pt x="45" y="3"/>
                    </a:cubicBezTo>
                    <a:cubicBezTo>
                      <a:pt x="44" y="3"/>
                      <a:pt x="43" y="3"/>
                      <a:pt x="43" y="3"/>
                    </a:cubicBezTo>
                    <a:cubicBezTo>
                      <a:pt x="41" y="5"/>
                      <a:pt x="38" y="5"/>
                      <a:pt x="35" y="5"/>
                    </a:cubicBezTo>
                    <a:cubicBezTo>
                      <a:pt x="33" y="5"/>
                      <a:pt x="31" y="5"/>
                      <a:pt x="29" y="4"/>
                    </a:cubicBezTo>
                    <a:cubicBezTo>
                      <a:pt x="29" y="4"/>
                      <a:pt x="29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3"/>
                      <a:pt x="27" y="2"/>
                    </a:cubicBezTo>
                    <a:cubicBezTo>
                      <a:pt x="26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3"/>
                    </a:cubicBezTo>
                    <a:cubicBezTo>
                      <a:pt x="16" y="5"/>
                      <a:pt x="16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7" y="7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4" y="19"/>
                      <a:pt x="14" y="18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1" name="Freeform 457"/>
              <p:cNvSpPr/>
              <p:nvPr/>
            </p:nvSpPr>
            <p:spPr bwMode="auto">
              <a:xfrm>
                <a:off x="4104" y="2282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2" name="Freeform 458"/>
              <p:cNvSpPr/>
              <p:nvPr/>
            </p:nvSpPr>
            <p:spPr bwMode="auto">
              <a:xfrm>
                <a:off x="4102" y="2280"/>
                <a:ext cx="9" cy="7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0 w 4"/>
                  <a:gd name="T5" fmla="*/ 2 h 3"/>
                  <a:gd name="T6" fmla="*/ 0 w 4"/>
                  <a:gd name="T7" fmla="*/ 1 h 3"/>
                  <a:gd name="T8" fmla="*/ 4 w 4"/>
                  <a:gd name="T9" fmla="*/ 1 h 3"/>
                  <a:gd name="T10" fmla="*/ 4 w 4"/>
                  <a:gd name="T11" fmla="*/ 1 h 3"/>
                  <a:gd name="T12" fmla="*/ 4 w 4"/>
                  <a:gd name="T13" fmla="*/ 1 h 3"/>
                  <a:gd name="T14" fmla="*/ 2 w 4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3" name="Freeform 459"/>
              <p:cNvSpPr/>
              <p:nvPr/>
            </p:nvSpPr>
            <p:spPr bwMode="auto">
              <a:xfrm>
                <a:off x="4033" y="2240"/>
                <a:ext cx="69" cy="47"/>
              </a:xfrm>
              <a:custGeom>
                <a:avLst/>
                <a:gdLst>
                  <a:gd name="T0" fmla="*/ 11 w 29"/>
                  <a:gd name="T1" fmla="*/ 10 h 20"/>
                  <a:gd name="T2" fmla="*/ 17 w 29"/>
                  <a:gd name="T3" fmla="*/ 3 h 20"/>
                  <a:gd name="T4" fmla="*/ 26 w 29"/>
                  <a:gd name="T5" fmla="*/ 2 h 20"/>
                  <a:gd name="T6" fmla="*/ 29 w 29"/>
                  <a:gd name="T7" fmla="*/ 7 h 20"/>
                  <a:gd name="T8" fmla="*/ 26 w 29"/>
                  <a:gd name="T9" fmla="*/ 10 h 20"/>
                  <a:gd name="T10" fmla="*/ 20 w 29"/>
                  <a:gd name="T11" fmla="*/ 12 h 20"/>
                  <a:gd name="T12" fmla="*/ 17 w 29"/>
                  <a:gd name="T13" fmla="*/ 14 h 20"/>
                  <a:gd name="T14" fmla="*/ 12 w 29"/>
                  <a:gd name="T15" fmla="*/ 16 h 20"/>
                  <a:gd name="T16" fmla="*/ 8 w 29"/>
                  <a:gd name="T17" fmla="*/ 17 h 20"/>
                  <a:gd name="T18" fmla="*/ 2 w 29"/>
                  <a:gd name="T19" fmla="*/ 13 h 20"/>
                  <a:gd name="T20" fmla="*/ 4 w 29"/>
                  <a:gd name="T21" fmla="*/ 6 h 20"/>
                  <a:gd name="T22" fmla="*/ 9 w 29"/>
                  <a:gd name="T23" fmla="*/ 6 h 20"/>
                  <a:gd name="T24" fmla="*/ 11 w 29"/>
                  <a:gd name="T2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0">
                    <a:moveTo>
                      <a:pt x="11" y="10"/>
                    </a:moveTo>
                    <a:cubicBezTo>
                      <a:pt x="13" y="8"/>
                      <a:pt x="15" y="4"/>
                      <a:pt x="17" y="3"/>
                    </a:cubicBezTo>
                    <a:cubicBezTo>
                      <a:pt x="19" y="1"/>
                      <a:pt x="25" y="0"/>
                      <a:pt x="26" y="2"/>
                    </a:cubicBezTo>
                    <a:cubicBezTo>
                      <a:pt x="27" y="3"/>
                      <a:pt x="29" y="6"/>
                      <a:pt x="29" y="7"/>
                    </a:cubicBezTo>
                    <a:cubicBezTo>
                      <a:pt x="29" y="7"/>
                      <a:pt x="26" y="10"/>
                      <a:pt x="26" y="10"/>
                    </a:cubicBezTo>
                    <a:cubicBezTo>
                      <a:pt x="24" y="11"/>
                      <a:pt x="22" y="12"/>
                      <a:pt x="20" y="12"/>
                    </a:cubicBezTo>
                    <a:cubicBezTo>
                      <a:pt x="19" y="13"/>
                      <a:pt x="18" y="14"/>
                      <a:pt x="17" y="14"/>
                    </a:cubicBezTo>
                    <a:cubicBezTo>
                      <a:pt x="15" y="14"/>
                      <a:pt x="14" y="15"/>
                      <a:pt x="12" y="16"/>
                    </a:cubicBezTo>
                    <a:cubicBezTo>
                      <a:pt x="11" y="17"/>
                      <a:pt x="10" y="16"/>
                      <a:pt x="8" y="17"/>
                    </a:cubicBezTo>
                    <a:cubicBezTo>
                      <a:pt x="4" y="20"/>
                      <a:pt x="3" y="16"/>
                      <a:pt x="2" y="13"/>
                    </a:cubicBezTo>
                    <a:cubicBezTo>
                      <a:pt x="1" y="11"/>
                      <a:pt x="0" y="7"/>
                      <a:pt x="4" y="6"/>
                    </a:cubicBezTo>
                    <a:cubicBezTo>
                      <a:pt x="6" y="5"/>
                      <a:pt x="7" y="6"/>
                      <a:pt x="9" y="6"/>
                    </a:cubicBezTo>
                    <a:cubicBezTo>
                      <a:pt x="11" y="7"/>
                      <a:pt x="11" y="8"/>
                      <a:pt x="1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4" name="Freeform 460"/>
              <p:cNvSpPr>
                <a:spLocks noEditPoints="1"/>
              </p:cNvSpPr>
              <p:nvPr/>
            </p:nvSpPr>
            <p:spPr bwMode="auto">
              <a:xfrm>
                <a:off x="4033" y="2240"/>
                <a:ext cx="69" cy="45"/>
              </a:xfrm>
              <a:custGeom>
                <a:avLst/>
                <a:gdLst>
                  <a:gd name="T0" fmla="*/ 5 w 29"/>
                  <a:gd name="T1" fmla="*/ 19 h 19"/>
                  <a:gd name="T2" fmla="*/ 1 w 29"/>
                  <a:gd name="T3" fmla="*/ 13 h 19"/>
                  <a:gd name="T4" fmla="*/ 1 w 29"/>
                  <a:gd name="T5" fmla="*/ 12 h 19"/>
                  <a:gd name="T6" fmla="*/ 1 w 29"/>
                  <a:gd name="T7" fmla="*/ 8 h 19"/>
                  <a:gd name="T8" fmla="*/ 3 w 29"/>
                  <a:gd name="T9" fmla="*/ 5 h 19"/>
                  <a:gd name="T10" fmla="*/ 9 w 29"/>
                  <a:gd name="T11" fmla="*/ 6 h 19"/>
                  <a:gd name="T12" fmla="*/ 9 w 29"/>
                  <a:gd name="T13" fmla="*/ 6 h 19"/>
                  <a:gd name="T14" fmla="*/ 11 w 29"/>
                  <a:gd name="T15" fmla="*/ 8 h 19"/>
                  <a:gd name="T16" fmla="*/ 12 w 29"/>
                  <a:gd name="T17" fmla="*/ 7 h 19"/>
                  <a:gd name="T18" fmla="*/ 17 w 29"/>
                  <a:gd name="T19" fmla="*/ 2 h 19"/>
                  <a:gd name="T20" fmla="*/ 24 w 29"/>
                  <a:gd name="T21" fmla="*/ 0 h 19"/>
                  <a:gd name="T22" fmla="*/ 27 w 29"/>
                  <a:gd name="T23" fmla="*/ 1 h 19"/>
                  <a:gd name="T24" fmla="*/ 28 w 29"/>
                  <a:gd name="T25" fmla="*/ 3 h 19"/>
                  <a:gd name="T26" fmla="*/ 29 w 29"/>
                  <a:gd name="T27" fmla="*/ 7 h 19"/>
                  <a:gd name="T28" fmla="*/ 26 w 29"/>
                  <a:gd name="T29" fmla="*/ 11 h 19"/>
                  <a:gd name="T30" fmla="*/ 25 w 29"/>
                  <a:gd name="T31" fmla="*/ 11 h 19"/>
                  <a:gd name="T32" fmla="*/ 20 w 29"/>
                  <a:gd name="T33" fmla="*/ 13 h 19"/>
                  <a:gd name="T34" fmla="*/ 19 w 29"/>
                  <a:gd name="T35" fmla="*/ 14 h 19"/>
                  <a:gd name="T36" fmla="*/ 17 w 29"/>
                  <a:gd name="T37" fmla="*/ 15 h 19"/>
                  <a:gd name="T38" fmla="*/ 13 w 29"/>
                  <a:gd name="T39" fmla="*/ 16 h 19"/>
                  <a:gd name="T40" fmla="*/ 10 w 29"/>
                  <a:gd name="T41" fmla="*/ 17 h 19"/>
                  <a:gd name="T42" fmla="*/ 8 w 29"/>
                  <a:gd name="T43" fmla="*/ 18 h 19"/>
                  <a:gd name="T44" fmla="*/ 5 w 29"/>
                  <a:gd name="T45" fmla="*/ 19 h 19"/>
                  <a:gd name="T46" fmla="*/ 6 w 29"/>
                  <a:gd name="T47" fmla="*/ 6 h 19"/>
                  <a:gd name="T48" fmla="*/ 4 w 29"/>
                  <a:gd name="T49" fmla="*/ 6 h 19"/>
                  <a:gd name="T50" fmla="*/ 2 w 29"/>
                  <a:gd name="T51" fmla="*/ 8 h 19"/>
                  <a:gd name="T52" fmla="*/ 2 w 29"/>
                  <a:gd name="T53" fmla="*/ 12 h 19"/>
                  <a:gd name="T54" fmla="*/ 3 w 29"/>
                  <a:gd name="T55" fmla="*/ 13 h 19"/>
                  <a:gd name="T56" fmla="*/ 5 w 29"/>
                  <a:gd name="T57" fmla="*/ 18 h 19"/>
                  <a:gd name="T58" fmla="*/ 7 w 29"/>
                  <a:gd name="T59" fmla="*/ 17 h 19"/>
                  <a:gd name="T60" fmla="*/ 10 w 29"/>
                  <a:gd name="T61" fmla="*/ 16 h 19"/>
                  <a:gd name="T62" fmla="*/ 12 w 29"/>
                  <a:gd name="T63" fmla="*/ 15 h 19"/>
                  <a:gd name="T64" fmla="*/ 17 w 29"/>
                  <a:gd name="T65" fmla="*/ 14 h 19"/>
                  <a:gd name="T66" fmla="*/ 18 w 29"/>
                  <a:gd name="T67" fmla="*/ 13 h 19"/>
                  <a:gd name="T68" fmla="*/ 19 w 29"/>
                  <a:gd name="T69" fmla="*/ 12 h 19"/>
                  <a:gd name="T70" fmla="*/ 24 w 29"/>
                  <a:gd name="T71" fmla="*/ 10 h 19"/>
                  <a:gd name="T72" fmla="*/ 26 w 29"/>
                  <a:gd name="T73" fmla="*/ 10 h 19"/>
                  <a:gd name="T74" fmla="*/ 28 w 29"/>
                  <a:gd name="T75" fmla="*/ 7 h 19"/>
                  <a:gd name="T76" fmla="*/ 26 w 29"/>
                  <a:gd name="T77" fmla="*/ 3 h 19"/>
                  <a:gd name="T78" fmla="*/ 26 w 29"/>
                  <a:gd name="T79" fmla="*/ 2 h 19"/>
                  <a:gd name="T80" fmla="*/ 24 w 29"/>
                  <a:gd name="T81" fmla="*/ 1 h 19"/>
                  <a:gd name="T82" fmla="*/ 18 w 29"/>
                  <a:gd name="T83" fmla="*/ 3 h 19"/>
                  <a:gd name="T84" fmla="*/ 13 w 29"/>
                  <a:gd name="T85" fmla="*/ 8 h 19"/>
                  <a:gd name="T86" fmla="*/ 11 w 29"/>
                  <a:gd name="T87" fmla="*/ 10 h 19"/>
                  <a:gd name="T88" fmla="*/ 10 w 29"/>
                  <a:gd name="T89" fmla="*/ 12 h 19"/>
                  <a:gd name="T90" fmla="*/ 10 w 29"/>
                  <a:gd name="T91" fmla="*/ 10 h 19"/>
                  <a:gd name="T92" fmla="*/ 10 w 29"/>
                  <a:gd name="T93" fmla="*/ 9 h 19"/>
                  <a:gd name="T94" fmla="*/ 9 w 29"/>
                  <a:gd name="T95" fmla="*/ 7 h 19"/>
                  <a:gd name="T96" fmla="*/ 9 w 29"/>
                  <a:gd name="T97" fmla="*/ 7 h 19"/>
                  <a:gd name="T98" fmla="*/ 6 w 29"/>
                  <a:gd name="T9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9" h="19">
                    <a:moveTo>
                      <a:pt x="5" y="19"/>
                    </a:moveTo>
                    <a:cubicBezTo>
                      <a:pt x="2" y="19"/>
                      <a:pt x="2" y="15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cubicBezTo>
                      <a:pt x="1" y="11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6" y="5"/>
                      <a:pt x="7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1" y="7"/>
                      <a:pt x="11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4" y="5"/>
                      <a:pt x="15" y="3"/>
                      <a:pt x="17" y="2"/>
                    </a:cubicBezTo>
                    <a:cubicBezTo>
                      <a:pt x="18" y="1"/>
                      <a:pt x="22" y="0"/>
                      <a:pt x="24" y="0"/>
                    </a:cubicBezTo>
                    <a:cubicBezTo>
                      <a:pt x="26" y="0"/>
                      <a:pt x="27" y="1"/>
                      <a:pt x="27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6"/>
                      <a:pt x="29" y="7"/>
                    </a:cubicBezTo>
                    <a:cubicBezTo>
                      <a:pt x="29" y="8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2"/>
                      <a:pt x="21" y="12"/>
                      <a:pt x="20" y="13"/>
                    </a:cubicBezTo>
                    <a:cubicBezTo>
                      <a:pt x="20" y="13"/>
                      <a:pt x="19" y="13"/>
                      <a:pt x="19" y="14"/>
                    </a:cubicBezTo>
                    <a:cubicBezTo>
                      <a:pt x="18" y="14"/>
                      <a:pt x="18" y="15"/>
                      <a:pt x="17" y="15"/>
                    </a:cubicBezTo>
                    <a:cubicBezTo>
                      <a:pt x="15" y="15"/>
                      <a:pt x="14" y="16"/>
                      <a:pt x="13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9" y="17"/>
                      <a:pt x="8" y="18"/>
                    </a:cubicBezTo>
                    <a:cubicBezTo>
                      <a:pt x="7" y="18"/>
                      <a:pt x="6" y="19"/>
                      <a:pt x="5" y="19"/>
                    </a:cubicBezTo>
                    <a:close/>
                    <a:moveTo>
                      <a:pt x="6" y="6"/>
                    </a:moveTo>
                    <a:cubicBezTo>
                      <a:pt x="5" y="6"/>
                      <a:pt x="5" y="6"/>
                      <a:pt x="4" y="6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9"/>
                      <a:pt x="2" y="11"/>
                      <a:pt x="2" y="12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3" y="15"/>
                      <a:pt x="4" y="18"/>
                      <a:pt x="5" y="18"/>
                    </a:cubicBezTo>
                    <a:cubicBezTo>
                      <a:pt x="6" y="18"/>
                      <a:pt x="7" y="17"/>
                      <a:pt x="7" y="17"/>
                    </a:cubicBezTo>
                    <a:cubicBezTo>
                      <a:pt x="9" y="16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5"/>
                    </a:cubicBezTo>
                    <a:cubicBezTo>
                      <a:pt x="14" y="14"/>
                      <a:pt x="15" y="14"/>
                      <a:pt x="17" y="14"/>
                    </a:cubicBezTo>
                    <a:cubicBezTo>
                      <a:pt x="17" y="13"/>
                      <a:pt x="17" y="13"/>
                      <a:pt x="18" y="13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1" y="11"/>
                      <a:pt x="23" y="11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9"/>
                      <a:pt x="27" y="7"/>
                      <a:pt x="28" y="7"/>
                    </a:cubicBezTo>
                    <a:cubicBezTo>
                      <a:pt x="28" y="6"/>
                      <a:pt x="27" y="4"/>
                      <a:pt x="26" y="3"/>
                    </a:cubicBezTo>
                    <a:cubicBezTo>
                      <a:pt x="26" y="3"/>
                      <a:pt x="26" y="2"/>
                      <a:pt x="26" y="2"/>
                    </a:cubicBezTo>
                    <a:cubicBezTo>
                      <a:pt x="26" y="2"/>
                      <a:pt x="25" y="1"/>
                      <a:pt x="24" y="1"/>
                    </a:cubicBezTo>
                    <a:cubicBezTo>
                      <a:pt x="22" y="1"/>
                      <a:pt x="19" y="2"/>
                      <a:pt x="18" y="3"/>
                    </a:cubicBezTo>
                    <a:cubicBezTo>
                      <a:pt x="16" y="4"/>
                      <a:pt x="15" y="6"/>
                      <a:pt x="13" y="8"/>
                    </a:cubicBezTo>
                    <a:cubicBezTo>
                      <a:pt x="13" y="9"/>
                      <a:pt x="12" y="10"/>
                      <a:pt x="11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6"/>
                      <a:pt x="7" y="6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5" name="Freeform 461"/>
              <p:cNvSpPr/>
              <p:nvPr/>
            </p:nvSpPr>
            <p:spPr bwMode="auto">
              <a:xfrm>
                <a:off x="4116" y="2187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6" name="Freeform 462"/>
              <p:cNvSpPr/>
              <p:nvPr/>
            </p:nvSpPr>
            <p:spPr bwMode="auto">
              <a:xfrm>
                <a:off x="4111" y="2185"/>
                <a:ext cx="17" cy="10"/>
              </a:xfrm>
              <a:custGeom>
                <a:avLst/>
                <a:gdLst>
                  <a:gd name="T0" fmla="*/ 0 w 7"/>
                  <a:gd name="T1" fmla="*/ 4 h 4"/>
                  <a:gd name="T2" fmla="*/ 1 w 7"/>
                  <a:gd name="T3" fmla="*/ 2 h 4"/>
                  <a:gd name="T4" fmla="*/ 4 w 7"/>
                  <a:gd name="T5" fmla="*/ 0 h 4"/>
                  <a:gd name="T6" fmla="*/ 7 w 7"/>
                  <a:gd name="T7" fmla="*/ 0 h 4"/>
                  <a:gd name="T8" fmla="*/ 0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7" name="Freeform 463"/>
              <p:cNvSpPr/>
              <p:nvPr/>
            </p:nvSpPr>
            <p:spPr bwMode="auto">
              <a:xfrm>
                <a:off x="4045" y="2090"/>
                <a:ext cx="121" cy="109"/>
              </a:xfrm>
              <a:custGeom>
                <a:avLst/>
                <a:gdLst>
                  <a:gd name="T0" fmla="*/ 24 w 51"/>
                  <a:gd name="T1" fmla="*/ 10 h 46"/>
                  <a:gd name="T2" fmla="*/ 26 w 51"/>
                  <a:gd name="T3" fmla="*/ 10 h 46"/>
                  <a:gd name="T4" fmla="*/ 30 w 51"/>
                  <a:gd name="T5" fmla="*/ 5 h 46"/>
                  <a:gd name="T6" fmla="*/ 35 w 51"/>
                  <a:gd name="T7" fmla="*/ 5 h 46"/>
                  <a:gd name="T8" fmla="*/ 36 w 51"/>
                  <a:gd name="T9" fmla="*/ 6 h 46"/>
                  <a:gd name="T10" fmla="*/ 38 w 51"/>
                  <a:gd name="T11" fmla="*/ 7 h 46"/>
                  <a:gd name="T12" fmla="*/ 44 w 51"/>
                  <a:gd name="T13" fmla="*/ 10 h 46"/>
                  <a:gd name="T14" fmla="*/ 46 w 51"/>
                  <a:gd name="T15" fmla="*/ 13 h 46"/>
                  <a:gd name="T16" fmla="*/ 45 w 51"/>
                  <a:gd name="T17" fmla="*/ 17 h 46"/>
                  <a:gd name="T18" fmla="*/ 43 w 51"/>
                  <a:gd name="T19" fmla="*/ 19 h 46"/>
                  <a:gd name="T20" fmla="*/ 44 w 51"/>
                  <a:gd name="T21" fmla="*/ 20 h 46"/>
                  <a:gd name="T22" fmla="*/ 44 w 51"/>
                  <a:gd name="T23" fmla="*/ 22 h 46"/>
                  <a:gd name="T24" fmla="*/ 44 w 51"/>
                  <a:gd name="T25" fmla="*/ 26 h 46"/>
                  <a:gd name="T26" fmla="*/ 47 w 51"/>
                  <a:gd name="T27" fmla="*/ 28 h 46"/>
                  <a:gd name="T28" fmla="*/ 45 w 51"/>
                  <a:gd name="T29" fmla="*/ 32 h 46"/>
                  <a:gd name="T30" fmla="*/ 46 w 51"/>
                  <a:gd name="T31" fmla="*/ 35 h 46"/>
                  <a:gd name="T32" fmla="*/ 49 w 51"/>
                  <a:gd name="T33" fmla="*/ 37 h 46"/>
                  <a:gd name="T34" fmla="*/ 51 w 51"/>
                  <a:gd name="T35" fmla="*/ 40 h 46"/>
                  <a:gd name="T36" fmla="*/ 47 w 51"/>
                  <a:gd name="T37" fmla="*/ 43 h 46"/>
                  <a:gd name="T38" fmla="*/ 44 w 51"/>
                  <a:gd name="T39" fmla="*/ 46 h 46"/>
                  <a:gd name="T40" fmla="*/ 35 w 51"/>
                  <a:gd name="T41" fmla="*/ 44 h 46"/>
                  <a:gd name="T42" fmla="*/ 32 w 51"/>
                  <a:gd name="T43" fmla="*/ 40 h 46"/>
                  <a:gd name="T44" fmla="*/ 26 w 51"/>
                  <a:gd name="T45" fmla="*/ 42 h 46"/>
                  <a:gd name="T46" fmla="*/ 21 w 51"/>
                  <a:gd name="T47" fmla="*/ 38 h 46"/>
                  <a:gd name="T48" fmla="*/ 17 w 51"/>
                  <a:gd name="T49" fmla="*/ 34 h 46"/>
                  <a:gd name="T50" fmla="*/ 13 w 51"/>
                  <a:gd name="T51" fmla="*/ 30 h 46"/>
                  <a:gd name="T52" fmla="*/ 12 w 51"/>
                  <a:gd name="T53" fmla="*/ 31 h 46"/>
                  <a:gd name="T54" fmla="*/ 7 w 51"/>
                  <a:gd name="T55" fmla="*/ 23 h 46"/>
                  <a:gd name="T56" fmla="*/ 3 w 51"/>
                  <a:gd name="T57" fmla="*/ 19 h 46"/>
                  <a:gd name="T58" fmla="*/ 6 w 51"/>
                  <a:gd name="T59" fmla="*/ 13 h 46"/>
                  <a:gd name="T60" fmla="*/ 2 w 51"/>
                  <a:gd name="T61" fmla="*/ 8 h 46"/>
                  <a:gd name="T62" fmla="*/ 1 w 51"/>
                  <a:gd name="T63" fmla="*/ 6 h 46"/>
                  <a:gd name="T64" fmla="*/ 1 w 51"/>
                  <a:gd name="T65" fmla="*/ 3 h 46"/>
                  <a:gd name="T66" fmla="*/ 1 w 51"/>
                  <a:gd name="T67" fmla="*/ 0 h 46"/>
                  <a:gd name="T68" fmla="*/ 7 w 51"/>
                  <a:gd name="T69" fmla="*/ 3 h 46"/>
                  <a:gd name="T70" fmla="*/ 10 w 51"/>
                  <a:gd name="T71" fmla="*/ 0 h 46"/>
                  <a:gd name="T72" fmla="*/ 10 w 51"/>
                  <a:gd name="T73" fmla="*/ 3 h 46"/>
                  <a:gd name="T74" fmla="*/ 13 w 51"/>
                  <a:gd name="T75" fmla="*/ 6 h 46"/>
                  <a:gd name="T76" fmla="*/ 16 w 51"/>
                  <a:gd name="T77" fmla="*/ 8 h 46"/>
                  <a:gd name="T78" fmla="*/ 24 w 51"/>
                  <a:gd name="T79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1" h="46">
                    <a:moveTo>
                      <a:pt x="24" y="10"/>
                    </a:moveTo>
                    <a:cubicBezTo>
                      <a:pt x="25" y="10"/>
                      <a:pt x="26" y="10"/>
                      <a:pt x="26" y="10"/>
                    </a:cubicBezTo>
                    <a:cubicBezTo>
                      <a:pt x="26" y="8"/>
                      <a:pt x="28" y="6"/>
                      <a:pt x="30" y="5"/>
                    </a:cubicBezTo>
                    <a:cubicBezTo>
                      <a:pt x="31" y="5"/>
                      <a:pt x="33" y="4"/>
                      <a:pt x="35" y="5"/>
                    </a:cubicBezTo>
                    <a:cubicBezTo>
                      <a:pt x="35" y="5"/>
                      <a:pt x="35" y="6"/>
                      <a:pt x="36" y="6"/>
                    </a:cubicBezTo>
                    <a:cubicBezTo>
                      <a:pt x="36" y="6"/>
                      <a:pt x="37" y="6"/>
                      <a:pt x="38" y="7"/>
                    </a:cubicBezTo>
                    <a:cubicBezTo>
                      <a:pt x="40" y="7"/>
                      <a:pt x="42" y="9"/>
                      <a:pt x="44" y="10"/>
                    </a:cubicBezTo>
                    <a:cubicBezTo>
                      <a:pt x="45" y="11"/>
                      <a:pt x="46" y="10"/>
                      <a:pt x="46" y="13"/>
                    </a:cubicBezTo>
                    <a:cubicBezTo>
                      <a:pt x="46" y="14"/>
                      <a:pt x="45" y="16"/>
                      <a:pt x="45" y="17"/>
                    </a:cubicBezTo>
                    <a:cubicBezTo>
                      <a:pt x="44" y="19"/>
                      <a:pt x="43" y="18"/>
                      <a:pt x="43" y="19"/>
                    </a:cubicBezTo>
                    <a:cubicBezTo>
                      <a:pt x="43" y="20"/>
                      <a:pt x="44" y="20"/>
                      <a:pt x="44" y="20"/>
                    </a:cubicBezTo>
                    <a:cubicBezTo>
                      <a:pt x="44" y="21"/>
                      <a:pt x="44" y="22"/>
                      <a:pt x="44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45" y="27"/>
                      <a:pt x="47" y="27"/>
                      <a:pt x="47" y="28"/>
                    </a:cubicBezTo>
                    <a:cubicBezTo>
                      <a:pt x="46" y="30"/>
                      <a:pt x="46" y="31"/>
                      <a:pt x="45" y="32"/>
                    </a:cubicBezTo>
                    <a:cubicBezTo>
                      <a:pt x="44" y="32"/>
                      <a:pt x="46" y="34"/>
                      <a:pt x="46" y="35"/>
                    </a:cubicBezTo>
                    <a:cubicBezTo>
                      <a:pt x="47" y="36"/>
                      <a:pt x="48" y="37"/>
                      <a:pt x="49" y="37"/>
                    </a:cubicBezTo>
                    <a:cubicBezTo>
                      <a:pt x="51" y="38"/>
                      <a:pt x="49" y="40"/>
                      <a:pt x="51" y="40"/>
                    </a:cubicBezTo>
                    <a:cubicBezTo>
                      <a:pt x="50" y="42"/>
                      <a:pt x="48" y="42"/>
                      <a:pt x="47" y="43"/>
                    </a:cubicBezTo>
                    <a:cubicBezTo>
                      <a:pt x="45" y="46"/>
                      <a:pt x="48" y="46"/>
                      <a:pt x="44" y="46"/>
                    </a:cubicBezTo>
                    <a:cubicBezTo>
                      <a:pt x="41" y="45"/>
                      <a:pt x="38" y="45"/>
                      <a:pt x="35" y="44"/>
                    </a:cubicBezTo>
                    <a:cubicBezTo>
                      <a:pt x="34" y="44"/>
                      <a:pt x="35" y="39"/>
                      <a:pt x="32" y="40"/>
                    </a:cubicBezTo>
                    <a:cubicBezTo>
                      <a:pt x="30" y="41"/>
                      <a:pt x="29" y="42"/>
                      <a:pt x="26" y="42"/>
                    </a:cubicBezTo>
                    <a:cubicBezTo>
                      <a:pt x="24" y="41"/>
                      <a:pt x="23" y="39"/>
                      <a:pt x="21" y="38"/>
                    </a:cubicBezTo>
                    <a:cubicBezTo>
                      <a:pt x="19" y="38"/>
                      <a:pt x="18" y="35"/>
                      <a:pt x="17" y="34"/>
                    </a:cubicBezTo>
                    <a:cubicBezTo>
                      <a:pt x="15" y="31"/>
                      <a:pt x="15" y="32"/>
                      <a:pt x="13" y="30"/>
                    </a:cubicBezTo>
                    <a:cubicBezTo>
                      <a:pt x="13" y="30"/>
                      <a:pt x="12" y="31"/>
                      <a:pt x="12" y="31"/>
                    </a:cubicBezTo>
                    <a:cubicBezTo>
                      <a:pt x="8" y="29"/>
                      <a:pt x="10" y="25"/>
                      <a:pt x="7" y="23"/>
                    </a:cubicBezTo>
                    <a:cubicBezTo>
                      <a:pt x="6" y="22"/>
                      <a:pt x="3" y="20"/>
                      <a:pt x="3" y="19"/>
                    </a:cubicBezTo>
                    <a:cubicBezTo>
                      <a:pt x="4" y="16"/>
                      <a:pt x="5" y="15"/>
                      <a:pt x="6" y="13"/>
                    </a:cubicBezTo>
                    <a:cubicBezTo>
                      <a:pt x="2" y="12"/>
                      <a:pt x="3" y="10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3" y="1"/>
                      <a:pt x="4" y="4"/>
                      <a:pt x="7" y="3"/>
                    </a:cubicBezTo>
                    <a:cubicBezTo>
                      <a:pt x="8" y="2"/>
                      <a:pt x="8" y="0"/>
                      <a:pt x="10" y="0"/>
                    </a:cubicBezTo>
                    <a:cubicBezTo>
                      <a:pt x="11" y="1"/>
                      <a:pt x="11" y="2"/>
                      <a:pt x="10" y="3"/>
                    </a:cubicBezTo>
                    <a:cubicBezTo>
                      <a:pt x="12" y="4"/>
                      <a:pt x="13" y="4"/>
                      <a:pt x="13" y="6"/>
                    </a:cubicBezTo>
                    <a:cubicBezTo>
                      <a:pt x="13" y="8"/>
                      <a:pt x="15" y="7"/>
                      <a:pt x="16" y="8"/>
                    </a:cubicBezTo>
                    <a:cubicBezTo>
                      <a:pt x="19" y="11"/>
                      <a:pt x="21" y="10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8" name="Freeform 464"/>
              <p:cNvSpPr>
                <a:spLocks noEditPoints="1"/>
              </p:cNvSpPr>
              <p:nvPr/>
            </p:nvSpPr>
            <p:spPr bwMode="auto">
              <a:xfrm>
                <a:off x="4043" y="2088"/>
                <a:ext cx="125" cy="111"/>
              </a:xfrm>
              <a:custGeom>
                <a:avLst/>
                <a:gdLst>
                  <a:gd name="T0" fmla="*/ 36 w 53"/>
                  <a:gd name="T1" fmla="*/ 46 h 47"/>
                  <a:gd name="T2" fmla="*/ 34 w 53"/>
                  <a:gd name="T3" fmla="*/ 42 h 47"/>
                  <a:gd name="T4" fmla="*/ 24 w 53"/>
                  <a:gd name="T5" fmla="*/ 41 h 47"/>
                  <a:gd name="T6" fmla="*/ 17 w 53"/>
                  <a:gd name="T7" fmla="*/ 35 h 47"/>
                  <a:gd name="T8" fmla="*/ 14 w 53"/>
                  <a:gd name="T9" fmla="*/ 32 h 47"/>
                  <a:gd name="T10" fmla="*/ 10 w 53"/>
                  <a:gd name="T11" fmla="*/ 28 h 47"/>
                  <a:gd name="T12" fmla="*/ 5 w 53"/>
                  <a:gd name="T13" fmla="*/ 17 h 47"/>
                  <a:gd name="T14" fmla="*/ 2 w 53"/>
                  <a:gd name="T15" fmla="*/ 9 h 47"/>
                  <a:gd name="T16" fmla="*/ 1 w 53"/>
                  <a:gd name="T17" fmla="*/ 5 h 47"/>
                  <a:gd name="T18" fmla="*/ 2 w 53"/>
                  <a:gd name="T19" fmla="*/ 0 h 47"/>
                  <a:gd name="T20" fmla="*/ 8 w 53"/>
                  <a:gd name="T21" fmla="*/ 3 h 47"/>
                  <a:gd name="T22" fmla="*/ 11 w 53"/>
                  <a:gd name="T23" fmla="*/ 1 h 47"/>
                  <a:gd name="T24" fmla="*/ 15 w 53"/>
                  <a:gd name="T25" fmla="*/ 7 h 47"/>
                  <a:gd name="T26" fmla="*/ 22 w 53"/>
                  <a:gd name="T27" fmla="*/ 11 h 47"/>
                  <a:gd name="T28" fmla="*/ 25 w 53"/>
                  <a:gd name="T29" fmla="*/ 10 h 47"/>
                  <a:gd name="T30" fmla="*/ 27 w 53"/>
                  <a:gd name="T31" fmla="*/ 9 h 47"/>
                  <a:gd name="T32" fmla="*/ 36 w 53"/>
                  <a:gd name="T33" fmla="*/ 5 h 47"/>
                  <a:gd name="T34" fmla="*/ 38 w 53"/>
                  <a:gd name="T35" fmla="*/ 7 h 47"/>
                  <a:gd name="T36" fmla="*/ 45 w 53"/>
                  <a:gd name="T37" fmla="*/ 11 h 47"/>
                  <a:gd name="T38" fmla="*/ 46 w 53"/>
                  <a:gd name="T39" fmla="*/ 19 h 47"/>
                  <a:gd name="T40" fmla="*/ 45 w 53"/>
                  <a:gd name="T41" fmla="*/ 21 h 47"/>
                  <a:gd name="T42" fmla="*/ 45 w 53"/>
                  <a:gd name="T43" fmla="*/ 23 h 47"/>
                  <a:gd name="T44" fmla="*/ 46 w 53"/>
                  <a:gd name="T45" fmla="*/ 27 h 47"/>
                  <a:gd name="T46" fmla="*/ 46 w 53"/>
                  <a:gd name="T47" fmla="*/ 33 h 47"/>
                  <a:gd name="T48" fmla="*/ 50 w 53"/>
                  <a:gd name="T49" fmla="*/ 37 h 47"/>
                  <a:gd name="T50" fmla="*/ 52 w 53"/>
                  <a:gd name="T51" fmla="*/ 40 h 47"/>
                  <a:gd name="T52" fmla="*/ 50 w 53"/>
                  <a:gd name="T53" fmla="*/ 44 h 47"/>
                  <a:gd name="T54" fmla="*/ 47 w 53"/>
                  <a:gd name="T55" fmla="*/ 47 h 47"/>
                  <a:gd name="T56" fmla="*/ 37 w 53"/>
                  <a:gd name="T57" fmla="*/ 45 h 47"/>
                  <a:gd name="T58" fmla="*/ 47 w 53"/>
                  <a:gd name="T59" fmla="*/ 46 h 47"/>
                  <a:gd name="T60" fmla="*/ 51 w 53"/>
                  <a:gd name="T61" fmla="*/ 41 h 47"/>
                  <a:gd name="T62" fmla="*/ 49 w 53"/>
                  <a:gd name="T63" fmla="*/ 38 h 47"/>
                  <a:gd name="T64" fmla="*/ 45 w 53"/>
                  <a:gd name="T65" fmla="*/ 32 h 47"/>
                  <a:gd name="T66" fmla="*/ 46 w 53"/>
                  <a:gd name="T67" fmla="*/ 28 h 47"/>
                  <a:gd name="T68" fmla="*/ 44 w 53"/>
                  <a:gd name="T69" fmla="*/ 23 h 47"/>
                  <a:gd name="T70" fmla="*/ 45 w 53"/>
                  <a:gd name="T71" fmla="*/ 22 h 47"/>
                  <a:gd name="T72" fmla="*/ 45 w 53"/>
                  <a:gd name="T73" fmla="*/ 18 h 47"/>
                  <a:gd name="T74" fmla="*/ 46 w 53"/>
                  <a:gd name="T75" fmla="*/ 13 h 47"/>
                  <a:gd name="T76" fmla="*/ 43 w 53"/>
                  <a:gd name="T77" fmla="*/ 11 h 47"/>
                  <a:gd name="T78" fmla="*/ 36 w 53"/>
                  <a:gd name="T79" fmla="*/ 7 h 47"/>
                  <a:gd name="T80" fmla="*/ 33 w 53"/>
                  <a:gd name="T81" fmla="*/ 7 h 47"/>
                  <a:gd name="T82" fmla="*/ 28 w 53"/>
                  <a:gd name="T83" fmla="*/ 10 h 47"/>
                  <a:gd name="T84" fmla="*/ 27 w 53"/>
                  <a:gd name="T85" fmla="*/ 11 h 47"/>
                  <a:gd name="T86" fmla="*/ 22 w 53"/>
                  <a:gd name="T87" fmla="*/ 12 h 47"/>
                  <a:gd name="T88" fmla="*/ 16 w 53"/>
                  <a:gd name="T89" fmla="*/ 9 h 47"/>
                  <a:gd name="T90" fmla="*/ 10 w 53"/>
                  <a:gd name="T91" fmla="*/ 4 h 47"/>
                  <a:gd name="T92" fmla="*/ 11 w 53"/>
                  <a:gd name="T93" fmla="*/ 2 h 47"/>
                  <a:gd name="T94" fmla="*/ 7 w 53"/>
                  <a:gd name="T95" fmla="*/ 5 h 47"/>
                  <a:gd name="T96" fmla="*/ 2 w 53"/>
                  <a:gd name="T97" fmla="*/ 4 h 47"/>
                  <a:gd name="T98" fmla="*/ 3 w 53"/>
                  <a:gd name="T99" fmla="*/ 7 h 47"/>
                  <a:gd name="T100" fmla="*/ 7 w 53"/>
                  <a:gd name="T101" fmla="*/ 13 h 47"/>
                  <a:gd name="T102" fmla="*/ 6 w 53"/>
                  <a:gd name="T103" fmla="*/ 17 h 47"/>
                  <a:gd name="T104" fmla="*/ 11 w 53"/>
                  <a:gd name="T105" fmla="*/ 28 h 47"/>
                  <a:gd name="T106" fmla="*/ 13 w 53"/>
                  <a:gd name="T107" fmla="*/ 31 h 47"/>
                  <a:gd name="T108" fmla="*/ 16 w 53"/>
                  <a:gd name="T109" fmla="*/ 32 h 47"/>
                  <a:gd name="T110" fmla="*/ 22 w 53"/>
                  <a:gd name="T111" fmla="*/ 39 h 47"/>
                  <a:gd name="T112" fmla="*/ 32 w 53"/>
                  <a:gd name="T113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" h="47">
                    <a:moveTo>
                      <a:pt x="47" y="47"/>
                    </a:moveTo>
                    <a:cubicBezTo>
                      <a:pt x="46" y="47"/>
                      <a:pt x="46" y="47"/>
                      <a:pt x="45" y="47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5" y="45"/>
                      <a:pt x="35" y="44"/>
                    </a:cubicBezTo>
                    <a:cubicBezTo>
                      <a:pt x="35" y="43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1" y="43"/>
                      <a:pt x="29" y="44"/>
                      <a:pt x="27" y="43"/>
                    </a:cubicBezTo>
                    <a:cubicBezTo>
                      <a:pt x="26" y="43"/>
                      <a:pt x="25" y="42"/>
                      <a:pt x="24" y="41"/>
                    </a:cubicBezTo>
                    <a:cubicBezTo>
                      <a:pt x="23" y="41"/>
                      <a:pt x="22" y="40"/>
                      <a:pt x="22" y="40"/>
                    </a:cubicBezTo>
                    <a:cubicBezTo>
                      <a:pt x="20" y="39"/>
                      <a:pt x="18" y="37"/>
                      <a:pt x="18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4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0" y="32"/>
                      <a:pt x="10" y="30"/>
                      <a:pt x="10" y="28"/>
                    </a:cubicBezTo>
                    <a:cubicBezTo>
                      <a:pt x="9" y="27"/>
                      <a:pt x="9" y="25"/>
                      <a:pt x="7" y="24"/>
                    </a:cubicBezTo>
                    <a:cubicBezTo>
                      <a:pt x="6" y="23"/>
                      <a:pt x="3" y="21"/>
                      <a:pt x="4" y="19"/>
                    </a:cubicBezTo>
                    <a:cubicBezTo>
                      <a:pt x="4" y="18"/>
                      <a:pt x="5" y="17"/>
                      <a:pt x="5" y="17"/>
                    </a:cubicBezTo>
                    <a:cubicBezTo>
                      <a:pt x="5" y="16"/>
                      <a:pt x="6" y="15"/>
                      <a:pt x="6" y="14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6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3" y="1"/>
                      <a:pt x="13" y="2"/>
                    </a:cubicBezTo>
                    <a:cubicBezTo>
                      <a:pt x="13" y="3"/>
                      <a:pt x="13" y="3"/>
                      <a:pt x="12" y="4"/>
                    </a:cubicBezTo>
                    <a:cubicBezTo>
                      <a:pt x="14" y="5"/>
                      <a:pt x="14" y="5"/>
                      <a:pt x="15" y="7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8"/>
                      <a:pt x="17" y="8"/>
                      <a:pt x="18" y="9"/>
                    </a:cubicBezTo>
                    <a:cubicBezTo>
                      <a:pt x="19" y="10"/>
                      <a:pt x="20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3" y="11"/>
                      <a:pt x="24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0"/>
                      <a:pt x="26" y="10"/>
                      <a:pt x="27" y="10"/>
                    </a:cubicBezTo>
                    <a:cubicBezTo>
                      <a:pt x="27" y="10"/>
                      <a:pt x="27" y="9"/>
                      <a:pt x="27" y="9"/>
                    </a:cubicBezTo>
                    <a:cubicBezTo>
                      <a:pt x="28" y="7"/>
                      <a:pt x="30" y="6"/>
                      <a:pt x="31" y="6"/>
                    </a:cubicBezTo>
                    <a:cubicBezTo>
                      <a:pt x="31" y="6"/>
                      <a:pt x="32" y="6"/>
                      <a:pt x="32" y="5"/>
                    </a:cubicBezTo>
                    <a:cubicBezTo>
                      <a:pt x="33" y="5"/>
                      <a:pt x="35" y="5"/>
                      <a:pt x="36" y="5"/>
                    </a:cubicBezTo>
                    <a:cubicBezTo>
                      <a:pt x="36" y="5"/>
                      <a:pt x="36" y="5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8" y="6"/>
                      <a:pt x="38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7"/>
                      <a:pt x="43" y="9"/>
                      <a:pt x="44" y="10"/>
                    </a:cubicBezTo>
                    <a:cubicBezTo>
                      <a:pt x="44" y="10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4"/>
                    </a:cubicBezTo>
                    <a:cubicBezTo>
                      <a:pt x="47" y="16"/>
                      <a:pt x="47" y="17"/>
                      <a:pt x="46" y="19"/>
                    </a:cubicBezTo>
                    <a:cubicBezTo>
                      <a:pt x="46" y="19"/>
                      <a:pt x="46" y="2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21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6" y="22"/>
                      <a:pt x="46" y="22"/>
                      <a:pt x="46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5" y="24"/>
                      <a:pt x="45" y="24"/>
                    </a:cubicBezTo>
                    <a:cubicBezTo>
                      <a:pt x="45" y="25"/>
                      <a:pt x="45" y="26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7"/>
                      <a:pt x="49" y="28"/>
                      <a:pt x="48" y="30"/>
                    </a:cubicBezTo>
                    <a:cubicBezTo>
                      <a:pt x="48" y="31"/>
                      <a:pt x="47" y="32"/>
                      <a:pt x="47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47" y="35"/>
                      <a:pt x="47" y="35"/>
                    </a:cubicBezTo>
                    <a:cubicBezTo>
                      <a:pt x="48" y="35"/>
                      <a:pt x="48" y="36"/>
                      <a:pt x="48" y="36"/>
                    </a:cubicBezTo>
                    <a:cubicBezTo>
                      <a:pt x="48" y="36"/>
                      <a:pt x="49" y="37"/>
                      <a:pt x="50" y="37"/>
                    </a:cubicBezTo>
                    <a:cubicBezTo>
                      <a:pt x="50" y="37"/>
                      <a:pt x="50" y="37"/>
                      <a:pt x="51" y="37"/>
                    </a:cubicBezTo>
                    <a:cubicBezTo>
                      <a:pt x="52" y="38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2" y="40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2" y="43"/>
                      <a:pt x="51" y="43"/>
                      <a:pt x="50" y="44"/>
                    </a:cubicBezTo>
                    <a:cubicBezTo>
                      <a:pt x="50" y="44"/>
                      <a:pt x="49" y="44"/>
                      <a:pt x="49" y="45"/>
                    </a:cubicBezTo>
                    <a:cubicBezTo>
                      <a:pt x="48" y="45"/>
                      <a:pt x="48" y="46"/>
                      <a:pt x="48" y="46"/>
                    </a:cubicBezTo>
                    <a:cubicBezTo>
                      <a:pt x="48" y="47"/>
                      <a:pt x="48" y="47"/>
                      <a:pt x="47" y="47"/>
                    </a:cubicBezTo>
                    <a:close/>
                    <a:moveTo>
                      <a:pt x="34" y="40"/>
                    </a:moveTo>
                    <a:cubicBezTo>
                      <a:pt x="35" y="40"/>
                      <a:pt x="36" y="42"/>
                      <a:pt x="36" y="43"/>
                    </a:cubicBezTo>
                    <a:cubicBezTo>
                      <a:pt x="36" y="44"/>
                      <a:pt x="37" y="45"/>
                      <a:pt x="37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6" y="46"/>
                      <a:pt x="46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5"/>
                      <a:pt x="48" y="44"/>
                    </a:cubicBezTo>
                    <a:cubicBezTo>
                      <a:pt x="48" y="43"/>
                      <a:pt x="49" y="43"/>
                      <a:pt x="50" y="42"/>
                    </a:cubicBezTo>
                    <a:cubicBezTo>
                      <a:pt x="50" y="42"/>
                      <a:pt x="51" y="42"/>
                      <a:pt x="51" y="41"/>
                    </a:cubicBezTo>
                    <a:cubicBezTo>
                      <a:pt x="50" y="41"/>
                      <a:pt x="50" y="40"/>
                      <a:pt x="50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8"/>
                      <a:pt x="49" y="38"/>
                      <a:pt x="49" y="38"/>
                    </a:cubicBezTo>
                    <a:cubicBezTo>
                      <a:pt x="48" y="38"/>
                      <a:pt x="47" y="37"/>
                      <a:pt x="47" y="36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5" y="34"/>
                      <a:pt x="45" y="33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1"/>
                      <a:pt x="47" y="30"/>
                      <a:pt x="47" y="29"/>
                    </a:cubicBezTo>
                    <a:cubicBezTo>
                      <a:pt x="47" y="29"/>
                      <a:pt x="47" y="29"/>
                      <a:pt x="46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4" y="27"/>
                      <a:pt x="44" y="25"/>
                      <a:pt x="44" y="24"/>
                    </a:cubicBezTo>
                    <a:cubicBezTo>
                      <a:pt x="44" y="24"/>
                      <a:pt x="44" y="24"/>
                      <a:pt x="44" y="23"/>
                    </a:cubicBezTo>
                    <a:cubicBezTo>
                      <a:pt x="44" y="23"/>
                      <a:pt x="44" y="22"/>
                      <a:pt x="44" y="22"/>
                    </a:cubicBezTo>
                    <a:cubicBezTo>
                      <a:pt x="44" y="22"/>
                      <a:pt x="44" y="22"/>
                      <a:pt x="45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1"/>
                      <a:pt x="44" y="21"/>
                      <a:pt x="44" y="20"/>
                    </a:cubicBezTo>
                    <a:cubicBezTo>
                      <a:pt x="44" y="19"/>
                      <a:pt x="44" y="19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7"/>
                      <a:pt x="46" y="15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3" y="11"/>
                      <a:pt x="43" y="11"/>
                    </a:cubicBezTo>
                    <a:cubicBezTo>
                      <a:pt x="42" y="10"/>
                      <a:pt x="41" y="9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7" y="8"/>
                      <a:pt x="36" y="7"/>
                    </a:cubicBezTo>
                    <a:cubicBezTo>
                      <a:pt x="36" y="7"/>
                      <a:pt x="36" y="7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4" y="6"/>
                      <a:pt x="33" y="7"/>
                    </a:cubicBezTo>
                    <a:cubicBezTo>
                      <a:pt x="32" y="7"/>
                      <a:pt x="32" y="7"/>
                      <a:pt x="31" y="7"/>
                    </a:cubicBezTo>
                    <a:cubicBezTo>
                      <a:pt x="30" y="7"/>
                      <a:pt x="29" y="8"/>
                      <a:pt x="28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1"/>
                      <a:pt x="26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2"/>
                      <a:pt x="23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8" y="11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4" y="9"/>
                      <a:pt x="13" y="7"/>
                    </a:cubicBezTo>
                    <a:cubicBezTo>
                      <a:pt x="13" y="6"/>
                      <a:pt x="13" y="6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3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5" y="5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2"/>
                      <a:pt x="5" y="13"/>
                      <a:pt x="7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6" y="17"/>
                    </a:cubicBezTo>
                    <a:cubicBezTo>
                      <a:pt x="6" y="18"/>
                      <a:pt x="5" y="19"/>
                      <a:pt x="5" y="20"/>
                    </a:cubicBezTo>
                    <a:cubicBezTo>
                      <a:pt x="5" y="21"/>
                      <a:pt x="6" y="22"/>
                      <a:pt x="8" y="23"/>
                    </a:cubicBezTo>
                    <a:cubicBezTo>
                      <a:pt x="10" y="25"/>
                      <a:pt x="11" y="26"/>
                      <a:pt x="11" y="28"/>
                    </a:cubicBezTo>
                    <a:cubicBezTo>
                      <a:pt x="11" y="29"/>
                      <a:pt x="12" y="30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1"/>
                      <a:pt x="16" y="32"/>
                      <a:pt x="16" y="32"/>
                    </a:cubicBezTo>
                    <a:cubicBezTo>
                      <a:pt x="17" y="32"/>
                      <a:pt x="18" y="33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6"/>
                      <a:pt x="21" y="38"/>
                      <a:pt x="22" y="39"/>
                    </a:cubicBezTo>
                    <a:cubicBezTo>
                      <a:pt x="23" y="39"/>
                      <a:pt x="24" y="40"/>
                      <a:pt x="24" y="40"/>
                    </a:cubicBezTo>
                    <a:cubicBezTo>
                      <a:pt x="25" y="41"/>
                      <a:pt x="26" y="42"/>
                      <a:pt x="27" y="42"/>
                    </a:cubicBezTo>
                    <a:cubicBezTo>
                      <a:pt x="29" y="42"/>
                      <a:pt x="30" y="42"/>
                      <a:pt x="32" y="41"/>
                    </a:cubicBezTo>
                    <a:cubicBezTo>
                      <a:pt x="32" y="41"/>
                      <a:pt x="33" y="41"/>
                      <a:pt x="33" y="41"/>
                    </a:cubicBezTo>
                    <a:cubicBezTo>
                      <a:pt x="33" y="40"/>
                      <a:pt x="34" y="40"/>
                      <a:pt x="3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09" name="Freeform 465"/>
              <p:cNvSpPr/>
              <p:nvPr/>
            </p:nvSpPr>
            <p:spPr bwMode="auto">
              <a:xfrm>
                <a:off x="3898" y="1736"/>
                <a:ext cx="69" cy="157"/>
              </a:xfrm>
              <a:custGeom>
                <a:avLst/>
                <a:gdLst>
                  <a:gd name="T0" fmla="*/ 0 w 29"/>
                  <a:gd name="T1" fmla="*/ 7 h 66"/>
                  <a:gd name="T2" fmla="*/ 6 w 29"/>
                  <a:gd name="T3" fmla="*/ 13 h 66"/>
                  <a:gd name="T4" fmla="*/ 7 w 29"/>
                  <a:gd name="T5" fmla="*/ 20 h 66"/>
                  <a:gd name="T6" fmla="*/ 8 w 29"/>
                  <a:gd name="T7" fmla="*/ 23 h 66"/>
                  <a:gd name="T8" fmla="*/ 8 w 29"/>
                  <a:gd name="T9" fmla="*/ 27 h 66"/>
                  <a:gd name="T10" fmla="*/ 12 w 29"/>
                  <a:gd name="T11" fmla="*/ 33 h 66"/>
                  <a:gd name="T12" fmla="*/ 12 w 29"/>
                  <a:gd name="T13" fmla="*/ 36 h 66"/>
                  <a:gd name="T14" fmla="*/ 10 w 29"/>
                  <a:gd name="T15" fmla="*/ 38 h 66"/>
                  <a:gd name="T16" fmla="*/ 5 w 29"/>
                  <a:gd name="T17" fmla="*/ 44 h 66"/>
                  <a:gd name="T18" fmla="*/ 1 w 29"/>
                  <a:gd name="T19" fmla="*/ 49 h 66"/>
                  <a:gd name="T20" fmla="*/ 2 w 29"/>
                  <a:gd name="T21" fmla="*/ 56 h 66"/>
                  <a:gd name="T22" fmla="*/ 5 w 29"/>
                  <a:gd name="T23" fmla="*/ 62 h 66"/>
                  <a:gd name="T24" fmla="*/ 6 w 29"/>
                  <a:gd name="T25" fmla="*/ 64 h 66"/>
                  <a:gd name="T26" fmla="*/ 7 w 29"/>
                  <a:gd name="T27" fmla="*/ 63 h 66"/>
                  <a:gd name="T28" fmla="*/ 14 w 29"/>
                  <a:gd name="T29" fmla="*/ 61 h 66"/>
                  <a:gd name="T30" fmla="*/ 23 w 29"/>
                  <a:gd name="T31" fmla="*/ 56 h 66"/>
                  <a:gd name="T32" fmla="*/ 28 w 29"/>
                  <a:gd name="T33" fmla="*/ 49 h 66"/>
                  <a:gd name="T34" fmla="*/ 27 w 29"/>
                  <a:gd name="T35" fmla="*/ 45 h 66"/>
                  <a:gd name="T36" fmla="*/ 26 w 29"/>
                  <a:gd name="T37" fmla="*/ 41 h 66"/>
                  <a:gd name="T38" fmla="*/ 24 w 29"/>
                  <a:gd name="T39" fmla="*/ 34 h 66"/>
                  <a:gd name="T40" fmla="*/ 25 w 29"/>
                  <a:gd name="T41" fmla="*/ 30 h 66"/>
                  <a:gd name="T42" fmla="*/ 23 w 29"/>
                  <a:gd name="T43" fmla="*/ 24 h 66"/>
                  <a:gd name="T44" fmla="*/ 24 w 29"/>
                  <a:gd name="T45" fmla="*/ 16 h 66"/>
                  <a:gd name="T46" fmla="*/ 21 w 29"/>
                  <a:gd name="T47" fmla="*/ 13 h 66"/>
                  <a:gd name="T48" fmla="*/ 21 w 29"/>
                  <a:gd name="T49" fmla="*/ 9 h 66"/>
                  <a:gd name="T50" fmla="*/ 22 w 29"/>
                  <a:gd name="T51" fmla="*/ 7 h 66"/>
                  <a:gd name="T52" fmla="*/ 23 w 29"/>
                  <a:gd name="T53" fmla="*/ 5 h 66"/>
                  <a:gd name="T54" fmla="*/ 20 w 29"/>
                  <a:gd name="T55" fmla="*/ 0 h 66"/>
                  <a:gd name="T56" fmla="*/ 15 w 29"/>
                  <a:gd name="T57" fmla="*/ 2 h 66"/>
                  <a:gd name="T58" fmla="*/ 13 w 29"/>
                  <a:gd name="T59" fmla="*/ 6 h 66"/>
                  <a:gd name="T60" fmla="*/ 11 w 29"/>
                  <a:gd name="T61" fmla="*/ 10 h 66"/>
                  <a:gd name="T62" fmla="*/ 9 w 29"/>
                  <a:gd name="T63" fmla="*/ 9 h 66"/>
                  <a:gd name="T64" fmla="*/ 7 w 29"/>
                  <a:gd name="T65" fmla="*/ 10 h 66"/>
                  <a:gd name="T66" fmla="*/ 2 w 29"/>
                  <a:gd name="T67" fmla="*/ 6 h 66"/>
                  <a:gd name="T68" fmla="*/ 0 w 29"/>
                  <a:gd name="T69" fmla="*/ 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66">
                    <a:moveTo>
                      <a:pt x="0" y="7"/>
                    </a:moveTo>
                    <a:cubicBezTo>
                      <a:pt x="2" y="9"/>
                      <a:pt x="4" y="11"/>
                      <a:pt x="6" y="13"/>
                    </a:cubicBezTo>
                    <a:cubicBezTo>
                      <a:pt x="8" y="15"/>
                      <a:pt x="7" y="17"/>
                      <a:pt x="7" y="20"/>
                    </a:cubicBezTo>
                    <a:cubicBezTo>
                      <a:pt x="7" y="21"/>
                      <a:pt x="8" y="22"/>
                      <a:pt x="8" y="23"/>
                    </a:cubicBezTo>
                    <a:cubicBezTo>
                      <a:pt x="9" y="24"/>
                      <a:pt x="8" y="25"/>
                      <a:pt x="8" y="27"/>
                    </a:cubicBezTo>
                    <a:cubicBezTo>
                      <a:pt x="8" y="30"/>
                      <a:pt x="12" y="30"/>
                      <a:pt x="12" y="33"/>
                    </a:cubicBezTo>
                    <a:cubicBezTo>
                      <a:pt x="12" y="33"/>
                      <a:pt x="13" y="35"/>
                      <a:pt x="12" y="36"/>
                    </a:cubicBezTo>
                    <a:cubicBezTo>
                      <a:pt x="10" y="36"/>
                      <a:pt x="11" y="36"/>
                      <a:pt x="10" y="38"/>
                    </a:cubicBezTo>
                    <a:cubicBezTo>
                      <a:pt x="9" y="40"/>
                      <a:pt x="7" y="43"/>
                      <a:pt x="5" y="44"/>
                    </a:cubicBezTo>
                    <a:cubicBezTo>
                      <a:pt x="3" y="46"/>
                      <a:pt x="2" y="46"/>
                      <a:pt x="1" y="49"/>
                    </a:cubicBezTo>
                    <a:cubicBezTo>
                      <a:pt x="0" y="50"/>
                      <a:pt x="2" y="54"/>
                      <a:pt x="2" y="56"/>
                    </a:cubicBezTo>
                    <a:cubicBezTo>
                      <a:pt x="0" y="57"/>
                      <a:pt x="3" y="64"/>
                      <a:pt x="5" y="62"/>
                    </a:cubicBezTo>
                    <a:cubicBezTo>
                      <a:pt x="6" y="63"/>
                      <a:pt x="6" y="63"/>
                      <a:pt x="6" y="64"/>
                    </a:cubicBezTo>
                    <a:cubicBezTo>
                      <a:pt x="6" y="64"/>
                      <a:pt x="7" y="64"/>
                      <a:pt x="7" y="63"/>
                    </a:cubicBezTo>
                    <a:cubicBezTo>
                      <a:pt x="8" y="66"/>
                      <a:pt x="12" y="62"/>
                      <a:pt x="14" y="61"/>
                    </a:cubicBezTo>
                    <a:cubicBezTo>
                      <a:pt x="18" y="61"/>
                      <a:pt x="19" y="60"/>
                      <a:pt x="23" y="56"/>
                    </a:cubicBezTo>
                    <a:cubicBezTo>
                      <a:pt x="25" y="54"/>
                      <a:pt x="26" y="52"/>
                      <a:pt x="28" y="49"/>
                    </a:cubicBezTo>
                    <a:cubicBezTo>
                      <a:pt x="29" y="48"/>
                      <a:pt x="28" y="46"/>
                      <a:pt x="27" y="45"/>
                    </a:cubicBezTo>
                    <a:cubicBezTo>
                      <a:pt x="26" y="43"/>
                      <a:pt x="25" y="43"/>
                      <a:pt x="26" y="41"/>
                    </a:cubicBezTo>
                    <a:cubicBezTo>
                      <a:pt x="26" y="38"/>
                      <a:pt x="24" y="36"/>
                      <a:pt x="24" y="34"/>
                    </a:cubicBezTo>
                    <a:cubicBezTo>
                      <a:pt x="24" y="33"/>
                      <a:pt x="25" y="31"/>
                      <a:pt x="25" y="30"/>
                    </a:cubicBezTo>
                    <a:cubicBezTo>
                      <a:pt x="24" y="28"/>
                      <a:pt x="24" y="26"/>
                      <a:pt x="23" y="24"/>
                    </a:cubicBezTo>
                    <a:cubicBezTo>
                      <a:pt x="22" y="21"/>
                      <a:pt x="25" y="19"/>
                      <a:pt x="24" y="16"/>
                    </a:cubicBezTo>
                    <a:cubicBezTo>
                      <a:pt x="23" y="15"/>
                      <a:pt x="22" y="14"/>
                      <a:pt x="21" y="13"/>
                    </a:cubicBezTo>
                    <a:cubicBezTo>
                      <a:pt x="20" y="12"/>
                      <a:pt x="22" y="10"/>
                      <a:pt x="21" y="9"/>
                    </a:cubicBezTo>
                    <a:cubicBezTo>
                      <a:pt x="22" y="9"/>
                      <a:pt x="22" y="8"/>
                      <a:pt x="22" y="7"/>
                    </a:cubicBezTo>
                    <a:cubicBezTo>
                      <a:pt x="21" y="6"/>
                      <a:pt x="23" y="6"/>
                      <a:pt x="23" y="5"/>
                    </a:cubicBezTo>
                    <a:cubicBezTo>
                      <a:pt x="23" y="2"/>
                      <a:pt x="21" y="2"/>
                      <a:pt x="20" y="0"/>
                    </a:cubicBezTo>
                    <a:cubicBezTo>
                      <a:pt x="19" y="0"/>
                      <a:pt x="16" y="1"/>
                      <a:pt x="15" y="2"/>
                    </a:cubicBezTo>
                    <a:cubicBezTo>
                      <a:pt x="13" y="2"/>
                      <a:pt x="13" y="5"/>
                      <a:pt x="13" y="6"/>
                    </a:cubicBezTo>
                    <a:cubicBezTo>
                      <a:pt x="13" y="9"/>
                      <a:pt x="12" y="9"/>
                      <a:pt x="11" y="10"/>
                    </a:cubicBezTo>
                    <a:cubicBezTo>
                      <a:pt x="10" y="11"/>
                      <a:pt x="9" y="10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4" y="10"/>
                      <a:pt x="4" y="8"/>
                      <a:pt x="2" y="6"/>
                    </a:cubicBezTo>
                    <a:cubicBezTo>
                      <a:pt x="1" y="5"/>
                      <a:pt x="1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0" name="Freeform 466"/>
              <p:cNvSpPr>
                <a:spLocks noEditPoints="1"/>
              </p:cNvSpPr>
              <p:nvPr/>
            </p:nvSpPr>
            <p:spPr bwMode="auto">
              <a:xfrm>
                <a:off x="3893" y="1733"/>
                <a:ext cx="76" cy="157"/>
              </a:xfrm>
              <a:custGeom>
                <a:avLst/>
                <a:gdLst>
                  <a:gd name="T0" fmla="*/ 7 w 32"/>
                  <a:gd name="T1" fmla="*/ 64 h 66"/>
                  <a:gd name="T2" fmla="*/ 4 w 32"/>
                  <a:gd name="T3" fmla="*/ 56 h 66"/>
                  <a:gd name="T4" fmla="*/ 5 w 32"/>
                  <a:gd name="T5" fmla="*/ 46 h 66"/>
                  <a:gd name="T6" fmla="*/ 11 w 32"/>
                  <a:gd name="T7" fmla="*/ 39 h 66"/>
                  <a:gd name="T8" fmla="*/ 14 w 32"/>
                  <a:gd name="T9" fmla="*/ 34 h 66"/>
                  <a:gd name="T10" fmla="*/ 9 w 32"/>
                  <a:gd name="T11" fmla="*/ 28 h 66"/>
                  <a:gd name="T12" fmla="*/ 9 w 32"/>
                  <a:gd name="T13" fmla="*/ 21 h 66"/>
                  <a:gd name="T14" fmla="*/ 1 w 32"/>
                  <a:gd name="T15" fmla="*/ 9 h 66"/>
                  <a:gd name="T16" fmla="*/ 2 w 32"/>
                  <a:gd name="T17" fmla="*/ 7 h 66"/>
                  <a:gd name="T18" fmla="*/ 5 w 32"/>
                  <a:gd name="T19" fmla="*/ 8 h 66"/>
                  <a:gd name="T20" fmla="*/ 11 w 32"/>
                  <a:gd name="T21" fmla="*/ 9 h 66"/>
                  <a:gd name="T22" fmla="*/ 12 w 32"/>
                  <a:gd name="T23" fmla="*/ 11 h 66"/>
                  <a:gd name="T24" fmla="*/ 15 w 32"/>
                  <a:gd name="T25" fmla="*/ 7 h 66"/>
                  <a:gd name="T26" fmla="*/ 22 w 32"/>
                  <a:gd name="T27" fmla="*/ 1 h 66"/>
                  <a:gd name="T28" fmla="*/ 25 w 32"/>
                  <a:gd name="T29" fmla="*/ 7 h 66"/>
                  <a:gd name="T30" fmla="*/ 24 w 32"/>
                  <a:gd name="T31" fmla="*/ 10 h 66"/>
                  <a:gd name="T32" fmla="*/ 26 w 32"/>
                  <a:gd name="T33" fmla="*/ 17 h 66"/>
                  <a:gd name="T34" fmla="*/ 27 w 32"/>
                  <a:gd name="T35" fmla="*/ 28 h 66"/>
                  <a:gd name="T36" fmla="*/ 27 w 32"/>
                  <a:gd name="T37" fmla="*/ 35 h 66"/>
                  <a:gd name="T38" fmla="*/ 29 w 32"/>
                  <a:gd name="T39" fmla="*/ 46 h 66"/>
                  <a:gd name="T40" fmla="*/ 30 w 32"/>
                  <a:gd name="T41" fmla="*/ 52 h 66"/>
                  <a:gd name="T42" fmla="*/ 14 w 32"/>
                  <a:gd name="T43" fmla="*/ 64 h 66"/>
                  <a:gd name="T44" fmla="*/ 9 w 32"/>
                  <a:gd name="T45" fmla="*/ 65 h 66"/>
                  <a:gd name="T46" fmla="*/ 9 w 32"/>
                  <a:gd name="T47" fmla="*/ 64 h 66"/>
                  <a:gd name="T48" fmla="*/ 24 w 32"/>
                  <a:gd name="T49" fmla="*/ 57 h 66"/>
                  <a:gd name="T50" fmla="*/ 29 w 32"/>
                  <a:gd name="T51" fmla="*/ 47 h 66"/>
                  <a:gd name="T52" fmla="*/ 26 w 32"/>
                  <a:gd name="T53" fmla="*/ 38 h 66"/>
                  <a:gd name="T54" fmla="*/ 26 w 32"/>
                  <a:gd name="T55" fmla="*/ 31 h 66"/>
                  <a:gd name="T56" fmla="*/ 25 w 32"/>
                  <a:gd name="T57" fmla="*/ 21 h 66"/>
                  <a:gd name="T58" fmla="*/ 22 w 32"/>
                  <a:gd name="T59" fmla="*/ 12 h 66"/>
                  <a:gd name="T60" fmla="*/ 22 w 32"/>
                  <a:gd name="T61" fmla="*/ 9 h 66"/>
                  <a:gd name="T62" fmla="*/ 24 w 32"/>
                  <a:gd name="T63" fmla="*/ 6 h 66"/>
                  <a:gd name="T64" fmla="*/ 18 w 32"/>
                  <a:gd name="T65" fmla="*/ 3 h 66"/>
                  <a:gd name="T66" fmla="*/ 16 w 32"/>
                  <a:gd name="T67" fmla="*/ 7 h 66"/>
                  <a:gd name="T68" fmla="*/ 12 w 32"/>
                  <a:gd name="T69" fmla="*/ 12 h 66"/>
                  <a:gd name="T70" fmla="*/ 10 w 32"/>
                  <a:gd name="T71" fmla="*/ 11 h 66"/>
                  <a:gd name="T72" fmla="*/ 4 w 32"/>
                  <a:gd name="T73" fmla="*/ 9 h 66"/>
                  <a:gd name="T74" fmla="*/ 8 w 32"/>
                  <a:gd name="T75" fmla="*/ 13 h 66"/>
                  <a:gd name="T76" fmla="*/ 11 w 32"/>
                  <a:gd name="T77" fmla="*/ 24 h 66"/>
                  <a:gd name="T78" fmla="*/ 13 w 32"/>
                  <a:gd name="T79" fmla="*/ 31 h 66"/>
                  <a:gd name="T80" fmla="*/ 15 w 32"/>
                  <a:gd name="T81" fmla="*/ 37 h 66"/>
                  <a:gd name="T82" fmla="*/ 11 w 32"/>
                  <a:gd name="T83" fmla="*/ 41 h 66"/>
                  <a:gd name="T84" fmla="*/ 3 w 32"/>
                  <a:gd name="T85" fmla="*/ 50 h 66"/>
                  <a:gd name="T86" fmla="*/ 5 w 32"/>
                  <a:gd name="T87" fmla="*/ 57 h 66"/>
                  <a:gd name="T88" fmla="*/ 7 w 32"/>
                  <a:gd name="T89" fmla="*/ 62 h 66"/>
                  <a:gd name="T90" fmla="*/ 8 w 32"/>
                  <a:gd name="T91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" h="66">
                    <a:moveTo>
                      <a:pt x="8" y="66"/>
                    </a:move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5" y="64"/>
                      <a:pt x="4" y="63"/>
                      <a:pt x="3" y="61"/>
                    </a:cubicBezTo>
                    <a:cubicBezTo>
                      <a:pt x="3" y="59"/>
                      <a:pt x="3" y="58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3" y="54"/>
                      <a:pt x="1" y="51"/>
                      <a:pt x="2" y="49"/>
                    </a:cubicBezTo>
                    <a:cubicBezTo>
                      <a:pt x="3" y="48"/>
                      <a:pt x="4" y="47"/>
                      <a:pt x="5" y="46"/>
                    </a:cubicBezTo>
                    <a:cubicBezTo>
                      <a:pt x="6" y="46"/>
                      <a:pt x="6" y="45"/>
                      <a:pt x="7" y="45"/>
                    </a:cubicBezTo>
                    <a:cubicBezTo>
                      <a:pt x="8" y="44"/>
                      <a:pt x="9" y="42"/>
                      <a:pt x="10" y="40"/>
                    </a:cubicBezTo>
                    <a:cubicBezTo>
                      <a:pt x="11" y="40"/>
                      <a:pt x="11" y="39"/>
                      <a:pt x="11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7"/>
                      <a:pt x="13" y="37"/>
                      <a:pt x="14" y="36"/>
                    </a:cubicBezTo>
                    <a:cubicBezTo>
                      <a:pt x="14" y="36"/>
                      <a:pt x="14" y="35"/>
                      <a:pt x="14" y="34"/>
                    </a:cubicBezTo>
                    <a:cubicBezTo>
                      <a:pt x="14" y="34"/>
                      <a:pt x="13" y="34"/>
                      <a:pt x="13" y="34"/>
                    </a:cubicBezTo>
                    <a:cubicBezTo>
                      <a:pt x="13" y="33"/>
                      <a:pt x="13" y="32"/>
                      <a:pt x="12" y="32"/>
                    </a:cubicBezTo>
                    <a:cubicBezTo>
                      <a:pt x="11" y="31"/>
                      <a:pt x="9" y="30"/>
                      <a:pt x="9" y="28"/>
                    </a:cubicBezTo>
                    <a:cubicBezTo>
                      <a:pt x="9" y="27"/>
                      <a:pt x="9" y="26"/>
                      <a:pt x="9" y="26"/>
                    </a:cubicBezTo>
                    <a:cubicBezTo>
                      <a:pt x="10" y="25"/>
                      <a:pt x="10" y="25"/>
                      <a:pt x="9" y="24"/>
                    </a:cubicBezTo>
                    <a:cubicBezTo>
                      <a:pt x="9" y="23"/>
                      <a:pt x="9" y="22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6"/>
                      <a:pt x="7" y="14"/>
                    </a:cubicBezTo>
                    <a:cubicBezTo>
                      <a:pt x="5" y="12"/>
                      <a:pt x="3" y="11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6" y="9"/>
                      <a:pt x="7" y="10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9"/>
                      <a:pt x="15" y="9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9" y="1"/>
                      <a:pt x="21" y="0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4" y="2"/>
                      <a:pt x="26" y="4"/>
                      <a:pt x="25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5" y="9"/>
                      <a:pt x="25" y="10"/>
                      <a:pt x="24" y="10"/>
                    </a:cubicBezTo>
                    <a:cubicBezTo>
                      <a:pt x="24" y="11"/>
                      <a:pt x="24" y="11"/>
                      <a:pt x="24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5"/>
                      <a:pt x="26" y="15"/>
                      <a:pt x="26" y="17"/>
                    </a:cubicBezTo>
                    <a:cubicBezTo>
                      <a:pt x="27" y="19"/>
                      <a:pt x="27" y="20"/>
                      <a:pt x="26" y="22"/>
                    </a:cubicBezTo>
                    <a:cubicBezTo>
                      <a:pt x="26" y="23"/>
                      <a:pt x="25" y="23"/>
                      <a:pt x="26" y="25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7" y="32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27" y="36"/>
                      <a:pt x="27" y="37"/>
                      <a:pt x="28" y="38"/>
                    </a:cubicBezTo>
                    <a:cubicBezTo>
                      <a:pt x="28" y="39"/>
                      <a:pt x="29" y="40"/>
                      <a:pt x="29" y="42"/>
                    </a:cubicBezTo>
                    <a:cubicBezTo>
                      <a:pt x="28" y="44"/>
                      <a:pt x="28" y="44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7"/>
                      <a:pt x="32" y="49"/>
                      <a:pt x="31" y="50"/>
                    </a:cubicBezTo>
                    <a:cubicBezTo>
                      <a:pt x="30" y="51"/>
                      <a:pt x="30" y="51"/>
                      <a:pt x="30" y="52"/>
                    </a:cubicBezTo>
                    <a:cubicBezTo>
                      <a:pt x="28" y="54"/>
                      <a:pt x="27" y="56"/>
                      <a:pt x="25" y="58"/>
                    </a:cubicBezTo>
                    <a:cubicBezTo>
                      <a:pt x="22" y="61"/>
                      <a:pt x="21" y="62"/>
                      <a:pt x="16" y="63"/>
                    </a:cubicBezTo>
                    <a:cubicBezTo>
                      <a:pt x="16" y="63"/>
                      <a:pt x="15" y="64"/>
                      <a:pt x="14" y="64"/>
                    </a:cubicBezTo>
                    <a:cubicBezTo>
                      <a:pt x="13" y="65"/>
                      <a:pt x="11" y="66"/>
                      <a:pt x="10" y="66"/>
                    </a:cubicBezTo>
                    <a:cubicBezTo>
                      <a:pt x="9" y="66"/>
                      <a:pt x="9" y="66"/>
                      <a:pt x="9" y="65"/>
                    </a:cubicBezTo>
                    <a:cubicBezTo>
                      <a:pt x="9" y="65"/>
                      <a:pt x="9" y="65"/>
                      <a:pt x="9" y="65"/>
                    </a:cubicBezTo>
                    <a:lnTo>
                      <a:pt x="8" y="66"/>
                    </a:lnTo>
                    <a:close/>
                    <a:moveTo>
                      <a:pt x="9" y="63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0" y="65"/>
                      <a:pt x="12" y="64"/>
                      <a:pt x="13" y="63"/>
                    </a:cubicBezTo>
                    <a:cubicBezTo>
                      <a:pt x="14" y="62"/>
                      <a:pt x="15" y="62"/>
                      <a:pt x="16" y="62"/>
                    </a:cubicBezTo>
                    <a:cubicBezTo>
                      <a:pt x="20" y="61"/>
                      <a:pt x="21" y="60"/>
                      <a:pt x="24" y="57"/>
                    </a:cubicBezTo>
                    <a:cubicBezTo>
                      <a:pt x="26" y="55"/>
                      <a:pt x="27" y="53"/>
                      <a:pt x="29" y="51"/>
                    </a:cubicBezTo>
                    <a:cubicBezTo>
                      <a:pt x="29" y="51"/>
                      <a:pt x="29" y="50"/>
                      <a:pt x="30" y="50"/>
                    </a:cubicBezTo>
                    <a:cubicBezTo>
                      <a:pt x="30" y="49"/>
                      <a:pt x="30" y="48"/>
                      <a:pt x="29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7" y="45"/>
                      <a:pt x="27" y="44"/>
                      <a:pt x="27" y="42"/>
                    </a:cubicBezTo>
                    <a:cubicBezTo>
                      <a:pt x="28" y="41"/>
                      <a:pt x="27" y="39"/>
                      <a:pt x="26" y="38"/>
                    </a:cubicBezTo>
                    <a:cubicBezTo>
                      <a:pt x="26" y="37"/>
                      <a:pt x="25" y="36"/>
                      <a:pt x="25" y="35"/>
                    </a:cubicBezTo>
                    <a:cubicBezTo>
                      <a:pt x="25" y="34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6" y="31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7"/>
                      <a:pt x="25" y="26"/>
                      <a:pt x="24" y="25"/>
                    </a:cubicBezTo>
                    <a:cubicBezTo>
                      <a:pt x="24" y="23"/>
                      <a:pt x="24" y="22"/>
                      <a:pt x="25" y="21"/>
                    </a:cubicBezTo>
                    <a:cubicBezTo>
                      <a:pt x="25" y="20"/>
                      <a:pt x="26" y="19"/>
                      <a:pt x="25" y="18"/>
                    </a:cubicBezTo>
                    <a:cubicBezTo>
                      <a:pt x="24" y="16"/>
                      <a:pt x="24" y="15"/>
                      <a:pt x="23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8"/>
                    </a:cubicBezTo>
                    <a:cubicBezTo>
                      <a:pt x="23" y="7"/>
                      <a:pt x="23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1" y="2"/>
                      <a:pt x="19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4"/>
                      <a:pt x="16" y="5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9"/>
                      <a:pt x="15" y="10"/>
                      <a:pt x="14" y="11"/>
                    </a:cubicBezTo>
                    <a:cubicBezTo>
                      <a:pt x="14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2" y="12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1"/>
                    </a:cubicBezTo>
                    <a:cubicBezTo>
                      <a:pt x="10" y="11"/>
                      <a:pt x="10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6" y="11"/>
                      <a:pt x="5" y="10"/>
                      <a:pt x="4" y="9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0"/>
                      <a:pt x="6" y="12"/>
                      <a:pt x="8" y="13"/>
                    </a:cubicBezTo>
                    <a:cubicBezTo>
                      <a:pt x="10" y="15"/>
                      <a:pt x="10" y="17"/>
                      <a:pt x="10" y="20"/>
                    </a:cubicBezTo>
                    <a:cubicBezTo>
                      <a:pt x="10" y="20"/>
                      <a:pt x="10" y="20"/>
                      <a:pt x="10" y="21"/>
                    </a:cubicBezTo>
                    <a:cubicBezTo>
                      <a:pt x="10" y="22"/>
                      <a:pt x="10" y="22"/>
                      <a:pt x="11" y="24"/>
                    </a:cubicBezTo>
                    <a:cubicBezTo>
                      <a:pt x="11" y="25"/>
                      <a:pt x="11" y="26"/>
                      <a:pt x="11" y="26"/>
                    </a:cubicBezTo>
                    <a:cubicBezTo>
                      <a:pt x="11" y="27"/>
                      <a:pt x="10" y="27"/>
                      <a:pt x="11" y="28"/>
                    </a:cubicBezTo>
                    <a:cubicBezTo>
                      <a:pt x="11" y="29"/>
                      <a:pt x="12" y="30"/>
                      <a:pt x="13" y="31"/>
                    </a:cubicBezTo>
                    <a:cubicBezTo>
                      <a:pt x="14" y="31"/>
                      <a:pt x="14" y="32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5"/>
                      <a:pt x="16" y="37"/>
                      <a:pt x="15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9"/>
                      <a:pt x="13" y="39"/>
                    </a:cubicBezTo>
                    <a:cubicBezTo>
                      <a:pt x="12" y="40"/>
                      <a:pt x="12" y="41"/>
                      <a:pt x="11" y="41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6"/>
                      <a:pt x="6" y="47"/>
                      <a:pt x="6" y="47"/>
                    </a:cubicBezTo>
                    <a:cubicBezTo>
                      <a:pt x="5" y="48"/>
                      <a:pt x="4" y="49"/>
                      <a:pt x="3" y="50"/>
                    </a:cubicBezTo>
                    <a:cubicBezTo>
                      <a:pt x="3" y="51"/>
                      <a:pt x="4" y="55"/>
                      <a:pt x="5" y="56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5" y="62"/>
                      <a:pt x="6" y="63"/>
                      <a:pt x="6" y="63"/>
                    </a:cubicBezTo>
                    <a:cubicBezTo>
                      <a:pt x="6" y="63"/>
                      <a:pt x="7" y="63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3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1" name="Freeform 467"/>
              <p:cNvSpPr/>
              <p:nvPr/>
            </p:nvSpPr>
            <p:spPr bwMode="auto">
              <a:xfrm>
                <a:off x="3777" y="206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2" name="Freeform 468"/>
              <p:cNvSpPr/>
              <p:nvPr/>
            </p:nvSpPr>
            <p:spPr bwMode="auto">
              <a:xfrm>
                <a:off x="3772" y="206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1 w 4"/>
                  <a:gd name="T5" fmla="*/ 2 h 4"/>
                  <a:gd name="T6" fmla="*/ 0 w 4"/>
                  <a:gd name="T7" fmla="*/ 0 h 4"/>
                  <a:gd name="T8" fmla="*/ 4 w 4"/>
                  <a:gd name="T9" fmla="*/ 2 h 4"/>
                  <a:gd name="T10" fmla="*/ 3 w 4"/>
                  <a:gd name="T11" fmla="*/ 3 h 4"/>
                  <a:gd name="T12" fmla="*/ 3 w 4"/>
                  <a:gd name="T13" fmla="*/ 3 h 4"/>
                  <a:gd name="T14" fmla="*/ 2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3" name="Freeform 469"/>
              <p:cNvSpPr/>
              <p:nvPr/>
            </p:nvSpPr>
            <p:spPr bwMode="auto">
              <a:xfrm>
                <a:off x="3701" y="1945"/>
                <a:ext cx="29" cy="38"/>
              </a:xfrm>
              <a:custGeom>
                <a:avLst/>
                <a:gdLst>
                  <a:gd name="T0" fmla="*/ 8 w 12"/>
                  <a:gd name="T1" fmla="*/ 1 h 16"/>
                  <a:gd name="T2" fmla="*/ 8 w 12"/>
                  <a:gd name="T3" fmla="*/ 0 h 16"/>
                  <a:gd name="T4" fmla="*/ 5 w 12"/>
                  <a:gd name="T5" fmla="*/ 2 h 16"/>
                  <a:gd name="T6" fmla="*/ 6 w 12"/>
                  <a:gd name="T7" fmla="*/ 3 h 16"/>
                  <a:gd name="T8" fmla="*/ 2 w 12"/>
                  <a:gd name="T9" fmla="*/ 5 h 16"/>
                  <a:gd name="T10" fmla="*/ 1 w 12"/>
                  <a:gd name="T11" fmla="*/ 5 h 16"/>
                  <a:gd name="T12" fmla="*/ 3 w 12"/>
                  <a:gd name="T13" fmla="*/ 6 h 16"/>
                  <a:gd name="T14" fmla="*/ 5 w 12"/>
                  <a:gd name="T15" fmla="*/ 9 h 16"/>
                  <a:gd name="T16" fmla="*/ 2 w 12"/>
                  <a:gd name="T17" fmla="*/ 12 h 16"/>
                  <a:gd name="T18" fmla="*/ 5 w 12"/>
                  <a:gd name="T19" fmla="*/ 11 h 16"/>
                  <a:gd name="T20" fmla="*/ 1 w 12"/>
                  <a:gd name="T21" fmla="*/ 13 h 16"/>
                  <a:gd name="T22" fmla="*/ 2 w 12"/>
                  <a:gd name="T23" fmla="*/ 14 h 16"/>
                  <a:gd name="T24" fmla="*/ 1 w 12"/>
                  <a:gd name="T25" fmla="*/ 15 h 16"/>
                  <a:gd name="T26" fmla="*/ 3 w 12"/>
                  <a:gd name="T27" fmla="*/ 15 h 16"/>
                  <a:gd name="T28" fmla="*/ 1 w 12"/>
                  <a:gd name="T29" fmla="*/ 16 h 16"/>
                  <a:gd name="T30" fmla="*/ 3 w 12"/>
                  <a:gd name="T31" fmla="*/ 15 h 16"/>
                  <a:gd name="T32" fmla="*/ 2 w 12"/>
                  <a:gd name="T33" fmla="*/ 16 h 16"/>
                  <a:gd name="T34" fmla="*/ 9 w 12"/>
                  <a:gd name="T35" fmla="*/ 14 h 16"/>
                  <a:gd name="T36" fmla="*/ 12 w 12"/>
                  <a:gd name="T37" fmla="*/ 9 h 16"/>
                  <a:gd name="T38" fmla="*/ 11 w 12"/>
                  <a:gd name="T39" fmla="*/ 3 h 16"/>
                  <a:gd name="T40" fmla="*/ 8 w 12"/>
                  <a:gd name="T41" fmla="*/ 4 h 16"/>
                  <a:gd name="T42" fmla="*/ 8 w 12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6"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5" y="2"/>
                    </a:cubicBezTo>
                    <a:cubicBezTo>
                      <a:pt x="5" y="2"/>
                      <a:pt x="6" y="3"/>
                      <a:pt x="6" y="3"/>
                    </a:cubicBezTo>
                    <a:cubicBezTo>
                      <a:pt x="6" y="6"/>
                      <a:pt x="2" y="3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0" y="7"/>
                      <a:pt x="3" y="9"/>
                      <a:pt x="5" y="9"/>
                    </a:cubicBezTo>
                    <a:cubicBezTo>
                      <a:pt x="4" y="10"/>
                      <a:pt x="3" y="11"/>
                      <a:pt x="2" y="12"/>
                    </a:cubicBezTo>
                    <a:cubicBezTo>
                      <a:pt x="3" y="11"/>
                      <a:pt x="4" y="10"/>
                      <a:pt x="5" y="11"/>
                    </a:cubicBezTo>
                    <a:cubicBezTo>
                      <a:pt x="3" y="11"/>
                      <a:pt x="3" y="13"/>
                      <a:pt x="1" y="13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1" y="15"/>
                      <a:pt x="1" y="15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2" y="16"/>
                      <a:pt x="2" y="16"/>
                      <a:pt x="3" y="15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5" y="16"/>
                      <a:pt x="6" y="14"/>
                      <a:pt x="9" y="14"/>
                    </a:cubicBezTo>
                    <a:cubicBezTo>
                      <a:pt x="12" y="13"/>
                      <a:pt x="12" y="12"/>
                      <a:pt x="12" y="9"/>
                    </a:cubicBezTo>
                    <a:cubicBezTo>
                      <a:pt x="12" y="8"/>
                      <a:pt x="12" y="4"/>
                      <a:pt x="11" y="3"/>
                    </a:cubicBezTo>
                    <a:cubicBezTo>
                      <a:pt x="10" y="3"/>
                      <a:pt x="8" y="5"/>
                      <a:pt x="8" y="4"/>
                    </a:cubicBezTo>
                    <a:cubicBezTo>
                      <a:pt x="7" y="3"/>
                      <a:pt x="7" y="2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4" name="Freeform 470"/>
              <p:cNvSpPr>
                <a:spLocks noEditPoints="1"/>
              </p:cNvSpPr>
              <p:nvPr/>
            </p:nvSpPr>
            <p:spPr bwMode="auto">
              <a:xfrm>
                <a:off x="3694" y="1943"/>
                <a:ext cx="38" cy="42"/>
              </a:xfrm>
              <a:custGeom>
                <a:avLst/>
                <a:gdLst>
                  <a:gd name="T0" fmla="*/ 5 w 16"/>
                  <a:gd name="T1" fmla="*/ 17 h 18"/>
                  <a:gd name="T2" fmla="*/ 4 w 16"/>
                  <a:gd name="T3" fmla="*/ 16 h 18"/>
                  <a:gd name="T4" fmla="*/ 4 w 16"/>
                  <a:gd name="T5" fmla="*/ 15 h 18"/>
                  <a:gd name="T6" fmla="*/ 1 w 16"/>
                  <a:gd name="T7" fmla="*/ 14 h 18"/>
                  <a:gd name="T8" fmla="*/ 6 w 16"/>
                  <a:gd name="T9" fmla="*/ 10 h 18"/>
                  <a:gd name="T10" fmla="*/ 5 w 16"/>
                  <a:gd name="T11" fmla="*/ 7 h 18"/>
                  <a:gd name="T12" fmla="*/ 0 w 16"/>
                  <a:gd name="T13" fmla="*/ 6 h 18"/>
                  <a:gd name="T14" fmla="*/ 5 w 16"/>
                  <a:gd name="T15" fmla="*/ 5 h 18"/>
                  <a:gd name="T16" fmla="*/ 7 w 16"/>
                  <a:gd name="T17" fmla="*/ 4 h 18"/>
                  <a:gd name="T18" fmla="*/ 8 w 16"/>
                  <a:gd name="T19" fmla="*/ 4 h 18"/>
                  <a:gd name="T20" fmla="*/ 7 w 16"/>
                  <a:gd name="T21" fmla="*/ 4 h 18"/>
                  <a:gd name="T22" fmla="*/ 8 w 16"/>
                  <a:gd name="T23" fmla="*/ 2 h 18"/>
                  <a:gd name="T24" fmla="*/ 12 w 16"/>
                  <a:gd name="T25" fmla="*/ 0 h 18"/>
                  <a:gd name="T26" fmla="*/ 12 w 16"/>
                  <a:gd name="T27" fmla="*/ 2 h 18"/>
                  <a:gd name="T28" fmla="*/ 11 w 16"/>
                  <a:gd name="T29" fmla="*/ 5 h 18"/>
                  <a:gd name="T30" fmla="*/ 14 w 16"/>
                  <a:gd name="T31" fmla="*/ 4 h 18"/>
                  <a:gd name="T32" fmla="*/ 12 w 16"/>
                  <a:gd name="T33" fmla="*/ 15 h 18"/>
                  <a:gd name="T34" fmla="*/ 5 w 16"/>
                  <a:gd name="T35" fmla="*/ 18 h 18"/>
                  <a:gd name="T36" fmla="*/ 7 w 16"/>
                  <a:gd name="T37" fmla="*/ 16 h 18"/>
                  <a:gd name="T38" fmla="*/ 8 w 16"/>
                  <a:gd name="T39" fmla="*/ 15 h 18"/>
                  <a:gd name="T40" fmla="*/ 14 w 16"/>
                  <a:gd name="T41" fmla="*/ 10 h 18"/>
                  <a:gd name="T42" fmla="*/ 13 w 16"/>
                  <a:gd name="T43" fmla="*/ 5 h 18"/>
                  <a:gd name="T44" fmla="*/ 10 w 16"/>
                  <a:gd name="T45" fmla="*/ 5 h 18"/>
                  <a:gd name="T46" fmla="*/ 7 w 16"/>
                  <a:gd name="T47" fmla="*/ 6 h 18"/>
                  <a:gd name="T48" fmla="*/ 6 w 16"/>
                  <a:gd name="T49" fmla="*/ 6 h 18"/>
                  <a:gd name="T50" fmla="*/ 6 w 16"/>
                  <a:gd name="T51" fmla="*/ 6 h 18"/>
                  <a:gd name="T52" fmla="*/ 8 w 16"/>
                  <a:gd name="T53" fmla="*/ 7 h 18"/>
                  <a:gd name="T54" fmla="*/ 5 w 16"/>
                  <a:gd name="T55" fmla="*/ 8 h 18"/>
                  <a:gd name="T56" fmla="*/ 9 w 16"/>
                  <a:gd name="T57" fmla="*/ 9 h 18"/>
                  <a:gd name="T58" fmla="*/ 9 w 16"/>
                  <a:gd name="T59" fmla="*/ 12 h 18"/>
                  <a:gd name="T60" fmla="*/ 8 w 16"/>
                  <a:gd name="T61" fmla="*/ 13 h 18"/>
                  <a:gd name="T62" fmla="*/ 6 w 16"/>
                  <a:gd name="T63" fmla="*/ 14 h 18"/>
                  <a:gd name="T64" fmla="*/ 6 w 16"/>
                  <a:gd name="T65" fmla="*/ 15 h 18"/>
                  <a:gd name="T66" fmla="*/ 9 w 16"/>
                  <a:gd name="T67" fmla="*/ 15 h 18"/>
                  <a:gd name="T68" fmla="*/ 9 w 16"/>
                  <a:gd name="T69" fmla="*/ 3 h 18"/>
                  <a:gd name="T70" fmla="*/ 10 w 16"/>
                  <a:gd name="T71" fmla="*/ 3 h 18"/>
                  <a:gd name="T72" fmla="*/ 11 w 16"/>
                  <a:gd name="T73" fmla="*/ 2 h 18"/>
                  <a:gd name="T74" fmla="*/ 9 w 16"/>
                  <a:gd name="T7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" h="18">
                    <a:moveTo>
                      <a:pt x="4" y="18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8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9" y="1"/>
                      <a:pt x="9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3" y="4"/>
                      <a:pt x="14" y="3"/>
                      <a:pt x="14" y="4"/>
                    </a:cubicBezTo>
                    <a:cubicBezTo>
                      <a:pt x="16" y="4"/>
                      <a:pt x="16" y="9"/>
                      <a:pt x="16" y="10"/>
                    </a:cubicBezTo>
                    <a:cubicBezTo>
                      <a:pt x="16" y="13"/>
                      <a:pt x="16" y="15"/>
                      <a:pt x="12" y="15"/>
                    </a:cubicBezTo>
                    <a:cubicBezTo>
                      <a:pt x="11" y="15"/>
                      <a:pt x="10" y="16"/>
                      <a:pt x="9" y="16"/>
                    </a:cubicBezTo>
                    <a:cubicBezTo>
                      <a:pt x="8" y="17"/>
                      <a:pt x="7" y="18"/>
                      <a:pt x="5" y="18"/>
                    </a:cubicBezTo>
                    <a:lnTo>
                      <a:pt x="4" y="18"/>
                    </a:lnTo>
                    <a:close/>
                    <a:moveTo>
                      <a:pt x="7" y="16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5"/>
                    </a:cubicBezTo>
                    <a:cubicBezTo>
                      <a:pt x="9" y="15"/>
                      <a:pt x="10" y="14"/>
                      <a:pt x="12" y="14"/>
                    </a:cubicBezTo>
                    <a:cubicBezTo>
                      <a:pt x="14" y="14"/>
                      <a:pt x="14" y="13"/>
                      <a:pt x="14" y="10"/>
                    </a:cubicBezTo>
                    <a:cubicBezTo>
                      <a:pt x="14" y="8"/>
                      <a:pt x="14" y="5"/>
                      <a:pt x="14" y="5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6"/>
                      <a:pt x="12" y="6"/>
                      <a:pt x="11" y="6"/>
                    </a:cubicBezTo>
                    <a:cubicBezTo>
                      <a:pt x="11" y="6"/>
                      <a:pt x="10" y="6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9"/>
                      <a:pt x="7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9" y="15"/>
                      <a:pt x="9" y="15"/>
                      <a:pt x="9" y="15"/>
                    </a:cubicBezTo>
                    <a:lnTo>
                      <a:pt x="7" y="16"/>
                    </a:lnTo>
                    <a:close/>
                    <a:moveTo>
                      <a:pt x="9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5" name="Freeform 471"/>
              <p:cNvSpPr/>
              <p:nvPr/>
            </p:nvSpPr>
            <p:spPr bwMode="auto">
              <a:xfrm>
                <a:off x="3734" y="193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6" name="Freeform 472"/>
              <p:cNvSpPr/>
              <p:nvPr/>
            </p:nvSpPr>
            <p:spPr bwMode="auto">
              <a:xfrm>
                <a:off x="3732" y="1938"/>
                <a:ext cx="5" cy="9"/>
              </a:xfrm>
              <a:custGeom>
                <a:avLst/>
                <a:gdLst>
                  <a:gd name="T0" fmla="*/ 1 w 2"/>
                  <a:gd name="T1" fmla="*/ 4 h 4"/>
                  <a:gd name="T2" fmla="*/ 0 w 2"/>
                  <a:gd name="T3" fmla="*/ 1 h 4"/>
                  <a:gd name="T4" fmla="*/ 2 w 2"/>
                  <a:gd name="T5" fmla="*/ 0 h 4"/>
                  <a:gd name="T6" fmla="*/ 2 w 2"/>
                  <a:gd name="T7" fmla="*/ 2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7" name="Freeform 473"/>
              <p:cNvSpPr/>
              <p:nvPr/>
            </p:nvSpPr>
            <p:spPr bwMode="auto">
              <a:xfrm>
                <a:off x="3715" y="1943"/>
                <a:ext cx="19" cy="14"/>
              </a:xfrm>
              <a:custGeom>
                <a:avLst/>
                <a:gdLst>
                  <a:gd name="T0" fmla="*/ 2 w 8"/>
                  <a:gd name="T1" fmla="*/ 2 h 6"/>
                  <a:gd name="T2" fmla="*/ 2 w 8"/>
                  <a:gd name="T3" fmla="*/ 5 h 6"/>
                  <a:gd name="T4" fmla="*/ 6 w 8"/>
                  <a:gd name="T5" fmla="*/ 6 h 6"/>
                  <a:gd name="T6" fmla="*/ 7 w 8"/>
                  <a:gd name="T7" fmla="*/ 4 h 6"/>
                  <a:gd name="T8" fmla="*/ 7 w 8"/>
                  <a:gd name="T9" fmla="*/ 4 h 6"/>
                  <a:gd name="T10" fmla="*/ 3 w 8"/>
                  <a:gd name="T11" fmla="*/ 2 h 6"/>
                  <a:gd name="T12" fmla="*/ 4 w 8"/>
                  <a:gd name="T13" fmla="*/ 1 h 6"/>
                  <a:gd name="T14" fmla="*/ 3 w 8"/>
                  <a:gd name="T15" fmla="*/ 0 h 6"/>
                  <a:gd name="T16" fmla="*/ 2 w 8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2" y="2"/>
                    </a:moveTo>
                    <a:cubicBezTo>
                      <a:pt x="2" y="2"/>
                      <a:pt x="0" y="6"/>
                      <a:pt x="2" y="5"/>
                    </a:cubicBezTo>
                    <a:cubicBezTo>
                      <a:pt x="4" y="5"/>
                      <a:pt x="5" y="4"/>
                      <a:pt x="6" y="6"/>
                    </a:cubicBezTo>
                    <a:cubicBezTo>
                      <a:pt x="7" y="6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2"/>
                      <a:pt x="7" y="1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8" name="Freeform 474"/>
              <p:cNvSpPr>
                <a:spLocks noEditPoints="1"/>
              </p:cNvSpPr>
              <p:nvPr/>
            </p:nvSpPr>
            <p:spPr bwMode="auto">
              <a:xfrm>
                <a:off x="3715" y="1940"/>
                <a:ext cx="19" cy="19"/>
              </a:xfrm>
              <a:custGeom>
                <a:avLst/>
                <a:gdLst>
                  <a:gd name="T0" fmla="*/ 5 w 8"/>
                  <a:gd name="T1" fmla="*/ 8 h 8"/>
                  <a:gd name="T2" fmla="*/ 5 w 8"/>
                  <a:gd name="T3" fmla="*/ 7 h 8"/>
                  <a:gd name="T4" fmla="*/ 5 w 8"/>
                  <a:gd name="T5" fmla="*/ 6 h 8"/>
                  <a:gd name="T6" fmla="*/ 3 w 8"/>
                  <a:gd name="T7" fmla="*/ 7 h 8"/>
                  <a:gd name="T8" fmla="*/ 2 w 8"/>
                  <a:gd name="T9" fmla="*/ 7 h 8"/>
                  <a:gd name="T10" fmla="*/ 2 w 8"/>
                  <a:gd name="T11" fmla="*/ 7 h 8"/>
                  <a:gd name="T12" fmla="*/ 2 w 8"/>
                  <a:gd name="T13" fmla="*/ 7 h 8"/>
                  <a:gd name="T14" fmla="*/ 1 w 8"/>
                  <a:gd name="T15" fmla="*/ 7 h 8"/>
                  <a:gd name="T16" fmla="*/ 2 w 8"/>
                  <a:gd name="T17" fmla="*/ 3 h 8"/>
                  <a:gd name="T18" fmla="*/ 2 w 8"/>
                  <a:gd name="T19" fmla="*/ 1 h 8"/>
                  <a:gd name="T20" fmla="*/ 2 w 8"/>
                  <a:gd name="T21" fmla="*/ 1 h 8"/>
                  <a:gd name="T22" fmla="*/ 2 w 8"/>
                  <a:gd name="T23" fmla="*/ 0 h 8"/>
                  <a:gd name="T24" fmla="*/ 3 w 8"/>
                  <a:gd name="T25" fmla="*/ 1 h 8"/>
                  <a:gd name="T26" fmla="*/ 4 w 8"/>
                  <a:gd name="T27" fmla="*/ 1 h 8"/>
                  <a:gd name="T28" fmla="*/ 5 w 8"/>
                  <a:gd name="T29" fmla="*/ 1 h 8"/>
                  <a:gd name="T30" fmla="*/ 4 w 8"/>
                  <a:gd name="T31" fmla="*/ 2 h 8"/>
                  <a:gd name="T32" fmla="*/ 7 w 8"/>
                  <a:gd name="T33" fmla="*/ 3 h 8"/>
                  <a:gd name="T34" fmla="*/ 8 w 8"/>
                  <a:gd name="T35" fmla="*/ 4 h 8"/>
                  <a:gd name="T36" fmla="*/ 8 w 8"/>
                  <a:gd name="T37" fmla="*/ 4 h 8"/>
                  <a:gd name="T38" fmla="*/ 8 w 8"/>
                  <a:gd name="T39" fmla="*/ 4 h 8"/>
                  <a:gd name="T40" fmla="*/ 8 w 8"/>
                  <a:gd name="T41" fmla="*/ 4 h 8"/>
                  <a:gd name="T42" fmla="*/ 8 w 8"/>
                  <a:gd name="T43" fmla="*/ 4 h 8"/>
                  <a:gd name="T44" fmla="*/ 8 w 8"/>
                  <a:gd name="T45" fmla="*/ 4 h 8"/>
                  <a:gd name="T46" fmla="*/ 8 w 8"/>
                  <a:gd name="T47" fmla="*/ 5 h 8"/>
                  <a:gd name="T48" fmla="*/ 8 w 8"/>
                  <a:gd name="T49" fmla="*/ 5 h 8"/>
                  <a:gd name="T50" fmla="*/ 8 w 8"/>
                  <a:gd name="T51" fmla="*/ 5 h 8"/>
                  <a:gd name="T52" fmla="*/ 8 w 8"/>
                  <a:gd name="T53" fmla="*/ 5 h 8"/>
                  <a:gd name="T54" fmla="*/ 6 w 8"/>
                  <a:gd name="T55" fmla="*/ 8 h 8"/>
                  <a:gd name="T56" fmla="*/ 5 w 8"/>
                  <a:gd name="T57" fmla="*/ 8 h 8"/>
                  <a:gd name="T58" fmla="*/ 5 w 8"/>
                  <a:gd name="T59" fmla="*/ 5 h 8"/>
                  <a:gd name="T60" fmla="*/ 6 w 8"/>
                  <a:gd name="T61" fmla="*/ 6 h 8"/>
                  <a:gd name="T62" fmla="*/ 7 w 8"/>
                  <a:gd name="T63" fmla="*/ 5 h 8"/>
                  <a:gd name="T64" fmla="*/ 6 w 8"/>
                  <a:gd name="T65" fmla="*/ 4 h 8"/>
                  <a:gd name="T66" fmla="*/ 5 w 8"/>
                  <a:gd name="T67" fmla="*/ 3 h 8"/>
                  <a:gd name="T68" fmla="*/ 3 w 8"/>
                  <a:gd name="T69" fmla="*/ 3 h 8"/>
                  <a:gd name="T70" fmla="*/ 3 w 8"/>
                  <a:gd name="T71" fmla="*/ 3 h 8"/>
                  <a:gd name="T72" fmla="*/ 2 w 8"/>
                  <a:gd name="T73" fmla="*/ 6 h 8"/>
                  <a:gd name="T74" fmla="*/ 2 w 8"/>
                  <a:gd name="T75" fmla="*/ 6 h 8"/>
                  <a:gd name="T76" fmla="*/ 3 w 8"/>
                  <a:gd name="T77" fmla="*/ 5 h 8"/>
                  <a:gd name="T78" fmla="*/ 5 w 8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6"/>
                      <a:pt x="1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7" y="3"/>
                      <a:pt x="7" y="3"/>
                    </a:cubicBezTo>
                    <a:cubicBezTo>
                      <a:pt x="7" y="4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7"/>
                      <a:pt x="6" y="8"/>
                    </a:cubicBezTo>
                    <a:lnTo>
                      <a:pt x="5" y="8"/>
                    </a:lnTo>
                    <a:close/>
                    <a:moveTo>
                      <a:pt x="5" y="5"/>
                    </a:moveTo>
                    <a:cubicBezTo>
                      <a:pt x="5" y="5"/>
                      <a:pt x="6" y="5"/>
                      <a:pt x="6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19" name="Freeform 475"/>
              <p:cNvSpPr/>
              <p:nvPr/>
            </p:nvSpPr>
            <p:spPr bwMode="auto">
              <a:xfrm>
                <a:off x="3730" y="1935"/>
                <a:ext cx="4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0" name="Freeform 476"/>
              <p:cNvSpPr/>
              <p:nvPr/>
            </p:nvSpPr>
            <p:spPr bwMode="auto">
              <a:xfrm>
                <a:off x="3727" y="1931"/>
                <a:ext cx="12" cy="12"/>
              </a:xfrm>
              <a:custGeom>
                <a:avLst/>
                <a:gdLst>
                  <a:gd name="T0" fmla="*/ 0 w 5"/>
                  <a:gd name="T1" fmla="*/ 5 h 5"/>
                  <a:gd name="T2" fmla="*/ 1 w 5"/>
                  <a:gd name="T3" fmla="*/ 3 h 5"/>
                  <a:gd name="T4" fmla="*/ 2 w 5"/>
                  <a:gd name="T5" fmla="*/ 1 h 5"/>
                  <a:gd name="T6" fmla="*/ 2 w 5"/>
                  <a:gd name="T7" fmla="*/ 1 h 5"/>
                  <a:gd name="T8" fmla="*/ 5 w 5"/>
                  <a:gd name="T9" fmla="*/ 0 h 5"/>
                  <a:gd name="T10" fmla="*/ 3 w 5"/>
                  <a:gd name="T11" fmla="*/ 2 h 5"/>
                  <a:gd name="T12" fmla="*/ 2 w 5"/>
                  <a:gd name="T13" fmla="*/ 3 h 5"/>
                  <a:gd name="T14" fmla="*/ 0 w 5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1" name="Freeform 477"/>
              <p:cNvSpPr/>
              <p:nvPr/>
            </p:nvSpPr>
            <p:spPr bwMode="auto">
              <a:xfrm>
                <a:off x="3739" y="19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2" name="Freeform 478"/>
              <p:cNvSpPr/>
              <p:nvPr/>
            </p:nvSpPr>
            <p:spPr bwMode="auto">
              <a:xfrm>
                <a:off x="3737" y="1959"/>
                <a:ext cx="19" cy="14"/>
              </a:xfrm>
              <a:custGeom>
                <a:avLst/>
                <a:gdLst>
                  <a:gd name="T0" fmla="*/ 8 w 8"/>
                  <a:gd name="T1" fmla="*/ 6 h 6"/>
                  <a:gd name="T2" fmla="*/ 2 w 8"/>
                  <a:gd name="T3" fmla="*/ 3 h 6"/>
                  <a:gd name="T4" fmla="*/ 2 w 8"/>
                  <a:gd name="T5" fmla="*/ 3 h 6"/>
                  <a:gd name="T6" fmla="*/ 1 w 8"/>
                  <a:gd name="T7" fmla="*/ 2 h 6"/>
                  <a:gd name="T8" fmla="*/ 0 w 8"/>
                  <a:gd name="T9" fmla="*/ 0 h 6"/>
                  <a:gd name="T10" fmla="*/ 2 w 8"/>
                  <a:gd name="T11" fmla="*/ 1 h 6"/>
                  <a:gd name="T12" fmla="*/ 3 w 8"/>
                  <a:gd name="T13" fmla="*/ 2 h 6"/>
                  <a:gd name="T14" fmla="*/ 8 w 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3" name="Freeform 479"/>
              <p:cNvSpPr/>
              <p:nvPr/>
            </p:nvSpPr>
            <p:spPr bwMode="auto">
              <a:xfrm>
                <a:off x="3727" y="1905"/>
                <a:ext cx="55" cy="95"/>
              </a:xfrm>
              <a:custGeom>
                <a:avLst/>
                <a:gdLst>
                  <a:gd name="T0" fmla="*/ 11 w 23"/>
                  <a:gd name="T1" fmla="*/ 37 h 40"/>
                  <a:gd name="T2" fmla="*/ 13 w 23"/>
                  <a:gd name="T3" fmla="*/ 37 h 40"/>
                  <a:gd name="T4" fmla="*/ 13 w 23"/>
                  <a:gd name="T5" fmla="*/ 36 h 40"/>
                  <a:gd name="T6" fmla="*/ 15 w 23"/>
                  <a:gd name="T7" fmla="*/ 36 h 40"/>
                  <a:gd name="T8" fmla="*/ 21 w 23"/>
                  <a:gd name="T9" fmla="*/ 34 h 40"/>
                  <a:gd name="T10" fmla="*/ 21 w 23"/>
                  <a:gd name="T11" fmla="*/ 30 h 40"/>
                  <a:gd name="T12" fmla="*/ 17 w 23"/>
                  <a:gd name="T13" fmla="*/ 27 h 40"/>
                  <a:gd name="T14" fmla="*/ 16 w 23"/>
                  <a:gd name="T15" fmla="*/ 24 h 40"/>
                  <a:gd name="T16" fmla="*/ 18 w 23"/>
                  <a:gd name="T17" fmla="*/ 24 h 40"/>
                  <a:gd name="T18" fmla="*/ 14 w 23"/>
                  <a:gd name="T19" fmla="*/ 18 h 40"/>
                  <a:gd name="T20" fmla="*/ 9 w 23"/>
                  <a:gd name="T21" fmla="*/ 13 h 40"/>
                  <a:gd name="T22" fmla="*/ 10 w 23"/>
                  <a:gd name="T23" fmla="*/ 12 h 40"/>
                  <a:gd name="T24" fmla="*/ 9 w 23"/>
                  <a:gd name="T25" fmla="*/ 11 h 40"/>
                  <a:gd name="T26" fmla="*/ 12 w 23"/>
                  <a:gd name="T27" fmla="*/ 5 h 40"/>
                  <a:gd name="T28" fmla="*/ 7 w 23"/>
                  <a:gd name="T29" fmla="*/ 4 h 40"/>
                  <a:gd name="T30" fmla="*/ 6 w 23"/>
                  <a:gd name="T31" fmla="*/ 4 h 40"/>
                  <a:gd name="T32" fmla="*/ 7 w 23"/>
                  <a:gd name="T33" fmla="*/ 0 h 40"/>
                  <a:gd name="T34" fmla="*/ 3 w 23"/>
                  <a:gd name="T35" fmla="*/ 4 h 40"/>
                  <a:gd name="T36" fmla="*/ 1 w 23"/>
                  <a:gd name="T37" fmla="*/ 10 h 40"/>
                  <a:gd name="T38" fmla="*/ 3 w 23"/>
                  <a:gd name="T39" fmla="*/ 10 h 40"/>
                  <a:gd name="T40" fmla="*/ 2 w 23"/>
                  <a:gd name="T41" fmla="*/ 16 h 40"/>
                  <a:gd name="T42" fmla="*/ 4 w 23"/>
                  <a:gd name="T43" fmla="*/ 12 h 40"/>
                  <a:gd name="T44" fmla="*/ 3 w 23"/>
                  <a:gd name="T45" fmla="*/ 14 h 40"/>
                  <a:gd name="T46" fmla="*/ 3 w 23"/>
                  <a:gd name="T47" fmla="*/ 18 h 40"/>
                  <a:gd name="T48" fmla="*/ 4 w 23"/>
                  <a:gd name="T49" fmla="*/ 19 h 40"/>
                  <a:gd name="T50" fmla="*/ 4 w 23"/>
                  <a:gd name="T51" fmla="*/ 18 h 40"/>
                  <a:gd name="T52" fmla="*/ 5 w 23"/>
                  <a:gd name="T53" fmla="*/ 19 h 40"/>
                  <a:gd name="T54" fmla="*/ 9 w 23"/>
                  <a:gd name="T55" fmla="*/ 18 h 40"/>
                  <a:gd name="T56" fmla="*/ 8 w 23"/>
                  <a:gd name="T57" fmla="*/ 20 h 40"/>
                  <a:gd name="T58" fmla="*/ 10 w 23"/>
                  <a:gd name="T59" fmla="*/ 21 h 40"/>
                  <a:gd name="T60" fmla="*/ 9 w 23"/>
                  <a:gd name="T61" fmla="*/ 25 h 40"/>
                  <a:gd name="T62" fmla="*/ 5 w 23"/>
                  <a:gd name="T63" fmla="*/ 27 h 40"/>
                  <a:gd name="T64" fmla="*/ 7 w 23"/>
                  <a:gd name="T65" fmla="*/ 29 h 40"/>
                  <a:gd name="T66" fmla="*/ 3 w 23"/>
                  <a:gd name="T67" fmla="*/ 32 h 40"/>
                  <a:gd name="T68" fmla="*/ 5 w 23"/>
                  <a:gd name="T69" fmla="*/ 32 h 40"/>
                  <a:gd name="T70" fmla="*/ 6 w 23"/>
                  <a:gd name="T71" fmla="*/ 33 h 40"/>
                  <a:gd name="T72" fmla="*/ 8 w 23"/>
                  <a:gd name="T73" fmla="*/ 34 h 40"/>
                  <a:gd name="T74" fmla="*/ 11 w 23"/>
                  <a:gd name="T75" fmla="*/ 32 h 40"/>
                  <a:gd name="T76" fmla="*/ 6 w 23"/>
                  <a:gd name="T77" fmla="*/ 35 h 40"/>
                  <a:gd name="T78" fmla="*/ 2 w 23"/>
                  <a:gd name="T79" fmla="*/ 39 h 40"/>
                  <a:gd name="T80" fmla="*/ 7 w 23"/>
                  <a:gd name="T81" fmla="*/ 38 h 40"/>
                  <a:gd name="T82" fmla="*/ 11 w 23"/>
                  <a:gd name="T83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" h="40">
                    <a:moveTo>
                      <a:pt x="11" y="37"/>
                    </a:moveTo>
                    <a:cubicBezTo>
                      <a:pt x="11" y="37"/>
                      <a:pt x="12" y="37"/>
                      <a:pt x="13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6"/>
                      <a:pt x="15" y="36"/>
                      <a:pt x="15" y="36"/>
                    </a:cubicBezTo>
                    <a:cubicBezTo>
                      <a:pt x="17" y="36"/>
                      <a:pt x="20" y="36"/>
                      <a:pt x="21" y="34"/>
                    </a:cubicBezTo>
                    <a:cubicBezTo>
                      <a:pt x="16" y="35"/>
                      <a:pt x="21" y="31"/>
                      <a:pt x="21" y="30"/>
                    </a:cubicBezTo>
                    <a:cubicBezTo>
                      <a:pt x="23" y="27"/>
                      <a:pt x="20" y="27"/>
                      <a:pt x="17" y="27"/>
                    </a:cubicBezTo>
                    <a:cubicBezTo>
                      <a:pt x="19" y="26"/>
                      <a:pt x="17" y="25"/>
                      <a:pt x="16" y="24"/>
                    </a:cubicBezTo>
                    <a:cubicBezTo>
                      <a:pt x="17" y="24"/>
                      <a:pt x="17" y="24"/>
                      <a:pt x="18" y="24"/>
                    </a:cubicBezTo>
                    <a:cubicBezTo>
                      <a:pt x="18" y="21"/>
                      <a:pt x="14" y="20"/>
                      <a:pt x="14" y="18"/>
                    </a:cubicBezTo>
                    <a:cubicBezTo>
                      <a:pt x="13" y="16"/>
                      <a:pt x="12" y="12"/>
                      <a:pt x="9" y="13"/>
                    </a:cubicBezTo>
                    <a:cubicBezTo>
                      <a:pt x="9" y="13"/>
                      <a:pt x="10" y="12"/>
                      <a:pt x="10" y="12"/>
                    </a:cubicBezTo>
                    <a:cubicBezTo>
                      <a:pt x="10" y="12"/>
                      <a:pt x="10" y="11"/>
                      <a:pt x="9" y="11"/>
                    </a:cubicBezTo>
                    <a:cubicBezTo>
                      <a:pt x="10" y="11"/>
                      <a:pt x="14" y="6"/>
                      <a:pt x="12" y="5"/>
                    </a:cubicBezTo>
                    <a:cubicBezTo>
                      <a:pt x="12" y="5"/>
                      <a:pt x="3" y="6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8" y="2"/>
                      <a:pt x="11" y="0"/>
                      <a:pt x="7" y="0"/>
                    </a:cubicBezTo>
                    <a:cubicBezTo>
                      <a:pt x="5" y="0"/>
                      <a:pt x="2" y="2"/>
                      <a:pt x="3" y="4"/>
                    </a:cubicBezTo>
                    <a:cubicBezTo>
                      <a:pt x="0" y="4"/>
                      <a:pt x="5" y="9"/>
                      <a:pt x="1" y="10"/>
                    </a:cubicBezTo>
                    <a:cubicBezTo>
                      <a:pt x="1" y="11"/>
                      <a:pt x="2" y="11"/>
                      <a:pt x="3" y="10"/>
                    </a:cubicBezTo>
                    <a:cubicBezTo>
                      <a:pt x="3" y="12"/>
                      <a:pt x="2" y="14"/>
                      <a:pt x="2" y="16"/>
                    </a:cubicBezTo>
                    <a:cubicBezTo>
                      <a:pt x="3" y="15"/>
                      <a:pt x="2" y="13"/>
                      <a:pt x="4" y="12"/>
                    </a:cubicBezTo>
                    <a:cubicBezTo>
                      <a:pt x="3" y="13"/>
                      <a:pt x="3" y="13"/>
                      <a:pt x="3" y="14"/>
                    </a:cubicBezTo>
                    <a:cubicBezTo>
                      <a:pt x="5" y="11"/>
                      <a:pt x="5" y="18"/>
                      <a:pt x="3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8" y="18"/>
                      <a:pt x="9" y="18"/>
                    </a:cubicBezTo>
                    <a:cubicBezTo>
                      <a:pt x="9" y="19"/>
                      <a:pt x="7" y="20"/>
                      <a:pt x="8" y="20"/>
                    </a:cubicBezTo>
                    <a:cubicBezTo>
                      <a:pt x="8" y="21"/>
                      <a:pt x="9" y="22"/>
                      <a:pt x="10" y="21"/>
                    </a:cubicBezTo>
                    <a:cubicBezTo>
                      <a:pt x="9" y="23"/>
                      <a:pt x="10" y="24"/>
                      <a:pt x="9" y="25"/>
                    </a:cubicBezTo>
                    <a:cubicBezTo>
                      <a:pt x="7" y="25"/>
                      <a:pt x="6" y="26"/>
                      <a:pt x="5" y="27"/>
                    </a:cubicBezTo>
                    <a:cubicBezTo>
                      <a:pt x="6" y="27"/>
                      <a:pt x="7" y="27"/>
                      <a:pt x="7" y="29"/>
                    </a:cubicBezTo>
                    <a:cubicBezTo>
                      <a:pt x="7" y="30"/>
                      <a:pt x="4" y="31"/>
                      <a:pt x="3" y="32"/>
                    </a:cubicBezTo>
                    <a:cubicBezTo>
                      <a:pt x="4" y="33"/>
                      <a:pt x="4" y="33"/>
                      <a:pt x="5" y="32"/>
                    </a:cubicBezTo>
                    <a:cubicBezTo>
                      <a:pt x="6" y="32"/>
                      <a:pt x="5" y="33"/>
                      <a:pt x="6" y="33"/>
                    </a:cubicBezTo>
                    <a:cubicBezTo>
                      <a:pt x="8" y="32"/>
                      <a:pt x="7" y="34"/>
                      <a:pt x="8" y="34"/>
                    </a:cubicBezTo>
                    <a:cubicBezTo>
                      <a:pt x="9" y="34"/>
                      <a:pt x="10" y="33"/>
                      <a:pt x="11" y="32"/>
                    </a:cubicBezTo>
                    <a:cubicBezTo>
                      <a:pt x="9" y="35"/>
                      <a:pt x="8" y="34"/>
                      <a:pt x="6" y="35"/>
                    </a:cubicBezTo>
                    <a:cubicBezTo>
                      <a:pt x="5" y="35"/>
                      <a:pt x="3" y="38"/>
                      <a:pt x="2" y="39"/>
                    </a:cubicBezTo>
                    <a:cubicBezTo>
                      <a:pt x="4" y="40"/>
                      <a:pt x="5" y="38"/>
                      <a:pt x="7" y="38"/>
                    </a:cubicBezTo>
                    <a:cubicBezTo>
                      <a:pt x="8" y="38"/>
                      <a:pt x="9" y="35"/>
                      <a:pt x="11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4" name="Freeform 480"/>
              <p:cNvSpPr>
                <a:spLocks noEditPoints="1"/>
              </p:cNvSpPr>
              <p:nvPr/>
            </p:nvSpPr>
            <p:spPr bwMode="auto">
              <a:xfrm>
                <a:off x="3727" y="1902"/>
                <a:ext cx="55" cy="98"/>
              </a:xfrm>
              <a:custGeom>
                <a:avLst/>
                <a:gdLst>
                  <a:gd name="T0" fmla="*/ 2 w 23"/>
                  <a:gd name="T1" fmla="*/ 40 h 41"/>
                  <a:gd name="T2" fmla="*/ 7 w 23"/>
                  <a:gd name="T3" fmla="*/ 35 h 41"/>
                  <a:gd name="T4" fmla="*/ 4 w 23"/>
                  <a:gd name="T5" fmla="*/ 34 h 41"/>
                  <a:gd name="T6" fmla="*/ 4 w 23"/>
                  <a:gd name="T7" fmla="*/ 32 h 41"/>
                  <a:gd name="T8" fmla="*/ 4 w 23"/>
                  <a:gd name="T9" fmla="*/ 28 h 41"/>
                  <a:gd name="T10" fmla="*/ 9 w 23"/>
                  <a:gd name="T11" fmla="*/ 23 h 41"/>
                  <a:gd name="T12" fmla="*/ 6 w 23"/>
                  <a:gd name="T13" fmla="*/ 20 h 41"/>
                  <a:gd name="T14" fmla="*/ 3 w 23"/>
                  <a:gd name="T15" fmla="*/ 20 h 41"/>
                  <a:gd name="T16" fmla="*/ 4 w 23"/>
                  <a:gd name="T17" fmla="*/ 17 h 41"/>
                  <a:gd name="T18" fmla="*/ 2 w 23"/>
                  <a:gd name="T19" fmla="*/ 18 h 41"/>
                  <a:gd name="T20" fmla="*/ 2 w 23"/>
                  <a:gd name="T21" fmla="*/ 12 h 41"/>
                  <a:gd name="T22" fmla="*/ 1 w 23"/>
                  <a:gd name="T23" fmla="*/ 8 h 41"/>
                  <a:gd name="T24" fmla="*/ 7 w 23"/>
                  <a:gd name="T25" fmla="*/ 1 h 41"/>
                  <a:gd name="T26" fmla="*/ 7 w 23"/>
                  <a:gd name="T27" fmla="*/ 5 h 41"/>
                  <a:gd name="T28" fmla="*/ 12 w 23"/>
                  <a:gd name="T29" fmla="*/ 5 h 41"/>
                  <a:gd name="T30" fmla="*/ 10 w 23"/>
                  <a:gd name="T31" fmla="*/ 12 h 41"/>
                  <a:gd name="T32" fmla="*/ 15 w 23"/>
                  <a:gd name="T33" fmla="*/ 19 h 41"/>
                  <a:gd name="T34" fmla="*/ 19 w 23"/>
                  <a:gd name="T35" fmla="*/ 28 h 41"/>
                  <a:gd name="T36" fmla="*/ 21 w 23"/>
                  <a:gd name="T37" fmla="*/ 33 h 41"/>
                  <a:gd name="T38" fmla="*/ 22 w 23"/>
                  <a:gd name="T39" fmla="*/ 35 h 41"/>
                  <a:gd name="T40" fmla="*/ 14 w 23"/>
                  <a:gd name="T41" fmla="*/ 37 h 41"/>
                  <a:gd name="T42" fmla="*/ 11 w 23"/>
                  <a:gd name="T43" fmla="*/ 39 h 41"/>
                  <a:gd name="T44" fmla="*/ 9 w 23"/>
                  <a:gd name="T45" fmla="*/ 39 h 41"/>
                  <a:gd name="T46" fmla="*/ 5 w 23"/>
                  <a:gd name="T47" fmla="*/ 40 h 41"/>
                  <a:gd name="T48" fmla="*/ 8 w 23"/>
                  <a:gd name="T49" fmla="*/ 36 h 41"/>
                  <a:gd name="T50" fmla="*/ 4 w 23"/>
                  <a:gd name="T51" fmla="*/ 39 h 41"/>
                  <a:gd name="T52" fmla="*/ 11 w 23"/>
                  <a:gd name="T53" fmla="*/ 37 h 41"/>
                  <a:gd name="T54" fmla="*/ 14 w 23"/>
                  <a:gd name="T55" fmla="*/ 36 h 41"/>
                  <a:gd name="T56" fmla="*/ 19 w 23"/>
                  <a:gd name="T57" fmla="*/ 36 h 41"/>
                  <a:gd name="T58" fmla="*/ 21 w 23"/>
                  <a:gd name="T59" fmla="*/ 29 h 41"/>
                  <a:gd name="T60" fmla="*/ 17 w 23"/>
                  <a:gd name="T61" fmla="*/ 28 h 41"/>
                  <a:gd name="T62" fmla="*/ 17 w 23"/>
                  <a:gd name="T63" fmla="*/ 24 h 41"/>
                  <a:gd name="T64" fmla="*/ 9 w 23"/>
                  <a:gd name="T65" fmla="*/ 15 h 41"/>
                  <a:gd name="T66" fmla="*/ 9 w 23"/>
                  <a:gd name="T67" fmla="*/ 13 h 41"/>
                  <a:gd name="T68" fmla="*/ 12 w 23"/>
                  <a:gd name="T69" fmla="*/ 7 h 41"/>
                  <a:gd name="T70" fmla="*/ 7 w 23"/>
                  <a:gd name="T71" fmla="*/ 7 h 41"/>
                  <a:gd name="T72" fmla="*/ 6 w 23"/>
                  <a:gd name="T73" fmla="*/ 4 h 41"/>
                  <a:gd name="T74" fmla="*/ 4 w 23"/>
                  <a:gd name="T75" fmla="*/ 4 h 41"/>
                  <a:gd name="T76" fmla="*/ 3 w 23"/>
                  <a:gd name="T77" fmla="*/ 7 h 41"/>
                  <a:gd name="T78" fmla="*/ 4 w 23"/>
                  <a:gd name="T79" fmla="*/ 12 h 41"/>
                  <a:gd name="T80" fmla="*/ 5 w 23"/>
                  <a:gd name="T81" fmla="*/ 15 h 41"/>
                  <a:gd name="T82" fmla="*/ 9 w 23"/>
                  <a:gd name="T83" fmla="*/ 18 h 41"/>
                  <a:gd name="T84" fmla="*/ 8 w 23"/>
                  <a:gd name="T85" fmla="*/ 21 h 41"/>
                  <a:gd name="T86" fmla="*/ 11 w 23"/>
                  <a:gd name="T87" fmla="*/ 23 h 41"/>
                  <a:gd name="T88" fmla="*/ 9 w 23"/>
                  <a:gd name="T89" fmla="*/ 27 h 41"/>
                  <a:gd name="T90" fmla="*/ 7 w 23"/>
                  <a:gd name="T91" fmla="*/ 30 h 41"/>
                  <a:gd name="T92" fmla="*/ 8 w 23"/>
                  <a:gd name="T93" fmla="*/ 34 h 41"/>
                  <a:gd name="T94" fmla="*/ 12 w 23"/>
                  <a:gd name="T95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" h="41">
                    <a:moveTo>
                      <a:pt x="3" y="41"/>
                    </a:moveTo>
                    <a:cubicBezTo>
                      <a:pt x="3" y="41"/>
                      <a:pt x="3" y="41"/>
                      <a:pt x="2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3" y="39"/>
                      <a:pt x="3" y="39"/>
                    </a:cubicBezTo>
                    <a:cubicBezTo>
                      <a:pt x="4" y="37"/>
                      <a:pt x="5" y="36"/>
                      <a:pt x="6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5" y="34"/>
                      <a:pt x="5" y="34"/>
                    </a:cubicBezTo>
                    <a:cubicBezTo>
                      <a:pt x="5" y="34"/>
                      <a:pt x="4" y="34"/>
                      <a:pt x="4" y="34"/>
                    </a:cubicBezTo>
                    <a:cubicBezTo>
                      <a:pt x="3" y="34"/>
                      <a:pt x="3" y="33"/>
                      <a:pt x="3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4" y="32"/>
                    </a:cubicBezTo>
                    <a:cubicBezTo>
                      <a:pt x="5" y="31"/>
                      <a:pt x="6" y="30"/>
                      <a:pt x="6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5" y="29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26"/>
                      <a:pt x="7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3"/>
                    </a:cubicBezTo>
                    <a:cubicBezTo>
                      <a:pt x="8" y="23"/>
                      <a:pt x="8" y="23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0"/>
                      <a:pt x="7" y="20"/>
                    </a:cubicBezTo>
                    <a:cubicBezTo>
                      <a:pt x="7" y="20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8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4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2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9"/>
                      <a:pt x="1" y="8"/>
                    </a:cubicBezTo>
                    <a:cubicBezTo>
                      <a:pt x="1" y="7"/>
                      <a:pt x="1" y="6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2"/>
                      <a:pt x="9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5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3" y="6"/>
                      <a:pt x="13" y="6"/>
                      <a:pt x="13" y="8"/>
                    </a:cubicBezTo>
                    <a:cubicBezTo>
                      <a:pt x="13" y="9"/>
                      <a:pt x="11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3" y="14"/>
                      <a:pt x="14" y="18"/>
                      <a:pt x="15" y="19"/>
                    </a:cubicBezTo>
                    <a:cubicBezTo>
                      <a:pt x="15" y="20"/>
                      <a:pt x="15" y="20"/>
                      <a:pt x="16" y="21"/>
                    </a:cubicBezTo>
                    <a:cubicBezTo>
                      <a:pt x="17" y="22"/>
                      <a:pt x="18" y="23"/>
                      <a:pt x="18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7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8"/>
                      <a:pt x="22" y="28"/>
                      <a:pt x="22" y="29"/>
                    </a:cubicBezTo>
                    <a:cubicBezTo>
                      <a:pt x="23" y="29"/>
                      <a:pt x="23" y="30"/>
                      <a:pt x="22" y="32"/>
                    </a:cubicBezTo>
                    <a:cubicBezTo>
                      <a:pt x="22" y="32"/>
                      <a:pt x="22" y="32"/>
                      <a:pt x="21" y="33"/>
                    </a:cubicBezTo>
                    <a:cubicBezTo>
                      <a:pt x="21" y="33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1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1" y="37"/>
                      <a:pt x="18" y="38"/>
                      <a:pt x="16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9"/>
                      <a:pt x="11" y="39"/>
                      <a:pt x="11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9" y="38"/>
                    </a:cubicBezTo>
                    <a:cubicBezTo>
                      <a:pt x="9" y="38"/>
                      <a:pt x="9" y="39"/>
                      <a:pt x="9" y="39"/>
                    </a:cubicBezTo>
                    <a:cubicBezTo>
                      <a:pt x="8" y="39"/>
                      <a:pt x="8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6" y="40"/>
                    </a:cubicBezTo>
                    <a:cubicBezTo>
                      <a:pt x="6" y="40"/>
                      <a:pt x="5" y="40"/>
                      <a:pt x="5" y="40"/>
                    </a:cubicBezTo>
                    <a:cubicBezTo>
                      <a:pt x="4" y="41"/>
                      <a:pt x="4" y="41"/>
                      <a:pt x="3" y="41"/>
                    </a:cubicBezTo>
                    <a:close/>
                    <a:moveTo>
                      <a:pt x="12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6"/>
                      <a:pt x="9" y="36"/>
                      <a:pt x="8" y="36"/>
                    </a:cubicBezTo>
                    <a:cubicBezTo>
                      <a:pt x="8" y="36"/>
                      <a:pt x="7" y="36"/>
                      <a:pt x="7" y="36"/>
                    </a:cubicBezTo>
                    <a:cubicBezTo>
                      <a:pt x="6" y="37"/>
                      <a:pt x="5" y="38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6" y="38"/>
                      <a:pt x="7" y="39"/>
                    </a:cubicBezTo>
                    <a:cubicBezTo>
                      <a:pt x="7" y="39"/>
                      <a:pt x="7" y="38"/>
                      <a:pt x="8" y="38"/>
                    </a:cubicBezTo>
                    <a:cubicBezTo>
                      <a:pt x="8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1" y="37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2" y="37"/>
                      <a:pt x="13" y="37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7" y="36"/>
                      <a:pt x="18" y="36"/>
                      <a:pt x="19" y="36"/>
                    </a:cubicBezTo>
                    <a:cubicBezTo>
                      <a:pt x="19" y="36"/>
                      <a:pt x="19" y="35"/>
                      <a:pt x="18" y="35"/>
                    </a:cubicBezTo>
                    <a:cubicBezTo>
                      <a:pt x="18" y="34"/>
                      <a:pt x="19" y="33"/>
                      <a:pt x="20" y="32"/>
                    </a:cubicBezTo>
                    <a:cubicBezTo>
                      <a:pt x="20" y="32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29"/>
                    </a:cubicBezTo>
                    <a:cubicBezTo>
                      <a:pt x="21" y="29"/>
                      <a:pt x="20" y="29"/>
                      <a:pt x="19" y="29"/>
                    </a:cubicBezTo>
                    <a:cubicBezTo>
                      <a:pt x="19" y="29"/>
                      <a:pt x="18" y="29"/>
                      <a:pt x="17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7" y="27"/>
                      <a:pt x="16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3"/>
                      <a:pt x="16" y="23"/>
                      <a:pt x="15" y="22"/>
                    </a:cubicBezTo>
                    <a:cubicBezTo>
                      <a:pt x="14" y="21"/>
                      <a:pt x="14" y="21"/>
                      <a:pt x="13" y="20"/>
                    </a:cubicBezTo>
                    <a:cubicBezTo>
                      <a:pt x="12" y="17"/>
                      <a:pt x="11" y="14"/>
                      <a:pt x="9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2" y="9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9" y="7"/>
                      <a:pt x="8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4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3" y="8"/>
                      <a:pt x="3" y="10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5" y="14"/>
                      <a:pt x="5" y="15"/>
                    </a:cubicBezTo>
                    <a:cubicBezTo>
                      <a:pt x="5" y="16"/>
                      <a:pt x="5" y="18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9"/>
                      <a:pt x="7" y="18"/>
                      <a:pt x="8" y="18"/>
                    </a:cubicBezTo>
                    <a:cubicBezTo>
                      <a:pt x="8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20"/>
                      <a:pt x="9" y="20"/>
                    </a:cubicBezTo>
                    <a:cubicBezTo>
                      <a:pt x="9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10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10" y="24"/>
                      <a:pt x="10" y="25"/>
                    </a:cubicBezTo>
                    <a:cubicBezTo>
                      <a:pt x="10" y="25"/>
                      <a:pt x="10" y="26"/>
                      <a:pt x="10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9"/>
                      <a:pt x="7" y="30"/>
                    </a:cubicBezTo>
                    <a:cubicBezTo>
                      <a:pt x="7" y="31"/>
                      <a:pt x="6" y="32"/>
                      <a:pt x="5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7" y="33"/>
                      <a:pt x="7" y="33"/>
                    </a:cubicBezTo>
                    <a:cubicBezTo>
                      <a:pt x="7" y="33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4"/>
                      <a:pt x="9" y="33"/>
                    </a:cubicBezTo>
                    <a:cubicBezTo>
                      <a:pt x="10" y="33"/>
                      <a:pt x="10" y="33"/>
                      <a:pt x="10" y="33"/>
                    </a:cubicBezTo>
                    <a:lnTo>
                      <a:pt x="12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5" name="Freeform 481"/>
              <p:cNvSpPr/>
              <p:nvPr/>
            </p:nvSpPr>
            <p:spPr bwMode="auto">
              <a:xfrm>
                <a:off x="4234" y="167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1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6" name="Freeform 482"/>
              <p:cNvSpPr/>
              <p:nvPr/>
            </p:nvSpPr>
            <p:spPr bwMode="auto">
              <a:xfrm>
                <a:off x="4232" y="1676"/>
                <a:ext cx="7" cy="8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0 w 3"/>
                  <a:gd name="T9" fmla="*/ 0 h 3"/>
                  <a:gd name="T10" fmla="*/ 1 w 3"/>
                  <a:gd name="T11" fmla="*/ 0 h 3"/>
                  <a:gd name="T12" fmla="*/ 2 w 3"/>
                  <a:gd name="T13" fmla="*/ 0 h 3"/>
                  <a:gd name="T14" fmla="*/ 3 w 3"/>
                  <a:gd name="T15" fmla="*/ 0 h 3"/>
                  <a:gd name="T16" fmla="*/ 3 w 3"/>
                  <a:gd name="T17" fmla="*/ 0 h 3"/>
                  <a:gd name="T18" fmla="*/ 3 w 3"/>
                  <a:gd name="T19" fmla="*/ 0 h 3"/>
                  <a:gd name="T20" fmla="*/ 3 w 3"/>
                  <a:gd name="T21" fmla="*/ 2 h 3"/>
                  <a:gd name="T22" fmla="*/ 2 w 3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7" name="Freeform 483"/>
              <p:cNvSpPr/>
              <p:nvPr/>
            </p:nvSpPr>
            <p:spPr bwMode="auto">
              <a:xfrm>
                <a:off x="4682" y="2050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1 h 3"/>
                  <a:gd name="T4" fmla="*/ 0 w 3"/>
                  <a:gd name="T5" fmla="*/ 3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8" name="Freeform 484"/>
              <p:cNvSpPr/>
              <p:nvPr/>
            </p:nvSpPr>
            <p:spPr bwMode="auto">
              <a:xfrm>
                <a:off x="4682" y="2047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4 h 6"/>
                  <a:gd name="T4" fmla="*/ 1 w 4"/>
                  <a:gd name="T5" fmla="*/ 1 h 6"/>
                  <a:gd name="T6" fmla="*/ 2 w 4"/>
                  <a:gd name="T7" fmla="*/ 1 h 6"/>
                  <a:gd name="T8" fmla="*/ 2 w 4"/>
                  <a:gd name="T9" fmla="*/ 0 h 6"/>
                  <a:gd name="T10" fmla="*/ 4 w 4"/>
                  <a:gd name="T11" fmla="*/ 2 h 6"/>
                  <a:gd name="T12" fmla="*/ 0 w 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29" name="Freeform 485"/>
              <p:cNvSpPr/>
              <p:nvPr/>
            </p:nvSpPr>
            <p:spPr bwMode="auto">
              <a:xfrm>
                <a:off x="4287" y="1726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0 h 3"/>
                  <a:gd name="T4" fmla="*/ 1 w 1"/>
                  <a:gd name="T5" fmla="*/ 2 h 3"/>
                  <a:gd name="T6" fmla="*/ 0 w 1"/>
                  <a:gd name="T7" fmla="*/ 3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0" name="Freeform 486"/>
              <p:cNvSpPr/>
              <p:nvPr/>
            </p:nvSpPr>
            <p:spPr bwMode="auto">
              <a:xfrm>
                <a:off x="4284" y="1724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3 h 5"/>
                  <a:gd name="T4" fmla="*/ 0 w 3"/>
                  <a:gd name="T5" fmla="*/ 2 h 5"/>
                  <a:gd name="T6" fmla="*/ 0 w 3"/>
                  <a:gd name="T7" fmla="*/ 2 h 5"/>
                  <a:gd name="T8" fmla="*/ 0 w 3"/>
                  <a:gd name="T9" fmla="*/ 2 h 5"/>
                  <a:gd name="T10" fmla="*/ 1 w 3"/>
                  <a:gd name="T11" fmla="*/ 1 h 5"/>
                  <a:gd name="T12" fmla="*/ 1 w 3"/>
                  <a:gd name="T13" fmla="*/ 0 h 5"/>
                  <a:gd name="T14" fmla="*/ 2 w 3"/>
                  <a:gd name="T15" fmla="*/ 1 h 5"/>
                  <a:gd name="T16" fmla="*/ 3 w 3"/>
                  <a:gd name="T17" fmla="*/ 3 h 5"/>
                  <a:gd name="T18" fmla="*/ 3 w 3"/>
                  <a:gd name="T19" fmla="*/ 4 h 5"/>
                  <a:gd name="T20" fmla="*/ 1 w 3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1" name="Freeform 487"/>
              <p:cNvSpPr/>
              <p:nvPr/>
            </p:nvSpPr>
            <p:spPr bwMode="auto">
              <a:xfrm>
                <a:off x="4211" y="1793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3 w 4"/>
                  <a:gd name="T3" fmla="*/ 0 h 3"/>
                  <a:gd name="T4" fmla="*/ 0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1" y="3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2" name="Freeform 488"/>
              <p:cNvSpPr/>
              <p:nvPr/>
            </p:nvSpPr>
            <p:spPr bwMode="auto">
              <a:xfrm>
                <a:off x="4208" y="1790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0 w 5"/>
                  <a:gd name="T5" fmla="*/ 2 h 3"/>
                  <a:gd name="T6" fmla="*/ 4 w 5"/>
                  <a:gd name="T7" fmla="*/ 0 h 3"/>
                  <a:gd name="T8" fmla="*/ 4 w 5"/>
                  <a:gd name="T9" fmla="*/ 0 h 3"/>
                  <a:gd name="T10" fmla="*/ 4 w 5"/>
                  <a:gd name="T11" fmla="*/ 2 h 3"/>
                  <a:gd name="T12" fmla="*/ 2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3" name="Freeform 489"/>
              <p:cNvSpPr/>
              <p:nvPr/>
            </p:nvSpPr>
            <p:spPr bwMode="auto">
              <a:xfrm>
                <a:off x="4280" y="1619"/>
                <a:ext cx="4" cy="7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0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4" name="Freeform 490"/>
              <p:cNvSpPr/>
              <p:nvPr/>
            </p:nvSpPr>
            <p:spPr bwMode="auto">
              <a:xfrm>
                <a:off x="4280" y="1617"/>
                <a:ext cx="7" cy="14"/>
              </a:xfrm>
              <a:custGeom>
                <a:avLst/>
                <a:gdLst>
                  <a:gd name="T0" fmla="*/ 2 w 3"/>
                  <a:gd name="T1" fmla="*/ 6 h 6"/>
                  <a:gd name="T2" fmla="*/ 1 w 3"/>
                  <a:gd name="T3" fmla="*/ 5 h 6"/>
                  <a:gd name="T4" fmla="*/ 0 w 3"/>
                  <a:gd name="T5" fmla="*/ 2 h 6"/>
                  <a:gd name="T6" fmla="*/ 1 w 3"/>
                  <a:gd name="T7" fmla="*/ 0 h 6"/>
                  <a:gd name="T8" fmla="*/ 1 w 3"/>
                  <a:gd name="T9" fmla="*/ 0 h 6"/>
                  <a:gd name="T10" fmla="*/ 2 w 3"/>
                  <a:gd name="T11" fmla="*/ 0 h 6"/>
                  <a:gd name="T12" fmla="*/ 2 w 3"/>
                  <a:gd name="T13" fmla="*/ 1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2 h 6"/>
                  <a:gd name="T20" fmla="*/ 2 w 3"/>
                  <a:gd name="T21" fmla="*/ 4 h 6"/>
                  <a:gd name="T22" fmla="*/ 2 w 3"/>
                  <a:gd name="T23" fmla="*/ 4 h 6"/>
                  <a:gd name="T24" fmla="*/ 2 w 3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5" name="Freeform 491"/>
              <p:cNvSpPr/>
              <p:nvPr/>
            </p:nvSpPr>
            <p:spPr bwMode="auto">
              <a:xfrm>
                <a:off x="4251" y="1688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6" name="Freeform 492"/>
              <p:cNvSpPr/>
              <p:nvPr/>
            </p:nvSpPr>
            <p:spPr bwMode="auto">
              <a:xfrm>
                <a:off x="4249" y="1686"/>
                <a:ext cx="16" cy="12"/>
              </a:xfrm>
              <a:custGeom>
                <a:avLst/>
                <a:gdLst>
                  <a:gd name="T0" fmla="*/ 0 w 7"/>
                  <a:gd name="T1" fmla="*/ 5 h 5"/>
                  <a:gd name="T2" fmla="*/ 1 w 7"/>
                  <a:gd name="T3" fmla="*/ 3 h 5"/>
                  <a:gd name="T4" fmla="*/ 2 w 7"/>
                  <a:gd name="T5" fmla="*/ 1 h 5"/>
                  <a:gd name="T6" fmla="*/ 2 w 7"/>
                  <a:gd name="T7" fmla="*/ 0 h 5"/>
                  <a:gd name="T8" fmla="*/ 2 w 7"/>
                  <a:gd name="T9" fmla="*/ 0 h 5"/>
                  <a:gd name="T10" fmla="*/ 4 w 7"/>
                  <a:gd name="T11" fmla="*/ 0 h 5"/>
                  <a:gd name="T12" fmla="*/ 5 w 7"/>
                  <a:gd name="T13" fmla="*/ 1 h 5"/>
                  <a:gd name="T14" fmla="*/ 7 w 7"/>
                  <a:gd name="T15" fmla="*/ 1 h 5"/>
                  <a:gd name="T16" fmla="*/ 5 w 7"/>
                  <a:gd name="T17" fmla="*/ 2 h 5"/>
                  <a:gd name="T18" fmla="*/ 2 w 7"/>
                  <a:gd name="T19" fmla="*/ 4 h 5"/>
                  <a:gd name="T20" fmla="*/ 0 w 7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3"/>
                      <a:pt x="2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7" name="Freeform 493"/>
              <p:cNvSpPr/>
              <p:nvPr/>
            </p:nvSpPr>
            <p:spPr bwMode="auto">
              <a:xfrm>
                <a:off x="4263" y="1676"/>
                <a:ext cx="5" cy="8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8" name="Freeform 494"/>
              <p:cNvSpPr/>
              <p:nvPr/>
            </p:nvSpPr>
            <p:spPr bwMode="auto">
              <a:xfrm>
                <a:off x="4261" y="1674"/>
                <a:ext cx="9" cy="12"/>
              </a:xfrm>
              <a:custGeom>
                <a:avLst/>
                <a:gdLst>
                  <a:gd name="T0" fmla="*/ 4 w 4"/>
                  <a:gd name="T1" fmla="*/ 5 h 5"/>
                  <a:gd name="T2" fmla="*/ 3 w 4"/>
                  <a:gd name="T3" fmla="*/ 5 h 5"/>
                  <a:gd name="T4" fmla="*/ 1 w 4"/>
                  <a:gd name="T5" fmla="*/ 4 h 5"/>
                  <a:gd name="T6" fmla="*/ 0 w 4"/>
                  <a:gd name="T7" fmla="*/ 3 h 5"/>
                  <a:gd name="T8" fmla="*/ 0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3 w 4"/>
                  <a:gd name="T15" fmla="*/ 0 h 5"/>
                  <a:gd name="T16" fmla="*/ 3 w 4"/>
                  <a:gd name="T17" fmla="*/ 2 h 5"/>
                  <a:gd name="T18" fmla="*/ 4 w 4"/>
                  <a:gd name="T19" fmla="*/ 4 h 5"/>
                  <a:gd name="T20" fmla="*/ 4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4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39" name="Freeform 495"/>
              <p:cNvSpPr/>
              <p:nvPr/>
            </p:nvSpPr>
            <p:spPr bwMode="auto">
              <a:xfrm>
                <a:off x="4208" y="1667"/>
                <a:ext cx="10" cy="9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0 h 4"/>
                  <a:gd name="T4" fmla="*/ 4 w 4"/>
                  <a:gd name="T5" fmla="*/ 3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0" y="3"/>
                      <a:pt x="0" y="0"/>
                      <a:pt x="1" y="0"/>
                    </a:cubicBezTo>
                    <a:cubicBezTo>
                      <a:pt x="4" y="0"/>
                      <a:pt x="1" y="2"/>
                      <a:pt x="4" y="3"/>
                    </a:cubicBezTo>
                    <a:cubicBezTo>
                      <a:pt x="3" y="3"/>
                      <a:pt x="2" y="4"/>
                      <a:pt x="0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0" name="Freeform 496"/>
              <p:cNvSpPr>
                <a:spLocks noEditPoints="1"/>
              </p:cNvSpPr>
              <p:nvPr/>
            </p:nvSpPr>
            <p:spPr bwMode="auto">
              <a:xfrm>
                <a:off x="4206" y="1667"/>
                <a:ext cx="19" cy="12"/>
              </a:xfrm>
              <a:custGeom>
                <a:avLst/>
                <a:gdLst>
                  <a:gd name="T0" fmla="*/ 1 w 8"/>
                  <a:gd name="T1" fmla="*/ 5 h 5"/>
                  <a:gd name="T2" fmla="*/ 1 w 8"/>
                  <a:gd name="T3" fmla="*/ 4 h 5"/>
                  <a:gd name="T4" fmla="*/ 1 w 8"/>
                  <a:gd name="T5" fmla="*/ 0 h 5"/>
                  <a:gd name="T6" fmla="*/ 2 w 8"/>
                  <a:gd name="T7" fmla="*/ 0 h 5"/>
                  <a:gd name="T8" fmla="*/ 4 w 8"/>
                  <a:gd name="T9" fmla="*/ 0 h 5"/>
                  <a:gd name="T10" fmla="*/ 4 w 8"/>
                  <a:gd name="T11" fmla="*/ 1 h 5"/>
                  <a:gd name="T12" fmla="*/ 4 w 8"/>
                  <a:gd name="T13" fmla="*/ 2 h 5"/>
                  <a:gd name="T14" fmla="*/ 5 w 8"/>
                  <a:gd name="T15" fmla="*/ 2 h 5"/>
                  <a:gd name="T16" fmla="*/ 8 w 8"/>
                  <a:gd name="T17" fmla="*/ 2 h 5"/>
                  <a:gd name="T18" fmla="*/ 1 w 8"/>
                  <a:gd name="T19" fmla="*/ 5 h 5"/>
                  <a:gd name="T20" fmla="*/ 2 w 8"/>
                  <a:gd name="T21" fmla="*/ 1 h 5"/>
                  <a:gd name="T22" fmla="*/ 2 w 8"/>
                  <a:gd name="T23" fmla="*/ 3 h 5"/>
                  <a:gd name="T24" fmla="*/ 3 w 8"/>
                  <a:gd name="T25" fmla="*/ 3 h 5"/>
                  <a:gd name="T26" fmla="*/ 3 w 8"/>
                  <a:gd name="T27" fmla="*/ 1 h 5"/>
                  <a:gd name="T28" fmla="*/ 3 w 8"/>
                  <a:gd name="T29" fmla="*/ 1 h 5"/>
                  <a:gd name="T30" fmla="*/ 2 w 8"/>
                  <a:gd name="T3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lnTo>
                      <a:pt x="1" y="5"/>
                    </a:lnTo>
                    <a:close/>
                    <a:moveTo>
                      <a:pt x="2" y="1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1" name="Freeform 497"/>
              <p:cNvSpPr/>
              <p:nvPr/>
            </p:nvSpPr>
            <p:spPr bwMode="auto">
              <a:xfrm>
                <a:off x="4135" y="1729"/>
                <a:ext cx="14" cy="16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2 h 7"/>
                  <a:gd name="T4" fmla="*/ 1 w 6"/>
                  <a:gd name="T5" fmla="*/ 2 h 7"/>
                  <a:gd name="T6" fmla="*/ 2 w 6"/>
                  <a:gd name="T7" fmla="*/ 0 h 7"/>
                  <a:gd name="T8" fmla="*/ 6 w 6"/>
                  <a:gd name="T9" fmla="*/ 5 h 7"/>
                  <a:gd name="T10" fmla="*/ 2 w 6"/>
                  <a:gd name="T11" fmla="*/ 4 h 7"/>
                  <a:gd name="T12" fmla="*/ 2 w 6"/>
                  <a:gd name="T13" fmla="*/ 5 h 7"/>
                  <a:gd name="T14" fmla="*/ 1 w 6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2" y="0"/>
                    </a:cubicBezTo>
                    <a:cubicBezTo>
                      <a:pt x="3" y="2"/>
                      <a:pt x="4" y="4"/>
                      <a:pt x="6" y="5"/>
                    </a:cubicBezTo>
                    <a:cubicBezTo>
                      <a:pt x="4" y="7"/>
                      <a:pt x="3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2" name="Freeform 498"/>
              <p:cNvSpPr>
                <a:spLocks noEditPoints="1"/>
              </p:cNvSpPr>
              <p:nvPr/>
            </p:nvSpPr>
            <p:spPr bwMode="auto">
              <a:xfrm>
                <a:off x="4133" y="1726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2 w 8"/>
                  <a:gd name="T3" fmla="*/ 6 h 10"/>
                  <a:gd name="T4" fmla="*/ 1 w 8"/>
                  <a:gd name="T5" fmla="*/ 5 h 10"/>
                  <a:gd name="T6" fmla="*/ 1 w 8"/>
                  <a:gd name="T7" fmla="*/ 4 h 10"/>
                  <a:gd name="T8" fmla="*/ 1 w 8"/>
                  <a:gd name="T9" fmla="*/ 3 h 10"/>
                  <a:gd name="T10" fmla="*/ 0 w 8"/>
                  <a:gd name="T11" fmla="*/ 2 h 10"/>
                  <a:gd name="T12" fmla="*/ 1 w 8"/>
                  <a:gd name="T13" fmla="*/ 2 h 10"/>
                  <a:gd name="T14" fmla="*/ 2 w 8"/>
                  <a:gd name="T15" fmla="*/ 1 h 10"/>
                  <a:gd name="T16" fmla="*/ 2 w 8"/>
                  <a:gd name="T17" fmla="*/ 1 h 10"/>
                  <a:gd name="T18" fmla="*/ 2 w 8"/>
                  <a:gd name="T19" fmla="*/ 0 h 10"/>
                  <a:gd name="T20" fmla="*/ 3 w 8"/>
                  <a:gd name="T21" fmla="*/ 1 h 10"/>
                  <a:gd name="T22" fmla="*/ 7 w 8"/>
                  <a:gd name="T23" fmla="*/ 6 h 10"/>
                  <a:gd name="T24" fmla="*/ 8 w 8"/>
                  <a:gd name="T25" fmla="*/ 7 h 10"/>
                  <a:gd name="T26" fmla="*/ 7 w 8"/>
                  <a:gd name="T27" fmla="*/ 7 h 10"/>
                  <a:gd name="T28" fmla="*/ 3 w 8"/>
                  <a:gd name="T29" fmla="*/ 7 h 10"/>
                  <a:gd name="T30" fmla="*/ 4 w 8"/>
                  <a:gd name="T31" fmla="*/ 10 h 10"/>
                  <a:gd name="T32" fmla="*/ 2 w 8"/>
                  <a:gd name="T33" fmla="*/ 4 h 10"/>
                  <a:gd name="T34" fmla="*/ 3 w 8"/>
                  <a:gd name="T35" fmla="*/ 5 h 10"/>
                  <a:gd name="T36" fmla="*/ 4 w 8"/>
                  <a:gd name="T37" fmla="*/ 5 h 10"/>
                  <a:gd name="T38" fmla="*/ 6 w 8"/>
                  <a:gd name="T39" fmla="*/ 6 h 10"/>
                  <a:gd name="T40" fmla="*/ 3 w 8"/>
                  <a:gd name="T41" fmla="*/ 2 h 10"/>
                  <a:gd name="T42" fmla="*/ 2 w 8"/>
                  <a:gd name="T43" fmla="*/ 2 h 10"/>
                  <a:gd name="T44" fmla="*/ 3 w 8"/>
                  <a:gd name="T45" fmla="*/ 3 h 10"/>
                  <a:gd name="T46" fmla="*/ 4 w 8"/>
                  <a:gd name="T47" fmla="*/ 4 h 10"/>
                  <a:gd name="T48" fmla="*/ 2 w 8"/>
                  <a:gd name="T49" fmla="*/ 4 h 10"/>
                  <a:gd name="T50" fmla="*/ 2 w 8"/>
                  <a:gd name="T5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6" y="4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4" y="8"/>
                      <a:pt x="3" y="7"/>
                    </a:cubicBezTo>
                    <a:lnTo>
                      <a:pt x="4" y="10"/>
                    </a:lnTo>
                    <a:close/>
                    <a:moveTo>
                      <a:pt x="2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5"/>
                      <a:pt x="4" y="4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3" name="Freeform 499"/>
              <p:cNvSpPr/>
              <p:nvPr/>
            </p:nvSpPr>
            <p:spPr bwMode="auto">
              <a:xfrm>
                <a:off x="4097" y="171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2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4" name="Freeform 500"/>
              <p:cNvSpPr/>
              <p:nvPr/>
            </p:nvSpPr>
            <p:spPr bwMode="auto">
              <a:xfrm>
                <a:off x="4092" y="1710"/>
                <a:ext cx="12" cy="14"/>
              </a:xfrm>
              <a:custGeom>
                <a:avLst/>
                <a:gdLst>
                  <a:gd name="T0" fmla="*/ 4 w 5"/>
                  <a:gd name="T1" fmla="*/ 6 h 6"/>
                  <a:gd name="T2" fmla="*/ 4 w 5"/>
                  <a:gd name="T3" fmla="*/ 5 h 6"/>
                  <a:gd name="T4" fmla="*/ 1 w 5"/>
                  <a:gd name="T5" fmla="*/ 2 h 6"/>
                  <a:gd name="T6" fmla="*/ 0 w 5"/>
                  <a:gd name="T7" fmla="*/ 1 h 6"/>
                  <a:gd name="T8" fmla="*/ 1 w 5"/>
                  <a:gd name="T9" fmla="*/ 1 h 6"/>
                  <a:gd name="T10" fmla="*/ 4 w 5"/>
                  <a:gd name="T11" fmla="*/ 1 h 6"/>
                  <a:gd name="T12" fmla="*/ 5 w 5"/>
                  <a:gd name="T13" fmla="*/ 4 h 6"/>
                  <a:gd name="T14" fmla="*/ 4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3"/>
                      <a:pt x="5" y="4"/>
                    </a:cubicBezTo>
                    <a:lnTo>
                      <a:pt x="4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5" name="Freeform 501"/>
              <p:cNvSpPr/>
              <p:nvPr/>
            </p:nvSpPr>
            <p:spPr bwMode="auto">
              <a:xfrm>
                <a:off x="4104" y="1581"/>
                <a:ext cx="100" cy="93"/>
              </a:xfrm>
              <a:custGeom>
                <a:avLst/>
                <a:gdLst>
                  <a:gd name="T0" fmla="*/ 0 w 42"/>
                  <a:gd name="T1" fmla="*/ 33 h 39"/>
                  <a:gd name="T2" fmla="*/ 7 w 42"/>
                  <a:gd name="T3" fmla="*/ 31 h 39"/>
                  <a:gd name="T4" fmla="*/ 4 w 42"/>
                  <a:gd name="T5" fmla="*/ 29 h 39"/>
                  <a:gd name="T6" fmla="*/ 6 w 42"/>
                  <a:gd name="T7" fmla="*/ 28 h 39"/>
                  <a:gd name="T8" fmla="*/ 4 w 42"/>
                  <a:gd name="T9" fmla="*/ 27 h 39"/>
                  <a:gd name="T10" fmla="*/ 7 w 42"/>
                  <a:gd name="T11" fmla="*/ 27 h 39"/>
                  <a:gd name="T12" fmla="*/ 5 w 42"/>
                  <a:gd name="T13" fmla="*/ 25 h 39"/>
                  <a:gd name="T14" fmla="*/ 8 w 42"/>
                  <a:gd name="T15" fmla="*/ 25 h 39"/>
                  <a:gd name="T16" fmla="*/ 6 w 42"/>
                  <a:gd name="T17" fmla="*/ 24 h 39"/>
                  <a:gd name="T18" fmla="*/ 6 w 42"/>
                  <a:gd name="T19" fmla="*/ 22 h 39"/>
                  <a:gd name="T20" fmla="*/ 6 w 42"/>
                  <a:gd name="T21" fmla="*/ 20 h 39"/>
                  <a:gd name="T22" fmla="*/ 19 w 42"/>
                  <a:gd name="T23" fmla="*/ 10 h 39"/>
                  <a:gd name="T24" fmla="*/ 18 w 42"/>
                  <a:gd name="T25" fmla="*/ 11 h 39"/>
                  <a:gd name="T26" fmla="*/ 20 w 42"/>
                  <a:gd name="T27" fmla="*/ 7 h 39"/>
                  <a:gd name="T28" fmla="*/ 26 w 42"/>
                  <a:gd name="T29" fmla="*/ 8 h 39"/>
                  <a:gd name="T30" fmla="*/ 32 w 42"/>
                  <a:gd name="T31" fmla="*/ 4 h 39"/>
                  <a:gd name="T32" fmla="*/ 38 w 42"/>
                  <a:gd name="T33" fmla="*/ 0 h 39"/>
                  <a:gd name="T34" fmla="*/ 41 w 42"/>
                  <a:gd name="T35" fmla="*/ 5 h 39"/>
                  <a:gd name="T36" fmla="*/ 41 w 42"/>
                  <a:gd name="T37" fmla="*/ 5 h 39"/>
                  <a:gd name="T38" fmla="*/ 35 w 42"/>
                  <a:gd name="T39" fmla="*/ 11 h 39"/>
                  <a:gd name="T40" fmla="*/ 27 w 42"/>
                  <a:gd name="T41" fmla="*/ 14 h 39"/>
                  <a:gd name="T42" fmla="*/ 20 w 42"/>
                  <a:gd name="T43" fmla="*/ 21 h 39"/>
                  <a:gd name="T44" fmla="*/ 18 w 42"/>
                  <a:gd name="T45" fmla="*/ 21 h 39"/>
                  <a:gd name="T46" fmla="*/ 19 w 42"/>
                  <a:gd name="T47" fmla="*/ 22 h 39"/>
                  <a:gd name="T48" fmla="*/ 16 w 42"/>
                  <a:gd name="T49" fmla="*/ 24 h 39"/>
                  <a:gd name="T50" fmla="*/ 17 w 42"/>
                  <a:gd name="T51" fmla="*/ 26 h 39"/>
                  <a:gd name="T52" fmla="*/ 15 w 42"/>
                  <a:gd name="T53" fmla="*/ 25 h 39"/>
                  <a:gd name="T54" fmla="*/ 14 w 42"/>
                  <a:gd name="T55" fmla="*/ 27 h 39"/>
                  <a:gd name="T56" fmla="*/ 13 w 42"/>
                  <a:gd name="T57" fmla="*/ 26 h 39"/>
                  <a:gd name="T58" fmla="*/ 12 w 42"/>
                  <a:gd name="T59" fmla="*/ 31 h 39"/>
                  <a:gd name="T60" fmla="*/ 11 w 42"/>
                  <a:gd name="T61" fmla="*/ 29 h 39"/>
                  <a:gd name="T62" fmla="*/ 11 w 42"/>
                  <a:gd name="T63" fmla="*/ 34 h 39"/>
                  <a:gd name="T64" fmla="*/ 9 w 42"/>
                  <a:gd name="T65" fmla="*/ 33 h 39"/>
                  <a:gd name="T66" fmla="*/ 11 w 42"/>
                  <a:gd name="T67" fmla="*/ 35 h 39"/>
                  <a:gd name="T68" fmla="*/ 9 w 42"/>
                  <a:gd name="T69" fmla="*/ 34 h 39"/>
                  <a:gd name="T70" fmla="*/ 8 w 42"/>
                  <a:gd name="T71" fmla="*/ 38 h 39"/>
                  <a:gd name="T72" fmla="*/ 2 w 42"/>
                  <a:gd name="T73" fmla="*/ 37 h 39"/>
                  <a:gd name="T74" fmla="*/ 4 w 42"/>
                  <a:gd name="T75" fmla="*/ 34 h 39"/>
                  <a:gd name="T76" fmla="*/ 0 w 42"/>
                  <a:gd name="T77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2" h="39">
                    <a:moveTo>
                      <a:pt x="0" y="33"/>
                    </a:moveTo>
                    <a:cubicBezTo>
                      <a:pt x="3" y="31"/>
                      <a:pt x="3" y="29"/>
                      <a:pt x="7" y="31"/>
                    </a:cubicBezTo>
                    <a:cubicBezTo>
                      <a:pt x="6" y="30"/>
                      <a:pt x="5" y="30"/>
                      <a:pt x="4" y="29"/>
                    </a:cubicBezTo>
                    <a:cubicBezTo>
                      <a:pt x="5" y="29"/>
                      <a:pt x="5" y="29"/>
                      <a:pt x="6" y="28"/>
                    </a:cubicBezTo>
                    <a:cubicBezTo>
                      <a:pt x="5" y="28"/>
                      <a:pt x="5" y="28"/>
                      <a:pt x="4" y="27"/>
                    </a:cubicBezTo>
                    <a:cubicBezTo>
                      <a:pt x="5" y="27"/>
                      <a:pt x="6" y="27"/>
                      <a:pt x="7" y="27"/>
                    </a:cubicBezTo>
                    <a:cubicBezTo>
                      <a:pt x="6" y="27"/>
                      <a:pt x="6" y="26"/>
                      <a:pt x="5" y="25"/>
                    </a:cubicBezTo>
                    <a:cubicBezTo>
                      <a:pt x="6" y="25"/>
                      <a:pt x="7" y="25"/>
                      <a:pt x="8" y="25"/>
                    </a:cubicBezTo>
                    <a:cubicBezTo>
                      <a:pt x="7" y="24"/>
                      <a:pt x="7" y="24"/>
                      <a:pt x="6" y="24"/>
                    </a:cubicBezTo>
                    <a:cubicBezTo>
                      <a:pt x="6" y="23"/>
                      <a:pt x="6" y="22"/>
                      <a:pt x="6" y="22"/>
                    </a:cubicBezTo>
                    <a:cubicBezTo>
                      <a:pt x="5" y="22"/>
                      <a:pt x="5" y="21"/>
                      <a:pt x="6" y="20"/>
                    </a:cubicBezTo>
                    <a:cubicBezTo>
                      <a:pt x="8" y="24"/>
                      <a:pt x="15" y="9"/>
                      <a:pt x="19" y="10"/>
                    </a:cubicBezTo>
                    <a:cubicBezTo>
                      <a:pt x="19" y="10"/>
                      <a:pt x="18" y="11"/>
                      <a:pt x="18" y="11"/>
                    </a:cubicBezTo>
                    <a:cubicBezTo>
                      <a:pt x="20" y="11"/>
                      <a:pt x="20" y="9"/>
                      <a:pt x="20" y="7"/>
                    </a:cubicBezTo>
                    <a:cubicBezTo>
                      <a:pt x="23" y="9"/>
                      <a:pt x="23" y="9"/>
                      <a:pt x="26" y="8"/>
                    </a:cubicBezTo>
                    <a:cubicBezTo>
                      <a:pt x="29" y="7"/>
                      <a:pt x="30" y="6"/>
                      <a:pt x="32" y="4"/>
                    </a:cubicBezTo>
                    <a:cubicBezTo>
                      <a:pt x="33" y="3"/>
                      <a:pt x="36" y="0"/>
                      <a:pt x="38" y="0"/>
                    </a:cubicBezTo>
                    <a:cubicBezTo>
                      <a:pt x="40" y="0"/>
                      <a:pt x="42" y="3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9"/>
                      <a:pt x="39" y="9"/>
                      <a:pt x="35" y="11"/>
                    </a:cubicBezTo>
                    <a:cubicBezTo>
                      <a:pt x="34" y="12"/>
                      <a:pt x="27" y="16"/>
                      <a:pt x="27" y="14"/>
                    </a:cubicBezTo>
                    <a:cubicBezTo>
                      <a:pt x="25" y="15"/>
                      <a:pt x="22" y="21"/>
                      <a:pt x="20" y="21"/>
                    </a:cubicBezTo>
                    <a:cubicBezTo>
                      <a:pt x="20" y="21"/>
                      <a:pt x="19" y="20"/>
                      <a:pt x="18" y="21"/>
                    </a:cubicBezTo>
                    <a:cubicBezTo>
                      <a:pt x="17" y="22"/>
                      <a:pt x="19" y="22"/>
                      <a:pt x="19" y="22"/>
                    </a:cubicBezTo>
                    <a:cubicBezTo>
                      <a:pt x="19" y="24"/>
                      <a:pt x="18" y="25"/>
                      <a:pt x="16" y="24"/>
                    </a:cubicBezTo>
                    <a:cubicBezTo>
                      <a:pt x="16" y="25"/>
                      <a:pt x="16" y="25"/>
                      <a:pt x="17" y="26"/>
                    </a:cubicBezTo>
                    <a:cubicBezTo>
                      <a:pt x="16" y="26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4" y="27"/>
                    </a:cubicBezTo>
                    <a:cubicBezTo>
                      <a:pt x="14" y="27"/>
                      <a:pt x="13" y="26"/>
                      <a:pt x="13" y="26"/>
                    </a:cubicBezTo>
                    <a:cubicBezTo>
                      <a:pt x="14" y="29"/>
                      <a:pt x="14" y="29"/>
                      <a:pt x="12" y="31"/>
                    </a:cubicBezTo>
                    <a:cubicBezTo>
                      <a:pt x="12" y="31"/>
                      <a:pt x="11" y="30"/>
                      <a:pt x="11" y="29"/>
                    </a:cubicBezTo>
                    <a:cubicBezTo>
                      <a:pt x="9" y="31"/>
                      <a:pt x="12" y="31"/>
                      <a:pt x="11" y="34"/>
                    </a:cubicBezTo>
                    <a:cubicBezTo>
                      <a:pt x="10" y="33"/>
                      <a:pt x="10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0" y="35"/>
                      <a:pt x="9" y="35"/>
                      <a:pt x="9" y="34"/>
                    </a:cubicBezTo>
                    <a:cubicBezTo>
                      <a:pt x="9" y="35"/>
                      <a:pt x="10" y="39"/>
                      <a:pt x="8" y="38"/>
                    </a:cubicBezTo>
                    <a:cubicBezTo>
                      <a:pt x="5" y="37"/>
                      <a:pt x="5" y="37"/>
                      <a:pt x="2" y="37"/>
                    </a:cubicBezTo>
                    <a:cubicBezTo>
                      <a:pt x="2" y="36"/>
                      <a:pt x="3" y="35"/>
                      <a:pt x="4" y="34"/>
                    </a:cubicBezTo>
                    <a:cubicBezTo>
                      <a:pt x="3" y="35"/>
                      <a:pt x="1" y="36"/>
                      <a:pt x="0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6" name="Freeform 502"/>
              <p:cNvSpPr>
                <a:spLocks noEditPoints="1"/>
              </p:cNvSpPr>
              <p:nvPr/>
            </p:nvSpPr>
            <p:spPr bwMode="auto">
              <a:xfrm>
                <a:off x="4104" y="1579"/>
                <a:ext cx="100" cy="95"/>
              </a:xfrm>
              <a:custGeom>
                <a:avLst/>
                <a:gdLst>
                  <a:gd name="T0" fmla="*/ 7 w 42"/>
                  <a:gd name="T1" fmla="*/ 40 h 40"/>
                  <a:gd name="T2" fmla="*/ 2 w 42"/>
                  <a:gd name="T3" fmla="*/ 36 h 40"/>
                  <a:gd name="T4" fmla="*/ 0 w 42"/>
                  <a:gd name="T5" fmla="*/ 34 h 40"/>
                  <a:gd name="T6" fmla="*/ 4 w 42"/>
                  <a:gd name="T7" fmla="*/ 31 h 40"/>
                  <a:gd name="T8" fmla="*/ 4 w 42"/>
                  <a:gd name="T9" fmla="*/ 29 h 40"/>
                  <a:gd name="T10" fmla="*/ 4 w 42"/>
                  <a:gd name="T11" fmla="*/ 28 h 40"/>
                  <a:gd name="T12" fmla="*/ 5 w 42"/>
                  <a:gd name="T13" fmla="*/ 27 h 40"/>
                  <a:gd name="T14" fmla="*/ 5 w 42"/>
                  <a:gd name="T15" fmla="*/ 25 h 40"/>
                  <a:gd name="T16" fmla="*/ 5 w 42"/>
                  <a:gd name="T17" fmla="*/ 24 h 40"/>
                  <a:gd name="T18" fmla="*/ 5 w 42"/>
                  <a:gd name="T19" fmla="*/ 20 h 40"/>
                  <a:gd name="T20" fmla="*/ 7 w 42"/>
                  <a:gd name="T21" fmla="*/ 21 h 40"/>
                  <a:gd name="T22" fmla="*/ 19 w 42"/>
                  <a:gd name="T23" fmla="*/ 10 h 40"/>
                  <a:gd name="T24" fmla="*/ 19 w 42"/>
                  <a:gd name="T25" fmla="*/ 8 h 40"/>
                  <a:gd name="T26" fmla="*/ 31 w 42"/>
                  <a:gd name="T27" fmla="*/ 5 h 40"/>
                  <a:gd name="T28" fmla="*/ 38 w 42"/>
                  <a:gd name="T29" fmla="*/ 0 h 40"/>
                  <a:gd name="T30" fmla="*/ 42 w 42"/>
                  <a:gd name="T31" fmla="*/ 6 h 40"/>
                  <a:gd name="T32" fmla="*/ 35 w 42"/>
                  <a:gd name="T33" fmla="*/ 13 h 40"/>
                  <a:gd name="T34" fmla="*/ 27 w 42"/>
                  <a:gd name="T35" fmla="*/ 16 h 40"/>
                  <a:gd name="T36" fmla="*/ 20 w 42"/>
                  <a:gd name="T37" fmla="*/ 22 h 40"/>
                  <a:gd name="T38" fmla="*/ 20 w 42"/>
                  <a:gd name="T39" fmla="*/ 23 h 40"/>
                  <a:gd name="T40" fmla="*/ 19 w 42"/>
                  <a:gd name="T41" fmla="*/ 29 h 40"/>
                  <a:gd name="T42" fmla="*/ 16 w 42"/>
                  <a:gd name="T43" fmla="*/ 27 h 40"/>
                  <a:gd name="T44" fmla="*/ 13 w 42"/>
                  <a:gd name="T45" fmla="*/ 33 h 40"/>
                  <a:gd name="T46" fmla="*/ 12 w 42"/>
                  <a:gd name="T47" fmla="*/ 35 h 40"/>
                  <a:gd name="T48" fmla="*/ 12 w 42"/>
                  <a:gd name="T49" fmla="*/ 35 h 40"/>
                  <a:gd name="T50" fmla="*/ 13 w 42"/>
                  <a:gd name="T51" fmla="*/ 38 h 40"/>
                  <a:gd name="T52" fmla="*/ 10 w 42"/>
                  <a:gd name="T53" fmla="*/ 39 h 40"/>
                  <a:gd name="T54" fmla="*/ 8 w 42"/>
                  <a:gd name="T55" fmla="*/ 39 h 40"/>
                  <a:gd name="T56" fmla="*/ 9 w 42"/>
                  <a:gd name="T57" fmla="*/ 39 h 40"/>
                  <a:gd name="T58" fmla="*/ 7 w 42"/>
                  <a:gd name="T59" fmla="*/ 34 h 40"/>
                  <a:gd name="T60" fmla="*/ 7 w 42"/>
                  <a:gd name="T61" fmla="*/ 33 h 40"/>
                  <a:gd name="T62" fmla="*/ 1 w 42"/>
                  <a:gd name="T63" fmla="*/ 35 h 40"/>
                  <a:gd name="T64" fmla="*/ 4 w 42"/>
                  <a:gd name="T65" fmla="*/ 35 h 40"/>
                  <a:gd name="T66" fmla="*/ 4 w 42"/>
                  <a:gd name="T67" fmla="*/ 37 h 40"/>
                  <a:gd name="T68" fmla="*/ 11 w 42"/>
                  <a:gd name="T69" fmla="*/ 34 h 40"/>
                  <a:gd name="T70" fmla="*/ 11 w 42"/>
                  <a:gd name="T71" fmla="*/ 29 h 40"/>
                  <a:gd name="T72" fmla="*/ 12 w 42"/>
                  <a:gd name="T73" fmla="*/ 28 h 40"/>
                  <a:gd name="T74" fmla="*/ 6 w 42"/>
                  <a:gd name="T75" fmla="*/ 27 h 40"/>
                  <a:gd name="T76" fmla="*/ 8 w 42"/>
                  <a:gd name="T77" fmla="*/ 29 h 40"/>
                  <a:gd name="T78" fmla="*/ 6 w 42"/>
                  <a:gd name="T79" fmla="*/ 29 h 40"/>
                  <a:gd name="T80" fmla="*/ 6 w 42"/>
                  <a:gd name="T81" fmla="*/ 30 h 40"/>
                  <a:gd name="T82" fmla="*/ 10 w 42"/>
                  <a:gd name="T83" fmla="*/ 21 h 40"/>
                  <a:gd name="T84" fmla="*/ 14 w 42"/>
                  <a:gd name="T85" fmla="*/ 27 h 40"/>
                  <a:gd name="T86" fmla="*/ 12 w 42"/>
                  <a:gd name="T87" fmla="*/ 24 h 40"/>
                  <a:gd name="T88" fmla="*/ 15 w 42"/>
                  <a:gd name="T89" fmla="*/ 25 h 40"/>
                  <a:gd name="T90" fmla="*/ 18 w 42"/>
                  <a:gd name="T91" fmla="*/ 23 h 40"/>
                  <a:gd name="T92" fmla="*/ 18 w 42"/>
                  <a:gd name="T93" fmla="*/ 21 h 40"/>
                  <a:gd name="T94" fmla="*/ 25 w 42"/>
                  <a:gd name="T95" fmla="*/ 16 h 40"/>
                  <a:gd name="T96" fmla="*/ 27 w 42"/>
                  <a:gd name="T97" fmla="*/ 15 h 40"/>
                  <a:gd name="T98" fmla="*/ 35 w 42"/>
                  <a:gd name="T99" fmla="*/ 11 h 40"/>
                  <a:gd name="T100" fmla="*/ 39 w 42"/>
                  <a:gd name="T101" fmla="*/ 7 h 40"/>
                  <a:gd name="T102" fmla="*/ 38 w 42"/>
                  <a:gd name="T103" fmla="*/ 2 h 40"/>
                  <a:gd name="T104" fmla="*/ 32 w 42"/>
                  <a:gd name="T105" fmla="*/ 6 h 40"/>
                  <a:gd name="T106" fmla="*/ 18 w 42"/>
                  <a:gd name="T107" fmla="*/ 13 h 40"/>
                  <a:gd name="T108" fmla="*/ 13 w 42"/>
                  <a:gd name="T109" fmla="*/ 17 h 40"/>
                  <a:gd name="T110" fmla="*/ 6 w 42"/>
                  <a:gd name="T111" fmla="*/ 22 h 40"/>
                  <a:gd name="T112" fmla="*/ 7 w 42"/>
                  <a:gd name="T113" fmla="*/ 23 h 40"/>
                  <a:gd name="T114" fmla="*/ 11 w 42"/>
                  <a:gd name="T115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" h="40">
                    <a:moveTo>
                      <a:pt x="9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5" y="39"/>
                      <a:pt x="4" y="38"/>
                      <a:pt x="2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6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2" y="32"/>
                      <a:pt x="3" y="31"/>
                      <a:pt x="4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4" y="21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8" y="21"/>
                      <a:pt x="10" y="18"/>
                      <a:pt x="12" y="16"/>
                    </a:cubicBezTo>
                    <a:cubicBezTo>
                      <a:pt x="15" y="12"/>
                      <a:pt x="17" y="9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3" y="9"/>
                      <a:pt x="23" y="9"/>
                      <a:pt x="26" y="8"/>
                    </a:cubicBezTo>
                    <a:cubicBezTo>
                      <a:pt x="28" y="8"/>
                      <a:pt x="29" y="7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4" y="2"/>
                      <a:pt x="36" y="0"/>
                      <a:pt x="38" y="0"/>
                    </a:cubicBezTo>
                    <a:cubicBezTo>
                      <a:pt x="39" y="1"/>
                      <a:pt x="41" y="2"/>
                      <a:pt x="41" y="3"/>
                    </a:cubicBezTo>
                    <a:cubicBezTo>
                      <a:pt x="42" y="4"/>
                      <a:pt x="42" y="5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10"/>
                      <a:pt x="39" y="11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4" y="13"/>
                    </a:cubicBezTo>
                    <a:cubicBezTo>
                      <a:pt x="32" y="14"/>
                      <a:pt x="30" y="16"/>
                      <a:pt x="28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6"/>
                      <a:pt x="26" y="16"/>
                      <a:pt x="26" y="17"/>
                    </a:cubicBezTo>
                    <a:cubicBezTo>
                      <a:pt x="24" y="20"/>
                      <a:pt x="22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20" y="23"/>
                      <a:pt x="20" y="23"/>
                    </a:cubicBezTo>
                    <a:cubicBezTo>
                      <a:pt x="19" y="26"/>
                      <a:pt x="18" y="26"/>
                      <a:pt x="17" y="26"/>
                    </a:cubicBezTo>
                    <a:cubicBezTo>
                      <a:pt x="17" y="26"/>
                      <a:pt x="17" y="27"/>
                      <a:pt x="17" y="27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1"/>
                      <a:pt x="13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7"/>
                      <a:pt x="10" y="39"/>
                      <a:pt x="10" y="39"/>
                    </a:cubicBezTo>
                    <a:cubicBezTo>
                      <a:pt x="10" y="40"/>
                      <a:pt x="9" y="40"/>
                      <a:pt x="9" y="40"/>
                    </a:cubicBezTo>
                    <a:close/>
                    <a:moveTo>
                      <a:pt x="4" y="37"/>
                    </a:moveTo>
                    <a:cubicBezTo>
                      <a:pt x="5" y="37"/>
                      <a:pt x="6" y="38"/>
                      <a:pt x="8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8" y="36"/>
                      <a:pt x="8" y="36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4" y="32"/>
                      <a:pt x="4" y="32"/>
                      <a:pt x="2" y="34"/>
                    </a:cubicBezTo>
                    <a:cubicBezTo>
                      <a:pt x="2" y="34"/>
                      <a:pt x="2" y="34"/>
                      <a:pt x="1" y="35"/>
                    </a:cubicBezTo>
                    <a:cubicBezTo>
                      <a:pt x="1" y="35"/>
                      <a:pt x="2" y="35"/>
                      <a:pt x="2" y="35"/>
                    </a:cubicBezTo>
                    <a:cubicBezTo>
                      <a:pt x="2" y="35"/>
                      <a:pt x="3" y="35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4" y="37"/>
                      <a:pt x="4" y="37"/>
                    </a:cubicBezTo>
                    <a:close/>
                    <a:moveTo>
                      <a:pt x="10" y="34"/>
                    </a:moveTo>
                    <a:cubicBezTo>
                      <a:pt x="10" y="34"/>
                      <a:pt x="10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0" y="32"/>
                      <a:pt x="9" y="31"/>
                      <a:pt x="10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3" y="30"/>
                      <a:pt x="13" y="30"/>
                      <a:pt x="12" y="28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7" y="26"/>
                      <a:pt x="6" y="27"/>
                    </a:cubicBezTo>
                    <a:cubicBezTo>
                      <a:pt x="6" y="27"/>
                      <a:pt x="6" y="27"/>
                      <a:pt x="7" y="27"/>
                    </a:cubicBezTo>
                    <a:cubicBezTo>
                      <a:pt x="7" y="27"/>
                      <a:pt x="7" y="27"/>
                      <a:pt x="7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lnTo>
                      <a:pt x="10" y="34"/>
                    </a:lnTo>
                    <a:close/>
                    <a:moveTo>
                      <a:pt x="10" y="21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5"/>
                      <a:pt x="15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5"/>
                      <a:pt x="18" y="25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2"/>
                      <a:pt x="18" y="22"/>
                      <a:pt x="18" y="21"/>
                    </a:cubicBezTo>
                    <a:cubicBezTo>
                      <a:pt x="18" y="21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4" y="17"/>
                      <a:pt x="25" y="16"/>
                    </a:cubicBezTo>
                    <a:cubicBezTo>
                      <a:pt x="25" y="15"/>
                      <a:pt x="26" y="15"/>
                      <a:pt x="26" y="14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8" y="15"/>
                    </a:cubicBezTo>
                    <a:cubicBezTo>
                      <a:pt x="29" y="15"/>
                      <a:pt x="32" y="13"/>
                      <a:pt x="34" y="12"/>
                    </a:cubicBezTo>
                    <a:cubicBezTo>
                      <a:pt x="34" y="12"/>
                      <a:pt x="35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8" y="10"/>
                      <a:pt x="39" y="10"/>
                      <a:pt x="40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1" y="5"/>
                      <a:pt x="40" y="4"/>
                      <a:pt x="40" y="4"/>
                    </a:cubicBezTo>
                    <a:cubicBezTo>
                      <a:pt x="40" y="3"/>
                      <a:pt x="39" y="2"/>
                      <a:pt x="38" y="2"/>
                    </a:cubicBezTo>
                    <a:cubicBezTo>
                      <a:pt x="36" y="2"/>
                      <a:pt x="35" y="3"/>
                      <a:pt x="34" y="5"/>
                    </a:cubicBezTo>
                    <a:cubicBezTo>
                      <a:pt x="33" y="5"/>
                      <a:pt x="33" y="5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8"/>
                      <a:pt x="29" y="9"/>
                      <a:pt x="26" y="10"/>
                    </a:cubicBezTo>
                    <a:cubicBezTo>
                      <a:pt x="24" y="11"/>
                      <a:pt x="23" y="10"/>
                      <a:pt x="21" y="9"/>
                    </a:cubicBezTo>
                    <a:cubicBezTo>
                      <a:pt x="21" y="11"/>
                      <a:pt x="21" y="12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6" y="13"/>
                      <a:pt x="15" y="15"/>
                      <a:pt x="13" y="17"/>
                    </a:cubicBezTo>
                    <a:cubicBezTo>
                      <a:pt x="11" y="20"/>
                      <a:pt x="9" y="22"/>
                      <a:pt x="7" y="22"/>
                    </a:cubicBez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1" y="26"/>
                      <a:pt x="11" y="26"/>
                      <a:pt x="11" y="26"/>
                    </a:cubicBezTo>
                    <a:lnTo>
                      <a:pt x="1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7" name="Freeform 503"/>
              <p:cNvSpPr/>
              <p:nvPr/>
            </p:nvSpPr>
            <p:spPr bwMode="auto">
              <a:xfrm>
                <a:off x="4090" y="1669"/>
                <a:ext cx="40" cy="60"/>
              </a:xfrm>
              <a:custGeom>
                <a:avLst/>
                <a:gdLst>
                  <a:gd name="T0" fmla="*/ 7 w 17"/>
                  <a:gd name="T1" fmla="*/ 1 h 25"/>
                  <a:gd name="T2" fmla="*/ 14 w 17"/>
                  <a:gd name="T3" fmla="*/ 2 h 25"/>
                  <a:gd name="T4" fmla="*/ 12 w 17"/>
                  <a:gd name="T5" fmla="*/ 4 h 25"/>
                  <a:gd name="T6" fmla="*/ 13 w 17"/>
                  <a:gd name="T7" fmla="*/ 4 h 25"/>
                  <a:gd name="T8" fmla="*/ 11 w 17"/>
                  <a:gd name="T9" fmla="*/ 6 h 25"/>
                  <a:gd name="T10" fmla="*/ 12 w 17"/>
                  <a:gd name="T11" fmla="*/ 6 h 25"/>
                  <a:gd name="T12" fmla="*/ 12 w 17"/>
                  <a:gd name="T13" fmla="*/ 15 h 25"/>
                  <a:gd name="T14" fmla="*/ 17 w 17"/>
                  <a:gd name="T15" fmla="*/ 23 h 25"/>
                  <a:gd name="T16" fmla="*/ 15 w 17"/>
                  <a:gd name="T17" fmla="*/ 24 h 25"/>
                  <a:gd name="T18" fmla="*/ 16 w 17"/>
                  <a:gd name="T19" fmla="*/ 24 h 25"/>
                  <a:gd name="T20" fmla="*/ 16 w 17"/>
                  <a:gd name="T21" fmla="*/ 25 h 25"/>
                  <a:gd name="T22" fmla="*/ 13 w 17"/>
                  <a:gd name="T23" fmla="*/ 23 h 25"/>
                  <a:gd name="T24" fmla="*/ 14 w 17"/>
                  <a:gd name="T25" fmla="*/ 24 h 25"/>
                  <a:gd name="T26" fmla="*/ 10 w 17"/>
                  <a:gd name="T27" fmla="*/ 24 h 25"/>
                  <a:gd name="T28" fmla="*/ 9 w 17"/>
                  <a:gd name="T29" fmla="*/ 23 h 25"/>
                  <a:gd name="T30" fmla="*/ 10 w 17"/>
                  <a:gd name="T31" fmla="*/ 23 h 25"/>
                  <a:gd name="T32" fmla="*/ 7 w 17"/>
                  <a:gd name="T33" fmla="*/ 22 h 25"/>
                  <a:gd name="T34" fmla="*/ 8 w 17"/>
                  <a:gd name="T35" fmla="*/ 20 h 25"/>
                  <a:gd name="T36" fmla="*/ 7 w 17"/>
                  <a:gd name="T37" fmla="*/ 17 h 25"/>
                  <a:gd name="T38" fmla="*/ 6 w 17"/>
                  <a:gd name="T39" fmla="*/ 18 h 25"/>
                  <a:gd name="T40" fmla="*/ 1 w 17"/>
                  <a:gd name="T41" fmla="*/ 14 h 25"/>
                  <a:gd name="T42" fmla="*/ 3 w 17"/>
                  <a:gd name="T43" fmla="*/ 12 h 25"/>
                  <a:gd name="T44" fmla="*/ 5 w 17"/>
                  <a:gd name="T45" fmla="*/ 7 h 25"/>
                  <a:gd name="T46" fmla="*/ 4 w 17"/>
                  <a:gd name="T47" fmla="*/ 8 h 25"/>
                  <a:gd name="T48" fmla="*/ 6 w 17"/>
                  <a:gd name="T49" fmla="*/ 4 h 25"/>
                  <a:gd name="T50" fmla="*/ 5 w 17"/>
                  <a:gd name="T51" fmla="*/ 4 h 25"/>
                  <a:gd name="T52" fmla="*/ 7 w 17"/>
                  <a:gd name="T5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5">
                    <a:moveTo>
                      <a:pt x="7" y="1"/>
                    </a:moveTo>
                    <a:cubicBezTo>
                      <a:pt x="10" y="0"/>
                      <a:pt x="11" y="0"/>
                      <a:pt x="14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5"/>
                      <a:pt x="12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9"/>
                      <a:pt x="11" y="12"/>
                      <a:pt x="12" y="15"/>
                    </a:cubicBezTo>
                    <a:cubicBezTo>
                      <a:pt x="13" y="19"/>
                      <a:pt x="14" y="20"/>
                      <a:pt x="17" y="23"/>
                    </a:cubicBezTo>
                    <a:cubicBezTo>
                      <a:pt x="16" y="23"/>
                      <a:pt x="16" y="24"/>
                      <a:pt x="15" y="24"/>
                    </a:cubicBezTo>
                    <a:cubicBezTo>
                      <a:pt x="15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4" y="22"/>
                      <a:pt x="13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2" y="24"/>
                      <a:pt x="11" y="22"/>
                      <a:pt x="10" y="24"/>
                    </a:cubicBezTo>
                    <a:cubicBezTo>
                      <a:pt x="10" y="24"/>
                      <a:pt x="9" y="23"/>
                      <a:pt x="9" y="23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9" y="23"/>
                      <a:pt x="7" y="23"/>
                      <a:pt x="7" y="22"/>
                    </a:cubicBezTo>
                    <a:cubicBezTo>
                      <a:pt x="5" y="21"/>
                      <a:pt x="7" y="20"/>
                      <a:pt x="8" y="20"/>
                    </a:cubicBezTo>
                    <a:cubicBezTo>
                      <a:pt x="6" y="19"/>
                      <a:pt x="6" y="18"/>
                      <a:pt x="7" y="17"/>
                    </a:cubicBezTo>
                    <a:cubicBezTo>
                      <a:pt x="7" y="17"/>
                      <a:pt x="6" y="18"/>
                      <a:pt x="6" y="18"/>
                    </a:cubicBezTo>
                    <a:cubicBezTo>
                      <a:pt x="7" y="14"/>
                      <a:pt x="0" y="18"/>
                      <a:pt x="1" y="14"/>
                    </a:cubicBezTo>
                    <a:cubicBezTo>
                      <a:pt x="1" y="11"/>
                      <a:pt x="3" y="13"/>
                      <a:pt x="3" y="12"/>
                    </a:cubicBezTo>
                    <a:cubicBezTo>
                      <a:pt x="4" y="10"/>
                      <a:pt x="4" y="9"/>
                      <a:pt x="5" y="7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3" y="6"/>
                      <a:pt x="4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2"/>
                      <a:pt x="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8" name="Freeform 504"/>
              <p:cNvSpPr>
                <a:spLocks noEditPoints="1"/>
              </p:cNvSpPr>
              <p:nvPr/>
            </p:nvSpPr>
            <p:spPr bwMode="auto">
              <a:xfrm>
                <a:off x="4090" y="1669"/>
                <a:ext cx="43" cy="62"/>
              </a:xfrm>
              <a:custGeom>
                <a:avLst/>
                <a:gdLst>
                  <a:gd name="T0" fmla="*/ 15 w 18"/>
                  <a:gd name="T1" fmla="*/ 25 h 26"/>
                  <a:gd name="T2" fmla="*/ 13 w 18"/>
                  <a:gd name="T3" fmla="*/ 24 h 26"/>
                  <a:gd name="T4" fmla="*/ 11 w 18"/>
                  <a:gd name="T5" fmla="*/ 25 h 26"/>
                  <a:gd name="T6" fmla="*/ 10 w 18"/>
                  <a:gd name="T7" fmla="*/ 25 h 26"/>
                  <a:gd name="T8" fmla="*/ 8 w 18"/>
                  <a:gd name="T9" fmla="*/ 23 h 26"/>
                  <a:gd name="T10" fmla="*/ 6 w 18"/>
                  <a:gd name="T11" fmla="*/ 21 h 26"/>
                  <a:gd name="T12" fmla="*/ 6 w 18"/>
                  <a:gd name="T13" fmla="*/ 19 h 26"/>
                  <a:gd name="T14" fmla="*/ 5 w 18"/>
                  <a:gd name="T15" fmla="*/ 18 h 26"/>
                  <a:gd name="T16" fmla="*/ 3 w 18"/>
                  <a:gd name="T17" fmla="*/ 17 h 26"/>
                  <a:gd name="T18" fmla="*/ 0 w 18"/>
                  <a:gd name="T19" fmla="*/ 14 h 26"/>
                  <a:gd name="T20" fmla="*/ 2 w 18"/>
                  <a:gd name="T21" fmla="*/ 12 h 26"/>
                  <a:gd name="T22" fmla="*/ 3 w 18"/>
                  <a:gd name="T23" fmla="*/ 9 h 26"/>
                  <a:gd name="T24" fmla="*/ 4 w 18"/>
                  <a:gd name="T25" fmla="*/ 8 h 26"/>
                  <a:gd name="T26" fmla="*/ 4 w 18"/>
                  <a:gd name="T27" fmla="*/ 4 h 26"/>
                  <a:gd name="T28" fmla="*/ 6 w 18"/>
                  <a:gd name="T29" fmla="*/ 0 h 26"/>
                  <a:gd name="T30" fmla="*/ 14 w 18"/>
                  <a:gd name="T31" fmla="*/ 2 h 26"/>
                  <a:gd name="T32" fmla="*/ 14 w 18"/>
                  <a:gd name="T33" fmla="*/ 3 h 26"/>
                  <a:gd name="T34" fmla="*/ 13 w 18"/>
                  <a:gd name="T35" fmla="*/ 6 h 26"/>
                  <a:gd name="T36" fmla="*/ 13 w 18"/>
                  <a:gd name="T37" fmla="*/ 7 h 26"/>
                  <a:gd name="T38" fmla="*/ 17 w 18"/>
                  <a:gd name="T39" fmla="*/ 23 h 26"/>
                  <a:gd name="T40" fmla="*/ 17 w 18"/>
                  <a:gd name="T41" fmla="*/ 24 h 26"/>
                  <a:gd name="T42" fmla="*/ 16 w 18"/>
                  <a:gd name="T43" fmla="*/ 25 h 26"/>
                  <a:gd name="T44" fmla="*/ 16 w 18"/>
                  <a:gd name="T45" fmla="*/ 25 h 26"/>
                  <a:gd name="T46" fmla="*/ 16 w 18"/>
                  <a:gd name="T47" fmla="*/ 25 h 26"/>
                  <a:gd name="T48" fmla="*/ 15 w 18"/>
                  <a:gd name="T49" fmla="*/ 26 h 26"/>
                  <a:gd name="T50" fmla="*/ 10 w 18"/>
                  <a:gd name="T51" fmla="*/ 23 h 26"/>
                  <a:gd name="T52" fmla="*/ 13 w 18"/>
                  <a:gd name="T53" fmla="*/ 23 h 26"/>
                  <a:gd name="T54" fmla="*/ 15 w 18"/>
                  <a:gd name="T55" fmla="*/ 23 h 26"/>
                  <a:gd name="T56" fmla="*/ 16 w 18"/>
                  <a:gd name="T57" fmla="*/ 23 h 26"/>
                  <a:gd name="T58" fmla="*/ 11 w 18"/>
                  <a:gd name="T59" fmla="*/ 13 h 26"/>
                  <a:gd name="T60" fmla="*/ 7 w 18"/>
                  <a:gd name="T61" fmla="*/ 18 h 26"/>
                  <a:gd name="T62" fmla="*/ 8 w 18"/>
                  <a:gd name="T63" fmla="*/ 19 h 26"/>
                  <a:gd name="T64" fmla="*/ 8 w 18"/>
                  <a:gd name="T65" fmla="*/ 21 h 26"/>
                  <a:gd name="T66" fmla="*/ 7 w 18"/>
                  <a:gd name="T67" fmla="*/ 22 h 26"/>
                  <a:gd name="T68" fmla="*/ 9 w 18"/>
                  <a:gd name="T69" fmla="*/ 22 h 26"/>
                  <a:gd name="T70" fmla="*/ 12 w 18"/>
                  <a:gd name="T71" fmla="*/ 22 h 26"/>
                  <a:gd name="T72" fmla="*/ 2 w 18"/>
                  <a:gd name="T73" fmla="*/ 13 h 26"/>
                  <a:gd name="T74" fmla="*/ 1 w 18"/>
                  <a:gd name="T75" fmla="*/ 15 h 26"/>
                  <a:gd name="T76" fmla="*/ 6 w 18"/>
                  <a:gd name="T77" fmla="*/ 16 h 26"/>
                  <a:gd name="T78" fmla="*/ 7 w 18"/>
                  <a:gd name="T79" fmla="*/ 16 h 26"/>
                  <a:gd name="T80" fmla="*/ 11 w 18"/>
                  <a:gd name="T81" fmla="*/ 7 h 26"/>
                  <a:gd name="T82" fmla="*/ 8 w 18"/>
                  <a:gd name="T83" fmla="*/ 7 h 26"/>
                  <a:gd name="T84" fmla="*/ 9 w 18"/>
                  <a:gd name="T85" fmla="*/ 6 h 26"/>
                  <a:gd name="T86" fmla="*/ 13 w 18"/>
                  <a:gd name="T87" fmla="*/ 2 h 26"/>
                  <a:gd name="T88" fmla="*/ 7 w 18"/>
                  <a:gd name="T89" fmla="*/ 2 h 26"/>
                  <a:gd name="T90" fmla="*/ 7 w 18"/>
                  <a:gd name="T91" fmla="*/ 4 h 26"/>
                  <a:gd name="T92" fmla="*/ 4 w 18"/>
                  <a:gd name="T93" fmla="*/ 6 h 26"/>
                  <a:gd name="T94" fmla="*/ 4 w 18"/>
                  <a:gd name="T95" fmla="*/ 7 h 26"/>
                  <a:gd name="T96" fmla="*/ 5 w 18"/>
                  <a:gd name="T97" fmla="*/ 9 h 26"/>
                  <a:gd name="T98" fmla="*/ 2 w 18"/>
                  <a:gd name="T9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" h="26">
                    <a:moveTo>
                      <a:pt x="15" y="26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5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5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6" y="23"/>
                      <a:pt x="6" y="23"/>
                    </a:cubicBezTo>
                    <a:cubicBezTo>
                      <a:pt x="6" y="22"/>
                      <a:pt x="5" y="22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7"/>
                      <a:pt x="5" y="17"/>
                    </a:cubicBezTo>
                    <a:cubicBezTo>
                      <a:pt x="5" y="17"/>
                      <a:pt x="4" y="17"/>
                      <a:pt x="3" y="17"/>
                    </a:cubicBezTo>
                    <a:cubicBezTo>
                      <a:pt x="2" y="17"/>
                      <a:pt x="1" y="17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3" y="10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1"/>
                      <a:pt x="6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0"/>
                      <a:pt x="12" y="0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9"/>
                      <a:pt x="11" y="12"/>
                      <a:pt x="12" y="14"/>
                    </a:cubicBezTo>
                    <a:cubicBezTo>
                      <a:pt x="13" y="18"/>
                      <a:pt x="14" y="19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lnTo>
                      <a:pt x="15" y="26"/>
                    </a:lnTo>
                    <a:close/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5" y="22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3" y="20"/>
                      <a:pt x="12" y="19"/>
                      <a:pt x="11" y="15"/>
                    </a:cubicBezTo>
                    <a:cubicBezTo>
                      <a:pt x="11" y="14"/>
                      <a:pt x="11" y="14"/>
                      <a:pt x="11" y="1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8" y="19"/>
                      <a:pt x="8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2"/>
                      <a:pt x="7" y="22"/>
                    </a:cubicBezTo>
                    <a:cubicBezTo>
                      <a:pt x="7" y="22"/>
                      <a:pt x="7" y="22"/>
                      <a:pt x="8" y="22"/>
                    </a:cubicBezTo>
                    <a:cubicBezTo>
                      <a:pt x="8" y="22"/>
                      <a:pt x="9" y="22"/>
                      <a:pt x="9" y="22"/>
                    </a:cubicBezTo>
                    <a:cubicBezTo>
                      <a:pt x="9" y="22"/>
                      <a:pt x="10" y="22"/>
                      <a:pt x="10" y="22"/>
                    </a:cubicBezTo>
                    <a:cubicBezTo>
                      <a:pt x="12" y="22"/>
                      <a:pt x="12" y="22"/>
                      <a:pt x="12" y="22"/>
                    </a:cubicBezTo>
                    <a:lnTo>
                      <a:pt x="10" y="23"/>
                    </a:lnTo>
                    <a:close/>
                    <a:moveTo>
                      <a:pt x="2" y="13"/>
                    </a:moveTo>
                    <a:cubicBezTo>
                      <a:pt x="2" y="13"/>
                      <a:pt x="1" y="13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2" y="15"/>
                      <a:pt x="3" y="15"/>
                      <a:pt x="3" y="16"/>
                    </a:cubicBezTo>
                    <a:cubicBezTo>
                      <a:pt x="4" y="16"/>
                      <a:pt x="6" y="16"/>
                      <a:pt x="6" y="16"/>
                    </a:cubicBezTo>
                    <a:cubicBezTo>
                      <a:pt x="6" y="16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1"/>
                      <a:pt x="10" y="9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9" y="1"/>
                      <a:pt x="8" y="1"/>
                      <a:pt x="7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3" y="13"/>
                      <a:pt x="3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49" name="Freeform 505"/>
              <p:cNvSpPr/>
              <p:nvPr/>
            </p:nvSpPr>
            <p:spPr bwMode="auto">
              <a:xfrm>
                <a:off x="4069" y="1745"/>
                <a:ext cx="16" cy="19"/>
              </a:xfrm>
              <a:custGeom>
                <a:avLst/>
                <a:gdLst>
                  <a:gd name="T0" fmla="*/ 2 w 7"/>
                  <a:gd name="T1" fmla="*/ 1 h 8"/>
                  <a:gd name="T2" fmla="*/ 7 w 7"/>
                  <a:gd name="T3" fmla="*/ 4 h 8"/>
                  <a:gd name="T4" fmla="*/ 1 w 7"/>
                  <a:gd name="T5" fmla="*/ 5 h 8"/>
                  <a:gd name="T6" fmla="*/ 1 w 7"/>
                  <a:gd name="T7" fmla="*/ 6 h 8"/>
                  <a:gd name="T8" fmla="*/ 2 w 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1"/>
                    </a:moveTo>
                    <a:cubicBezTo>
                      <a:pt x="4" y="0"/>
                      <a:pt x="5" y="2"/>
                      <a:pt x="7" y="4"/>
                    </a:cubicBezTo>
                    <a:cubicBezTo>
                      <a:pt x="5" y="5"/>
                      <a:pt x="3" y="8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1" y="3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0" name="Freeform 506"/>
              <p:cNvSpPr>
                <a:spLocks noEditPoints="1"/>
              </p:cNvSpPr>
              <p:nvPr/>
            </p:nvSpPr>
            <p:spPr bwMode="auto">
              <a:xfrm>
                <a:off x="4069" y="1745"/>
                <a:ext cx="19" cy="24"/>
              </a:xfrm>
              <a:custGeom>
                <a:avLst/>
                <a:gdLst>
                  <a:gd name="T0" fmla="*/ 2 w 8"/>
                  <a:gd name="T1" fmla="*/ 10 h 10"/>
                  <a:gd name="T2" fmla="*/ 1 w 8"/>
                  <a:gd name="T3" fmla="*/ 7 h 10"/>
                  <a:gd name="T4" fmla="*/ 2 w 8"/>
                  <a:gd name="T5" fmla="*/ 1 h 10"/>
                  <a:gd name="T6" fmla="*/ 2 w 8"/>
                  <a:gd name="T7" fmla="*/ 0 h 10"/>
                  <a:gd name="T8" fmla="*/ 3 w 8"/>
                  <a:gd name="T9" fmla="*/ 0 h 10"/>
                  <a:gd name="T10" fmla="*/ 6 w 8"/>
                  <a:gd name="T11" fmla="*/ 2 h 10"/>
                  <a:gd name="T12" fmla="*/ 7 w 8"/>
                  <a:gd name="T13" fmla="*/ 3 h 10"/>
                  <a:gd name="T14" fmla="*/ 8 w 8"/>
                  <a:gd name="T15" fmla="*/ 4 h 10"/>
                  <a:gd name="T16" fmla="*/ 7 w 8"/>
                  <a:gd name="T17" fmla="*/ 4 h 10"/>
                  <a:gd name="T18" fmla="*/ 6 w 8"/>
                  <a:gd name="T19" fmla="*/ 5 h 10"/>
                  <a:gd name="T20" fmla="*/ 3 w 8"/>
                  <a:gd name="T21" fmla="*/ 7 h 10"/>
                  <a:gd name="T22" fmla="*/ 2 w 8"/>
                  <a:gd name="T23" fmla="*/ 7 h 10"/>
                  <a:gd name="T24" fmla="*/ 2 w 8"/>
                  <a:gd name="T25" fmla="*/ 10 h 10"/>
                  <a:gd name="T26" fmla="*/ 1 w 8"/>
                  <a:gd name="T27" fmla="*/ 5 h 10"/>
                  <a:gd name="T28" fmla="*/ 2 w 8"/>
                  <a:gd name="T29" fmla="*/ 5 h 10"/>
                  <a:gd name="T30" fmla="*/ 3 w 8"/>
                  <a:gd name="T31" fmla="*/ 6 h 10"/>
                  <a:gd name="T32" fmla="*/ 5 w 8"/>
                  <a:gd name="T33" fmla="*/ 4 h 10"/>
                  <a:gd name="T34" fmla="*/ 6 w 8"/>
                  <a:gd name="T35" fmla="*/ 4 h 10"/>
                  <a:gd name="T36" fmla="*/ 5 w 8"/>
                  <a:gd name="T37" fmla="*/ 3 h 10"/>
                  <a:gd name="T38" fmla="*/ 3 w 8"/>
                  <a:gd name="T39" fmla="*/ 1 h 10"/>
                  <a:gd name="T40" fmla="*/ 1 w 8"/>
                  <a:gd name="T4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0">
                    <a:moveTo>
                      <a:pt x="2" y="10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5" y="6"/>
                      <a:pt x="4" y="7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lnTo>
                      <a:pt x="2" y="10"/>
                    </a:lnTo>
                    <a:close/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2" y="3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1" name="Freeform 507"/>
              <p:cNvSpPr/>
              <p:nvPr/>
            </p:nvSpPr>
            <p:spPr bwMode="auto">
              <a:xfrm>
                <a:off x="4595" y="1764"/>
                <a:ext cx="23" cy="15"/>
              </a:xfrm>
              <a:custGeom>
                <a:avLst/>
                <a:gdLst>
                  <a:gd name="T0" fmla="*/ 4 w 10"/>
                  <a:gd name="T1" fmla="*/ 0 h 6"/>
                  <a:gd name="T2" fmla="*/ 9 w 10"/>
                  <a:gd name="T3" fmla="*/ 2 h 6"/>
                  <a:gd name="T4" fmla="*/ 6 w 10"/>
                  <a:gd name="T5" fmla="*/ 5 h 6"/>
                  <a:gd name="T6" fmla="*/ 0 w 10"/>
                  <a:gd name="T7" fmla="*/ 4 h 6"/>
                  <a:gd name="T8" fmla="*/ 4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4" y="0"/>
                    </a:moveTo>
                    <a:cubicBezTo>
                      <a:pt x="6" y="0"/>
                      <a:pt x="7" y="1"/>
                      <a:pt x="9" y="2"/>
                    </a:cubicBezTo>
                    <a:cubicBezTo>
                      <a:pt x="10" y="3"/>
                      <a:pt x="6" y="5"/>
                      <a:pt x="6" y="5"/>
                    </a:cubicBezTo>
                    <a:cubicBezTo>
                      <a:pt x="4" y="5"/>
                      <a:pt x="1" y="6"/>
                      <a:pt x="0" y="4"/>
                    </a:cubicBezTo>
                    <a:cubicBezTo>
                      <a:pt x="0" y="4"/>
                      <a:pt x="3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2" name="Freeform 508"/>
              <p:cNvSpPr>
                <a:spLocks noEditPoints="1"/>
              </p:cNvSpPr>
              <p:nvPr/>
            </p:nvSpPr>
            <p:spPr bwMode="auto">
              <a:xfrm>
                <a:off x="4595" y="1764"/>
                <a:ext cx="23" cy="15"/>
              </a:xfrm>
              <a:custGeom>
                <a:avLst/>
                <a:gdLst>
                  <a:gd name="T0" fmla="*/ 2 w 10"/>
                  <a:gd name="T1" fmla="*/ 6 h 6"/>
                  <a:gd name="T2" fmla="*/ 0 w 10"/>
                  <a:gd name="T3" fmla="*/ 5 h 6"/>
                  <a:gd name="T4" fmla="*/ 0 w 10"/>
                  <a:gd name="T5" fmla="*/ 3 h 6"/>
                  <a:gd name="T6" fmla="*/ 4 w 10"/>
                  <a:gd name="T7" fmla="*/ 0 h 6"/>
                  <a:gd name="T8" fmla="*/ 5 w 10"/>
                  <a:gd name="T9" fmla="*/ 0 h 6"/>
                  <a:gd name="T10" fmla="*/ 8 w 10"/>
                  <a:gd name="T11" fmla="*/ 1 h 6"/>
                  <a:gd name="T12" fmla="*/ 9 w 10"/>
                  <a:gd name="T13" fmla="*/ 2 h 6"/>
                  <a:gd name="T14" fmla="*/ 10 w 10"/>
                  <a:gd name="T15" fmla="*/ 3 h 6"/>
                  <a:gd name="T16" fmla="*/ 6 w 10"/>
                  <a:gd name="T17" fmla="*/ 5 h 6"/>
                  <a:gd name="T18" fmla="*/ 5 w 10"/>
                  <a:gd name="T19" fmla="*/ 5 h 6"/>
                  <a:gd name="T20" fmla="*/ 3 w 10"/>
                  <a:gd name="T21" fmla="*/ 6 h 6"/>
                  <a:gd name="T22" fmla="*/ 2 w 10"/>
                  <a:gd name="T23" fmla="*/ 6 h 6"/>
                  <a:gd name="T24" fmla="*/ 5 w 10"/>
                  <a:gd name="T25" fmla="*/ 1 h 6"/>
                  <a:gd name="T26" fmla="*/ 4 w 10"/>
                  <a:gd name="T27" fmla="*/ 1 h 6"/>
                  <a:gd name="T28" fmla="*/ 1 w 10"/>
                  <a:gd name="T29" fmla="*/ 4 h 6"/>
                  <a:gd name="T30" fmla="*/ 2 w 10"/>
                  <a:gd name="T31" fmla="*/ 5 h 6"/>
                  <a:gd name="T32" fmla="*/ 3 w 10"/>
                  <a:gd name="T33" fmla="*/ 4 h 6"/>
                  <a:gd name="T34" fmla="*/ 6 w 10"/>
                  <a:gd name="T35" fmla="*/ 4 h 6"/>
                  <a:gd name="T36" fmla="*/ 9 w 10"/>
                  <a:gd name="T37" fmla="*/ 3 h 6"/>
                  <a:gd name="T38" fmla="*/ 8 w 10"/>
                  <a:gd name="T39" fmla="*/ 2 h 6"/>
                  <a:gd name="T40" fmla="*/ 5 w 10"/>
                  <a:gd name="T4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6">
                    <a:moveTo>
                      <a:pt x="2" y="6"/>
                    </a:moveTo>
                    <a:cubicBezTo>
                      <a:pt x="2" y="6"/>
                      <a:pt x="0" y="6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9" y="4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lose/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1" y="4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9" y="3"/>
                      <a:pt x="9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3" name="Freeform 509"/>
              <p:cNvSpPr/>
              <p:nvPr/>
            </p:nvSpPr>
            <p:spPr bwMode="auto">
              <a:xfrm>
                <a:off x="4822" y="1738"/>
                <a:ext cx="14" cy="10"/>
              </a:xfrm>
              <a:custGeom>
                <a:avLst/>
                <a:gdLst>
                  <a:gd name="T0" fmla="*/ 1 w 6"/>
                  <a:gd name="T1" fmla="*/ 0 h 4"/>
                  <a:gd name="T2" fmla="*/ 4 w 6"/>
                  <a:gd name="T3" fmla="*/ 3 h 4"/>
                  <a:gd name="T4" fmla="*/ 1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0"/>
                      <a:pt x="6" y="1"/>
                      <a:pt x="4" y="3"/>
                    </a:cubicBezTo>
                    <a:cubicBezTo>
                      <a:pt x="3" y="4"/>
                      <a:pt x="0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4" name="Freeform 510"/>
              <p:cNvSpPr>
                <a:spLocks noEditPoints="1"/>
              </p:cNvSpPr>
              <p:nvPr/>
            </p:nvSpPr>
            <p:spPr bwMode="auto">
              <a:xfrm>
                <a:off x="4822" y="1736"/>
                <a:ext cx="12" cy="12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2 h 5"/>
                  <a:gd name="T4" fmla="*/ 1 w 5"/>
                  <a:gd name="T5" fmla="*/ 0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5 w 5"/>
                  <a:gd name="T13" fmla="*/ 3 h 5"/>
                  <a:gd name="T14" fmla="*/ 5 w 5"/>
                  <a:gd name="T15" fmla="*/ 5 h 5"/>
                  <a:gd name="T16" fmla="*/ 4 w 5"/>
                  <a:gd name="T17" fmla="*/ 5 h 5"/>
                  <a:gd name="T18" fmla="*/ 1 w 5"/>
                  <a:gd name="T19" fmla="*/ 1 h 5"/>
                  <a:gd name="T20" fmla="*/ 1 w 5"/>
                  <a:gd name="T21" fmla="*/ 2 h 5"/>
                  <a:gd name="T22" fmla="*/ 4 w 5"/>
                  <a:gd name="T23" fmla="*/ 4 h 5"/>
                  <a:gd name="T24" fmla="*/ 4 w 5"/>
                  <a:gd name="T25" fmla="*/ 3 h 5"/>
                  <a:gd name="T26" fmla="*/ 4 w 5"/>
                  <a:gd name="T27" fmla="*/ 3 h 5"/>
                  <a:gd name="T28" fmla="*/ 1 w 5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5" name="Freeform 511"/>
              <p:cNvSpPr/>
              <p:nvPr/>
            </p:nvSpPr>
            <p:spPr bwMode="auto">
              <a:xfrm>
                <a:off x="4642" y="1686"/>
                <a:ext cx="10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1 h 3"/>
                  <a:gd name="T4" fmla="*/ 0 w 4"/>
                  <a:gd name="T5" fmla="*/ 3 h 3"/>
                  <a:gd name="T6" fmla="*/ 2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"/>
                      <a:pt x="0" y="0"/>
                      <a:pt x="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6" name="Freeform 512"/>
              <p:cNvSpPr>
                <a:spLocks noEditPoints="1"/>
              </p:cNvSpPr>
              <p:nvPr/>
            </p:nvSpPr>
            <p:spPr bwMode="auto">
              <a:xfrm>
                <a:off x="4640" y="1686"/>
                <a:ext cx="12" cy="9"/>
              </a:xfrm>
              <a:custGeom>
                <a:avLst/>
                <a:gdLst>
                  <a:gd name="T0" fmla="*/ 3 w 5"/>
                  <a:gd name="T1" fmla="*/ 4 h 4"/>
                  <a:gd name="T2" fmla="*/ 2 w 5"/>
                  <a:gd name="T3" fmla="*/ 3 h 4"/>
                  <a:gd name="T4" fmla="*/ 1 w 5"/>
                  <a:gd name="T5" fmla="*/ 3 h 4"/>
                  <a:gd name="T6" fmla="*/ 0 w 5"/>
                  <a:gd name="T7" fmla="*/ 3 h 4"/>
                  <a:gd name="T8" fmla="*/ 0 w 5"/>
                  <a:gd name="T9" fmla="*/ 3 h 4"/>
                  <a:gd name="T10" fmla="*/ 2 w 5"/>
                  <a:gd name="T11" fmla="*/ 0 h 4"/>
                  <a:gd name="T12" fmla="*/ 3 w 5"/>
                  <a:gd name="T13" fmla="*/ 0 h 4"/>
                  <a:gd name="T14" fmla="*/ 5 w 5"/>
                  <a:gd name="T15" fmla="*/ 0 h 4"/>
                  <a:gd name="T16" fmla="*/ 5 w 5"/>
                  <a:gd name="T17" fmla="*/ 0 h 4"/>
                  <a:gd name="T18" fmla="*/ 5 w 5"/>
                  <a:gd name="T19" fmla="*/ 1 h 4"/>
                  <a:gd name="T20" fmla="*/ 3 w 5"/>
                  <a:gd name="T21" fmla="*/ 4 h 4"/>
                  <a:gd name="T22" fmla="*/ 1 w 5"/>
                  <a:gd name="T23" fmla="*/ 2 h 4"/>
                  <a:gd name="T24" fmla="*/ 2 w 5"/>
                  <a:gd name="T25" fmla="*/ 2 h 4"/>
                  <a:gd name="T26" fmla="*/ 4 w 5"/>
                  <a:gd name="T27" fmla="*/ 1 h 4"/>
                  <a:gd name="T28" fmla="*/ 3 w 5"/>
                  <a:gd name="T29" fmla="*/ 2 h 4"/>
                  <a:gd name="T30" fmla="*/ 3 w 5"/>
                  <a:gd name="T31" fmla="*/ 2 h 4"/>
                  <a:gd name="T32" fmla="*/ 3 w 5"/>
                  <a:gd name="T33" fmla="*/ 2 h 4"/>
                  <a:gd name="T34" fmla="*/ 2 w 5"/>
                  <a:gd name="T35" fmla="*/ 1 h 4"/>
                  <a:gd name="T36" fmla="*/ 1 w 5"/>
                  <a:gd name="T3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7" name="Freeform 513"/>
              <p:cNvSpPr/>
              <p:nvPr/>
            </p:nvSpPr>
            <p:spPr bwMode="auto">
              <a:xfrm>
                <a:off x="4635" y="1705"/>
                <a:ext cx="7" cy="7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0 w 3"/>
                  <a:gd name="T5" fmla="*/ 3 h 3"/>
                  <a:gd name="T6" fmla="*/ 0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8" name="Freeform 514"/>
              <p:cNvSpPr>
                <a:spLocks noEditPoints="1"/>
              </p:cNvSpPr>
              <p:nvPr/>
            </p:nvSpPr>
            <p:spPr bwMode="auto">
              <a:xfrm>
                <a:off x="4633" y="1703"/>
                <a:ext cx="9" cy="9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0 w 4"/>
                  <a:gd name="T7" fmla="*/ 4 h 4"/>
                  <a:gd name="T8" fmla="*/ 0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2 w 4"/>
                  <a:gd name="T15" fmla="*/ 1 h 4"/>
                  <a:gd name="T16" fmla="*/ 3 w 4"/>
                  <a:gd name="T17" fmla="*/ 0 h 4"/>
                  <a:gd name="T18" fmla="*/ 3 w 4"/>
                  <a:gd name="T19" fmla="*/ 1 h 4"/>
                  <a:gd name="T20" fmla="*/ 4 w 4"/>
                  <a:gd name="T21" fmla="*/ 3 h 4"/>
                  <a:gd name="T22" fmla="*/ 1 w 4"/>
                  <a:gd name="T23" fmla="*/ 4 h 4"/>
                  <a:gd name="T24" fmla="*/ 3 w 4"/>
                  <a:gd name="T25" fmla="*/ 2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2 h 4"/>
                  <a:gd name="T32" fmla="*/ 3 w 4"/>
                  <a:gd name="T3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2" y="4"/>
                      <a:pt x="1" y="4"/>
                    </a:cubicBezTo>
                    <a:close/>
                    <a:moveTo>
                      <a:pt x="3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59" name="Freeform 515"/>
              <p:cNvSpPr/>
              <p:nvPr/>
            </p:nvSpPr>
            <p:spPr bwMode="auto">
              <a:xfrm>
                <a:off x="4628" y="170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0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0" name="Freeform 516"/>
              <p:cNvSpPr/>
              <p:nvPr/>
            </p:nvSpPr>
            <p:spPr bwMode="auto">
              <a:xfrm>
                <a:off x="4626" y="1705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0 w 5"/>
                  <a:gd name="T3" fmla="*/ 1 h 2"/>
                  <a:gd name="T4" fmla="*/ 0 w 5"/>
                  <a:gd name="T5" fmla="*/ 1 h 2"/>
                  <a:gd name="T6" fmla="*/ 0 w 5"/>
                  <a:gd name="T7" fmla="*/ 0 h 2"/>
                  <a:gd name="T8" fmla="*/ 1 w 5"/>
                  <a:gd name="T9" fmla="*/ 0 h 2"/>
                  <a:gd name="T10" fmla="*/ 1 w 5"/>
                  <a:gd name="T11" fmla="*/ 0 h 2"/>
                  <a:gd name="T12" fmla="*/ 2 w 5"/>
                  <a:gd name="T13" fmla="*/ 0 h 2"/>
                  <a:gd name="T14" fmla="*/ 4 w 5"/>
                  <a:gd name="T15" fmla="*/ 0 h 2"/>
                  <a:gd name="T16" fmla="*/ 5 w 5"/>
                  <a:gd name="T17" fmla="*/ 1 h 2"/>
                  <a:gd name="T18" fmla="*/ 4 w 5"/>
                  <a:gd name="T19" fmla="*/ 1 h 2"/>
                  <a:gd name="T20" fmla="*/ 2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1" name="Freeform 517"/>
              <p:cNvSpPr/>
              <p:nvPr/>
            </p:nvSpPr>
            <p:spPr bwMode="auto">
              <a:xfrm>
                <a:off x="4647" y="1657"/>
                <a:ext cx="24" cy="15"/>
              </a:xfrm>
              <a:custGeom>
                <a:avLst/>
                <a:gdLst>
                  <a:gd name="T0" fmla="*/ 4 w 10"/>
                  <a:gd name="T1" fmla="*/ 0 h 6"/>
                  <a:gd name="T2" fmla="*/ 10 w 10"/>
                  <a:gd name="T3" fmla="*/ 6 h 6"/>
                  <a:gd name="T4" fmla="*/ 0 w 10"/>
                  <a:gd name="T5" fmla="*/ 4 h 6"/>
                  <a:gd name="T6" fmla="*/ 4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4" y="0"/>
                    </a:moveTo>
                    <a:cubicBezTo>
                      <a:pt x="8" y="1"/>
                      <a:pt x="9" y="3"/>
                      <a:pt x="10" y="6"/>
                    </a:cubicBezTo>
                    <a:cubicBezTo>
                      <a:pt x="7" y="6"/>
                      <a:pt x="1" y="6"/>
                      <a:pt x="0" y="4"/>
                    </a:cubicBezTo>
                    <a:cubicBezTo>
                      <a:pt x="3" y="4"/>
                      <a:pt x="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2" name="Freeform 518"/>
              <p:cNvSpPr>
                <a:spLocks noEditPoints="1"/>
              </p:cNvSpPr>
              <p:nvPr/>
            </p:nvSpPr>
            <p:spPr bwMode="auto">
              <a:xfrm>
                <a:off x="4642" y="1655"/>
                <a:ext cx="31" cy="19"/>
              </a:xfrm>
              <a:custGeom>
                <a:avLst/>
                <a:gdLst>
                  <a:gd name="T0" fmla="*/ 13 w 13"/>
                  <a:gd name="T1" fmla="*/ 8 h 8"/>
                  <a:gd name="T2" fmla="*/ 12 w 13"/>
                  <a:gd name="T3" fmla="*/ 8 h 8"/>
                  <a:gd name="T4" fmla="*/ 9 w 13"/>
                  <a:gd name="T5" fmla="*/ 8 h 8"/>
                  <a:gd name="T6" fmla="*/ 1 w 13"/>
                  <a:gd name="T7" fmla="*/ 6 h 8"/>
                  <a:gd name="T8" fmla="*/ 0 w 13"/>
                  <a:gd name="T9" fmla="*/ 5 h 8"/>
                  <a:gd name="T10" fmla="*/ 2 w 13"/>
                  <a:gd name="T11" fmla="*/ 5 h 8"/>
                  <a:gd name="T12" fmla="*/ 2 w 13"/>
                  <a:gd name="T13" fmla="*/ 5 h 8"/>
                  <a:gd name="T14" fmla="*/ 3 w 13"/>
                  <a:gd name="T15" fmla="*/ 3 h 8"/>
                  <a:gd name="T16" fmla="*/ 6 w 13"/>
                  <a:gd name="T17" fmla="*/ 1 h 8"/>
                  <a:gd name="T18" fmla="*/ 12 w 13"/>
                  <a:gd name="T19" fmla="*/ 7 h 8"/>
                  <a:gd name="T20" fmla="*/ 13 w 13"/>
                  <a:gd name="T21" fmla="*/ 8 h 8"/>
                  <a:gd name="T22" fmla="*/ 3 w 13"/>
                  <a:gd name="T23" fmla="*/ 6 h 8"/>
                  <a:gd name="T24" fmla="*/ 9 w 13"/>
                  <a:gd name="T25" fmla="*/ 7 h 8"/>
                  <a:gd name="T26" fmla="*/ 11 w 13"/>
                  <a:gd name="T27" fmla="*/ 7 h 8"/>
                  <a:gd name="T28" fmla="*/ 6 w 13"/>
                  <a:gd name="T29" fmla="*/ 2 h 8"/>
                  <a:gd name="T30" fmla="*/ 6 w 13"/>
                  <a:gd name="T31" fmla="*/ 2 h 8"/>
                  <a:gd name="T32" fmla="*/ 5 w 13"/>
                  <a:gd name="T33" fmla="*/ 3 h 8"/>
                  <a:gd name="T34" fmla="*/ 3 w 13"/>
                  <a:gd name="T3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8"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8"/>
                    </a:cubicBezTo>
                    <a:cubicBezTo>
                      <a:pt x="6" y="8"/>
                      <a:pt x="2" y="8"/>
                      <a:pt x="1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4" y="2"/>
                      <a:pt x="4" y="0"/>
                      <a:pt x="6" y="1"/>
                    </a:cubicBezTo>
                    <a:cubicBezTo>
                      <a:pt x="10" y="1"/>
                      <a:pt x="12" y="3"/>
                      <a:pt x="12" y="7"/>
                    </a:cubicBezTo>
                    <a:lnTo>
                      <a:pt x="13" y="8"/>
                    </a:lnTo>
                    <a:close/>
                    <a:moveTo>
                      <a:pt x="3" y="6"/>
                    </a:moveTo>
                    <a:cubicBezTo>
                      <a:pt x="5" y="6"/>
                      <a:pt x="7" y="7"/>
                      <a:pt x="9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4"/>
                      <a:pt x="9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4"/>
                      <a:pt x="4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3" name="Freeform 519"/>
              <p:cNvSpPr/>
              <p:nvPr/>
            </p:nvSpPr>
            <p:spPr bwMode="auto">
              <a:xfrm>
                <a:off x="4647" y="1648"/>
                <a:ext cx="7" cy="9"/>
              </a:xfrm>
              <a:custGeom>
                <a:avLst/>
                <a:gdLst>
                  <a:gd name="T0" fmla="*/ 3 w 3"/>
                  <a:gd name="T1" fmla="*/ 2 h 4"/>
                  <a:gd name="T2" fmla="*/ 2 w 3"/>
                  <a:gd name="T3" fmla="*/ 0 h 4"/>
                  <a:gd name="T4" fmla="*/ 2 w 3"/>
                  <a:gd name="T5" fmla="*/ 4 h 4"/>
                  <a:gd name="T6" fmla="*/ 3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2" y="3"/>
                      <a:pt x="3" y="3"/>
                      <a:pt x="3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4" name="Freeform 520"/>
              <p:cNvSpPr>
                <a:spLocks noEditPoints="1"/>
              </p:cNvSpPr>
              <p:nvPr/>
            </p:nvSpPr>
            <p:spPr bwMode="auto">
              <a:xfrm>
                <a:off x="4647" y="1645"/>
                <a:ext cx="9" cy="15"/>
              </a:xfrm>
              <a:custGeom>
                <a:avLst/>
                <a:gdLst>
                  <a:gd name="T0" fmla="*/ 2 w 4"/>
                  <a:gd name="T1" fmla="*/ 6 h 6"/>
                  <a:gd name="T2" fmla="*/ 1 w 4"/>
                  <a:gd name="T3" fmla="*/ 6 h 6"/>
                  <a:gd name="T4" fmla="*/ 0 w 4"/>
                  <a:gd name="T5" fmla="*/ 3 h 6"/>
                  <a:gd name="T6" fmla="*/ 1 w 4"/>
                  <a:gd name="T7" fmla="*/ 1 h 6"/>
                  <a:gd name="T8" fmla="*/ 2 w 4"/>
                  <a:gd name="T9" fmla="*/ 0 h 6"/>
                  <a:gd name="T10" fmla="*/ 2 w 4"/>
                  <a:gd name="T11" fmla="*/ 1 h 6"/>
                  <a:gd name="T12" fmla="*/ 3 w 4"/>
                  <a:gd name="T13" fmla="*/ 1 h 6"/>
                  <a:gd name="T14" fmla="*/ 4 w 4"/>
                  <a:gd name="T15" fmla="*/ 2 h 6"/>
                  <a:gd name="T16" fmla="*/ 4 w 4"/>
                  <a:gd name="T17" fmla="*/ 3 h 6"/>
                  <a:gd name="T18" fmla="*/ 2 w 4"/>
                  <a:gd name="T19" fmla="*/ 6 h 6"/>
                  <a:gd name="T20" fmla="*/ 2 w 4"/>
                  <a:gd name="T21" fmla="*/ 2 h 6"/>
                  <a:gd name="T22" fmla="*/ 1 w 4"/>
                  <a:gd name="T23" fmla="*/ 3 h 6"/>
                  <a:gd name="T24" fmla="*/ 2 w 4"/>
                  <a:gd name="T25" fmla="*/ 4 h 6"/>
                  <a:gd name="T26" fmla="*/ 2 w 4"/>
                  <a:gd name="T27" fmla="*/ 3 h 6"/>
                  <a:gd name="T28" fmla="*/ 2 w 4"/>
                  <a:gd name="T2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2" y="6"/>
                    </a:lnTo>
                    <a:close/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5" name="Freeform 521"/>
              <p:cNvSpPr/>
              <p:nvPr/>
            </p:nvSpPr>
            <p:spPr bwMode="auto">
              <a:xfrm>
                <a:off x="4687" y="1617"/>
                <a:ext cx="31" cy="24"/>
              </a:xfrm>
              <a:custGeom>
                <a:avLst/>
                <a:gdLst>
                  <a:gd name="T0" fmla="*/ 0 w 13"/>
                  <a:gd name="T1" fmla="*/ 0 h 10"/>
                  <a:gd name="T2" fmla="*/ 6 w 13"/>
                  <a:gd name="T3" fmla="*/ 2 h 10"/>
                  <a:gd name="T4" fmla="*/ 5 w 13"/>
                  <a:gd name="T5" fmla="*/ 4 h 10"/>
                  <a:gd name="T6" fmla="*/ 13 w 13"/>
                  <a:gd name="T7" fmla="*/ 5 h 10"/>
                  <a:gd name="T8" fmla="*/ 7 w 13"/>
                  <a:gd name="T9" fmla="*/ 8 h 10"/>
                  <a:gd name="T10" fmla="*/ 0 w 13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8" y="4"/>
                      <a:pt x="10" y="5"/>
                      <a:pt x="13" y="5"/>
                    </a:cubicBezTo>
                    <a:cubicBezTo>
                      <a:pt x="12" y="8"/>
                      <a:pt x="10" y="10"/>
                      <a:pt x="7" y="8"/>
                    </a:cubicBezTo>
                    <a:cubicBezTo>
                      <a:pt x="2" y="6"/>
                      <a:pt x="2" y="5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6" name="Freeform 522"/>
              <p:cNvSpPr>
                <a:spLocks noEditPoints="1"/>
              </p:cNvSpPr>
              <p:nvPr/>
            </p:nvSpPr>
            <p:spPr bwMode="auto">
              <a:xfrm>
                <a:off x="4685" y="1615"/>
                <a:ext cx="35" cy="23"/>
              </a:xfrm>
              <a:custGeom>
                <a:avLst/>
                <a:gdLst>
                  <a:gd name="T0" fmla="*/ 10 w 15"/>
                  <a:gd name="T1" fmla="*/ 10 h 10"/>
                  <a:gd name="T2" fmla="*/ 7 w 15"/>
                  <a:gd name="T3" fmla="*/ 10 h 10"/>
                  <a:gd name="T4" fmla="*/ 1 w 15"/>
                  <a:gd name="T5" fmla="*/ 2 h 10"/>
                  <a:gd name="T6" fmla="*/ 0 w 15"/>
                  <a:gd name="T7" fmla="*/ 0 h 10"/>
                  <a:gd name="T8" fmla="*/ 1 w 15"/>
                  <a:gd name="T9" fmla="*/ 1 h 10"/>
                  <a:gd name="T10" fmla="*/ 7 w 15"/>
                  <a:gd name="T11" fmla="*/ 3 h 10"/>
                  <a:gd name="T12" fmla="*/ 9 w 15"/>
                  <a:gd name="T13" fmla="*/ 3 h 10"/>
                  <a:gd name="T14" fmla="*/ 8 w 15"/>
                  <a:gd name="T15" fmla="*/ 4 h 10"/>
                  <a:gd name="T16" fmla="*/ 7 w 15"/>
                  <a:gd name="T17" fmla="*/ 4 h 10"/>
                  <a:gd name="T18" fmla="*/ 15 w 15"/>
                  <a:gd name="T19" fmla="*/ 6 h 10"/>
                  <a:gd name="T20" fmla="*/ 15 w 15"/>
                  <a:gd name="T21" fmla="*/ 6 h 10"/>
                  <a:gd name="T22" fmla="*/ 10 w 15"/>
                  <a:gd name="T23" fmla="*/ 10 h 10"/>
                  <a:gd name="T24" fmla="*/ 2 w 15"/>
                  <a:gd name="T25" fmla="*/ 2 h 10"/>
                  <a:gd name="T26" fmla="*/ 8 w 15"/>
                  <a:gd name="T27" fmla="*/ 8 h 10"/>
                  <a:gd name="T28" fmla="*/ 10 w 15"/>
                  <a:gd name="T29" fmla="*/ 9 h 10"/>
                  <a:gd name="T30" fmla="*/ 13 w 15"/>
                  <a:gd name="T31" fmla="*/ 7 h 10"/>
                  <a:gd name="T32" fmla="*/ 5 w 15"/>
                  <a:gd name="T33" fmla="*/ 5 h 10"/>
                  <a:gd name="T34" fmla="*/ 6 w 15"/>
                  <a:gd name="T35" fmla="*/ 4 h 10"/>
                  <a:gd name="T36" fmla="*/ 6 w 15"/>
                  <a:gd name="T37" fmla="*/ 4 h 10"/>
                  <a:gd name="T38" fmla="*/ 2 w 15"/>
                  <a:gd name="T3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" h="10">
                    <a:moveTo>
                      <a:pt x="10" y="10"/>
                    </a:moveTo>
                    <a:cubicBezTo>
                      <a:pt x="9" y="10"/>
                      <a:pt x="8" y="10"/>
                      <a:pt x="7" y="10"/>
                    </a:cubicBezTo>
                    <a:cubicBezTo>
                      <a:pt x="3" y="7"/>
                      <a:pt x="2" y="6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5" y="2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9"/>
                      <a:pt x="12" y="10"/>
                      <a:pt x="10" y="10"/>
                    </a:cubicBezTo>
                    <a:close/>
                    <a:moveTo>
                      <a:pt x="2" y="2"/>
                    </a:moveTo>
                    <a:cubicBezTo>
                      <a:pt x="4" y="6"/>
                      <a:pt x="4" y="6"/>
                      <a:pt x="8" y="8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1" y="9"/>
                      <a:pt x="12" y="8"/>
                      <a:pt x="13" y="7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4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7" name="Freeform 523"/>
              <p:cNvSpPr/>
              <p:nvPr/>
            </p:nvSpPr>
            <p:spPr bwMode="auto">
              <a:xfrm>
                <a:off x="4656" y="1603"/>
                <a:ext cx="26" cy="28"/>
              </a:xfrm>
              <a:custGeom>
                <a:avLst/>
                <a:gdLst>
                  <a:gd name="T0" fmla="*/ 0 w 11"/>
                  <a:gd name="T1" fmla="*/ 0 h 12"/>
                  <a:gd name="T2" fmla="*/ 11 w 11"/>
                  <a:gd name="T3" fmla="*/ 7 h 12"/>
                  <a:gd name="T4" fmla="*/ 9 w 11"/>
                  <a:gd name="T5" fmla="*/ 10 h 12"/>
                  <a:gd name="T6" fmla="*/ 4 w 11"/>
                  <a:gd name="T7" fmla="*/ 10 h 12"/>
                  <a:gd name="T8" fmla="*/ 4 w 11"/>
                  <a:gd name="T9" fmla="*/ 4 h 12"/>
                  <a:gd name="T10" fmla="*/ 0 w 1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cubicBezTo>
                      <a:pt x="4" y="2"/>
                      <a:pt x="7" y="5"/>
                      <a:pt x="11" y="7"/>
                    </a:cubicBezTo>
                    <a:cubicBezTo>
                      <a:pt x="8" y="7"/>
                      <a:pt x="10" y="9"/>
                      <a:pt x="9" y="10"/>
                    </a:cubicBezTo>
                    <a:cubicBezTo>
                      <a:pt x="8" y="12"/>
                      <a:pt x="5" y="12"/>
                      <a:pt x="4" y="10"/>
                    </a:cubicBezTo>
                    <a:cubicBezTo>
                      <a:pt x="2" y="8"/>
                      <a:pt x="3" y="7"/>
                      <a:pt x="4" y="4"/>
                    </a:cubicBezTo>
                    <a:cubicBezTo>
                      <a:pt x="4" y="3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8" name="Freeform 524"/>
              <p:cNvSpPr>
                <a:spLocks noEditPoints="1"/>
              </p:cNvSpPr>
              <p:nvPr/>
            </p:nvSpPr>
            <p:spPr bwMode="auto">
              <a:xfrm>
                <a:off x="4647" y="1596"/>
                <a:ext cx="40" cy="35"/>
              </a:xfrm>
              <a:custGeom>
                <a:avLst/>
                <a:gdLst>
                  <a:gd name="T0" fmla="*/ 10 w 17"/>
                  <a:gd name="T1" fmla="*/ 15 h 15"/>
                  <a:gd name="T2" fmla="*/ 7 w 17"/>
                  <a:gd name="T3" fmla="*/ 14 h 15"/>
                  <a:gd name="T4" fmla="*/ 7 w 17"/>
                  <a:gd name="T5" fmla="*/ 8 h 15"/>
                  <a:gd name="T6" fmla="*/ 7 w 17"/>
                  <a:gd name="T7" fmla="*/ 7 h 15"/>
                  <a:gd name="T8" fmla="*/ 4 w 17"/>
                  <a:gd name="T9" fmla="*/ 4 h 15"/>
                  <a:gd name="T10" fmla="*/ 4 w 17"/>
                  <a:gd name="T11" fmla="*/ 3 h 15"/>
                  <a:gd name="T12" fmla="*/ 0 w 17"/>
                  <a:gd name="T13" fmla="*/ 0 h 15"/>
                  <a:gd name="T14" fmla="*/ 17 w 17"/>
                  <a:gd name="T15" fmla="*/ 11 h 15"/>
                  <a:gd name="T16" fmla="*/ 15 w 17"/>
                  <a:gd name="T17" fmla="*/ 11 h 15"/>
                  <a:gd name="T18" fmla="*/ 14 w 17"/>
                  <a:gd name="T19" fmla="*/ 12 h 15"/>
                  <a:gd name="T20" fmla="*/ 13 w 17"/>
                  <a:gd name="T21" fmla="*/ 14 h 15"/>
                  <a:gd name="T22" fmla="*/ 10 w 17"/>
                  <a:gd name="T23" fmla="*/ 15 h 15"/>
                  <a:gd name="T24" fmla="*/ 8 w 17"/>
                  <a:gd name="T25" fmla="*/ 6 h 15"/>
                  <a:gd name="T26" fmla="*/ 8 w 17"/>
                  <a:gd name="T27" fmla="*/ 7 h 15"/>
                  <a:gd name="T28" fmla="*/ 8 w 17"/>
                  <a:gd name="T29" fmla="*/ 8 h 15"/>
                  <a:gd name="T30" fmla="*/ 9 w 17"/>
                  <a:gd name="T31" fmla="*/ 13 h 15"/>
                  <a:gd name="T32" fmla="*/ 10 w 17"/>
                  <a:gd name="T33" fmla="*/ 14 h 15"/>
                  <a:gd name="T34" fmla="*/ 12 w 17"/>
                  <a:gd name="T35" fmla="*/ 13 h 15"/>
                  <a:gd name="T36" fmla="*/ 12 w 17"/>
                  <a:gd name="T37" fmla="*/ 12 h 15"/>
                  <a:gd name="T38" fmla="*/ 13 w 17"/>
                  <a:gd name="T39" fmla="*/ 10 h 15"/>
                  <a:gd name="T40" fmla="*/ 8 w 17"/>
                  <a:gd name="T4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5">
                    <a:moveTo>
                      <a:pt x="10" y="15"/>
                    </a:moveTo>
                    <a:cubicBezTo>
                      <a:pt x="9" y="15"/>
                      <a:pt x="8" y="15"/>
                      <a:pt x="7" y="14"/>
                    </a:cubicBezTo>
                    <a:cubicBezTo>
                      <a:pt x="6" y="11"/>
                      <a:pt x="6" y="10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4" y="11"/>
                      <a:pt x="14" y="12"/>
                    </a:cubicBezTo>
                    <a:cubicBezTo>
                      <a:pt x="14" y="12"/>
                      <a:pt x="14" y="13"/>
                      <a:pt x="13" y="14"/>
                    </a:cubicBezTo>
                    <a:cubicBezTo>
                      <a:pt x="13" y="15"/>
                      <a:pt x="11" y="15"/>
                      <a:pt x="10" y="15"/>
                    </a:cubicBezTo>
                    <a:close/>
                    <a:moveTo>
                      <a:pt x="8" y="6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1"/>
                      <a:pt x="9" y="13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1" y="14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0"/>
                      <a:pt x="13" y="10"/>
                    </a:cubicBezTo>
                    <a:lnTo>
                      <a:pt x="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69" name="Freeform 525"/>
              <p:cNvSpPr/>
              <p:nvPr/>
            </p:nvSpPr>
            <p:spPr bwMode="auto">
              <a:xfrm>
                <a:off x="4628" y="1600"/>
                <a:ext cx="40" cy="38"/>
              </a:xfrm>
              <a:custGeom>
                <a:avLst/>
                <a:gdLst>
                  <a:gd name="T0" fmla="*/ 8 w 17"/>
                  <a:gd name="T1" fmla="*/ 4 h 16"/>
                  <a:gd name="T2" fmla="*/ 9 w 17"/>
                  <a:gd name="T3" fmla="*/ 7 h 16"/>
                  <a:gd name="T4" fmla="*/ 11 w 17"/>
                  <a:gd name="T5" fmla="*/ 2 h 16"/>
                  <a:gd name="T6" fmla="*/ 14 w 17"/>
                  <a:gd name="T7" fmla="*/ 8 h 16"/>
                  <a:gd name="T8" fmla="*/ 17 w 17"/>
                  <a:gd name="T9" fmla="*/ 14 h 16"/>
                  <a:gd name="T10" fmla="*/ 13 w 17"/>
                  <a:gd name="T11" fmla="*/ 12 h 16"/>
                  <a:gd name="T12" fmla="*/ 8 w 17"/>
                  <a:gd name="T13" fmla="*/ 15 h 16"/>
                  <a:gd name="T14" fmla="*/ 8 w 17"/>
                  <a:gd name="T15" fmla="*/ 13 h 16"/>
                  <a:gd name="T16" fmla="*/ 7 w 17"/>
                  <a:gd name="T17" fmla="*/ 14 h 16"/>
                  <a:gd name="T18" fmla="*/ 7 w 17"/>
                  <a:gd name="T19" fmla="*/ 14 h 16"/>
                  <a:gd name="T20" fmla="*/ 6 w 17"/>
                  <a:gd name="T21" fmla="*/ 16 h 16"/>
                  <a:gd name="T22" fmla="*/ 0 w 17"/>
                  <a:gd name="T23" fmla="*/ 10 h 16"/>
                  <a:gd name="T24" fmla="*/ 1 w 17"/>
                  <a:gd name="T25" fmla="*/ 9 h 16"/>
                  <a:gd name="T26" fmla="*/ 0 w 17"/>
                  <a:gd name="T27" fmla="*/ 7 h 16"/>
                  <a:gd name="T28" fmla="*/ 2 w 17"/>
                  <a:gd name="T29" fmla="*/ 4 h 16"/>
                  <a:gd name="T30" fmla="*/ 6 w 17"/>
                  <a:gd name="T31" fmla="*/ 0 h 16"/>
                  <a:gd name="T32" fmla="*/ 8 w 17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6">
                    <a:moveTo>
                      <a:pt x="8" y="4"/>
                    </a:moveTo>
                    <a:cubicBezTo>
                      <a:pt x="10" y="4"/>
                      <a:pt x="10" y="5"/>
                      <a:pt x="9" y="7"/>
                    </a:cubicBezTo>
                    <a:cubicBezTo>
                      <a:pt x="12" y="8"/>
                      <a:pt x="11" y="4"/>
                      <a:pt x="11" y="2"/>
                    </a:cubicBezTo>
                    <a:cubicBezTo>
                      <a:pt x="14" y="2"/>
                      <a:pt x="15" y="5"/>
                      <a:pt x="14" y="8"/>
                    </a:cubicBezTo>
                    <a:cubicBezTo>
                      <a:pt x="14" y="11"/>
                      <a:pt x="15" y="12"/>
                      <a:pt x="17" y="14"/>
                    </a:cubicBezTo>
                    <a:cubicBezTo>
                      <a:pt x="14" y="15"/>
                      <a:pt x="15" y="15"/>
                      <a:pt x="13" y="12"/>
                    </a:cubicBezTo>
                    <a:cubicBezTo>
                      <a:pt x="12" y="13"/>
                      <a:pt x="9" y="16"/>
                      <a:pt x="8" y="15"/>
                    </a:cubicBezTo>
                    <a:cubicBezTo>
                      <a:pt x="9" y="14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6" y="16"/>
                    </a:cubicBezTo>
                    <a:cubicBezTo>
                      <a:pt x="3" y="15"/>
                      <a:pt x="2" y="13"/>
                      <a:pt x="0" y="10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2" y="6"/>
                      <a:pt x="2" y="4"/>
                    </a:cubicBezTo>
                    <a:cubicBezTo>
                      <a:pt x="1" y="2"/>
                      <a:pt x="4" y="1"/>
                      <a:pt x="6" y="0"/>
                    </a:cubicBezTo>
                    <a:cubicBezTo>
                      <a:pt x="6" y="2"/>
                      <a:pt x="7" y="3"/>
                      <a:pt x="8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0" name="Freeform 526"/>
              <p:cNvSpPr>
                <a:spLocks noEditPoints="1"/>
              </p:cNvSpPr>
              <p:nvPr/>
            </p:nvSpPr>
            <p:spPr bwMode="auto">
              <a:xfrm>
                <a:off x="4623" y="1598"/>
                <a:ext cx="48" cy="43"/>
              </a:xfrm>
              <a:custGeom>
                <a:avLst/>
                <a:gdLst>
                  <a:gd name="T0" fmla="*/ 8 w 20"/>
                  <a:gd name="T1" fmla="*/ 18 h 18"/>
                  <a:gd name="T2" fmla="*/ 0 w 20"/>
                  <a:gd name="T3" fmla="*/ 10 h 18"/>
                  <a:gd name="T4" fmla="*/ 2 w 20"/>
                  <a:gd name="T5" fmla="*/ 10 h 18"/>
                  <a:gd name="T6" fmla="*/ 2 w 20"/>
                  <a:gd name="T7" fmla="*/ 6 h 18"/>
                  <a:gd name="T8" fmla="*/ 6 w 20"/>
                  <a:gd name="T9" fmla="*/ 1 h 18"/>
                  <a:gd name="T10" fmla="*/ 8 w 20"/>
                  <a:gd name="T11" fmla="*/ 0 h 18"/>
                  <a:gd name="T12" fmla="*/ 11 w 20"/>
                  <a:gd name="T13" fmla="*/ 5 h 18"/>
                  <a:gd name="T14" fmla="*/ 12 w 20"/>
                  <a:gd name="T15" fmla="*/ 7 h 18"/>
                  <a:gd name="T16" fmla="*/ 12 w 20"/>
                  <a:gd name="T17" fmla="*/ 3 h 18"/>
                  <a:gd name="T18" fmla="*/ 16 w 20"/>
                  <a:gd name="T19" fmla="*/ 4 h 18"/>
                  <a:gd name="T20" fmla="*/ 19 w 20"/>
                  <a:gd name="T21" fmla="*/ 14 h 18"/>
                  <a:gd name="T22" fmla="*/ 19 w 20"/>
                  <a:gd name="T23" fmla="*/ 16 h 18"/>
                  <a:gd name="T24" fmla="*/ 14 w 20"/>
                  <a:gd name="T25" fmla="*/ 15 h 18"/>
                  <a:gd name="T26" fmla="*/ 9 w 20"/>
                  <a:gd name="T27" fmla="*/ 17 h 18"/>
                  <a:gd name="T28" fmla="*/ 3 w 20"/>
                  <a:gd name="T29" fmla="*/ 11 h 18"/>
                  <a:gd name="T30" fmla="*/ 8 w 20"/>
                  <a:gd name="T31" fmla="*/ 16 h 18"/>
                  <a:gd name="T32" fmla="*/ 8 w 20"/>
                  <a:gd name="T33" fmla="*/ 16 h 18"/>
                  <a:gd name="T34" fmla="*/ 9 w 20"/>
                  <a:gd name="T35" fmla="*/ 13 h 18"/>
                  <a:gd name="T36" fmla="*/ 10 w 20"/>
                  <a:gd name="T37" fmla="*/ 13 h 18"/>
                  <a:gd name="T38" fmla="*/ 14 w 20"/>
                  <a:gd name="T39" fmla="*/ 14 h 18"/>
                  <a:gd name="T40" fmla="*/ 15 w 20"/>
                  <a:gd name="T41" fmla="*/ 12 h 18"/>
                  <a:gd name="T42" fmla="*/ 17 w 20"/>
                  <a:gd name="T43" fmla="*/ 15 h 18"/>
                  <a:gd name="T44" fmla="*/ 16 w 20"/>
                  <a:gd name="T45" fmla="*/ 9 h 18"/>
                  <a:gd name="T46" fmla="*/ 13 w 20"/>
                  <a:gd name="T47" fmla="*/ 4 h 18"/>
                  <a:gd name="T48" fmla="*/ 12 w 20"/>
                  <a:gd name="T49" fmla="*/ 9 h 18"/>
                  <a:gd name="T50" fmla="*/ 11 w 20"/>
                  <a:gd name="T51" fmla="*/ 8 h 18"/>
                  <a:gd name="T52" fmla="*/ 11 w 20"/>
                  <a:gd name="T53" fmla="*/ 8 h 18"/>
                  <a:gd name="T54" fmla="*/ 10 w 20"/>
                  <a:gd name="T55" fmla="*/ 6 h 18"/>
                  <a:gd name="T56" fmla="*/ 10 w 20"/>
                  <a:gd name="T57" fmla="*/ 6 h 18"/>
                  <a:gd name="T58" fmla="*/ 7 w 20"/>
                  <a:gd name="T59" fmla="*/ 2 h 18"/>
                  <a:gd name="T60" fmla="*/ 4 w 20"/>
                  <a:gd name="T61" fmla="*/ 5 h 18"/>
                  <a:gd name="T62" fmla="*/ 3 w 20"/>
                  <a:gd name="T63" fmla="*/ 8 h 18"/>
                  <a:gd name="T64" fmla="*/ 4 w 20"/>
                  <a:gd name="T65" fmla="*/ 10 h 18"/>
                  <a:gd name="T66" fmla="*/ 3 w 20"/>
                  <a:gd name="T6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" h="18">
                    <a:moveTo>
                      <a:pt x="9" y="18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4" y="17"/>
                      <a:pt x="4" y="15"/>
                      <a:pt x="2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3"/>
                      <a:pt x="4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3"/>
                      <a:pt x="10" y="4"/>
                      <a:pt x="11" y="5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5" y="3"/>
                      <a:pt x="16" y="4"/>
                    </a:cubicBezTo>
                    <a:cubicBezTo>
                      <a:pt x="17" y="5"/>
                      <a:pt x="17" y="7"/>
                      <a:pt x="17" y="9"/>
                    </a:cubicBezTo>
                    <a:cubicBezTo>
                      <a:pt x="16" y="11"/>
                      <a:pt x="17" y="12"/>
                      <a:pt x="19" y="1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6" y="17"/>
                      <a:pt x="16" y="16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cubicBezTo>
                      <a:pt x="13" y="16"/>
                      <a:pt x="11" y="17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lnTo>
                      <a:pt x="9" y="18"/>
                    </a:lnTo>
                    <a:close/>
                    <a:moveTo>
                      <a:pt x="3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5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1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8" y="15"/>
                    </a:cubicBezTo>
                    <a:cubicBezTo>
                      <a:pt x="16" y="13"/>
                      <a:pt x="15" y="12"/>
                      <a:pt x="16" y="9"/>
                    </a:cubicBezTo>
                    <a:cubicBezTo>
                      <a:pt x="16" y="7"/>
                      <a:pt x="16" y="6"/>
                      <a:pt x="15" y="5"/>
                    </a:cubicBezTo>
                    <a:cubicBezTo>
                      <a:pt x="15" y="4"/>
                      <a:pt x="14" y="4"/>
                      <a:pt x="13" y="4"/>
                    </a:cubicBezTo>
                    <a:cubicBezTo>
                      <a:pt x="14" y="6"/>
                      <a:pt x="14" y="7"/>
                      <a:pt x="13" y="8"/>
                    </a:cubicBezTo>
                    <a:cubicBezTo>
                      <a:pt x="13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8" y="4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6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1" name="Freeform 527"/>
              <p:cNvSpPr/>
              <p:nvPr/>
            </p:nvSpPr>
            <p:spPr bwMode="auto">
              <a:xfrm>
                <a:off x="4618" y="1610"/>
                <a:ext cx="5" cy="14"/>
              </a:xfrm>
              <a:custGeom>
                <a:avLst/>
                <a:gdLst>
                  <a:gd name="T0" fmla="*/ 1 w 2"/>
                  <a:gd name="T1" fmla="*/ 3 h 6"/>
                  <a:gd name="T2" fmla="*/ 1 w 2"/>
                  <a:gd name="T3" fmla="*/ 6 h 6"/>
                  <a:gd name="T4" fmla="*/ 1 w 2"/>
                  <a:gd name="T5" fmla="*/ 0 h 6"/>
                  <a:gd name="T6" fmla="*/ 1 w 2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3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1"/>
                      <a:pt x="2" y="2"/>
                      <a:pt x="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2" name="Freeform 528"/>
              <p:cNvSpPr/>
              <p:nvPr/>
            </p:nvSpPr>
            <p:spPr bwMode="auto">
              <a:xfrm>
                <a:off x="4616" y="1605"/>
                <a:ext cx="7" cy="21"/>
              </a:xfrm>
              <a:custGeom>
                <a:avLst/>
                <a:gdLst>
                  <a:gd name="T0" fmla="*/ 3 w 3"/>
                  <a:gd name="T1" fmla="*/ 9 h 9"/>
                  <a:gd name="T2" fmla="*/ 2 w 3"/>
                  <a:gd name="T3" fmla="*/ 8 h 9"/>
                  <a:gd name="T4" fmla="*/ 1 w 3"/>
                  <a:gd name="T5" fmla="*/ 3 h 9"/>
                  <a:gd name="T6" fmla="*/ 1 w 3"/>
                  <a:gd name="T7" fmla="*/ 2 h 9"/>
                  <a:gd name="T8" fmla="*/ 1 w 3"/>
                  <a:gd name="T9" fmla="*/ 0 h 9"/>
                  <a:gd name="T10" fmla="*/ 2 w 3"/>
                  <a:gd name="T11" fmla="*/ 2 h 9"/>
                  <a:gd name="T12" fmla="*/ 3 w 3"/>
                  <a:gd name="T13" fmla="*/ 3 h 9"/>
                  <a:gd name="T14" fmla="*/ 3 w 3"/>
                  <a:gd name="T15" fmla="*/ 5 h 9"/>
                  <a:gd name="T16" fmla="*/ 3 w 3"/>
                  <a:gd name="T17" fmla="*/ 7 h 9"/>
                  <a:gd name="T18" fmla="*/ 3 w 3"/>
                  <a:gd name="T19" fmla="*/ 8 h 9"/>
                  <a:gd name="T20" fmla="*/ 3 w 3"/>
                  <a:gd name="T2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1" y="5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8"/>
                    </a:cubicBezTo>
                    <a:lnTo>
                      <a:pt x="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3" name="Freeform 529"/>
              <p:cNvSpPr/>
              <p:nvPr/>
            </p:nvSpPr>
            <p:spPr bwMode="auto">
              <a:xfrm>
                <a:off x="4618" y="1650"/>
                <a:ext cx="8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0 w 3"/>
                  <a:gd name="T5" fmla="*/ 0 h 3"/>
                  <a:gd name="T6" fmla="*/ 2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4" name="Freeform 530"/>
              <p:cNvSpPr/>
              <p:nvPr/>
            </p:nvSpPr>
            <p:spPr bwMode="auto">
              <a:xfrm>
                <a:off x="4614" y="1641"/>
                <a:ext cx="14" cy="19"/>
              </a:xfrm>
              <a:custGeom>
                <a:avLst/>
                <a:gdLst>
                  <a:gd name="T0" fmla="*/ 4 w 6"/>
                  <a:gd name="T1" fmla="*/ 8 h 8"/>
                  <a:gd name="T2" fmla="*/ 4 w 6"/>
                  <a:gd name="T3" fmla="*/ 8 h 8"/>
                  <a:gd name="T4" fmla="*/ 4 w 6"/>
                  <a:gd name="T5" fmla="*/ 7 h 8"/>
                  <a:gd name="T6" fmla="*/ 4 w 6"/>
                  <a:gd name="T7" fmla="*/ 7 h 8"/>
                  <a:gd name="T8" fmla="*/ 0 w 6"/>
                  <a:gd name="T9" fmla="*/ 0 h 8"/>
                  <a:gd name="T10" fmla="*/ 3 w 6"/>
                  <a:gd name="T11" fmla="*/ 4 h 8"/>
                  <a:gd name="T12" fmla="*/ 5 w 6"/>
                  <a:gd name="T13" fmla="*/ 5 h 8"/>
                  <a:gd name="T14" fmla="*/ 5 w 6"/>
                  <a:gd name="T15" fmla="*/ 5 h 8"/>
                  <a:gd name="T16" fmla="*/ 5 w 6"/>
                  <a:gd name="T17" fmla="*/ 6 h 8"/>
                  <a:gd name="T18" fmla="*/ 5 w 6"/>
                  <a:gd name="T19" fmla="*/ 8 h 8"/>
                  <a:gd name="T20" fmla="*/ 4 w 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8"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6" y="7"/>
                      <a:pt x="5" y="8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5" name="Freeform 531"/>
              <p:cNvSpPr/>
              <p:nvPr/>
            </p:nvSpPr>
            <p:spPr bwMode="auto">
              <a:xfrm>
                <a:off x="4794" y="1897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0 w 5"/>
                  <a:gd name="T3" fmla="*/ 4 h 4"/>
                  <a:gd name="T4" fmla="*/ 3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2" y="3"/>
                      <a:pt x="5" y="2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6" name="Freeform 532"/>
              <p:cNvSpPr>
                <a:spLocks noEditPoints="1"/>
              </p:cNvSpPr>
              <p:nvPr/>
            </p:nvSpPr>
            <p:spPr bwMode="auto">
              <a:xfrm>
                <a:off x="4791" y="1897"/>
                <a:ext cx="12" cy="15"/>
              </a:xfrm>
              <a:custGeom>
                <a:avLst/>
                <a:gdLst>
                  <a:gd name="T0" fmla="*/ 0 w 5"/>
                  <a:gd name="T1" fmla="*/ 6 h 6"/>
                  <a:gd name="T2" fmla="*/ 1 w 5"/>
                  <a:gd name="T3" fmla="*/ 4 h 6"/>
                  <a:gd name="T4" fmla="*/ 1 w 5"/>
                  <a:gd name="T5" fmla="*/ 3 h 6"/>
                  <a:gd name="T6" fmla="*/ 4 w 5"/>
                  <a:gd name="T7" fmla="*/ 0 h 6"/>
                  <a:gd name="T8" fmla="*/ 4 w 5"/>
                  <a:gd name="T9" fmla="*/ 0 h 6"/>
                  <a:gd name="T10" fmla="*/ 5 w 5"/>
                  <a:gd name="T11" fmla="*/ 0 h 6"/>
                  <a:gd name="T12" fmla="*/ 5 w 5"/>
                  <a:gd name="T13" fmla="*/ 2 h 6"/>
                  <a:gd name="T14" fmla="*/ 3 w 5"/>
                  <a:gd name="T15" fmla="*/ 4 h 6"/>
                  <a:gd name="T16" fmla="*/ 2 w 5"/>
                  <a:gd name="T17" fmla="*/ 5 h 6"/>
                  <a:gd name="T18" fmla="*/ 0 w 5"/>
                  <a:gd name="T19" fmla="*/ 6 h 6"/>
                  <a:gd name="T20" fmla="*/ 4 w 5"/>
                  <a:gd name="T21" fmla="*/ 1 h 6"/>
                  <a:gd name="T22" fmla="*/ 3 w 5"/>
                  <a:gd name="T23" fmla="*/ 3 h 6"/>
                  <a:gd name="T24" fmla="*/ 4 w 5"/>
                  <a:gd name="T25" fmla="*/ 2 h 6"/>
                  <a:gd name="T26" fmla="*/ 4 w 5"/>
                  <a:gd name="T2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lnTo>
                      <a:pt x="0" y="6"/>
                    </a:lnTo>
                    <a:close/>
                    <a:moveTo>
                      <a:pt x="4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7" name="Freeform 533"/>
              <p:cNvSpPr/>
              <p:nvPr/>
            </p:nvSpPr>
            <p:spPr bwMode="auto">
              <a:xfrm>
                <a:off x="4630" y="1945"/>
                <a:ext cx="7" cy="7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1 h 3"/>
                  <a:gd name="T4" fmla="*/ 1 w 3"/>
                  <a:gd name="T5" fmla="*/ 0 h 3"/>
                  <a:gd name="T6" fmla="*/ 0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8" name="Freeform 534"/>
              <p:cNvSpPr/>
              <p:nvPr/>
            </p:nvSpPr>
            <p:spPr bwMode="auto">
              <a:xfrm>
                <a:off x="4630" y="1943"/>
                <a:ext cx="7" cy="9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0 w 3"/>
                  <a:gd name="T5" fmla="*/ 4 h 4"/>
                  <a:gd name="T6" fmla="*/ 0 w 3"/>
                  <a:gd name="T7" fmla="*/ 4 h 4"/>
                  <a:gd name="T8" fmla="*/ 0 w 3"/>
                  <a:gd name="T9" fmla="*/ 3 h 4"/>
                  <a:gd name="T10" fmla="*/ 1 w 3"/>
                  <a:gd name="T11" fmla="*/ 1 h 4"/>
                  <a:gd name="T12" fmla="*/ 1 w 3"/>
                  <a:gd name="T13" fmla="*/ 0 h 4"/>
                  <a:gd name="T14" fmla="*/ 1 w 3"/>
                  <a:gd name="T15" fmla="*/ 0 h 4"/>
                  <a:gd name="T16" fmla="*/ 3 w 3"/>
                  <a:gd name="T17" fmla="*/ 1 h 4"/>
                  <a:gd name="T18" fmla="*/ 3 w 3"/>
                  <a:gd name="T19" fmla="*/ 1 h 4"/>
                  <a:gd name="T20" fmla="*/ 3 w 3"/>
                  <a:gd name="T21" fmla="*/ 2 h 4"/>
                  <a:gd name="T22" fmla="*/ 1 w 3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79" name="Freeform 535"/>
              <p:cNvSpPr/>
              <p:nvPr/>
            </p:nvSpPr>
            <p:spPr bwMode="auto">
              <a:xfrm>
                <a:off x="4656" y="1954"/>
                <a:ext cx="22" cy="81"/>
              </a:xfrm>
              <a:custGeom>
                <a:avLst/>
                <a:gdLst>
                  <a:gd name="T0" fmla="*/ 4 w 9"/>
                  <a:gd name="T1" fmla="*/ 0 h 34"/>
                  <a:gd name="T2" fmla="*/ 5 w 9"/>
                  <a:gd name="T3" fmla="*/ 12 h 34"/>
                  <a:gd name="T4" fmla="*/ 9 w 9"/>
                  <a:gd name="T5" fmla="*/ 24 h 34"/>
                  <a:gd name="T6" fmla="*/ 4 w 9"/>
                  <a:gd name="T7" fmla="*/ 27 h 34"/>
                  <a:gd name="T8" fmla="*/ 6 w 9"/>
                  <a:gd name="T9" fmla="*/ 34 h 34"/>
                  <a:gd name="T10" fmla="*/ 4 w 9"/>
                  <a:gd name="T11" fmla="*/ 32 h 34"/>
                  <a:gd name="T12" fmla="*/ 2 w 9"/>
                  <a:gd name="T13" fmla="*/ 34 h 34"/>
                  <a:gd name="T14" fmla="*/ 2 w 9"/>
                  <a:gd name="T15" fmla="*/ 27 h 34"/>
                  <a:gd name="T16" fmla="*/ 2 w 9"/>
                  <a:gd name="T17" fmla="*/ 24 h 34"/>
                  <a:gd name="T18" fmla="*/ 3 w 9"/>
                  <a:gd name="T19" fmla="*/ 19 h 34"/>
                  <a:gd name="T20" fmla="*/ 1 w 9"/>
                  <a:gd name="T21" fmla="*/ 12 h 34"/>
                  <a:gd name="T22" fmla="*/ 2 w 9"/>
                  <a:gd name="T23" fmla="*/ 4 h 34"/>
                  <a:gd name="T24" fmla="*/ 3 w 9"/>
                  <a:gd name="T25" fmla="*/ 0 h 34"/>
                  <a:gd name="T26" fmla="*/ 4 w 9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34">
                    <a:moveTo>
                      <a:pt x="4" y="0"/>
                    </a:moveTo>
                    <a:cubicBezTo>
                      <a:pt x="6" y="3"/>
                      <a:pt x="5" y="8"/>
                      <a:pt x="5" y="12"/>
                    </a:cubicBezTo>
                    <a:cubicBezTo>
                      <a:pt x="6" y="16"/>
                      <a:pt x="7" y="20"/>
                      <a:pt x="9" y="24"/>
                    </a:cubicBezTo>
                    <a:cubicBezTo>
                      <a:pt x="5" y="20"/>
                      <a:pt x="5" y="22"/>
                      <a:pt x="4" y="27"/>
                    </a:cubicBezTo>
                    <a:cubicBezTo>
                      <a:pt x="3" y="30"/>
                      <a:pt x="7" y="31"/>
                      <a:pt x="6" y="34"/>
                    </a:cubicBezTo>
                    <a:cubicBezTo>
                      <a:pt x="6" y="33"/>
                      <a:pt x="6" y="32"/>
                      <a:pt x="4" y="32"/>
                    </a:cubicBezTo>
                    <a:cubicBezTo>
                      <a:pt x="3" y="32"/>
                      <a:pt x="3" y="34"/>
                      <a:pt x="2" y="34"/>
                    </a:cubicBezTo>
                    <a:cubicBezTo>
                      <a:pt x="1" y="33"/>
                      <a:pt x="2" y="29"/>
                      <a:pt x="2" y="27"/>
                    </a:cubicBezTo>
                    <a:cubicBezTo>
                      <a:pt x="3" y="26"/>
                      <a:pt x="2" y="25"/>
                      <a:pt x="2" y="24"/>
                    </a:cubicBezTo>
                    <a:cubicBezTo>
                      <a:pt x="2" y="22"/>
                      <a:pt x="2" y="20"/>
                      <a:pt x="3" y="19"/>
                    </a:cubicBezTo>
                    <a:cubicBezTo>
                      <a:pt x="3" y="17"/>
                      <a:pt x="2" y="14"/>
                      <a:pt x="1" y="12"/>
                    </a:cubicBezTo>
                    <a:cubicBezTo>
                      <a:pt x="0" y="10"/>
                      <a:pt x="1" y="6"/>
                      <a:pt x="2" y="4"/>
                    </a:cubicBezTo>
                    <a:cubicBezTo>
                      <a:pt x="5" y="5"/>
                      <a:pt x="3" y="2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0" name="Freeform 536"/>
              <p:cNvSpPr>
                <a:spLocks noEditPoints="1"/>
              </p:cNvSpPr>
              <p:nvPr/>
            </p:nvSpPr>
            <p:spPr bwMode="auto">
              <a:xfrm>
                <a:off x="4656" y="1952"/>
                <a:ext cx="26" cy="98"/>
              </a:xfrm>
              <a:custGeom>
                <a:avLst/>
                <a:gdLst>
                  <a:gd name="T0" fmla="*/ 4 w 11"/>
                  <a:gd name="T1" fmla="*/ 41 h 41"/>
                  <a:gd name="T2" fmla="*/ 5 w 11"/>
                  <a:gd name="T3" fmla="*/ 35 h 41"/>
                  <a:gd name="T4" fmla="*/ 4 w 11"/>
                  <a:gd name="T5" fmla="*/ 34 h 41"/>
                  <a:gd name="T6" fmla="*/ 3 w 11"/>
                  <a:gd name="T7" fmla="*/ 35 h 41"/>
                  <a:gd name="T8" fmla="*/ 3 w 11"/>
                  <a:gd name="T9" fmla="*/ 36 h 41"/>
                  <a:gd name="T10" fmla="*/ 3 w 11"/>
                  <a:gd name="T11" fmla="*/ 36 h 41"/>
                  <a:gd name="T12" fmla="*/ 2 w 11"/>
                  <a:gd name="T13" fmla="*/ 36 h 41"/>
                  <a:gd name="T14" fmla="*/ 2 w 11"/>
                  <a:gd name="T15" fmla="*/ 29 h 41"/>
                  <a:gd name="T16" fmla="*/ 2 w 11"/>
                  <a:gd name="T17" fmla="*/ 28 h 41"/>
                  <a:gd name="T18" fmla="*/ 1 w 11"/>
                  <a:gd name="T19" fmla="*/ 27 h 41"/>
                  <a:gd name="T20" fmla="*/ 1 w 11"/>
                  <a:gd name="T21" fmla="*/ 25 h 41"/>
                  <a:gd name="T22" fmla="*/ 2 w 11"/>
                  <a:gd name="T23" fmla="*/ 21 h 41"/>
                  <a:gd name="T24" fmla="*/ 2 w 11"/>
                  <a:gd name="T25" fmla="*/ 20 h 41"/>
                  <a:gd name="T26" fmla="*/ 1 w 11"/>
                  <a:gd name="T27" fmla="*/ 13 h 41"/>
                  <a:gd name="T28" fmla="*/ 1 w 11"/>
                  <a:gd name="T29" fmla="*/ 6 h 41"/>
                  <a:gd name="T30" fmla="*/ 1 w 11"/>
                  <a:gd name="T31" fmla="*/ 5 h 41"/>
                  <a:gd name="T32" fmla="*/ 1 w 11"/>
                  <a:gd name="T33" fmla="*/ 4 h 41"/>
                  <a:gd name="T34" fmla="*/ 2 w 11"/>
                  <a:gd name="T35" fmla="*/ 4 h 41"/>
                  <a:gd name="T36" fmla="*/ 3 w 11"/>
                  <a:gd name="T37" fmla="*/ 4 h 41"/>
                  <a:gd name="T38" fmla="*/ 2 w 11"/>
                  <a:gd name="T39" fmla="*/ 1 h 41"/>
                  <a:gd name="T40" fmla="*/ 2 w 11"/>
                  <a:gd name="T41" fmla="*/ 1 h 41"/>
                  <a:gd name="T42" fmla="*/ 3 w 11"/>
                  <a:gd name="T43" fmla="*/ 1 h 41"/>
                  <a:gd name="T44" fmla="*/ 3 w 11"/>
                  <a:gd name="T45" fmla="*/ 0 h 41"/>
                  <a:gd name="T46" fmla="*/ 4 w 11"/>
                  <a:gd name="T47" fmla="*/ 0 h 41"/>
                  <a:gd name="T48" fmla="*/ 4 w 11"/>
                  <a:gd name="T49" fmla="*/ 0 h 41"/>
                  <a:gd name="T50" fmla="*/ 6 w 11"/>
                  <a:gd name="T51" fmla="*/ 9 h 41"/>
                  <a:gd name="T52" fmla="*/ 6 w 11"/>
                  <a:gd name="T53" fmla="*/ 13 h 41"/>
                  <a:gd name="T54" fmla="*/ 10 w 11"/>
                  <a:gd name="T55" fmla="*/ 24 h 41"/>
                  <a:gd name="T56" fmla="*/ 11 w 11"/>
                  <a:gd name="T57" fmla="*/ 28 h 41"/>
                  <a:gd name="T58" fmla="*/ 9 w 11"/>
                  <a:gd name="T59" fmla="*/ 25 h 41"/>
                  <a:gd name="T60" fmla="*/ 6 w 11"/>
                  <a:gd name="T61" fmla="*/ 23 h 41"/>
                  <a:gd name="T62" fmla="*/ 5 w 11"/>
                  <a:gd name="T63" fmla="*/ 28 h 41"/>
                  <a:gd name="T64" fmla="*/ 6 w 11"/>
                  <a:gd name="T65" fmla="*/ 31 h 41"/>
                  <a:gd name="T66" fmla="*/ 7 w 11"/>
                  <a:gd name="T67" fmla="*/ 35 h 41"/>
                  <a:gd name="T68" fmla="*/ 4 w 11"/>
                  <a:gd name="T69" fmla="*/ 41 h 41"/>
                  <a:gd name="T70" fmla="*/ 2 w 11"/>
                  <a:gd name="T71" fmla="*/ 6 h 41"/>
                  <a:gd name="T72" fmla="*/ 2 w 11"/>
                  <a:gd name="T73" fmla="*/ 6 h 41"/>
                  <a:gd name="T74" fmla="*/ 2 w 11"/>
                  <a:gd name="T75" fmla="*/ 12 h 41"/>
                  <a:gd name="T76" fmla="*/ 3 w 11"/>
                  <a:gd name="T77" fmla="*/ 20 h 41"/>
                  <a:gd name="T78" fmla="*/ 3 w 11"/>
                  <a:gd name="T79" fmla="*/ 22 h 41"/>
                  <a:gd name="T80" fmla="*/ 2 w 11"/>
                  <a:gd name="T81" fmla="*/ 25 h 41"/>
                  <a:gd name="T82" fmla="*/ 3 w 11"/>
                  <a:gd name="T83" fmla="*/ 26 h 41"/>
                  <a:gd name="T84" fmla="*/ 3 w 11"/>
                  <a:gd name="T85" fmla="*/ 28 h 41"/>
                  <a:gd name="T86" fmla="*/ 3 w 11"/>
                  <a:gd name="T87" fmla="*/ 30 h 41"/>
                  <a:gd name="T88" fmla="*/ 2 w 11"/>
                  <a:gd name="T89" fmla="*/ 34 h 41"/>
                  <a:gd name="T90" fmla="*/ 4 w 11"/>
                  <a:gd name="T91" fmla="*/ 32 h 41"/>
                  <a:gd name="T92" fmla="*/ 5 w 11"/>
                  <a:gd name="T93" fmla="*/ 32 h 41"/>
                  <a:gd name="T94" fmla="*/ 4 w 11"/>
                  <a:gd name="T95" fmla="*/ 32 h 41"/>
                  <a:gd name="T96" fmla="*/ 3 w 11"/>
                  <a:gd name="T97" fmla="*/ 27 h 41"/>
                  <a:gd name="T98" fmla="*/ 6 w 11"/>
                  <a:gd name="T99" fmla="*/ 22 h 41"/>
                  <a:gd name="T100" fmla="*/ 7 w 11"/>
                  <a:gd name="T101" fmla="*/ 22 h 41"/>
                  <a:gd name="T102" fmla="*/ 5 w 11"/>
                  <a:gd name="T103" fmla="*/ 13 h 41"/>
                  <a:gd name="T104" fmla="*/ 5 w 11"/>
                  <a:gd name="T105" fmla="*/ 9 h 41"/>
                  <a:gd name="T106" fmla="*/ 4 w 11"/>
                  <a:gd name="T107" fmla="*/ 3 h 41"/>
                  <a:gd name="T108" fmla="*/ 4 w 11"/>
                  <a:gd name="T109" fmla="*/ 5 h 41"/>
                  <a:gd name="T110" fmla="*/ 3 w 11"/>
                  <a:gd name="T111" fmla="*/ 6 h 41"/>
                  <a:gd name="T112" fmla="*/ 3 w 11"/>
                  <a:gd name="T113" fmla="*/ 6 h 41"/>
                  <a:gd name="T114" fmla="*/ 2 w 11"/>
                  <a:gd name="T1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" h="41">
                    <a:moveTo>
                      <a:pt x="4" y="41"/>
                    </a:move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4" y="34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5"/>
                      <a:pt x="1" y="32"/>
                      <a:pt x="2" y="29"/>
                    </a:cubicBezTo>
                    <a:cubicBezTo>
                      <a:pt x="2" y="29"/>
                      <a:pt x="2" y="29"/>
                      <a:pt x="2" y="28"/>
                    </a:cubicBezTo>
                    <a:cubicBezTo>
                      <a:pt x="2" y="28"/>
                      <a:pt x="2" y="27"/>
                      <a:pt x="1" y="27"/>
                    </a:cubicBezTo>
                    <a:cubicBezTo>
                      <a:pt x="1" y="26"/>
                      <a:pt x="1" y="26"/>
                      <a:pt x="1" y="25"/>
                    </a:cubicBezTo>
                    <a:cubicBezTo>
                      <a:pt x="1" y="24"/>
                      <a:pt x="1" y="23"/>
                      <a:pt x="2" y="21"/>
                    </a:cubicBezTo>
                    <a:cubicBezTo>
                      <a:pt x="2" y="21"/>
                      <a:pt x="2" y="20"/>
                      <a:pt x="2" y="20"/>
                    </a:cubicBezTo>
                    <a:cubicBezTo>
                      <a:pt x="2" y="18"/>
                      <a:pt x="2" y="15"/>
                      <a:pt x="1" y="13"/>
                    </a:cubicBezTo>
                    <a:cubicBezTo>
                      <a:pt x="0" y="11"/>
                      <a:pt x="0" y="9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3"/>
                      <a:pt x="6" y="6"/>
                      <a:pt x="6" y="9"/>
                    </a:cubicBezTo>
                    <a:cubicBezTo>
                      <a:pt x="6" y="11"/>
                      <a:pt x="6" y="12"/>
                      <a:pt x="6" y="13"/>
                    </a:cubicBezTo>
                    <a:cubicBezTo>
                      <a:pt x="6" y="17"/>
                      <a:pt x="8" y="21"/>
                      <a:pt x="10" y="2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7" y="24"/>
                      <a:pt x="7" y="23"/>
                      <a:pt x="6" y="23"/>
                    </a:cubicBezTo>
                    <a:cubicBezTo>
                      <a:pt x="5" y="23"/>
                      <a:pt x="5" y="26"/>
                      <a:pt x="5" y="28"/>
                    </a:cubicBezTo>
                    <a:cubicBezTo>
                      <a:pt x="4" y="29"/>
                      <a:pt x="5" y="30"/>
                      <a:pt x="6" y="31"/>
                    </a:cubicBezTo>
                    <a:cubicBezTo>
                      <a:pt x="6" y="32"/>
                      <a:pt x="7" y="34"/>
                      <a:pt x="7" y="35"/>
                    </a:cubicBezTo>
                    <a:lnTo>
                      <a:pt x="4" y="41"/>
                    </a:lnTo>
                    <a:close/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1" y="11"/>
                      <a:pt x="2" y="12"/>
                    </a:cubicBezTo>
                    <a:cubicBezTo>
                      <a:pt x="3" y="14"/>
                      <a:pt x="4" y="18"/>
                      <a:pt x="3" y="20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3"/>
                      <a:pt x="2" y="24"/>
                      <a:pt x="2" y="25"/>
                    </a:cubicBezTo>
                    <a:cubicBezTo>
                      <a:pt x="2" y="25"/>
                      <a:pt x="3" y="26"/>
                      <a:pt x="3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30"/>
                    </a:cubicBezTo>
                    <a:cubicBezTo>
                      <a:pt x="3" y="31"/>
                      <a:pt x="2" y="33"/>
                      <a:pt x="2" y="34"/>
                    </a:cubicBezTo>
                    <a:cubicBezTo>
                      <a:pt x="3" y="33"/>
                      <a:pt x="3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4" y="32"/>
                    </a:cubicBezTo>
                    <a:cubicBezTo>
                      <a:pt x="4" y="31"/>
                      <a:pt x="3" y="29"/>
                      <a:pt x="3" y="27"/>
                    </a:cubicBezTo>
                    <a:cubicBezTo>
                      <a:pt x="4" y="25"/>
                      <a:pt x="4" y="22"/>
                      <a:pt x="6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19"/>
                      <a:pt x="5" y="16"/>
                      <a:pt x="5" y="13"/>
                    </a:cubicBezTo>
                    <a:cubicBezTo>
                      <a:pt x="4" y="12"/>
                      <a:pt x="5" y="11"/>
                      <a:pt x="5" y="9"/>
                    </a:cubicBezTo>
                    <a:cubicBezTo>
                      <a:pt x="5" y="7"/>
                      <a:pt x="5" y="5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1" name="Freeform 537"/>
              <p:cNvSpPr/>
              <p:nvPr/>
            </p:nvSpPr>
            <p:spPr bwMode="auto">
              <a:xfrm>
                <a:off x="4628" y="2601"/>
                <a:ext cx="9" cy="5"/>
              </a:xfrm>
              <a:custGeom>
                <a:avLst/>
                <a:gdLst>
                  <a:gd name="T0" fmla="*/ 0 w 4"/>
                  <a:gd name="T1" fmla="*/ 1 h 2"/>
                  <a:gd name="T2" fmla="*/ 4 w 4"/>
                  <a:gd name="T3" fmla="*/ 1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2" y="1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2" name="Freeform 538"/>
              <p:cNvSpPr/>
              <p:nvPr/>
            </p:nvSpPr>
            <p:spPr bwMode="auto">
              <a:xfrm>
                <a:off x="4626" y="2599"/>
                <a:ext cx="16" cy="7"/>
              </a:xfrm>
              <a:custGeom>
                <a:avLst/>
                <a:gdLst>
                  <a:gd name="T0" fmla="*/ 2 w 7"/>
                  <a:gd name="T1" fmla="*/ 3 h 3"/>
                  <a:gd name="T2" fmla="*/ 0 w 7"/>
                  <a:gd name="T3" fmla="*/ 2 h 3"/>
                  <a:gd name="T4" fmla="*/ 0 w 7"/>
                  <a:gd name="T5" fmla="*/ 2 h 3"/>
                  <a:gd name="T6" fmla="*/ 0 w 7"/>
                  <a:gd name="T7" fmla="*/ 1 h 3"/>
                  <a:gd name="T8" fmla="*/ 5 w 7"/>
                  <a:gd name="T9" fmla="*/ 2 h 3"/>
                  <a:gd name="T10" fmla="*/ 7 w 7"/>
                  <a:gd name="T11" fmla="*/ 3 h 3"/>
                  <a:gd name="T12" fmla="*/ 5 w 7"/>
                  <a:gd name="T13" fmla="*/ 3 h 3"/>
                  <a:gd name="T14" fmla="*/ 4 w 7"/>
                  <a:gd name="T15" fmla="*/ 3 h 3"/>
                  <a:gd name="T16" fmla="*/ 2 w 7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4" y="1"/>
                      <a:pt x="5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3" name="Freeform 539"/>
              <p:cNvSpPr/>
              <p:nvPr/>
            </p:nvSpPr>
            <p:spPr bwMode="auto">
              <a:xfrm>
                <a:off x="4481" y="2430"/>
                <a:ext cx="254" cy="199"/>
              </a:xfrm>
              <a:custGeom>
                <a:avLst/>
                <a:gdLst>
                  <a:gd name="T0" fmla="*/ 2 w 107"/>
                  <a:gd name="T1" fmla="*/ 33 h 84"/>
                  <a:gd name="T2" fmla="*/ 9 w 107"/>
                  <a:gd name="T3" fmla="*/ 27 h 84"/>
                  <a:gd name="T4" fmla="*/ 16 w 107"/>
                  <a:gd name="T5" fmla="*/ 25 h 84"/>
                  <a:gd name="T6" fmla="*/ 24 w 107"/>
                  <a:gd name="T7" fmla="*/ 20 h 84"/>
                  <a:gd name="T8" fmla="*/ 25 w 107"/>
                  <a:gd name="T9" fmla="*/ 16 h 84"/>
                  <a:gd name="T10" fmla="*/ 28 w 107"/>
                  <a:gd name="T11" fmla="*/ 17 h 84"/>
                  <a:gd name="T12" fmla="*/ 31 w 107"/>
                  <a:gd name="T13" fmla="*/ 13 h 84"/>
                  <a:gd name="T14" fmla="*/ 32 w 107"/>
                  <a:gd name="T15" fmla="*/ 12 h 84"/>
                  <a:gd name="T16" fmla="*/ 33 w 107"/>
                  <a:gd name="T17" fmla="*/ 11 h 84"/>
                  <a:gd name="T18" fmla="*/ 37 w 107"/>
                  <a:gd name="T19" fmla="*/ 9 h 84"/>
                  <a:gd name="T20" fmla="*/ 43 w 107"/>
                  <a:gd name="T21" fmla="*/ 12 h 84"/>
                  <a:gd name="T22" fmla="*/ 45 w 107"/>
                  <a:gd name="T23" fmla="*/ 7 h 84"/>
                  <a:gd name="T24" fmla="*/ 50 w 107"/>
                  <a:gd name="T25" fmla="*/ 4 h 84"/>
                  <a:gd name="T26" fmla="*/ 52 w 107"/>
                  <a:gd name="T27" fmla="*/ 2 h 84"/>
                  <a:gd name="T28" fmla="*/ 60 w 107"/>
                  <a:gd name="T29" fmla="*/ 4 h 84"/>
                  <a:gd name="T30" fmla="*/ 61 w 107"/>
                  <a:gd name="T31" fmla="*/ 3 h 84"/>
                  <a:gd name="T32" fmla="*/ 61 w 107"/>
                  <a:gd name="T33" fmla="*/ 7 h 84"/>
                  <a:gd name="T34" fmla="*/ 60 w 107"/>
                  <a:gd name="T35" fmla="*/ 7 h 84"/>
                  <a:gd name="T36" fmla="*/ 60 w 107"/>
                  <a:gd name="T37" fmla="*/ 8 h 84"/>
                  <a:gd name="T38" fmla="*/ 61 w 107"/>
                  <a:gd name="T39" fmla="*/ 14 h 84"/>
                  <a:gd name="T40" fmla="*/ 66 w 107"/>
                  <a:gd name="T41" fmla="*/ 16 h 84"/>
                  <a:gd name="T42" fmla="*/ 72 w 107"/>
                  <a:gd name="T43" fmla="*/ 19 h 84"/>
                  <a:gd name="T44" fmla="*/ 79 w 107"/>
                  <a:gd name="T45" fmla="*/ 4 h 84"/>
                  <a:gd name="T46" fmla="*/ 83 w 107"/>
                  <a:gd name="T47" fmla="*/ 10 h 84"/>
                  <a:gd name="T48" fmla="*/ 85 w 107"/>
                  <a:gd name="T49" fmla="*/ 14 h 84"/>
                  <a:gd name="T50" fmla="*/ 88 w 107"/>
                  <a:gd name="T51" fmla="*/ 22 h 84"/>
                  <a:gd name="T52" fmla="*/ 91 w 107"/>
                  <a:gd name="T53" fmla="*/ 25 h 84"/>
                  <a:gd name="T54" fmla="*/ 94 w 107"/>
                  <a:gd name="T55" fmla="*/ 27 h 84"/>
                  <a:gd name="T56" fmla="*/ 98 w 107"/>
                  <a:gd name="T57" fmla="*/ 31 h 84"/>
                  <a:gd name="T58" fmla="*/ 99 w 107"/>
                  <a:gd name="T59" fmla="*/ 32 h 84"/>
                  <a:gd name="T60" fmla="*/ 105 w 107"/>
                  <a:gd name="T61" fmla="*/ 40 h 84"/>
                  <a:gd name="T62" fmla="*/ 107 w 107"/>
                  <a:gd name="T63" fmla="*/ 51 h 84"/>
                  <a:gd name="T64" fmla="*/ 101 w 107"/>
                  <a:gd name="T65" fmla="*/ 66 h 84"/>
                  <a:gd name="T66" fmla="*/ 99 w 107"/>
                  <a:gd name="T67" fmla="*/ 71 h 84"/>
                  <a:gd name="T68" fmla="*/ 91 w 107"/>
                  <a:gd name="T69" fmla="*/ 81 h 84"/>
                  <a:gd name="T70" fmla="*/ 88 w 107"/>
                  <a:gd name="T71" fmla="*/ 83 h 84"/>
                  <a:gd name="T72" fmla="*/ 84 w 107"/>
                  <a:gd name="T73" fmla="*/ 81 h 84"/>
                  <a:gd name="T74" fmla="*/ 83 w 107"/>
                  <a:gd name="T75" fmla="*/ 80 h 84"/>
                  <a:gd name="T76" fmla="*/ 79 w 107"/>
                  <a:gd name="T77" fmla="*/ 82 h 84"/>
                  <a:gd name="T78" fmla="*/ 70 w 107"/>
                  <a:gd name="T79" fmla="*/ 77 h 84"/>
                  <a:gd name="T80" fmla="*/ 66 w 107"/>
                  <a:gd name="T81" fmla="*/ 72 h 84"/>
                  <a:gd name="T82" fmla="*/ 63 w 107"/>
                  <a:gd name="T83" fmla="*/ 71 h 84"/>
                  <a:gd name="T84" fmla="*/ 64 w 107"/>
                  <a:gd name="T85" fmla="*/ 67 h 84"/>
                  <a:gd name="T86" fmla="*/ 60 w 107"/>
                  <a:gd name="T87" fmla="*/ 70 h 84"/>
                  <a:gd name="T88" fmla="*/ 59 w 107"/>
                  <a:gd name="T89" fmla="*/ 69 h 84"/>
                  <a:gd name="T90" fmla="*/ 55 w 107"/>
                  <a:gd name="T91" fmla="*/ 63 h 84"/>
                  <a:gd name="T92" fmla="*/ 53 w 107"/>
                  <a:gd name="T93" fmla="*/ 62 h 84"/>
                  <a:gd name="T94" fmla="*/ 45 w 107"/>
                  <a:gd name="T95" fmla="*/ 59 h 84"/>
                  <a:gd name="T96" fmla="*/ 29 w 107"/>
                  <a:gd name="T97" fmla="*/ 64 h 84"/>
                  <a:gd name="T98" fmla="*/ 20 w 107"/>
                  <a:gd name="T99" fmla="*/ 67 h 84"/>
                  <a:gd name="T100" fmla="*/ 8 w 107"/>
                  <a:gd name="T101" fmla="*/ 70 h 84"/>
                  <a:gd name="T102" fmla="*/ 6 w 107"/>
                  <a:gd name="T103" fmla="*/ 63 h 84"/>
                  <a:gd name="T104" fmla="*/ 0 w 107"/>
                  <a:gd name="T105" fmla="*/ 43 h 84"/>
                  <a:gd name="T106" fmla="*/ 2 w 107"/>
                  <a:gd name="T107" fmla="*/ 44 h 84"/>
                  <a:gd name="T108" fmla="*/ 1 w 107"/>
                  <a:gd name="T109" fmla="*/ 3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84">
                    <a:moveTo>
                      <a:pt x="2" y="31"/>
                    </a:moveTo>
                    <a:cubicBezTo>
                      <a:pt x="2" y="30"/>
                      <a:pt x="2" y="32"/>
                      <a:pt x="2" y="33"/>
                    </a:cubicBezTo>
                    <a:cubicBezTo>
                      <a:pt x="2" y="31"/>
                      <a:pt x="4" y="31"/>
                      <a:pt x="5" y="30"/>
                    </a:cubicBezTo>
                    <a:cubicBezTo>
                      <a:pt x="6" y="30"/>
                      <a:pt x="7" y="28"/>
                      <a:pt x="9" y="27"/>
                    </a:cubicBezTo>
                    <a:cubicBezTo>
                      <a:pt x="9" y="27"/>
                      <a:pt x="11" y="28"/>
                      <a:pt x="12" y="27"/>
                    </a:cubicBezTo>
                    <a:cubicBezTo>
                      <a:pt x="13" y="27"/>
                      <a:pt x="15" y="25"/>
                      <a:pt x="16" y="25"/>
                    </a:cubicBezTo>
                    <a:cubicBezTo>
                      <a:pt x="19" y="26"/>
                      <a:pt x="21" y="24"/>
                      <a:pt x="22" y="21"/>
                    </a:cubicBezTo>
                    <a:cubicBezTo>
                      <a:pt x="23" y="21"/>
                      <a:pt x="24" y="21"/>
                      <a:pt x="24" y="20"/>
                    </a:cubicBezTo>
                    <a:cubicBezTo>
                      <a:pt x="24" y="20"/>
                      <a:pt x="23" y="19"/>
                      <a:pt x="23" y="18"/>
                    </a:cubicBezTo>
                    <a:cubicBezTo>
                      <a:pt x="24" y="17"/>
                      <a:pt x="25" y="17"/>
                      <a:pt x="25" y="16"/>
                    </a:cubicBezTo>
                    <a:cubicBezTo>
                      <a:pt x="26" y="17"/>
                      <a:pt x="26" y="18"/>
                      <a:pt x="27" y="19"/>
                    </a:cubicBezTo>
                    <a:cubicBezTo>
                      <a:pt x="27" y="18"/>
                      <a:pt x="28" y="18"/>
                      <a:pt x="28" y="17"/>
                    </a:cubicBezTo>
                    <a:cubicBezTo>
                      <a:pt x="26" y="15"/>
                      <a:pt x="28" y="15"/>
                      <a:pt x="29" y="16"/>
                    </a:cubicBezTo>
                    <a:cubicBezTo>
                      <a:pt x="29" y="15"/>
                      <a:pt x="30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31" y="11"/>
                      <a:pt x="31" y="11"/>
                    </a:cubicBezTo>
                    <a:cubicBezTo>
                      <a:pt x="32" y="11"/>
                      <a:pt x="32" y="10"/>
                      <a:pt x="33" y="11"/>
                    </a:cubicBezTo>
                    <a:cubicBezTo>
                      <a:pt x="33" y="10"/>
                      <a:pt x="34" y="10"/>
                      <a:pt x="33" y="9"/>
                    </a:cubicBezTo>
                    <a:cubicBezTo>
                      <a:pt x="34" y="10"/>
                      <a:pt x="36" y="9"/>
                      <a:pt x="37" y="9"/>
                    </a:cubicBezTo>
                    <a:cubicBezTo>
                      <a:pt x="40" y="10"/>
                      <a:pt x="39" y="11"/>
                      <a:pt x="39" y="13"/>
                    </a:cubicBezTo>
                    <a:cubicBezTo>
                      <a:pt x="39" y="11"/>
                      <a:pt x="42" y="10"/>
                      <a:pt x="43" y="12"/>
                    </a:cubicBezTo>
                    <a:cubicBezTo>
                      <a:pt x="44" y="10"/>
                      <a:pt x="42" y="10"/>
                      <a:pt x="44" y="8"/>
                    </a:cubicBezTo>
                    <a:cubicBezTo>
                      <a:pt x="44" y="8"/>
                      <a:pt x="45" y="6"/>
                      <a:pt x="45" y="7"/>
                    </a:cubicBezTo>
                    <a:cubicBezTo>
                      <a:pt x="45" y="6"/>
                      <a:pt x="45" y="4"/>
                      <a:pt x="47" y="6"/>
                    </a:cubicBezTo>
                    <a:cubicBezTo>
                      <a:pt x="46" y="3"/>
                      <a:pt x="49" y="5"/>
                      <a:pt x="50" y="4"/>
                    </a:cubicBezTo>
                    <a:cubicBezTo>
                      <a:pt x="52" y="3"/>
                      <a:pt x="51" y="2"/>
                      <a:pt x="49" y="2"/>
                    </a:cubicBezTo>
                    <a:cubicBezTo>
                      <a:pt x="50" y="1"/>
                      <a:pt x="51" y="2"/>
                      <a:pt x="52" y="2"/>
                    </a:cubicBezTo>
                    <a:cubicBezTo>
                      <a:pt x="53" y="4"/>
                      <a:pt x="58" y="5"/>
                      <a:pt x="60" y="3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5"/>
                    </a:cubicBezTo>
                    <a:cubicBezTo>
                      <a:pt x="60" y="5"/>
                      <a:pt x="61" y="4"/>
                      <a:pt x="61" y="3"/>
                    </a:cubicBezTo>
                    <a:cubicBezTo>
                      <a:pt x="62" y="4"/>
                      <a:pt x="62" y="4"/>
                      <a:pt x="62" y="5"/>
                    </a:cubicBezTo>
                    <a:cubicBezTo>
                      <a:pt x="61" y="6"/>
                      <a:pt x="62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7"/>
                      <a:pt x="60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10"/>
                      <a:pt x="58" y="11"/>
                      <a:pt x="60" y="12"/>
                    </a:cubicBezTo>
                    <a:cubicBezTo>
                      <a:pt x="61" y="13"/>
                      <a:pt x="61" y="13"/>
                      <a:pt x="61" y="14"/>
                    </a:cubicBezTo>
                    <a:cubicBezTo>
                      <a:pt x="61" y="15"/>
                      <a:pt x="63" y="14"/>
                      <a:pt x="63" y="14"/>
                    </a:cubicBezTo>
                    <a:cubicBezTo>
                      <a:pt x="64" y="15"/>
                      <a:pt x="65" y="15"/>
                      <a:pt x="66" y="16"/>
                    </a:cubicBezTo>
                    <a:cubicBezTo>
                      <a:pt x="66" y="17"/>
                      <a:pt x="67" y="16"/>
                      <a:pt x="68" y="17"/>
                    </a:cubicBezTo>
                    <a:cubicBezTo>
                      <a:pt x="70" y="18"/>
                      <a:pt x="70" y="20"/>
                      <a:pt x="72" y="19"/>
                    </a:cubicBezTo>
                    <a:cubicBezTo>
                      <a:pt x="78" y="17"/>
                      <a:pt x="72" y="3"/>
                      <a:pt x="78" y="0"/>
                    </a:cubicBezTo>
                    <a:cubicBezTo>
                      <a:pt x="78" y="1"/>
                      <a:pt x="78" y="3"/>
                      <a:pt x="79" y="4"/>
                    </a:cubicBezTo>
                    <a:cubicBezTo>
                      <a:pt x="79" y="5"/>
                      <a:pt x="80" y="9"/>
                      <a:pt x="81" y="10"/>
                    </a:cubicBezTo>
                    <a:cubicBezTo>
                      <a:pt x="81" y="10"/>
                      <a:pt x="82" y="10"/>
                      <a:pt x="83" y="10"/>
                    </a:cubicBezTo>
                    <a:cubicBezTo>
                      <a:pt x="83" y="10"/>
                      <a:pt x="84" y="11"/>
                      <a:pt x="85" y="12"/>
                    </a:cubicBezTo>
                    <a:cubicBezTo>
                      <a:pt x="85" y="12"/>
                      <a:pt x="85" y="14"/>
                      <a:pt x="85" y="14"/>
                    </a:cubicBezTo>
                    <a:cubicBezTo>
                      <a:pt x="86" y="16"/>
                      <a:pt x="86" y="16"/>
                      <a:pt x="87" y="17"/>
                    </a:cubicBezTo>
                    <a:cubicBezTo>
                      <a:pt x="87" y="19"/>
                      <a:pt x="87" y="20"/>
                      <a:pt x="88" y="22"/>
                    </a:cubicBezTo>
                    <a:cubicBezTo>
                      <a:pt x="88" y="23"/>
                      <a:pt x="88" y="22"/>
                      <a:pt x="89" y="23"/>
                    </a:cubicBezTo>
                    <a:cubicBezTo>
                      <a:pt x="90" y="24"/>
                      <a:pt x="90" y="23"/>
                      <a:pt x="91" y="25"/>
                    </a:cubicBezTo>
                    <a:cubicBezTo>
                      <a:pt x="91" y="25"/>
                      <a:pt x="92" y="25"/>
                      <a:pt x="93" y="25"/>
                    </a:cubicBezTo>
                    <a:cubicBezTo>
                      <a:pt x="95" y="26"/>
                      <a:pt x="93" y="26"/>
                      <a:pt x="94" y="27"/>
                    </a:cubicBezTo>
                    <a:cubicBezTo>
                      <a:pt x="96" y="29"/>
                      <a:pt x="96" y="30"/>
                      <a:pt x="97" y="33"/>
                    </a:cubicBezTo>
                    <a:cubicBezTo>
                      <a:pt x="97" y="32"/>
                      <a:pt x="97" y="32"/>
                      <a:pt x="98" y="31"/>
                    </a:cubicBezTo>
                    <a:cubicBezTo>
                      <a:pt x="98" y="32"/>
                      <a:pt x="99" y="32"/>
                      <a:pt x="99" y="33"/>
                    </a:cubicBezTo>
                    <a:cubicBezTo>
                      <a:pt x="99" y="33"/>
                      <a:pt x="99" y="32"/>
                      <a:pt x="99" y="32"/>
                    </a:cubicBezTo>
                    <a:cubicBezTo>
                      <a:pt x="100" y="34"/>
                      <a:pt x="100" y="35"/>
                      <a:pt x="101" y="37"/>
                    </a:cubicBezTo>
                    <a:cubicBezTo>
                      <a:pt x="103" y="38"/>
                      <a:pt x="104" y="39"/>
                      <a:pt x="105" y="40"/>
                    </a:cubicBezTo>
                    <a:cubicBezTo>
                      <a:pt x="106" y="42"/>
                      <a:pt x="106" y="44"/>
                      <a:pt x="106" y="46"/>
                    </a:cubicBezTo>
                    <a:cubicBezTo>
                      <a:pt x="106" y="48"/>
                      <a:pt x="107" y="49"/>
                      <a:pt x="107" y="51"/>
                    </a:cubicBezTo>
                    <a:cubicBezTo>
                      <a:pt x="106" y="55"/>
                      <a:pt x="106" y="59"/>
                      <a:pt x="104" y="62"/>
                    </a:cubicBezTo>
                    <a:cubicBezTo>
                      <a:pt x="103" y="63"/>
                      <a:pt x="101" y="64"/>
                      <a:pt x="101" y="66"/>
                    </a:cubicBezTo>
                    <a:cubicBezTo>
                      <a:pt x="100" y="67"/>
                      <a:pt x="100" y="70"/>
                      <a:pt x="99" y="71"/>
                    </a:cubicBezTo>
                    <a:cubicBezTo>
                      <a:pt x="99" y="71"/>
                      <a:pt x="99" y="71"/>
                      <a:pt x="99" y="71"/>
                    </a:cubicBezTo>
                    <a:cubicBezTo>
                      <a:pt x="98" y="74"/>
                      <a:pt x="99" y="78"/>
                      <a:pt x="96" y="79"/>
                    </a:cubicBezTo>
                    <a:cubicBezTo>
                      <a:pt x="94" y="80"/>
                      <a:pt x="93" y="80"/>
                      <a:pt x="91" y="81"/>
                    </a:cubicBezTo>
                    <a:cubicBezTo>
                      <a:pt x="90" y="82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3"/>
                      <a:pt x="88" y="84"/>
                      <a:pt x="88" y="84"/>
                    </a:cubicBezTo>
                    <a:cubicBezTo>
                      <a:pt x="87" y="83"/>
                      <a:pt x="85" y="80"/>
                      <a:pt x="84" y="81"/>
                    </a:cubicBezTo>
                    <a:cubicBezTo>
                      <a:pt x="84" y="80"/>
                      <a:pt x="84" y="81"/>
                      <a:pt x="84" y="80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2" y="82"/>
                      <a:pt x="81" y="83"/>
                      <a:pt x="79" y="82"/>
                    </a:cubicBezTo>
                    <a:cubicBezTo>
                      <a:pt x="77" y="81"/>
                      <a:pt x="75" y="82"/>
                      <a:pt x="74" y="81"/>
                    </a:cubicBezTo>
                    <a:cubicBezTo>
                      <a:pt x="72" y="80"/>
                      <a:pt x="71" y="79"/>
                      <a:pt x="70" y="77"/>
                    </a:cubicBezTo>
                    <a:cubicBezTo>
                      <a:pt x="70" y="76"/>
                      <a:pt x="69" y="72"/>
                      <a:pt x="69" y="72"/>
                    </a:cubicBezTo>
                    <a:cubicBezTo>
                      <a:pt x="68" y="72"/>
                      <a:pt x="67" y="72"/>
                      <a:pt x="66" y="72"/>
                    </a:cubicBezTo>
                    <a:cubicBezTo>
                      <a:pt x="67" y="71"/>
                      <a:pt x="67" y="69"/>
                      <a:pt x="66" y="68"/>
                    </a:cubicBezTo>
                    <a:cubicBezTo>
                      <a:pt x="65" y="70"/>
                      <a:pt x="65" y="71"/>
                      <a:pt x="63" y="71"/>
                    </a:cubicBezTo>
                    <a:cubicBezTo>
                      <a:pt x="63" y="70"/>
                      <a:pt x="64" y="70"/>
                      <a:pt x="64" y="70"/>
                    </a:cubicBezTo>
                    <a:cubicBezTo>
                      <a:pt x="64" y="69"/>
                      <a:pt x="64" y="68"/>
                      <a:pt x="64" y="67"/>
                    </a:cubicBezTo>
                    <a:cubicBezTo>
                      <a:pt x="65" y="66"/>
                      <a:pt x="66" y="64"/>
                      <a:pt x="65" y="62"/>
                    </a:cubicBezTo>
                    <a:cubicBezTo>
                      <a:pt x="65" y="66"/>
                      <a:pt x="60" y="67"/>
                      <a:pt x="60" y="70"/>
                    </a:cubicBezTo>
                    <a:cubicBezTo>
                      <a:pt x="59" y="70"/>
                      <a:pt x="58" y="70"/>
                      <a:pt x="58" y="69"/>
                    </a:cubicBezTo>
                    <a:cubicBezTo>
                      <a:pt x="58" y="69"/>
                      <a:pt x="59" y="69"/>
                      <a:pt x="59" y="69"/>
                    </a:cubicBezTo>
                    <a:cubicBezTo>
                      <a:pt x="59" y="67"/>
                      <a:pt x="58" y="66"/>
                      <a:pt x="57" y="65"/>
                    </a:cubicBezTo>
                    <a:cubicBezTo>
                      <a:pt x="56" y="64"/>
                      <a:pt x="55" y="64"/>
                      <a:pt x="55" y="63"/>
                    </a:cubicBezTo>
                    <a:cubicBezTo>
                      <a:pt x="56" y="62"/>
                      <a:pt x="54" y="62"/>
                      <a:pt x="53" y="61"/>
                    </a:cubicBezTo>
                    <a:cubicBezTo>
                      <a:pt x="53" y="61"/>
                      <a:pt x="53" y="61"/>
                      <a:pt x="53" y="62"/>
                    </a:cubicBezTo>
                    <a:cubicBezTo>
                      <a:pt x="52" y="60"/>
                      <a:pt x="51" y="61"/>
                      <a:pt x="50" y="60"/>
                    </a:cubicBezTo>
                    <a:cubicBezTo>
                      <a:pt x="48" y="59"/>
                      <a:pt x="47" y="59"/>
                      <a:pt x="45" y="59"/>
                    </a:cubicBezTo>
                    <a:cubicBezTo>
                      <a:pt x="41" y="59"/>
                      <a:pt x="38" y="61"/>
                      <a:pt x="34" y="62"/>
                    </a:cubicBezTo>
                    <a:cubicBezTo>
                      <a:pt x="33" y="62"/>
                      <a:pt x="31" y="63"/>
                      <a:pt x="29" y="64"/>
                    </a:cubicBezTo>
                    <a:cubicBezTo>
                      <a:pt x="28" y="64"/>
                      <a:pt x="28" y="66"/>
                      <a:pt x="27" y="66"/>
                    </a:cubicBezTo>
                    <a:cubicBezTo>
                      <a:pt x="25" y="66"/>
                      <a:pt x="22" y="67"/>
                      <a:pt x="20" y="67"/>
                    </a:cubicBezTo>
                    <a:cubicBezTo>
                      <a:pt x="18" y="67"/>
                      <a:pt x="17" y="68"/>
                      <a:pt x="16" y="68"/>
                    </a:cubicBezTo>
                    <a:cubicBezTo>
                      <a:pt x="12" y="69"/>
                      <a:pt x="12" y="72"/>
                      <a:pt x="8" y="70"/>
                    </a:cubicBezTo>
                    <a:cubicBezTo>
                      <a:pt x="6" y="69"/>
                      <a:pt x="5" y="67"/>
                      <a:pt x="5" y="66"/>
                    </a:cubicBezTo>
                    <a:cubicBezTo>
                      <a:pt x="5" y="66"/>
                      <a:pt x="6" y="65"/>
                      <a:pt x="6" y="63"/>
                    </a:cubicBezTo>
                    <a:cubicBezTo>
                      <a:pt x="6" y="59"/>
                      <a:pt x="5" y="57"/>
                      <a:pt x="4" y="53"/>
                    </a:cubicBezTo>
                    <a:cubicBezTo>
                      <a:pt x="4" y="50"/>
                      <a:pt x="1" y="45"/>
                      <a:pt x="0" y="43"/>
                    </a:cubicBezTo>
                    <a:cubicBezTo>
                      <a:pt x="1" y="44"/>
                      <a:pt x="2" y="45"/>
                      <a:pt x="1" y="43"/>
                    </a:cubicBezTo>
                    <a:cubicBezTo>
                      <a:pt x="1" y="43"/>
                      <a:pt x="1" y="43"/>
                      <a:pt x="2" y="44"/>
                    </a:cubicBezTo>
                    <a:cubicBezTo>
                      <a:pt x="3" y="42"/>
                      <a:pt x="0" y="40"/>
                      <a:pt x="0" y="37"/>
                    </a:cubicBezTo>
                    <a:cubicBezTo>
                      <a:pt x="0" y="36"/>
                      <a:pt x="1" y="35"/>
                      <a:pt x="1" y="34"/>
                    </a:cubicBezTo>
                    <a:cubicBezTo>
                      <a:pt x="1" y="33"/>
                      <a:pt x="1" y="32"/>
                      <a:pt x="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4" name="Freeform 540"/>
              <p:cNvSpPr>
                <a:spLocks noEditPoints="1"/>
              </p:cNvSpPr>
              <p:nvPr/>
            </p:nvSpPr>
            <p:spPr bwMode="auto">
              <a:xfrm>
                <a:off x="4479" y="2427"/>
                <a:ext cx="258" cy="205"/>
              </a:xfrm>
              <a:custGeom>
                <a:avLst/>
                <a:gdLst>
                  <a:gd name="T0" fmla="*/ 85 w 109"/>
                  <a:gd name="T1" fmla="*/ 83 h 86"/>
                  <a:gd name="T2" fmla="*/ 75 w 109"/>
                  <a:gd name="T3" fmla="*/ 82 h 86"/>
                  <a:gd name="T4" fmla="*/ 64 w 109"/>
                  <a:gd name="T5" fmla="*/ 73 h 86"/>
                  <a:gd name="T6" fmla="*/ 64 w 109"/>
                  <a:gd name="T7" fmla="*/ 68 h 86"/>
                  <a:gd name="T8" fmla="*/ 59 w 109"/>
                  <a:gd name="T9" fmla="*/ 69 h 86"/>
                  <a:gd name="T10" fmla="*/ 56 w 109"/>
                  <a:gd name="T11" fmla="*/ 64 h 86"/>
                  <a:gd name="T12" fmla="*/ 32 w 109"/>
                  <a:gd name="T13" fmla="*/ 65 h 86"/>
                  <a:gd name="T14" fmla="*/ 17 w 109"/>
                  <a:gd name="T15" fmla="*/ 70 h 86"/>
                  <a:gd name="T16" fmla="*/ 6 w 109"/>
                  <a:gd name="T17" fmla="*/ 59 h 86"/>
                  <a:gd name="T18" fmla="*/ 0 w 109"/>
                  <a:gd name="T19" fmla="*/ 38 h 86"/>
                  <a:gd name="T20" fmla="*/ 6 w 109"/>
                  <a:gd name="T21" fmla="*/ 31 h 86"/>
                  <a:gd name="T22" fmla="*/ 17 w 109"/>
                  <a:gd name="T23" fmla="*/ 26 h 86"/>
                  <a:gd name="T24" fmla="*/ 25 w 109"/>
                  <a:gd name="T25" fmla="*/ 18 h 86"/>
                  <a:gd name="T26" fmla="*/ 31 w 109"/>
                  <a:gd name="T27" fmla="*/ 13 h 86"/>
                  <a:gd name="T28" fmla="*/ 34 w 109"/>
                  <a:gd name="T29" fmla="*/ 10 h 86"/>
                  <a:gd name="T30" fmla="*/ 44 w 109"/>
                  <a:gd name="T31" fmla="*/ 12 h 86"/>
                  <a:gd name="T32" fmla="*/ 45 w 109"/>
                  <a:gd name="T33" fmla="*/ 7 h 86"/>
                  <a:gd name="T34" fmla="*/ 51 w 109"/>
                  <a:gd name="T35" fmla="*/ 5 h 86"/>
                  <a:gd name="T36" fmla="*/ 53 w 109"/>
                  <a:gd name="T37" fmla="*/ 2 h 86"/>
                  <a:gd name="T38" fmla="*/ 64 w 109"/>
                  <a:gd name="T39" fmla="*/ 5 h 86"/>
                  <a:gd name="T40" fmla="*/ 62 w 109"/>
                  <a:gd name="T41" fmla="*/ 9 h 86"/>
                  <a:gd name="T42" fmla="*/ 66 w 109"/>
                  <a:gd name="T43" fmla="*/ 16 h 86"/>
                  <a:gd name="T44" fmla="*/ 79 w 109"/>
                  <a:gd name="T45" fmla="*/ 0 h 86"/>
                  <a:gd name="T46" fmla="*/ 83 w 109"/>
                  <a:gd name="T47" fmla="*/ 10 h 86"/>
                  <a:gd name="T48" fmla="*/ 88 w 109"/>
                  <a:gd name="T49" fmla="*/ 17 h 86"/>
                  <a:gd name="T50" fmla="*/ 91 w 109"/>
                  <a:gd name="T51" fmla="*/ 24 h 86"/>
                  <a:gd name="T52" fmla="*/ 96 w 109"/>
                  <a:gd name="T53" fmla="*/ 28 h 86"/>
                  <a:gd name="T54" fmla="*/ 101 w 109"/>
                  <a:gd name="T55" fmla="*/ 31 h 86"/>
                  <a:gd name="T56" fmla="*/ 108 w 109"/>
                  <a:gd name="T57" fmla="*/ 52 h 86"/>
                  <a:gd name="T58" fmla="*/ 101 w 109"/>
                  <a:gd name="T59" fmla="*/ 74 h 86"/>
                  <a:gd name="T60" fmla="*/ 90 w 109"/>
                  <a:gd name="T61" fmla="*/ 84 h 86"/>
                  <a:gd name="T62" fmla="*/ 92 w 109"/>
                  <a:gd name="T63" fmla="*/ 81 h 86"/>
                  <a:gd name="T64" fmla="*/ 100 w 109"/>
                  <a:gd name="T65" fmla="*/ 69 h 86"/>
                  <a:gd name="T66" fmla="*/ 106 w 109"/>
                  <a:gd name="T67" fmla="*/ 47 h 86"/>
                  <a:gd name="T68" fmla="*/ 98 w 109"/>
                  <a:gd name="T69" fmla="*/ 34 h 86"/>
                  <a:gd name="T70" fmla="*/ 94 w 109"/>
                  <a:gd name="T71" fmla="*/ 27 h 86"/>
                  <a:gd name="T72" fmla="*/ 88 w 109"/>
                  <a:gd name="T73" fmla="*/ 23 h 86"/>
                  <a:gd name="T74" fmla="*/ 85 w 109"/>
                  <a:gd name="T75" fmla="*/ 12 h 86"/>
                  <a:gd name="T76" fmla="*/ 79 w 109"/>
                  <a:gd name="T77" fmla="*/ 2 h 86"/>
                  <a:gd name="T78" fmla="*/ 66 w 109"/>
                  <a:gd name="T79" fmla="*/ 17 h 86"/>
                  <a:gd name="T80" fmla="*/ 61 w 109"/>
                  <a:gd name="T81" fmla="*/ 14 h 86"/>
                  <a:gd name="T82" fmla="*/ 60 w 109"/>
                  <a:gd name="T83" fmla="*/ 6 h 86"/>
                  <a:gd name="T84" fmla="*/ 48 w 109"/>
                  <a:gd name="T85" fmla="*/ 6 h 86"/>
                  <a:gd name="T86" fmla="*/ 46 w 109"/>
                  <a:gd name="T87" fmla="*/ 8 h 86"/>
                  <a:gd name="T88" fmla="*/ 44 w 109"/>
                  <a:gd name="T89" fmla="*/ 14 h 86"/>
                  <a:gd name="T90" fmla="*/ 35 w 109"/>
                  <a:gd name="T91" fmla="*/ 12 h 86"/>
                  <a:gd name="T92" fmla="*/ 32 w 109"/>
                  <a:gd name="T93" fmla="*/ 15 h 86"/>
                  <a:gd name="T94" fmla="*/ 29 w 109"/>
                  <a:gd name="T95" fmla="*/ 18 h 86"/>
                  <a:gd name="T96" fmla="*/ 25 w 109"/>
                  <a:gd name="T97" fmla="*/ 20 h 86"/>
                  <a:gd name="T98" fmla="*/ 14 w 109"/>
                  <a:gd name="T99" fmla="*/ 28 h 86"/>
                  <a:gd name="T100" fmla="*/ 4 w 109"/>
                  <a:gd name="T101" fmla="*/ 34 h 86"/>
                  <a:gd name="T102" fmla="*/ 3 w 109"/>
                  <a:gd name="T103" fmla="*/ 46 h 86"/>
                  <a:gd name="T104" fmla="*/ 6 w 109"/>
                  <a:gd name="T105" fmla="*/ 67 h 86"/>
                  <a:gd name="T106" fmla="*/ 26 w 109"/>
                  <a:gd name="T107" fmla="*/ 67 h 86"/>
                  <a:gd name="T108" fmla="*/ 46 w 109"/>
                  <a:gd name="T109" fmla="*/ 60 h 86"/>
                  <a:gd name="T110" fmla="*/ 57 w 109"/>
                  <a:gd name="T111" fmla="*/ 64 h 86"/>
                  <a:gd name="T112" fmla="*/ 60 w 109"/>
                  <a:gd name="T113" fmla="*/ 70 h 86"/>
                  <a:gd name="T114" fmla="*/ 68 w 109"/>
                  <a:gd name="T115" fmla="*/ 72 h 86"/>
                  <a:gd name="T116" fmla="*/ 80 w 109"/>
                  <a:gd name="T117" fmla="*/ 83 h 86"/>
                  <a:gd name="T118" fmla="*/ 86 w 109"/>
                  <a:gd name="T119" fmla="*/ 79 h 86"/>
                  <a:gd name="T120" fmla="*/ 66 w 109"/>
                  <a:gd name="T121" fmla="*/ 70 h 86"/>
                  <a:gd name="T122" fmla="*/ 61 w 109"/>
                  <a:gd name="T123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" h="86">
                    <a:moveTo>
                      <a:pt x="89" y="86"/>
                    </a:moveTo>
                    <a:cubicBezTo>
                      <a:pt x="89" y="86"/>
                      <a:pt x="89" y="86"/>
                      <a:pt x="89" y="86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7" y="85"/>
                      <a:pt x="87" y="85"/>
                      <a:pt x="87" y="85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8" y="85"/>
                      <a:pt x="88" y="84"/>
                      <a:pt x="87" y="84"/>
                    </a:cubicBezTo>
                    <a:cubicBezTo>
                      <a:pt x="87" y="83"/>
                      <a:pt x="86" y="82"/>
                      <a:pt x="85" y="83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3" y="84"/>
                      <a:pt x="82" y="84"/>
                      <a:pt x="81" y="84"/>
                    </a:cubicBezTo>
                    <a:cubicBezTo>
                      <a:pt x="80" y="84"/>
                      <a:pt x="80" y="84"/>
                      <a:pt x="79" y="84"/>
                    </a:cubicBezTo>
                    <a:cubicBezTo>
                      <a:pt x="79" y="83"/>
                      <a:pt x="78" y="83"/>
                      <a:pt x="77" y="83"/>
                    </a:cubicBezTo>
                    <a:cubicBezTo>
                      <a:pt x="76" y="83"/>
                      <a:pt x="75" y="83"/>
                      <a:pt x="75" y="82"/>
                    </a:cubicBezTo>
                    <a:cubicBezTo>
                      <a:pt x="73" y="82"/>
                      <a:pt x="71" y="80"/>
                      <a:pt x="71" y="7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76"/>
                      <a:pt x="70" y="74"/>
                      <a:pt x="69" y="73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7" y="73"/>
                      <a:pt x="67" y="73"/>
                      <a:pt x="67" y="73"/>
                    </a:cubicBezTo>
                    <a:cubicBezTo>
                      <a:pt x="67" y="72"/>
                      <a:pt x="67" y="71"/>
                      <a:pt x="67" y="70"/>
                    </a:cubicBezTo>
                    <a:cubicBezTo>
                      <a:pt x="67" y="72"/>
                      <a:pt x="66" y="73"/>
                      <a:pt x="64" y="73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3" y="71"/>
                      <a:pt x="64" y="71"/>
                      <a:pt x="64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69"/>
                      <a:pt x="64" y="68"/>
                      <a:pt x="65" y="68"/>
                    </a:cubicBezTo>
                    <a:cubicBezTo>
                      <a:pt x="65" y="67"/>
                      <a:pt x="65" y="67"/>
                      <a:pt x="66" y="66"/>
                    </a:cubicBezTo>
                    <a:cubicBezTo>
                      <a:pt x="65" y="67"/>
                      <a:pt x="64" y="68"/>
                      <a:pt x="64" y="68"/>
                    </a:cubicBezTo>
                    <a:cubicBezTo>
                      <a:pt x="62" y="69"/>
                      <a:pt x="62" y="70"/>
                      <a:pt x="62" y="71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1" y="72"/>
                      <a:pt x="60" y="72"/>
                      <a:pt x="60" y="72"/>
                    </a:cubicBezTo>
                    <a:cubicBezTo>
                      <a:pt x="59" y="71"/>
                      <a:pt x="59" y="71"/>
                      <a:pt x="58" y="70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58" y="68"/>
                      <a:pt x="58" y="67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7" y="66"/>
                      <a:pt x="56" y="66"/>
                      <a:pt x="56" y="65"/>
                    </a:cubicBezTo>
                    <a:cubicBezTo>
                      <a:pt x="56" y="65"/>
                      <a:pt x="56" y="64"/>
                      <a:pt x="56" y="64"/>
                    </a:cubicBezTo>
                    <a:cubicBezTo>
                      <a:pt x="56" y="64"/>
                      <a:pt x="56" y="64"/>
                      <a:pt x="55" y="63"/>
                    </a:cubicBezTo>
                    <a:cubicBezTo>
                      <a:pt x="56" y="64"/>
                      <a:pt x="56" y="64"/>
                      <a:pt x="56" y="64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53" y="63"/>
                      <a:pt x="53" y="63"/>
                      <a:pt x="52" y="63"/>
                    </a:cubicBezTo>
                    <a:cubicBezTo>
                      <a:pt x="52" y="63"/>
                      <a:pt x="51" y="62"/>
                      <a:pt x="50" y="62"/>
                    </a:cubicBezTo>
                    <a:cubicBezTo>
                      <a:pt x="49" y="61"/>
                      <a:pt x="48" y="61"/>
                      <a:pt x="46" y="61"/>
                    </a:cubicBezTo>
                    <a:cubicBezTo>
                      <a:pt x="44" y="61"/>
                      <a:pt x="42" y="62"/>
                      <a:pt x="40" y="62"/>
                    </a:cubicBezTo>
                    <a:cubicBezTo>
                      <a:pt x="39" y="63"/>
                      <a:pt x="37" y="63"/>
                      <a:pt x="35" y="63"/>
                    </a:cubicBezTo>
                    <a:cubicBezTo>
                      <a:pt x="34" y="63"/>
                      <a:pt x="33" y="64"/>
                      <a:pt x="32" y="65"/>
                    </a:cubicBezTo>
                    <a:cubicBezTo>
                      <a:pt x="32" y="65"/>
                      <a:pt x="31" y="65"/>
                      <a:pt x="31" y="65"/>
                    </a:cubicBezTo>
                    <a:cubicBezTo>
                      <a:pt x="30" y="65"/>
                      <a:pt x="30" y="66"/>
                      <a:pt x="30" y="66"/>
                    </a:cubicBezTo>
                    <a:cubicBezTo>
                      <a:pt x="29" y="67"/>
                      <a:pt x="29" y="68"/>
                      <a:pt x="28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4" y="68"/>
                      <a:pt x="23" y="68"/>
                      <a:pt x="21" y="68"/>
                    </a:cubicBezTo>
                    <a:cubicBezTo>
                      <a:pt x="20" y="68"/>
                      <a:pt x="19" y="69"/>
                      <a:pt x="19" y="69"/>
                    </a:cubicBezTo>
                    <a:cubicBezTo>
                      <a:pt x="18" y="70"/>
                      <a:pt x="18" y="70"/>
                      <a:pt x="17" y="70"/>
                    </a:cubicBezTo>
                    <a:cubicBezTo>
                      <a:pt x="15" y="70"/>
                      <a:pt x="15" y="71"/>
                      <a:pt x="14" y="71"/>
                    </a:cubicBezTo>
                    <a:cubicBezTo>
                      <a:pt x="13" y="72"/>
                      <a:pt x="12" y="72"/>
                      <a:pt x="11" y="72"/>
                    </a:cubicBezTo>
                    <a:cubicBezTo>
                      <a:pt x="10" y="72"/>
                      <a:pt x="9" y="72"/>
                      <a:pt x="8" y="71"/>
                    </a:cubicBezTo>
                    <a:cubicBezTo>
                      <a:pt x="7" y="71"/>
                      <a:pt x="5" y="69"/>
                      <a:pt x="5" y="67"/>
                    </a:cubicBezTo>
                    <a:cubicBezTo>
                      <a:pt x="5" y="67"/>
                      <a:pt x="5" y="66"/>
                      <a:pt x="6" y="66"/>
                    </a:cubicBezTo>
                    <a:cubicBezTo>
                      <a:pt x="6" y="66"/>
                      <a:pt x="7" y="65"/>
                      <a:pt x="7" y="64"/>
                    </a:cubicBezTo>
                    <a:cubicBezTo>
                      <a:pt x="7" y="62"/>
                      <a:pt x="6" y="61"/>
                      <a:pt x="6" y="59"/>
                    </a:cubicBezTo>
                    <a:cubicBezTo>
                      <a:pt x="5" y="57"/>
                      <a:pt x="5" y="56"/>
                      <a:pt x="5" y="54"/>
                    </a:cubicBezTo>
                    <a:cubicBezTo>
                      <a:pt x="4" y="51"/>
                      <a:pt x="2" y="47"/>
                      <a:pt x="0" y="45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3"/>
                      <a:pt x="2" y="42"/>
                      <a:pt x="2" y="41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38"/>
                      <a:pt x="1" y="37"/>
                      <a:pt x="1" y="37"/>
                    </a:cubicBezTo>
                    <a:cubicBezTo>
                      <a:pt x="1" y="36"/>
                      <a:pt x="1" y="36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4"/>
                      <a:pt x="1" y="32"/>
                      <a:pt x="2" y="31"/>
                    </a:cubicBezTo>
                    <a:cubicBezTo>
                      <a:pt x="2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4" y="31"/>
                    </a:cubicBezTo>
                    <a:cubicBezTo>
                      <a:pt x="4" y="31"/>
                      <a:pt x="5" y="31"/>
                      <a:pt x="6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0"/>
                      <a:pt x="8" y="29"/>
                    </a:cubicBezTo>
                    <a:cubicBezTo>
                      <a:pt x="8" y="29"/>
                      <a:pt x="9" y="28"/>
                      <a:pt x="9" y="28"/>
                    </a:cubicBezTo>
                    <a:cubicBezTo>
                      <a:pt x="10" y="27"/>
                      <a:pt x="11" y="27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7"/>
                      <a:pt x="13" y="27"/>
                      <a:pt x="14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20" y="26"/>
                      <a:pt x="22" y="24"/>
                      <a:pt x="23" y="22"/>
                    </a:cubicBezTo>
                    <a:cubicBezTo>
                      <a:pt x="23" y="22"/>
                      <a:pt x="23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3" y="20"/>
                      <a:pt x="24" y="19"/>
                    </a:cubicBezTo>
                    <a:cubicBezTo>
                      <a:pt x="24" y="19"/>
                      <a:pt x="24" y="18"/>
                      <a:pt x="25" y="18"/>
                    </a:cubicBezTo>
                    <a:cubicBezTo>
                      <a:pt x="25" y="17"/>
                      <a:pt x="25" y="17"/>
                      <a:pt x="26" y="16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6"/>
                    </a:cubicBezTo>
                    <a:cubicBezTo>
                      <a:pt x="28" y="16"/>
                      <a:pt x="29" y="15"/>
                      <a:pt x="30" y="16"/>
                    </a:cubicBezTo>
                    <a:cubicBezTo>
                      <a:pt x="30" y="15"/>
                      <a:pt x="30" y="14"/>
                      <a:pt x="30" y="14"/>
                    </a:cubicBezTo>
                    <a:cubicBezTo>
                      <a:pt x="31" y="14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0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10"/>
                      <a:pt x="35" y="10"/>
                    </a:cubicBezTo>
                    <a:cubicBezTo>
                      <a:pt x="36" y="10"/>
                      <a:pt x="36" y="9"/>
                      <a:pt x="36" y="9"/>
                    </a:cubicBezTo>
                    <a:cubicBezTo>
                      <a:pt x="37" y="9"/>
                      <a:pt x="38" y="9"/>
                      <a:pt x="39" y="10"/>
                    </a:cubicBezTo>
                    <a:cubicBezTo>
                      <a:pt x="40" y="10"/>
                      <a:pt x="41" y="11"/>
                      <a:pt x="41" y="12"/>
                    </a:cubicBezTo>
                    <a:cubicBezTo>
                      <a:pt x="42" y="11"/>
                      <a:pt x="43" y="11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3" y="11"/>
                      <a:pt x="43" y="10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6"/>
                      <a:pt x="46" y="5"/>
                      <a:pt x="47" y="6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5"/>
                      <a:pt x="48" y="5"/>
                      <a:pt x="4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50" y="5"/>
                      <a:pt x="50" y="5"/>
                      <a:pt x="51" y="5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4"/>
                      <a:pt x="51" y="3"/>
                      <a:pt x="50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4"/>
                      <a:pt x="56" y="4"/>
                      <a:pt x="58" y="4"/>
                    </a:cubicBezTo>
                    <a:cubicBezTo>
                      <a:pt x="59" y="4"/>
                      <a:pt x="60" y="4"/>
                      <a:pt x="61" y="4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4" y="7"/>
                      <a:pt x="63" y="7"/>
                    </a:cubicBezTo>
                    <a:cubicBezTo>
                      <a:pt x="63" y="7"/>
                      <a:pt x="63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10"/>
                      <a:pt x="62" y="10"/>
                      <a:pt x="61" y="11"/>
                    </a:cubicBezTo>
                    <a:cubicBezTo>
                      <a:pt x="61" y="12"/>
                      <a:pt x="61" y="12"/>
                      <a:pt x="61" y="13"/>
                    </a:cubicBezTo>
                    <a:cubicBezTo>
                      <a:pt x="63" y="13"/>
                      <a:pt x="63" y="13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4" y="15"/>
                      <a:pt x="64" y="14"/>
                      <a:pt x="65" y="15"/>
                    </a:cubicBezTo>
                    <a:cubicBezTo>
                      <a:pt x="65" y="15"/>
                      <a:pt x="66" y="15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7"/>
                      <a:pt x="68" y="17"/>
                      <a:pt x="68" y="17"/>
                    </a:cubicBezTo>
                    <a:cubicBezTo>
                      <a:pt x="68" y="17"/>
                      <a:pt x="69" y="17"/>
                      <a:pt x="69" y="17"/>
                    </a:cubicBezTo>
                    <a:cubicBezTo>
                      <a:pt x="70" y="18"/>
                      <a:pt x="70" y="18"/>
                      <a:pt x="71" y="18"/>
                    </a:cubicBezTo>
                    <a:cubicBezTo>
                      <a:pt x="72" y="19"/>
                      <a:pt x="72" y="20"/>
                      <a:pt x="73" y="19"/>
                    </a:cubicBezTo>
                    <a:cubicBezTo>
                      <a:pt x="76" y="18"/>
                      <a:pt x="76" y="15"/>
                      <a:pt x="75" y="11"/>
                    </a:cubicBezTo>
                    <a:cubicBezTo>
                      <a:pt x="75" y="7"/>
                      <a:pt x="75" y="2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0" y="2"/>
                      <a:pt x="80" y="2"/>
                      <a:pt x="80" y="3"/>
                    </a:cubicBezTo>
                    <a:cubicBezTo>
                      <a:pt x="80" y="4"/>
                      <a:pt x="80" y="4"/>
                      <a:pt x="81" y="5"/>
                    </a:cubicBezTo>
                    <a:cubicBezTo>
                      <a:pt x="81" y="5"/>
                      <a:pt x="81" y="6"/>
                      <a:pt x="81" y="7"/>
                    </a:cubicBezTo>
                    <a:cubicBezTo>
                      <a:pt x="81" y="8"/>
                      <a:pt x="82" y="10"/>
                      <a:pt x="82" y="10"/>
                    </a:cubicBezTo>
                    <a:cubicBezTo>
                      <a:pt x="82" y="10"/>
                      <a:pt x="83" y="10"/>
                      <a:pt x="83" y="1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0"/>
                      <a:pt x="85" y="11"/>
                      <a:pt x="86" y="12"/>
                    </a:cubicBezTo>
                    <a:cubicBezTo>
                      <a:pt x="86" y="12"/>
                      <a:pt x="86" y="12"/>
                      <a:pt x="86" y="12"/>
                    </a:cubicBezTo>
                    <a:cubicBezTo>
                      <a:pt x="87" y="13"/>
                      <a:pt x="87" y="14"/>
                      <a:pt x="87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7" y="16"/>
                      <a:pt x="87" y="16"/>
                      <a:pt x="88" y="17"/>
                    </a:cubicBezTo>
                    <a:cubicBezTo>
                      <a:pt x="88" y="17"/>
                      <a:pt x="88" y="17"/>
                      <a:pt x="88" y="18"/>
                    </a:cubicBezTo>
                    <a:cubicBezTo>
                      <a:pt x="88" y="18"/>
                      <a:pt x="88" y="19"/>
                      <a:pt x="89" y="20"/>
                    </a:cubicBezTo>
                    <a:cubicBezTo>
                      <a:pt x="89" y="21"/>
                      <a:pt x="89" y="21"/>
                      <a:pt x="89" y="22"/>
                    </a:cubicBezTo>
                    <a:cubicBezTo>
                      <a:pt x="89" y="23"/>
                      <a:pt x="90" y="23"/>
                      <a:pt x="90" y="23"/>
                    </a:cubicBezTo>
                    <a:cubicBezTo>
                      <a:pt x="90" y="23"/>
                      <a:pt x="90" y="23"/>
                      <a:pt x="90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2" y="24"/>
                      <a:pt x="93" y="25"/>
                      <a:pt x="93" y="25"/>
                    </a:cubicBezTo>
                    <a:cubicBezTo>
                      <a:pt x="93" y="25"/>
                      <a:pt x="93" y="25"/>
                      <a:pt x="93" y="26"/>
                    </a:cubicBezTo>
                    <a:cubicBezTo>
                      <a:pt x="93" y="26"/>
                      <a:pt x="94" y="26"/>
                      <a:pt x="94" y="26"/>
                    </a:cubicBezTo>
                    <a:cubicBezTo>
                      <a:pt x="95" y="26"/>
                      <a:pt x="96" y="27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7" y="30"/>
                      <a:pt x="98" y="31"/>
                      <a:pt x="98" y="32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98" y="31"/>
                      <a:pt x="98" y="31"/>
                      <a:pt x="98" y="31"/>
                    </a:cubicBezTo>
                    <a:cubicBezTo>
                      <a:pt x="99" y="32"/>
                      <a:pt x="99" y="32"/>
                      <a:pt x="99" y="32"/>
                    </a:cubicBezTo>
                    <a:cubicBezTo>
                      <a:pt x="99" y="32"/>
                      <a:pt x="99" y="32"/>
                      <a:pt x="100" y="32"/>
                    </a:cubicBezTo>
                    <a:cubicBezTo>
                      <a:pt x="100" y="32"/>
                      <a:pt x="100" y="33"/>
                      <a:pt x="100" y="33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5"/>
                      <a:pt x="101" y="36"/>
                      <a:pt x="103" y="37"/>
                    </a:cubicBezTo>
                    <a:cubicBezTo>
                      <a:pt x="104" y="38"/>
                      <a:pt x="105" y="39"/>
                      <a:pt x="106" y="41"/>
                    </a:cubicBezTo>
                    <a:cubicBezTo>
                      <a:pt x="107" y="43"/>
                      <a:pt x="107" y="44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8"/>
                      <a:pt x="108" y="48"/>
                      <a:pt x="108" y="49"/>
                    </a:cubicBezTo>
                    <a:cubicBezTo>
                      <a:pt x="108" y="50"/>
                      <a:pt x="109" y="51"/>
                      <a:pt x="108" y="52"/>
                    </a:cubicBezTo>
                    <a:cubicBezTo>
                      <a:pt x="108" y="53"/>
                      <a:pt x="108" y="54"/>
                      <a:pt x="108" y="55"/>
                    </a:cubicBezTo>
                    <a:cubicBezTo>
                      <a:pt x="108" y="58"/>
                      <a:pt x="107" y="61"/>
                      <a:pt x="106" y="63"/>
                    </a:cubicBezTo>
                    <a:cubicBezTo>
                      <a:pt x="105" y="64"/>
                      <a:pt x="105" y="65"/>
                      <a:pt x="104" y="65"/>
                    </a:cubicBezTo>
                    <a:cubicBezTo>
                      <a:pt x="103" y="66"/>
                      <a:pt x="103" y="66"/>
                      <a:pt x="102" y="67"/>
                    </a:cubicBezTo>
                    <a:cubicBezTo>
                      <a:pt x="102" y="68"/>
                      <a:pt x="102" y="69"/>
                      <a:pt x="102" y="70"/>
                    </a:cubicBezTo>
                    <a:cubicBezTo>
                      <a:pt x="102" y="71"/>
                      <a:pt x="101" y="72"/>
                      <a:pt x="101" y="72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100" y="74"/>
                      <a:pt x="100" y="75"/>
                      <a:pt x="100" y="76"/>
                    </a:cubicBezTo>
                    <a:cubicBezTo>
                      <a:pt x="100" y="78"/>
                      <a:pt x="99" y="80"/>
                      <a:pt x="97" y="81"/>
                    </a:cubicBezTo>
                    <a:cubicBezTo>
                      <a:pt x="96" y="81"/>
                      <a:pt x="96" y="82"/>
                      <a:pt x="95" y="82"/>
                    </a:cubicBezTo>
                    <a:cubicBezTo>
                      <a:pt x="94" y="82"/>
                      <a:pt x="93" y="82"/>
                      <a:pt x="93" y="82"/>
                    </a:cubicBezTo>
                    <a:cubicBezTo>
                      <a:pt x="92" y="83"/>
                      <a:pt x="91" y="83"/>
                      <a:pt x="91" y="84"/>
                    </a:cubicBezTo>
                    <a:cubicBezTo>
                      <a:pt x="91" y="84"/>
                      <a:pt x="90" y="84"/>
                      <a:pt x="90" y="84"/>
                    </a:cubicBezTo>
                    <a:cubicBezTo>
                      <a:pt x="90" y="84"/>
                      <a:pt x="90" y="84"/>
                      <a:pt x="90" y="84"/>
                    </a:cubicBezTo>
                    <a:cubicBezTo>
                      <a:pt x="90" y="85"/>
                      <a:pt x="90" y="85"/>
                      <a:pt x="90" y="85"/>
                    </a:cubicBezTo>
                    <a:lnTo>
                      <a:pt x="89" y="86"/>
                    </a:lnTo>
                    <a:close/>
                    <a:moveTo>
                      <a:pt x="86" y="81"/>
                    </a:moveTo>
                    <a:cubicBezTo>
                      <a:pt x="87" y="82"/>
                      <a:pt x="88" y="83"/>
                      <a:pt x="88" y="84"/>
                    </a:cubicBezTo>
                    <a:cubicBezTo>
                      <a:pt x="89" y="83"/>
                      <a:pt x="89" y="83"/>
                      <a:pt x="90" y="82"/>
                    </a:cubicBezTo>
                    <a:cubicBezTo>
                      <a:pt x="91" y="82"/>
                      <a:pt x="91" y="82"/>
                      <a:pt x="92" y="81"/>
                    </a:cubicBezTo>
                    <a:cubicBezTo>
                      <a:pt x="93" y="81"/>
                      <a:pt x="94" y="80"/>
                      <a:pt x="95" y="80"/>
                    </a:cubicBezTo>
                    <a:cubicBezTo>
                      <a:pt x="95" y="80"/>
                      <a:pt x="96" y="80"/>
                      <a:pt x="97" y="80"/>
                    </a:cubicBezTo>
                    <a:cubicBezTo>
                      <a:pt x="98" y="79"/>
                      <a:pt x="98" y="77"/>
                      <a:pt x="98" y="75"/>
                    </a:cubicBezTo>
                    <a:cubicBezTo>
                      <a:pt x="99" y="74"/>
                      <a:pt x="99" y="73"/>
                      <a:pt x="100" y="71"/>
                    </a:cubicBezTo>
                    <a:cubicBezTo>
                      <a:pt x="100" y="70"/>
                      <a:pt x="100" y="70"/>
                      <a:pt x="100" y="70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0" y="70"/>
                      <a:pt x="100" y="70"/>
                      <a:pt x="100" y="69"/>
                    </a:cubicBezTo>
                    <a:cubicBezTo>
                      <a:pt x="101" y="68"/>
                      <a:pt x="101" y="67"/>
                      <a:pt x="101" y="67"/>
                    </a:cubicBezTo>
                    <a:cubicBezTo>
                      <a:pt x="102" y="66"/>
                      <a:pt x="102" y="65"/>
                      <a:pt x="103" y="64"/>
                    </a:cubicBezTo>
                    <a:cubicBezTo>
                      <a:pt x="104" y="64"/>
                      <a:pt x="104" y="63"/>
                      <a:pt x="104" y="63"/>
                    </a:cubicBezTo>
                    <a:cubicBezTo>
                      <a:pt x="106" y="60"/>
                      <a:pt x="106" y="57"/>
                      <a:pt x="107" y="55"/>
                    </a:cubicBezTo>
                    <a:cubicBezTo>
                      <a:pt x="107" y="54"/>
                      <a:pt x="107" y="53"/>
                      <a:pt x="107" y="52"/>
                    </a:cubicBezTo>
                    <a:cubicBezTo>
                      <a:pt x="107" y="51"/>
                      <a:pt x="107" y="50"/>
                      <a:pt x="107" y="49"/>
                    </a:cubicBezTo>
                    <a:cubicBezTo>
                      <a:pt x="106" y="49"/>
                      <a:pt x="106" y="48"/>
                      <a:pt x="106" y="47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4"/>
                      <a:pt x="106" y="43"/>
                      <a:pt x="105" y="42"/>
                    </a:cubicBezTo>
                    <a:cubicBezTo>
                      <a:pt x="104" y="40"/>
                      <a:pt x="103" y="39"/>
                      <a:pt x="102" y="38"/>
                    </a:cubicBezTo>
                    <a:cubicBezTo>
                      <a:pt x="100" y="37"/>
                      <a:pt x="100" y="36"/>
                      <a:pt x="100" y="35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9" y="34"/>
                      <a:pt x="99" y="34"/>
                      <a:pt x="99" y="33"/>
                    </a:cubicBezTo>
                    <a:cubicBezTo>
                      <a:pt x="99" y="34"/>
                      <a:pt x="99" y="34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5"/>
                      <a:pt x="97" y="35"/>
                      <a:pt x="97" y="35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1"/>
                      <a:pt x="96" y="31"/>
                      <a:pt x="95" y="29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8"/>
                      <a:pt x="94" y="28"/>
                      <a:pt x="94" y="27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7"/>
                      <a:pt x="92" y="27"/>
                      <a:pt x="91" y="26"/>
                    </a:cubicBezTo>
                    <a:cubicBezTo>
                      <a:pt x="91" y="26"/>
                      <a:pt x="91" y="25"/>
                      <a:pt x="91" y="25"/>
                    </a:cubicBezTo>
                    <a:cubicBezTo>
                      <a:pt x="91" y="25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4"/>
                      <a:pt x="89" y="24"/>
                      <a:pt x="88" y="24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22"/>
                      <a:pt x="87" y="21"/>
                      <a:pt x="87" y="20"/>
                    </a:cubicBezTo>
                    <a:cubicBezTo>
                      <a:pt x="87" y="19"/>
                      <a:pt x="87" y="19"/>
                      <a:pt x="87" y="18"/>
                    </a:cubicBezTo>
                    <a:cubicBezTo>
                      <a:pt x="87" y="18"/>
                      <a:pt x="87" y="18"/>
                      <a:pt x="86" y="17"/>
                    </a:cubicBezTo>
                    <a:cubicBezTo>
                      <a:pt x="86" y="17"/>
                      <a:pt x="86" y="16"/>
                      <a:pt x="86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6" y="14"/>
                      <a:pt x="86" y="13"/>
                      <a:pt x="85" y="13"/>
                    </a:cubicBezTo>
                    <a:cubicBezTo>
                      <a:pt x="85" y="13"/>
                      <a:pt x="85" y="13"/>
                      <a:pt x="85" y="12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3" y="12"/>
                      <a:pt x="82" y="12"/>
                      <a:pt x="81" y="11"/>
                    </a:cubicBezTo>
                    <a:cubicBezTo>
                      <a:pt x="81" y="11"/>
                      <a:pt x="81" y="10"/>
                      <a:pt x="80" y="7"/>
                    </a:cubicBezTo>
                    <a:cubicBezTo>
                      <a:pt x="80" y="6"/>
                      <a:pt x="79" y="6"/>
                      <a:pt x="79" y="6"/>
                    </a:cubicBezTo>
                    <a:cubicBezTo>
                      <a:pt x="79" y="5"/>
                      <a:pt x="79" y="4"/>
                      <a:pt x="79" y="3"/>
                    </a:cubicBezTo>
                    <a:cubicBezTo>
                      <a:pt x="79" y="3"/>
                      <a:pt x="79" y="2"/>
                      <a:pt x="79" y="2"/>
                    </a:cubicBezTo>
                    <a:cubicBezTo>
                      <a:pt x="77" y="4"/>
                      <a:pt x="77" y="7"/>
                      <a:pt x="77" y="11"/>
                    </a:cubicBezTo>
                    <a:cubicBezTo>
                      <a:pt x="77" y="15"/>
                      <a:pt x="77" y="19"/>
                      <a:pt x="73" y="21"/>
                    </a:cubicBezTo>
                    <a:cubicBezTo>
                      <a:pt x="73" y="21"/>
                      <a:pt x="73" y="21"/>
                      <a:pt x="72" y="21"/>
                    </a:cubicBezTo>
                    <a:cubicBezTo>
                      <a:pt x="71" y="21"/>
                      <a:pt x="70" y="20"/>
                      <a:pt x="70" y="19"/>
                    </a:cubicBezTo>
                    <a:cubicBezTo>
                      <a:pt x="69" y="19"/>
                      <a:pt x="69" y="19"/>
                      <a:pt x="69" y="18"/>
                    </a:cubicBezTo>
                    <a:cubicBezTo>
                      <a:pt x="69" y="18"/>
                      <a:pt x="68" y="18"/>
                      <a:pt x="68" y="18"/>
                    </a:cubicBezTo>
                    <a:cubicBezTo>
                      <a:pt x="67" y="18"/>
                      <a:pt x="67" y="18"/>
                      <a:pt x="66" y="17"/>
                    </a:cubicBezTo>
                    <a:cubicBezTo>
                      <a:pt x="66" y="17"/>
                      <a:pt x="66" y="17"/>
                      <a:pt x="65" y="17"/>
                    </a:cubicBezTo>
                    <a:cubicBezTo>
                      <a:pt x="65" y="16"/>
                      <a:pt x="65" y="16"/>
                      <a:pt x="64" y="1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2" y="16"/>
                      <a:pt x="62" y="16"/>
                      <a:pt x="62" y="15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59" y="13"/>
                      <a:pt x="59" y="12"/>
                      <a:pt x="60" y="10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59" y="6"/>
                      <a:pt x="58" y="6"/>
                    </a:cubicBezTo>
                    <a:cubicBezTo>
                      <a:pt x="56" y="6"/>
                      <a:pt x="54" y="5"/>
                      <a:pt x="53" y="4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5"/>
                      <a:pt x="51" y="6"/>
                    </a:cubicBezTo>
                    <a:cubicBezTo>
                      <a:pt x="51" y="6"/>
                      <a:pt x="50" y="6"/>
                      <a:pt x="49" y="6"/>
                    </a:cubicBezTo>
                    <a:cubicBezTo>
                      <a:pt x="49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7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9"/>
                      <a:pt x="45" y="9"/>
                    </a:cubicBezTo>
                    <a:cubicBezTo>
                      <a:pt x="45" y="10"/>
                      <a:pt x="45" y="11"/>
                      <a:pt x="45" y="11"/>
                    </a:cubicBezTo>
                    <a:cubicBezTo>
                      <a:pt x="45" y="12"/>
                      <a:pt x="45" y="12"/>
                      <a:pt x="45" y="13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3" y="12"/>
                      <a:pt x="41" y="13"/>
                      <a:pt x="40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0" y="12"/>
                      <a:pt x="40" y="11"/>
                      <a:pt x="38" y="11"/>
                    </a:cubicBezTo>
                    <a:cubicBezTo>
                      <a:pt x="38" y="11"/>
                      <a:pt x="37" y="11"/>
                      <a:pt x="36" y="11"/>
                    </a:cubicBezTo>
                    <a:cubicBezTo>
                      <a:pt x="36" y="11"/>
                      <a:pt x="36" y="11"/>
                      <a:pt x="35" y="11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5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1" y="15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20"/>
                      <a:pt x="29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9"/>
                      <a:pt x="25" y="19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6" y="21"/>
                      <a:pt x="25" y="21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4" y="22"/>
                      <a:pt x="24" y="23"/>
                      <a:pt x="24" y="23"/>
                    </a:cubicBezTo>
                    <a:cubicBezTo>
                      <a:pt x="23" y="25"/>
                      <a:pt x="20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6" y="27"/>
                      <a:pt x="15" y="28"/>
                      <a:pt x="14" y="28"/>
                    </a:cubicBezTo>
                    <a:cubicBezTo>
                      <a:pt x="14" y="28"/>
                      <a:pt x="13" y="29"/>
                      <a:pt x="13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9"/>
                      <a:pt x="9" y="30"/>
                      <a:pt x="8" y="30"/>
                    </a:cubicBezTo>
                    <a:cubicBezTo>
                      <a:pt x="8" y="31"/>
                      <a:pt x="7" y="31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4" y="34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9"/>
                      <a:pt x="2" y="40"/>
                      <a:pt x="3" y="41"/>
                    </a:cubicBezTo>
                    <a:cubicBezTo>
                      <a:pt x="3" y="42"/>
                      <a:pt x="4" y="44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8"/>
                      <a:pt x="6" y="51"/>
                      <a:pt x="6" y="54"/>
                    </a:cubicBezTo>
                    <a:cubicBezTo>
                      <a:pt x="6" y="55"/>
                      <a:pt x="7" y="57"/>
                      <a:pt x="7" y="58"/>
                    </a:cubicBezTo>
                    <a:cubicBezTo>
                      <a:pt x="8" y="60"/>
                      <a:pt x="8" y="62"/>
                      <a:pt x="8" y="64"/>
                    </a:cubicBezTo>
                    <a:cubicBezTo>
                      <a:pt x="8" y="66"/>
                      <a:pt x="7" y="66"/>
                      <a:pt x="7" y="67"/>
                    </a:cubicBezTo>
                    <a:cubicBezTo>
                      <a:pt x="7" y="67"/>
                      <a:pt x="6" y="67"/>
                      <a:pt x="6" y="67"/>
                    </a:cubicBezTo>
                    <a:cubicBezTo>
                      <a:pt x="6" y="68"/>
                      <a:pt x="8" y="70"/>
                      <a:pt x="9" y="70"/>
                    </a:cubicBezTo>
                    <a:cubicBezTo>
                      <a:pt x="10" y="71"/>
                      <a:pt x="11" y="71"/>
                      <a:pt x="11" y="71"/>
                    </a:cubicBezTo>
                    <a:cubicBezTo>
                      <a:pt x="12" y="71"/>
                      <a:pt x="13" y="70"/>
                      <a:pt x="13" y="70"/>
                    </a:cubicBezTo>
                    <a:cubicBezTo>
                      <a:pt x="14" y="70"/>
                      <a:pt x="15" y="69"/>
                      <a:pt x="17" y="69"/>
                    </a:cubicBezTo>
                    <a:cubicBezTo>
                      <a:pt x="17" y="69"/>
                      <a:pt x="18" y="68"/>
                      <a:pt x="18" y="68"/>
                    </a:cubicBezTo>
                    <a:cubicBezTo>
                      <a:pt x="19" y="68"/>
                      <a:pt x="19" y="67"/>
                      <a:pt x="21" y="67"/>
                    </a:cubicBezTo>
                    <a:cubicBezTo>
                      <a:pt x="23" y="67"/>
                      <a:pt x="24" y="67"/>
                      <a:pt x="26" y="67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7"/>
                      <a:pt x="28" y="67"/>
                      <a:pt x="29" y="66"/>
                    </a:cubicBezTo>
                    <a:cubicBezTo>
                      <a:pt x="29" y="65"/>
                      <a:pt x="29" y="64"/>
                      <a:pt x="30" y="64"/>
                    </a:cubicBezTo>
                    <a:cubicBezTo>
                      <a:pt x="30" y="64"/>
                      <a:pt x="31" y="64"/>
                      <a:pt x="31" y="63"/>
                    </a:cubicBezTo>
                    <a:cubicBezTo>
                      <a:pt x="33" y="63"/>
                      <a:pt x="34" y="62"/>
                      <a:pt x="35" y="62"/>
                    </a:cubicBezTo>
                    <a:cubicBezTo>
                      <a:pt x="37" y="62"/>
                      <a:pt x="39" y="61"/>
                      <a:pt x="40" y="61"/>
                    </a:cubicBezTo>
                    <a:cubicBezTo>
                      <a:pt x="42" y="60"/>
                      <a:pt x="44" y="60"/>
                      <a:pt x="46" y="60"/>
                    </a:cubicBezTo>
                    <a:cubicBezTo>
                      <a:pt x="48" y="60"/>
                      <a:pt x="49" y="60"/>
                      <a:pt x="51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6" y="62"/>
                      <a:pt x="57" y="63"/>
                      <a:pt x="57" y="64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8" y="64"/>
                      <a:pt x="58" y="65"/>
                      <a:pt x="58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9" y="67"/>
                      <a:pt x="60" y="68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1" y="69"/>
                      <a:pt x="62" y="68"/>
                      <a:pt x="63" y="67"/>
                    </a:cubicBezTo>
                    <a:cubicBezTo>
                      <a:pt x="64" y="66"/>
                      <a:pt x="65" y="65"/>
                      <a:pt x="65" y="63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8" y="65"/>
                      <a:pt x="67" y="66"/>
                      <a:pt x="67" y="67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8" y="70"/>
                      <a:pt x="69" y="71"/>
                      <a:pt x="68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3"/>
                      <a:pt x="71" y="76"/>
                      <a:pt x="72" y="77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9"/>
                      <a:pt x="74" y="80"/>
                      <a:pt x="75" y="81"/>
                    </a:cubicBezTo>
                    <a:cubicBezTo>
                      <a:pt x="76" y="82"/>
                      <a:pt x="76" y="82"/>
                      <a:pt x="77" y="82"/>
                    </a:cubicBezTo>
                    <a:cubicBezTo>
                      <a:pt x="78" y="82"/>
                      <a:pt x="79" y="82"/>
                      <a:pt x="80" y="83"/>
                    </a:cubicBezTo>
                    <a:cubicBezTo>
                      <a:pt x="81" y="83"/>
                      <a:pt x="82" y="83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3" y="81"/>
                      <a:pt x="84" y="81"/>
                      <a:pt x="8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5" y="81"/>
                      <a:pt x="85" y="81"/>
                      <a:pt x="85" y="81"/>
                    </a:cubicBezTo>
                    <a:cubicBezTo>
                      <a:pt x="85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lose/>
                    <a:moveTo>
                      <a:pt x="66" y="68"/>
                    </a:moveTo>
                    <a:cubicBezTo>
                      <a:pt x="66" y="68"/>
                      <a:pt x="66" y="68"/>
                      <a:pt x="66" y="69"/>
                    </a:cubicBezTo>
                    <a:cubicBezTo>
                      <a:pt x="66" y="69"/>
                      <a:pt x="66" y="69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70"/>
                      <a:pt x="66" y="70"/>
                      <a:pt x="66" y="69"/>
                    </a:cubicBezTo>
                    <a:cubicBezTo>
                      <a:pt x="66" y="69"/>
                      <a:pt x="66" y="69"/>
                      <a:pt x="66" y="69"/>
                    </a:cubicBezTo>
                    <a:lnTo>
                      <a:pt x="66" y="68"/>
                    </a:lnTo>
                    <a:close/>
                    <a:moveTo>
                      <a:pt x="62" y="5"/>
                    </a:move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6"/>
                      <a:pt x="62" y="6"/>
                      <a:pt x="63" y="6"/>
                    </a:cubicBezTo>
                    <a:cubicBezTo>
                      <a:pt x="63" y="6"/>
                      <a:pt x="62" y="5"/>
                      <a:pt x="6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5" name="Freeform 541"/>
              <p:cNvSpPr/>
              <p:nvPr/>
            </p:nvSpPr>
            <p:spPr bwMode="auto">
              <a:xfrm>
                <a:off x="4701" y="2639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6" name="Freeform 542"/>
              <p:cNvSpPr/>
              <p:nvPr/>
            </p:nvSpPr>
            <p:spPr bwMode="auto">
              <a:xfrm>
                <a:off x="4697" y="2637"/>
                <a:ext cx="9" cy="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2 h 3"/>
                  <a:gd name="T4" fmla="*/ 1 w 4"/>
                  <a:gd name="T5" fmla="*/ 1 h 3"/>
                  <a:gd name="T6" fmla="*/ 2 w 4"/>
                  <a:gd name="T7" fmla="*/ 1 h 3"/>
                  <a:gd name="T8" fmla="*/ 2 w 4"/>
                  <a:gd name="T9" fmla="*/ 0 h 3"/>
                  <a:gd name="T10" fmla="*/ 4 w 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7" name="Freeform 543"/>
              <p:cNvSpPr/>
              <p:nvPr/>
            </p:nvSpPr>
            <p:spPr bwMode="auto">
              <a:xfrm>
                <a:off x="4732" y="2522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8" name="Freeform 544"/>
              <p:cNvSpPr/>
              <p:nvPr/>
            </p:nvSpPr>
            <p:spPr bwMode="auto">
              <a:xfrm>
                <a:off x="4730" y="2518"/>
                <a:ext cx="5" cy="14"/>
              </a:xfrm>
              <a:custGeom>
                <a:avLst/>
                <a:gdLst>
                  <a:gd name="T0" fmla="*/ 0 w 2"/>
                  <a:gd name="T1" fmla="*/ 6 h 6"/>
                  <a:gd name="T2" fmla="*/ 0 w 2"/>
                  <a:gd name="T3" fmla="*/ 0 h 6"/>
                  <a:gd name="T4" fmla="*/ 1 w 2"/>
                  <a:gd name="T5" fmla="*/ 2 h 6"/>
                  <a:gd name="T6" fmla="*/ 1 w 2"/>
                  <a:gd name="T7" fmla="*/ 5 h 6"/>
                  <a:gd name="T8" fmla="*/ 0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1" y="5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89" name="Freeform 545"/>
              <p:cNvSpPr/>
              <p:nvPr/>
            </p:nvSpPr>
            <p:spPr bwMode="auto">
              <a:xfrm>
                <a:off x="4699" y="263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0" name="Freeform 546"/>
              <p:cNvSpPr/>
              <p:nvPr/>
            </p:nvSpPr>
            <p:spPr bwMode="auto">
              <a:xfrm>
                <a:off x="4697" y="2632"/>
                <a:ext cx="7" cy="9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3 h 4"/>
                  <a:gd name="T4" fmla="*/ 1 w 3"/>
                  <a:gd name="T5" fmla="*/ 3 h 4"/>
                  <a:gd name="T6" fmla="*/ 0 w 3"/>
                  <a:gd name="T7" fmla="*/ 1 h 4"/>
                  <a:gd name="T8" fmla="*/ 0 w 3"/>
                  <a:gd name="T9" fmla="*/ 0 h 4"/>
                  <a:gd name="T10" fmla="*/ 1 w 3"/>
                  <a:gd name="T11" fmla="*/ 1 h 4"/>
                  <a:gd name="T12" fmla="*/ 3 w 3"/>
                  <a:gd name="T13" fmla="*/ 2 h 4"/>
                  <a:gd name="T14" fmla="*/ 2 w 3"/>
                  <a:gd name="T15" fmla="*/ 3 h 4"/>
                  <a:gd name="T16" fmla="*/ 1 w 3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1" name="Freeform 547"/>
              <p:cNvSpPr/>
              <p:nvPr/>
            </p:nvSpPr>
            <p:spPr bwMode="auto">
              <a:xfrm>
                <a:off x="4678" y="2641"/>
                <a:ext cx="23" cy="26"/>
              </a:xfrm>
              <a:custGeom>
                <a:avLst/>
                <a:gdLst>
                  <a:gd name="T0" fmla="*/ 1 w 10"/>
                  <a:gd name="T1" fmla="*/ 0 h 11"/>
                  <a:gd name="T2" fmla="*/ 2 w 10"/>
                  <a:gd name="T3" fmla="*/ 6 h 11"/>
                  <a:gd name="T4" fmla="*/ 2 w 10"/>
                  <a:gd name="T5" fmla="*/ 5 h 11"/>
                  <a:gd name="T6" fmla="*/ 5 w 10"/>
                  <a:gd name="T7" fmla="*/ 10 h 11"/>
                  <a:gd name="T8" fmla="*/ 4 w 10"/>
                  <a:gd name="T9" fmla="*/ 10 h 11"/>
                  <a:gd name="T10" fmla="*/ 10 w 10"/>
                  <a:gd name="T11" fmla="*/ 5 h 11"/>
                  <a:gd name="T12" fmla="*/ 6 w 10"/>
                  <a:gd name="T13" fmla="*/ 2 h 11"/>
                  <a:gd name="T14" fmla="*/ 1 w 1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1">
                    <a:moveTo>
                      <a:pt x="1" y="0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3" y="9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11"/>
                      <a:pt x="10" y="7"/>
                      <a:pt x="10" y="5"/>
                    </a:cubicBezTo>
                    <a:cubicBezTo>
                      <a:pt x="10" y="1"/>
                      <a:pt x="10" y="1"/>
                      <a:pt x="6" y="2"/>
                    </a:cubicBezTo>
                    <a:cubicBezTo>
                      <a:pt x="5" y="2"/>
                      <a:pt x="3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2" name="Freeform 548"/>
              <p:cNvSpPr>
                <a:spLocks noEditPoints="1"/>
              </p:cNvSpPr>
              <p:nvPr/>
            </p:nvSpPr>
            <p:spPr bwMode="auto">
              <a:xfrm>
                <a:off x="4678" y="2639"/>
                <a:ext cx="26" cy="28"/>
              </a:xfrm>
              <a:custGeom>
                <a:avLst/>
                <a:gdLst>
                  <a:gd name="T0" fmla="*/ 5 w 11"/>
                  <a:gd name="T1" fmla="*/ 12 h 12"/>
                  <a:gd name="T2" fmla="*/ 4 w 11"/>
                  <a:gd name="T3" fmla="*/ 12 h 12"/>
                  <a:gd name="T4" fmla="*/ 3 w 11"/>
                  <a:gd name="T5" fmla="*/ 12 h 12"/>
                  <a:gd name="T6" fmla="*/ 4 w 11"/>
                  <a:gd name="T7" fmla="*/ 11 h 12"/>
                  <a:gd name="T8" fmla="*/ 1 w 11"/>
                  <a:gd name="T9" fmla="*/ 6 h 12"/>
                  <a:gd name="T10" fmla="*/ 1 w 11"/>
                  <a:gd name="T11" fmla="*/ 5 h 12"/>
                  <a:gd name="T12" fmla="*/ 1 w 11"/>
                  <a:gd name="T13" fmla="*/ 5 h 12"/>
                  <a:gd name="T14" fmla="*/ 0 w 11"/>
                  <a:gd name="T15" fmla="*/ 1 h 12"/>
                  <a:gd name="T16" fmla="*/ 0 w 11"/>
                  <a:gd name="T17" fmla="*/ 0 h 12"/>
                  <a:gd name="T18" fmla="*/ 1 w 11"/>
                  <a:gd name="T19" fmla="*/ 1 h 12"/>
                  <a:gd name="T20" fmla="*/ 2 w 11"/>
                  <a:gd name="T21" fmla="*/ 1 h 12"/>
                  <a:gd name="T22" fmla="*/ 6 w 11"/>
                  <a:gd name="T23" fmla="*/ 2 h 12"/>
                  <a:gd name="T24" fmla="*/ 9 w 11"/>
                  <a:gd name="T25" fmla="*/ 2 h 12"/>
                  <a:gd name="T26" fmla="*/ 10 w 11"/>
                  <a:gd name="T27" fmla="*/ 2 h 12"/>
                  <a:gd name="T28" fmla="*/ 11 w 11"/>
                  <a:gd name="T29" fmla="*/ 6 h 12"/>
                  <a:gd name="T30" fmla="*/ 5 w 11"/>
                  <a:gd name="T31" fmla="*/ 12 h 12"/>
                  <a:gd name="T32" fmla="*/ 3 w 11"/>
                  <a:gd name="T33" fmla="*/ 8 h 12"/>
                  <a:gd name="T34" fmla="*/ 5 w 11"/>
                  <a:gd name="T35" fmla="*/ 10 h 12"/>
                  <a:gd name="T36" fmla="*/ 6 w 11"/>
                  <a:gd name="T37" fmla="*/ 10 h 12"/>
                  <a:gd name="T38" fmla="*/ 5 w 11"/>
                  <a:gd name="T39" fmla="*/ 11 h 12"/>
                  <a:gd name="T40" fmla="*/ 9 w 11"/>
                  <a:gd name="T41" fmla="*/ 6 h 12"/>
                  <a:gd name="T42" fmla="*/ 9 w 11"/>
                  <a:gd name="T43" fmla="*/ 3 h 12"/>
                  <a:gd name="T44" fmla="*/ 7 w 11"/>
                  <a:gd name="T45" fmla="*/ 3 h 12"/>
                  <a:gd name="T46" fmla="*/ 2 w 11"/>
                  <a:gd name="T47" fmla="*/ 2 h 12"/>
                  <a:gd name="T48" fmla="*/ 1 w 11"/>
                  <a:gd name="T49" fmla="*/ 2 h 12"/>
                  <a:gd name="T50" fmla="*/ 2 w 11"/>
                  <a:gd name="T51" fmla="*/ 4 h 12"/>
                  <a:gd name="T52" fmla="*/ 3 w 11"/>
                  <a:gd name="T5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2" y="10"/>
                      <a:pt x="1" y="8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1" y="8"/>
                      <a:pt x="8" y="12"/>
                      <a:pt x="5" y="12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4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9" y="8"/>
                      <a:pt x="9" y="6"/>
                    </a:cubicBezTo>
                    <a:cubicBezTo>
                      <a:pt x="9" y="5"/>
                      <a:pt x="9" y="3"/>
                      <a:pt x="9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3" y="3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3" y="6"/>
                      <a:pt x="4" y="7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3" name="Freeform 549"/>
              <p:cNvSpPr/>
              <p:nvPr/>
            </p:nvSpPr>
            <p:spPr bwMode="auto">
              <a:xfrm>
                <a:off x="4486" y="2328"/>
                <a:ext cx="7" cy="9"/>
              </a:xfrm>
              <a:custGeom>
                <a:avLst/>
                <a:gdLst>
                  <a:gd name="T0" fmla="*/ 0 w 3"/>
                  <a:gd name="T1" fmla="*/ 3 h 4"/>
                  <a:gd name="T2" fmla="*/ 3 w 3"/>
                  <a:gd name="T3" fmla="*/ 3 h 4"/>
                  <a:gd name="T4" fmla="*/ 2 w 3"/>
                  <a:gd name="T5" fmla="*/ 2 h 4"/>
                  <a:gd name="T6" fmla="*/ 1 w 3"/>
                  <a:gd name="T7" fmla="*/ 4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3" y="0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4" name="Freeform 550"/>
              <p:cNvSpPr/>
              <p:nvPr/>
            </p:nvSpPr>
            <p:spPr bwMode="auto">
              <a:xfrm>
                <a:off x="4483" y="2330"/>
                <a:ext cx="12" cy="12"/>
              </a:xfrm>
              <a:custGeom>
                <a:avLst/>
                <a:gdLst>
                  <a:gd name="T0" fmla="*/ 5 w 5"/>
                  <a:gd name="T1" fmla="*/ 5 h 5"/>
                  <a:gd name="T2" fmla="*/ 4 w 5"/>
                  <a:gd name="T3" fmla="*/ 2 h 5"/>
                  <a:gd name="T4" fmla="*/ 3 w 5"/>
                  <a:gd name="T5" fmla="*/ 2 h 5"/>
                  <a:gd name="T6" fmla="*/ 3 w 5"/>
                  <a:gd name="T7" fmla="*/ 2 h 5"/>
                  <a:gd name="T8" fmla="*/ 3 w 5"/>
                  <a:gd name="T9" fmla="*/ 3 h 5"/>
                  <a:gd name="T10" fmla="*/ 3 w 5"/>
                  <a:gd name="T11" fmla="*/ 4 h 5"/>
                  <a:gd name="T12" fmla="*/ 2 w 5"/>
                  <a:gd name="T13" fmla="*/ 4 h 5"/>
                  <a:gd name="T14" fmla="*/ 1 w 5"/>
                  <a:gd name="T15" fmla="*/ 3 h 5"/>
                  <a:gd name="T16" fmla="*/ 0 w 5"/>
                  <a:gd name="T17" fmla="*/ 2 h 5"/>
                  <a:gd name="T18" fmla="*/ 0 w 5"/>
                  <a:gd name="T19" fmla="*/ 1 h 5"/>
                  <a:gd name="T20" fmla="*/ 1 w 5"/>
                  <a:gd name="T21" fmla="*/ 1 h 5"/>
                  <a:gd name="T22" fmla="*/ 3 w 5"/>
                  <a:gd name="T23" fmla="*/ 0 h 5"/>
                  <a:gd name="T24" fmla="*/ 3 w 5"/>
                  <a:gd name="T25" fmla="*/ 0 h 5"/>
                  <a:gd name="T26" fmla="*/ 3 w 5"/>
                  <a:gd name="T27" fmla="*/ 0 h 5"/>
                  <a:gd name="T28" fmla="*/ 5 w 5"/>
                  <a:gd name="T29" fmla="*/ 2 h 5"/>
                  <a:gd name="T30" fmla="*/ 5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2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5" name="Freeform 551"/>
              <p:cNvSpPr/>
              <p:nvPr/>
            </p:nvSpPr>
            <p:spPr bwMode="auto">
              <a:xfrm>
                <a:off x="4656" y="2378"/>
                <a:ext cx="62" cy="52"/>
              </a:xfrm>
              <a:custGeom>
                <a:avLst/>
                <a:gdLst>
                  <a:gd name="T0" fmla="*/ 0 w 26"/>
                  <a:gd name="T1" fmla="*/ 7 h 22"/>
                  <a:gd name="T2" fmla="*/ 0 w 26"/>
                  <a:gd name="T3" fmla="*/ 0 h 22"/>
                  <a:gd name="T4" fmla="*/ 10 w 26"/>
                  <a:gd name="T5" fmla="*/ 5 h 22"/>
                  <a:gd name="T6" fmla="*/ 13 w 26"/>
                  <a:gd name="T7" fmla="*/ 8 h 22"/>
                  <a:gd name="T8" fmla="*/ 18 w 26"/>
                  <a:gd name="T9" fmla="*/ 12 h 22"/>
                  <a:gd name="T10" fmla="*/ 16 w 26"/>
                  <a:gd name="T11" fmla="*/ 12 h 22"/>
                  <a:gd name="T12" fmla="*/ 19 w 26"/>
                  <a:gd name="T13" fmla="*/ 17 h 22"/>
                  <a:gd name="T14" fmla="*/ 21 w 26"/>
                  <a:gd name="T15" fmla="*/ 18 h 22"/>
                  <a:gd name="T16" fmla="*/ 23 w 26"/>
                  <a:gd name="T17" fmla="*/ 19 h 22"/>
                  <a:gd name="T18" fmla="*/ 23 w 26"/>
                  <a:gd name="T19" fmla="*/ 20 h 22"/>
                  <a:gd name="T20" fmla="*/ 26 w 26"/>
                  <a:gd name="T21" fmla="*/ 21 h 22"/>
                  <a:gd name="T22" fmla="*/ 24 w 26"/>
                  <a:gd name="T23" fmla="*/ 21 h 22"/>
                  <a:gd name="T24" fmla="*/ 25 w 26"/>
                  <a:gd name="T25" fmla="*/ 21 h 22"/>
                  <a:gd name="T26" fmla="*/ 15 w 26"/>
                  <a:gd name="T27" fmla="*/ 18 h 22"/>
                  <a:gd name="T28" fmla="*/ 13 w 26"/>
                  <a:gd name="T29" fmla="*/ 15 h 22"/>
                  <a:gd name="T30" fmla="*/ 7 w 26"/>
                  <a:gd name="T31" fmla="*/ 14 h 22"/>
                  <a:gd name="T32" fmla="*/ 5 w 26"/>
                  <a:gd name="T33" fmla="*/ 16 h 22"/>
                  <a:gd name="T34" fmla="*/ 0 w 26"/>
                  <a:gd name="T35" fmla="*/ 17 h 22"/>
                  <a:gd name="T36" fmla="*/ 0 w 26"/>
                  <a:gd name="T3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2">
                    <a:moveTo>
                      <a:pt x="0" y="7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3" y="2"/>
                      <a:pt x="7" y="3"/>
                      <a:pt x="10" y="5"/>
                    </a:cubicBezTo>
                    <a:cubicBezTo>
                      <a:pt x="11" y="6"/>
                      <a:pt x="12" y="8"/>
                      <a:pt x="13" y="8"/>
                    </a:cubicBezTo>
                    <a:cubicBezTo>
                      <a:pt x="15" y="9"/>
                      <a:pt x="18" y="9"/>
                      <a:pt x="18" y="12"/>
                    </a:cubicBezTo>
                    <a:cubicBezTo>
                      <a:pt x="17" y="11"/>
                      <a:pt x="16" y="12"/>
                      <a:pt x="16" y="12"/>
                    </a:cubicBezTo>
                    <a:cubicBezTo>
                      <a:pt x="16" y="14"/>
                      <a:pt x="18" y="15"/>
                      <a:pt x="19" y="17"/>
                    </a:cubicBezTo>
                    <a:cubicBezTo>
                      <a:pt x="20" y="18"/>
                      <a:pt x="20" y="17"/>
                      <a:pt x="21" y="18"/>
                    </a:cubicBezTo>
                    <a:cubicBezTo>
                      <a:pt x="22" y="18"/>
                      <a:pt x="22" y="19"/>
                      <a:pt x="23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4" y="20"/>
                      <a:pt x="25" y="20"/>
                      <a:pt x="26" y="21"/>
                    </a:cubicBezTo>
                    <a:cubicBezTo>
                      <a:pt x="25" y="21"/>
                      <a:pt x="25" y="21"/>
                      <a:pt x="24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2"/>
                      <a:pt x="15" y="21"/>
                      <a:pt x="15" y="18"/>
                    </a:cubicBezTo>
                    <a:cubicBezTo>
                      <a:pt x="15" y="18"/>
                      <a:pt x="13" y="16"/>
                      <a:pt x="13" y="15"/>
                    </a:cubicBezTo>
                    <a:cubicBezTo>
                      <a:pt x="10" y="14"/>
                      <a:pt x="9" y="14"/>
                      <a:pt x="7" y="14"/>
                    </a:cubicBezTo>
                    <a:cubicBezTo>
                      <a:pt x="7" y="15"/>
                      <a:pt x="6" y="15"/>
                      <a:pt x="5" y="16"/>
                    </a:cubicBezTo>
                    <a:cubicBezTo>
                      <a:pt x="8" y="18"/>
                      <a:pt x="0" y="19"/>
                      <a:pt x="0" y="17"/>
                    </a:cubicBezTo>
                    <a:cubicBezTo>
                      <a:pt x="0" y="14"/>
                      <a:pt x="0" y="10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6" name="Freeform 552"/>
              <p:cNvSpPr>
                <a:spLocks noEditPoints="1"/>
              </p:cNvSpPr>
              <p:nvPr/>
            </p:nvSpPr>
            <p:spPr bwMode="auto">
              <a:xfrm>
                <a:off x="4654" y="2375"/>
                <a:ext cx="69" cy="55"/>
              </a:xfrm>
              <a:custGeom>
                <a:avLst/>
                <a:gdLst>
                  <a:gd name="T0" fmla="*/ 19 w 29"/>
                  <a:gd name="T1" fmla="*/ 22 h 23"/>
                  <a:gd name="T2" fmla="*/ 13 w 29"/>
                  <a:gd name="T3" fmla="*/ 17 h 23"/>
                  <a:gd name="T4" fmla="*/ 9 w 29"/>
                  <a:gd name="T5" fmla="*/ 15 h 23"/>
                  <a:gd name="T6" fmla="*/ 7 w 29"/>
                  <a:gd name="T7" fmla="*/ 18 h 23"/>
                  <a:gd name="T8" fmla="*/ 0 w 29"/>
                  <a:gd name="T9" fmla="*/ 18 h 23"/>
                  <a:gd name="T10" fmla="*/ 0 w 29"/>
                  <a:gd name="T11" fmla="*/ 0 h 23"/>
                  <a:gd name="T12" fmla="*/ 3 w 29"/>
                  <a:gd name="T13" fmla="*/ 2 h 23"/>
                  <a:gd name="T14" fmla="*/ 13 w 29"/>
                  <a:gd name="T15" fmla="*/ 7 h 23"/>
                  <a:gd name="T16" fmla="*/ 16 w 29"/>
                  <a:gd name="T17" fmla="*/ 9 h 23"/>
                  <a:gd name="T18" fmla="*/ 19 w 29"/>
                  <a:gd name="T19" fmla="*/ 13 h 23"/>
                  <a:gd name="T20" fmla="*/ 18 w 29"/>
                  <a:gd name="T21" fmla="*/ 13 h 23"/>
                  <a:gd name="T22" fmla="*/ 19 w 29"/>
                  <a:gd name="T23" fmla="*/ 16 h 23"/>
                  <a:gd name="T24" fmla="*/ 21 w 29"/>
                  <a:gd name="T25" fmla="*/ 18 h 23"/>
                  <a:gd name="T26" fmla="*/ 23 w 29"/>
                  <a:gd name="T27" fmla="*/ 19 h 23"/>
                  <a:gd name="T28" fmla="*/ 26 w 29"/>
                  <a:gd name="T29" fmla="*/ 20 h 23"/>
                  <a:gd name="T30" fmla="*/ 29 w 29"/>
                  <a:gd name="T31" fmla="*/ 22 h 23"/>
                  <a:gd name="T32" fmla="*/ 28 w 29"/>
                  <a:gd name="T33" fmla="*/ 22 h 23"/>
                  <a:gd name="T34" fmla="*/ 25 w 29"/>
                  <a:gd name="T35" fmla="*/ 23 h 23"/>
                  <a:gd name="T36" fmla="*/ 8 w 29"/>
                  <a:gd name="T37" fmla="*/ 14 h 23"/>
                  <a:gd name="T38" fmla="*/ 14 w 29"/>
                  <a:gd name="T39" fmla="*/ 16 h 23"/>
                  <a:gd name="T40" fmla="*/ 20 w 29"/>
                  <a:gd name="T41" fmla="*/ 21 h 23"/>
                  <a:gd name="T42" fmla="*/ 24 w 29"/>
                  <a:gd name="T43" fmla="*/ 22 h 23"/>
                  <a:gd name="T44" fmla="*/ 23 w 29"/>
                  <a:gd name="T45" fmla="*/ 21 h 23"/>
                  <a:gd name="T46" fmla="*/ 22 w 29"/>
                  <a:gd name="T47" fmla="*/ 19 h 23"/>
                  <a:gd name="T48" fmla="*/ 20 w 29"/>
                  <a:gd name="T49" fmla="*/ 18 h 23"/>
                  <a:gd name="T50" fmla="*/ 16 w 29"/>
                  <a:gd name="T51" fmla="*/ 13 h 23"/>
                  <a:gd name="T52" fmla="*/ 17 w 29"/>
                  <a:gd name="T53" fmla="*/ 12 h 23"/>
                  <a:gd name="T54" fmla="*/ 18 w 29"/>
                  <a:gd name="T55" fmla="*/ 12 h 23"/>
                  <a:gd name="T56" fmla="*/ 14 w 29"/>
                  <a:gd name="T57" fmla="*/ 10 h 23"/>
                  <a:gd name="T58" fmla="*/ 11 w 29"/>
                  <a:gd name="T59" fmla="*/ 6 h 23"/>
                  <a:gd name="T60" fmla="*/ 1 w 29"/>
                  <a:gd name="T61" fmla="*/ 2 h 23"/>
                  <a:gd name="T62" fmla="*/ 2 w 29"/>
                  <a:gd name="T63" fmla="*/ 18 h 23"/>
                  <a:gd name="T64" fmla="*/ 6 w 29"/>
                  <a:gd name="T65" fmla="*/ 18 h 23"/>
                  <a:gd name="T66" fmla="*/ 5 w 29"/>
                  <a:gd name="T67" fmla="*/ 17 h 23"/>
                  <a:gd name="T68" fmla="*/ 6 w 29"/>
                  <a:gd name="T69" fmla="*/ 16 h 23"/>
                  <a:gd name="T70" fmla="*/ 7 w 29"/>
                  <a:gd name="T7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" h="23">
                    <a:moveTo>
                      <a:pt x="25" y="23"/>
                    </a:moveTo>
                    <a:cubicBezTo>
                      <a:pt x="24" y="23"/>
                      <a:pt x="21" y="23"/>
                      <a:pt x="19" y="22"/>
                    </a:cubicBezTo>
                    <a:cubicBezTo>
                      <a:pt x="17" y="21"/>
                      <a:pt x="16" y="20"/>
                      <a:pt x="16" y="19"/>
                    </a:cubicBezTo>
                    <a:cubicBezTo>
                      <a:pt x="15" y="19"/>
                      <a:pt x="14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1" y="16"/>
                      <a:pt x="10" y="16"/>
                      <a:pt x="9" y="15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1" y="19"/>
                      <a:pt x="0" y="18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6" y="3"/>
                      <a:pt x="9" y="3"/>
                      <a:pt x="11" y="5"/>
                    </a:cubicBezTo>
                    <a:cubicBezTo>
                      <a:pt x="12" y="6"/>
                      <a:pt x="13" y="7"/>
                      <a:pt x="13" y="7"/>
                    </a:cubicBezTo>
                    <a:cubicBezTo>
                      <a:pt x="14" y="8"/>
                      <a:pt x="14" y="9"/>
                      <a:pt x="14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7" y="10"/>
                      <a:pt x="19" y="10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20" y="16"/>
                      <a:pt x="20" y="17"/>
                      <a:pt x="21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3" y="18"/>
                    </a:cubicBezTo>
                    <a:cubicBezTo>
                      <a:pt x="23" y="18"/>
                      <a:pt x="23" y="19"/>
                      <a:pt x="23" y="19"/>
                    </a:cubicBezTo>
                    <a:cubicBezTo>
                      <a:pt x="24" y="19"/>
                      <a:pt x="24" y="20"/>
                      <a:pt x="24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5" y="23"/>
                    </a:cubicBezTo>
                    <a:close/>
                    <a:moveTo>
                      <a:pt x="7" y="14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0" y="14"/>
                      <a:pt x="12" y="15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7" y="18"/>
                      <a:pt x="17" y="19"/>
                    </a:cubicBezTo>
                    <a:cubicBezTo>
                      <a:pt x="17" y="20"/>
                      <a:pt x="18" y="20"/>
                      <a:pt x="20" y="21"/>
                    </a:cubicBezTo>
                    <a:cubicBezTo>
                      <a:pt x="21" y="21"/>
                      <a:pt x="23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1" y="19"/>
                      <a:pt x="21" y="19"/>
                    </a:cubicBezTo>
                    <a:cubicBezTo>
                      <a:pt x="21" y="19"/>
                      <a:pt x="20" y="19"/>
                      <a:pt x="20" y="18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7" y="15"/>
                      <a:pt x="16" y="14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5" y="10"/>
                    </a:cubicBezTo>
                    <a:cubicBezTo>
                      <a:pt x="15" y="10"/>
                      <a:pt x="14" y="10"/>
                      <a:pt x="14" y="10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7"/>
                      <a:pt x="11" y="7"/>
                      <a:pt x="11" y="6"/>
                    </a:cubicBezTo>
                    <a:cubicBezTo>
                      <a:pt x="8" y="5"/>
                      <a:pt x="6" y="4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1"/>
                      <a:pt x="1" y="14"/>
                      <a:pt x="2" y="18"/>
                    </a:cubicBezTo>
                    <a:cubicBezTo>
                      <a:pt x="2" y="18"/>
                      <a:pt x="3" y="19"/>
                      <a:pt x="4" y="19"/>
                    </a:cubicBezTo>
                    <a:cubicBezTo>
                      <a:pt x="5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5"/>
                      <a:pt x="7" y="15"/>
                    </a:cubicBez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7" name="Freeform 553"/>
              <p:cNvSpPr/>
              <p:nvPr/>
            </p:nvSpPr>
            <p:spPr bwMode="auto">
              <a:xfrm>
                <a:off x="4716" y="242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8" name="Freeform 554"/>
              <p:cNvSpPr/>
              <p:nvPr/>
            </p:nvSpPr>
            <p:spPr bwMode="auto">
              <a:xfrm>
                <a:off x="4708" y="2418"/>
                <a:ext cx="12" cy="7"/>
              </a:xfrm>
              <a:custGeom>
                <a:avLst/>
                <a:gdLst>
                  <a:gd name="T0" fmla="*/ 4 w 5"/>
                  <a:gd name="T1" fmla="*/ 3 h 3"/>
                  <a:gd name="T2" fmla="*/ 2 w 5"/>
                  <a:gd name="T3" fmla="*/ 2 h 3"/>
                  <a:gd name="T4" fmla="*/ 2 w 5"/>
                  <a:gd name="T5" fmla="*/ 2 h 3"/>
                  <a:gd name="T6" fmla="*/ 0 w 5"/>
                  <a:gd name="T7" fmla="*/ 0 h 3"/>
                  <a:gd name="T8" fmla="*/ 3 w 5"/>
                  <a:gd name="T9" fmla="*/ 1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3 h 3"/>
                  <a:gd name="T16" fmla="*/ 4 w 5"/>
                  <a:gd name="T17" fmla="*/ 3 h 3"/>
                  <a:gd name="T18" fmla="*/ 4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299" name="Freeform 555"/>
              <p:cNvSpPr/>
              <p:nvPr/>
            </p:nvSpPr>
            <p:spPr bwMode="auto">
              <a:xfrm>
                <a:off x="4701" y="2387"/>
                <a:ext cx="26" cy="14"/>
              </a:xfrm>
              <a:custGeom>
                <a:avLst/>
                <a:gdLst>
                  <a:gd name="T0" fmla="*/ 0 w 11"/>
                  <a:gd name="T1" fmla="*/ 4 h 6"/>
                  <a:gd name="T2" fmla="*/ 5 w 11"/>
                  <a:gd name="T3" fmla="*/ 3 h 6"/>
                  <a:gd name="T4" fmla="*/ 9 w 11"/>
                  <a:gd name="T5" fmla="*/ 2 h 6"/>
                  <a:gd name="T6" fmla="*/ 10 w 11"/>
                  <a:gd name="T7" fmla="*/ 1 h 6"/>
                  <a:gd name="T8" fmla="*/ 10 w 11"/>
                  <a:gd name="T9" fmla="*/ 4 h 6"/>
                  <a:gd name="T10" fmla="*/ 5 w 11"/>
                  <a:gd name="T11" fmla="*/ 6 h 6"/>
                  <a:gd name="T12" fmla="*/ 0 w 11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0" y="4"/>
                    </a:moveTo>
                    <a:cubicBezTo>
                      <a:pt x="2" y="4"/>
                      <a:pt x="4" y="5"/>
                      <a:pt x="5" y="3"/>
                    </a:cubicBezTo>
                    <a:cubicBezTo>
                      <a:pt x="4" y="5"/>
                      <a:pt x="9" y="4"/>
                      <a:pt x="9" y="2"/>
                    </a:cubicBezTo>
                    <a:cubicBezTo>
                      <a:pt x="9" y="1"/>
                      <a:pt x="9" y="0"/>
                      <a:pt x="10" y="1"/>
                    </a:cubicBezTo>
                    <a:cubicBezTo>
                      <a:pt x="11" y="2"/>
                      <a:pt x="10" y="3"/>
                      <a:pt x="10" y="4"/>
                    </a:cubicBezTo>
                    <a:cubicBezTo>
                      <a:pt x="10" y="5"/>
                      <a:pt x="6" y="6"/>
                      <a:pt x="5" y="6"/>
                    </a:cubicBezTo>
                    <a:cubicBezTo>
                      <a:pt x="3" y="6"/>
                      <a:pt x="1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0" name="Freeform 556"/>
              <p:cNvSpPr>
                <a:spLocks noEditPoints="1"/>
              </p:cNvSpPr>
              <p:nvPr/>
            </p:nvSpPr>
            <p:spPr bwMode="auto">
              <a:xfrm>
                <a:off x="4699" y="2387"/>
                <a:ext cx="31" cy="17"/>
              </a:xfrm>
              <a:custGeom>
                <a:avLst/>
                <a:gdLst>
                  <a:gd name="T0" fmla="*/ 6 w 13"/>
                  <a:gd name="T1" fmla="*/ 7 h 7"/>
                  <a:gd name="T2" fmla="*/ 0 w 13"/>
                  <a:gd name="T3" fmla="*/ 5 h 7"/>
                  <a:gd name="T4" fmla="*/ 0 w 13"/>
                  <a:gd name="T5" fmla="*/ 4 h 7"/>
                  <a:gd name="T6" fmla="*/ 1 w 13"/>
                  <a:gd name="T7" fmla="*/ 4 h 7"/>
                  <a:gd name="T8" fmla="*/ 2 w 13"/>
                  <a:gd name="T9" fmla="*/ 4 h 7"/>
                  <a:gd name="T10" fmla="*/ 3 w 13"/>
                  <a:gd name="T11" fmla="*/ 4 h 7"/>
                  <a:gd name="T12" fmla="*/ 5 w 13"/>
                  <a:gd name="T13" fmla="*/ 3 h 7"/>
                  <a:gd name="T14" fmla="*/ 6 w 13"/>
                  <a:gd name="T15" fmla="*/ 3 h 7"/>
                  <a:gd name="T16" fmla="*/ 6 w 13"/>
                  <a:gd name="T17" fmla="*/ 3 h 7"/>
                  <a:gd name="T18" fmla="*/ 6 w 13"/>
                  <a:gd name="T19" fmla="*/ 3 h 7"/>
                  <a:gd name="T20" fmla="*/ 7 w 13"/>
                  <a:gd name="T21" fmla="*/ 3 h 7"/>
                  <a:gd name="T22" fmla="*/ 9 w 13"/>
                  <a:gd name="T23" fmla="*/ 2 h 7"/>
                  <a:gd name="T24" fmla="*/ 9 w 13"/>
                  <a:gd name="T25" fmla="*/ 2 h 7"/>
                  <a:gd name="T26" fmla="*/ 10 w 13"/>
                  <a:gd name="T27" fmla="*/ 0 h 7"/>
                  <a:gd name="T28" fmla="*/ 12 w 13"/>
                  <a:gd name="T29" fmla="*/ 0 h 7"/>
                  <a:gd name="T30" fmla="*/ 12 w 13"/>
                  <a:gd name="T31" fmla="*/ 4 h 7"/>
                  <a:gd name="T32" fmla="*/ 12 w 13"/>
                  <a:gd name="T33" fmla="*/ 4 h 7"/>
                  <a:gd name="T34" fmla="*/ 6 w 13"/>
                  <a:gd name="T35" fmla="*/ 7 h 7"/>
                  <a:gd name="T36" fmla="*/ 6 w 13"/>
                  <a:gd name="T37" fmla="*/ 7 h 7"/>
                  <a:gd name="T38" fmla="*/ 3 w 13"/>
                  <a:gd name="T39" fmla="*/ 5 h 7"/>
                  <a:gd name="T40" fmla="*/ 6 w 13"/>
                  <a:gd name="T41" fmla="*/ 6 h 7"/>
                  <a:gd name="T42" fmla="*/ 6 w 13"/>
                  <a:gd name="T43" fmla="*/ 6 h 7"/>
                  <a:gd name="T44" fmla="*/ 10 w 13"/>
                  <a:gd name="T45" fmla="*/ 4 h 7"/>
                  <a:gd name="T46" fmla="*/ 11 w 13"/>
                  <a:gd name="T47" fmla="*/ 3 h 7"/>
                  <a:gd name="T48" fmla="*/ 11 w 13"/>
                  <a:gd name="T49" fmla="*/ 1 h 7"/>
                  <a:gd name="T50" fmla="*/ 11 w 13"/>
                  <a:gd name="T51" fmla="*/ 1 h 7"/>
                  <a:gd name="T52" fmla="*/ 10 w 13"/>
                  <a:gd name="T53" fmla="*/ 2 h 7"/>
                  <a:gd name="T54" fmla="*/ 10 w 13"/>
                  <a:gd name="T55" fmla="*/ 3 h 7"/>
                  <a:gd name="T56" fmla="*/ 7 w 13"/>
                  <a:gd name="T57" fmla="*/ 5 h 7"/>
                  <a:gd name="T58" fmla="*/ 6 w 13"/>
                  <a:gd name="T59" fmla="*/ 4 h 7"/>
                  <a:gd name="T60" fmla="*/ 3 w 13"/>
                  <a:gd name="T6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7">
                    <a:moveTo>
                      <a:pt x="6" y="7"/>
                    </a:moveTo>
                    <a:cubicBezTo>
                      <a:pt x="4" y="7"/>
                      <a:pt x="2" y="6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1"/>
                      <a:pt x="12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lose/>
                    <a:moveTo>
                      <a:pt x="3" y="5"/>
                    </a:moveTo>
                    <a:cubicBezTo>
                      <a:pt x="4" y="5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10" y="4"/>
                      <a:pt x="10" y="4"/>
                    </a:cubicBezTo>
                    <a:cubicBezTo>
                      <a:pt x="10" y="4"/>
                      <a:pt x="10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2"/>
                      <a:pt x="10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5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1" name="Freeform 557"/>
              <p:cNvSpPr/>
              <p:nvPr/>
            </p:nvSpPr>
            <p:spPr bwMode="auto">
              <a:xfrm>
                <a:off x="4699" y="239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2" name="Freeform 558"/>
              <p:cNvSpPr/>
              <p:nvPr/>
            </p:nvSpPr>
            <p:spPr bwMode="auto">
              <a:xfrm>
                <a:off x="4694" y="2394"/>
                <a:ext cx="7" cy="10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2 h 4"/>
                  <a:gd name="T4" fmla="*/ 1 w 3"/>
                  <a:gd name="T5" fmla="*/ 2 h 4"/>
                  <a:gd name="T6" fmla="*/ 0 w 3"/>
                  <a:gd name="T7" fmla="*/ 0 h 4"/>
                  <a:gd name="T8" fmla="*/ 2 w 3"/>
                  <a:gd name="T9" fmla="*/ 1 h 4"/>
                  <a:gd name="T10" fmla="*/ 2 w 3"/>
                  <a:gd name="T11" fmla="*/ 1 h 4"/>
                  <a:gd name="T12" fmla="*/ 3 w 3"/>
                  <a:gd name="T13" fmla="*/ 1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3" name="Freeform 559"/>
              <p:cNvSpPr/>
              <p:nvPr/>
            </p:nvSpPr>
            <p:spPr bwMode="auto">
              <a:xfrm>
                <a:off x="4727" y="2385"/>
                <a:ext cx="5" cy="7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4" name="Freeform 560"/>
              <p:cNvSpPr/>
              <p:nvPr/>
            </p:nvSpPr>
            <p:spPr bwMode="auto">
              <a:xfrm>
                <a:off x="4723" y="2380"/>
                <a:ext cx="12" cy="14"/>
              </a:xfrm>
              <a:custGeom>
                <a:avLst/>
                <a:gdLst>
                  <a:gd name="T0" fmla="*/ 3 w 5"/>
                  <a:gd name="T1" fmla="*/ 6 h 6"/>
                  <a:gd name="T2" fmla="*/ 3 w 5"/>
                  <a:gd name="T3" fmla="*/ 6 h 6"/>
                  <a:gd name="T4" fmla="*/ 1 w 5"/>
                  <a:gd name="T5" fmla="*/ 3 h 6"/>
                  <a:gd name="T6" fmla="*/ 0 w 5"/>
                  <a:gd name="T7" fmla="*/ 0 h 6"/>
                  <a:gd name="T8" fmla="*/ 2 w 5"/>
                  <a:gd name="T9" fmla="*/ 2 h 6"/>
                  <a:gd name="T10" fmla="*/ 3 w 5"/>
                  <a:gd name="T11" fmla="*/ 2 h 6"/>
                  <a:gd name="T12" fmla="*/ 4 w 5"/>
                  <a:gd name="T13" fmla="*/ 3 h 6"/>
                  <a:gd name="T14" fmla="*/ 4 w 5"/>
                  <a:gd name="T15" fmla="*/ 6 h 6"/>
                  <a:gd name="T16" fmla="*/ 3 w 5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5" y="4"/>
                      <a:pt x="5" y="5"/>
                      <a:pt x="4" y="6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5" name="Freeform 561"/>
              <p:cNvSpPr/>
              <p:nvPr/>
            </p:nvSpPr>
            <p:spPr bwMode="auto">
              <a:xfrm>
                <a:off x="4533" y="2301"/>
                <a:ext cx="31" cy="27"/>
              </a:xfrm>
              <a:custGeom>
                <a:avLst/>
                <a:gdLst>
                  <a:gd name="T0" fmla="*/ 10 w 13"/>
                  <a:gd name="T1" fmla="*/ 0 h 11"/>
                  <a:gd name="T2" fmla="*/ 12 w 13"/>
                  <a:gd name="T3" fmla="*/ 9 h 11"/>
                  <a:gd name="T4" fmla="*/ 11 w 13"/>
                  <a:gd name="T5" fmla="*/ 6 h 11"/>
                  <a:gd name="T6" fmla="*/ 10 w 13"/>
                  <a:gd name="T7" fmla="*/ 11 h 11"/>
                  <a:gd name="T8" fmla="*/ 9 w 13"/>
                  <a:gd name="T9" fmla="*/ 10 h 11"/>
                  <a:gd name="T10" fmla="*/ 6 w 13"/>
                  <a:gd name="T11" fmla="*/ 8 h 11"/>
                  <a:gd name="T12" fmla="*/ 5 w 13"/>
                  <a:gd name="T13" fmla="*/ 5 h 11"/>
                  <a:gd name="T14" fmla="*/ 4 w 13"/>
                  <a:gd name="T15" fmla="*/ 6 h 11"/>
                  <a:gd name="T16" fmla="*/ 4 w 13"/>
                  <a:gd name="T17" fmla="*/ 5 h 11"/>
                  <a:gd name="T18" fmla="*/ 3 w 13"/>
                  <a:gd name="T19" fmla="*/ 6 h 11"/>
                  <a:gd name="T20" fmla="*/ 2 w 13"/>
                  <a:gd name="T21" fmla="*/ 6 h 11"/>
                  <a:gd name="T22" fmla="*/ 1 w 13"/>
                  <a:gd name="T23" fmla="*/ 6 h 11"/>
                  <a:gd name="T24" fmla="*/ 5 w 13"/>
                  <a:gd name="T25" fmla="*/ 5 h 11"/>
                  <a:gd name="T26" fmla="*/ 10 w 13"/>
                  <a:gd name="T27" fmla="*/ 2 h 11"/>
                  <a:gd name="T28" fmla="*/ 10 w 13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1">
                    <a:moveTo>
                      <a:pt x="10" y="0"/>
                    </a:moveTo>
                    <a:cubicBezTo>
                      <a:pt x="13" y="0"/>
                      <a:pt x="13" y="6"/>
                      <a:pt x="12" y="9"/>
                    </a:cubicBezTo>
                    <a:cubicBezTo>
                      <a:pt x="12" y="8"/>
                      <a:pt x="11" y="7"/>
                      <a:pt x="11" y="6"/>
                    </a:cubicBezTo>
                    <a:cubicBezTo>
                      <a:pt x="9" y="8"/>
                      <a:pt x="12" y="9"/>
                      <a:pt x="10" y="11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8" y="10"/>
                      <a:pt x="7" y="10"/>
                      <a:pt x="6" y="8"/>
                    </a:cubicBezTo>
                    <a:cubicBezTo>
                      <a:pt x="6" y="7"/>
                      <a:pt x="7" y="6"/>
                      <a:pt x="5" y="5"/>
                    </a:cubicBezTo>
                    <a:cubicBezTo>
                      <a:pt x="5" y="5"/>
                      <a:pt x="5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2" y="6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5"/>
                      <a:pt x="7" y="1"/>
                      <a:pt x="5" y="5"/>
                    </a:cubicBezTo>
                    <a:cubicBezTo>
                      <a:pt x="7" y="4"/>
                      <a:pt x="8" y="1"/>
                      <a:pt x="10" y="2"/>
                    </a:cubicBezTo>
                    <a:cubicBezTo>
                      <a:pt x="10" y="1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6" name="Freeform 562"/>
              <p:cNvSpPr>
                <a:spLocks noEditPoints="1"/>
              </p:cNvSpPr>
              <p:nvPr/>
            </p:nvSpPr>
            <p:spPr bwMode="auto">
              <a:xfrm>
                <a:off x="4533" y="2299"/>
                <a:ext cx="33" cy="31"/>
              </a:xfrm>
              <a:custGeom>
                <a:avLst/>
                <a:gdLst>
                  <a:gd name="T0" fmla="*/ 10 w 14"/>
                  <a:gd name="T1" fmla="*/ 13 h 13"/>
                  <a:gd name="T2" fmla="*/ 9 w 14"/>
                  <a:gd name="T3" fmla="*/ 12 h 13"/>
                  <a:gd name="T4" fmla="*/ 9 w 14"/>
                  <a:gd name="T5" fmla="*/ 12 h 13"/>
                  <a:gd name="T6" fmla="*/ 6 w 14"/>
                  <a:gd name="T7" fmla="*/ 10 h 13"/>
                  <a:gd name="T8" fmla="*/ 6 w 14"/>
                  <a:gd name="T9" fmla="*/ 8 h 13"/>
                  <a:gd name="T10" fmla="*/ 5 w 14"/>
                  <a:gd name="T11" fmla="*/ 7 h 13"/>
                  <a:gd name="T12" fmla="*/ 5 w 14"/>
                  <a:gd name="T13" fmla="*/ 7 h 13"/>
                  <a:gd name="T14" fmla="*/ 5 w 14"/>
                  <a:gd name="T15" fmla="*/ 8 h 13"/>
                  <a:gd name="T16" fmla="*/ 4 w 14"/>
                  <a:gd name="T17" fmla="*/ 7 h 13"/>
                  <a:gd name="T18" fmla="*/ 3 w 14"/>
                  <a:gd name="T19" fmla="*/ 9 h 13"/>
                  <a:gd name="T20" fmla="*/ 3 w 14"/>
                  <a:gd name="T21" fmla="*/ 8 h 13"/>
                  <a:gd name="T22" fmla="*/ 3 w 14"/>
                  <a:gd name="T23" fmla="*/ 8 h 13"/>
                  <a:gd name="T24" fmla="*/ 1 w 14"/>
                  <a:gd name="T25" fmla="*/ 9 h 13"/>
                  <a:gd name="T26" fmla="*/ 0 w 14"/>
                  <a:gd name="T27" fmla="*/ 9 h 13"/>
                  <a:gd name="T28" fmla="*/ 0 w 14"/>
                  <a:gd name="T29" fmla="*/ 7 h 13"/>
                  <a:gd name="T30" fmla="*/ 5 w 14"/>
                  <a:gd name="T31" fmla="*/ 3 h 13"/>
                  <a:gd name="T32" fmla="*/ 6 w 14"/>
                  <a:gd name="T33" fmla="*/ 4 h 13"/>
                  <a:gd name="T34" fmla="*/ 6 w 14"/>
                  <a:gd name="T35" fmla="*/ 4 h 13"/>
                  <a:gd name="T36" fmla="*/ 6 w 14"/>
                  <a:gd name="T37" fmla="*/ 4 h 13"/>
                  <a:gd name="T38" fmla="*/ 9 w 14"/>
                  <a:gd name="T39" fmla="*/ 2 h 13"/>
                  <a:gd name="T40" fmla="*/ 9 w 14"/>
                  <a:gd name="T41" fmla="*/ 1 h 13"/>
                  <a:gd name="T42" fmla="*/ 9 w 14"/>
                  <a:gd name="T43" fmla="*/ 0 h 13"/>
                  <a:gd name="T44" fmla="*/ 10 w 14"/>
                  <a:gd name="T45" fmla="*/ 0 h 13"/>
                  <a:gd name="T46" fmla="*/ 12 w 14"/>
                  <a:gd name="T47" fmla="*/ 2 h 13"/>
                  <a:gd name="T48" fmla="*/ 13 w 14"/>
                  <a:gd name="T49" fmla="*/ 10 h 13"/>
                  <a:gd name="T50" fmla="*/ 12 w 14"/>
                  <a:gd name="T51" fmla="*/ 12 h 13"/>
                  <a:gd name="T52" fmla="*/ 11 w 14"/>
                  <a:gd name="T53" fmla="*/ 8 h 13"/>
                  <a:gd name="T54" fmla="*/ 11 w 14"/>
                  <a:gd name="T55" fmla="*/ 9 h 13"/>
                  <a:gd name="T56" fmla="*/ 11 w 14"/>
                  <a:gd name="T57" fmla="*/ 12 h 13"/>
                  <a:gd name="T58" fmla="*/ 10 w 14"/>
                  <a:gd name="T59" fmla="*/ 13 h 13"/>
                  <a:gd name="T60" fmla="*/ 6 w 14"/>
                  <a:gd name="T61" fmla="*/ 6 h 13"/>
                  <a:gd name="T62" fmla="*/ 7 w 14"/>
                  <a:gd name="T63" fmla="*/ 8 h 13"/>
                  <a:gd name="T64" fmla="*/ 7 w 14"/>
                  <a:gd name="T65" fmla="*/ 9 h 13"/>
                  <a:gd name="T66" fmla="*/ 9 w 14"/>
                  <a:gd name="T67" fmla="*/ 10 h 13"/>
                  <a:gd name="T68" fmla="*/ 10 w 14"/>
                  <a:gd name="T69" fmla="*/ 10 h 13"/>
                  <a:gd name="T70" fmla="*/ 11 w 14"/>
                  <a:gd name="T71" fmla="*/ 7 h 13"/>
                  <a:gd name="T72" fmla="*/ 12 w 14"/>
                  <a:gd name="T73" fmla="*/ 6 h 13"/>
                  <a:gd name="T74" fmla="*/ 12 w 14"/>
                  <a:gd name="T75" fmla="*/ 7 h 13"/>
                  <a:gd name="T76" fmla="*/ 11 w 14"/>
                  <a:gd name="T77" fmla="*/ 2 h 13"/>
                  <a:gd name="T78" fmla="*/ 11 w 14"/>
                  <a:gd name="T79" fmla="*/ 2 h 13"/>
                  <a:gd name="T80" fmla="*/ 11 w 14"/>
                  <a:gd name="T81" fmla="*/ 2 h 13"/>
                  <a:gd name="T82" fmla="*/ 11 w 14"/>
                  <a:gd name="T83" fmla="*/ 3 h 13"/>
                  <a:gd name="T84" fmla="*/ 11 w 14"/>
                  <a:gd name="T85" fmla="*/ 4 h 13"/>
                  <a:gd name="T86" fmla="*/ 10 w 14"/>
                  <a:gd name="T87" fmla="*/ 3 h 13"/>
                  <a:gd name="T88" fmla="*/ 7 w 14"/>
                  <a:gd name="T89" fmla="*/ 5 h 13"/>
                  <a:gd name="T90" fmla="*/ 6 w 14"/>
                  <a:gd name="T91" fmla="*/ 6 h 13"/>
                  <a:gd name="T92" fmla="*/ 3 w 14"/>
                  <a:gd name="T93" fmla="*/ 6 h 13"/>
                  <a:gd name="T94" fmla="*/ 3 w 14"/>
                  <a:gd name="T95" fmla="*/ 6 h 13"/>
                  <a:gd name="T96" fmla="*/ 4 w 14"/>
                  <a:gd name="T97" fmla="*/ 5 h 13"/>
                  <a:gd name="T98" fmla="*/ 4 w 14"/>
                  <a:gd name="T99" fmla="*/ 6 h 13"/>
                  <a:gd name="T100" fmla="*/ 4 w 14"/>
                  <a:gd name="T101" fmla="*/ 6 h 13"/>
                  <a:gd name="T102" fmla="*/ 4 w 14"/>
                  <a:gd name="T103" fmla="*/ 6 h 13"/>
                  <a:gd name="T104" fmla="*/ 5 w 14"/>
                  <a:gd name="T105" fmla="*/ 5 h 13"/>
                  <a:gd name="T106" fmla="*/ 5 w 14"/>
                  <a:gd name="T107" fmla="*/ 5 h 13"/>
                  <a:gd name="T108" fmla="*/ 3 w 14"/>
                  <a:gd name="T10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3">
                    <a:moveTo>
                      <a:pt x="10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6" y="11"/>
                      <a:pt x="6" y="10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" y="6"/>
                      <a:pt x="4" y="3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4" y="4"/>
                      <a:pt x="13" y="8"/>
                      <a:pt x="13" y="10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0"/>
                      <a:pt x="11" y="11"/>
                      <a:pt x="11" y="12"/>
                    </a:cubicBezTo>
                    <a:lnTo>
                      <a:pt x="10" y="13"/>
                    </a:lnTo>
                    <a:close/>
                    <a:moveTo>
                      <a:pt x="6" y="6"/>
                    </a:moveTo>
                    <a:cubicBezTo>
                      <a:pt x="7" y="6"/>
                      <a:pt x="7" y="7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10"/>
                      <a:pt x="8" y="11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9" y="8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5"/>
                      <a:pt x="6" y="6"/>
                    </a:cubicBezTo>
                    <a:close/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7" name="Freeform 563"/>
              <p:cNvSpPr/>
              <p:nvPr/>
            </p:nvSpPr>
            <p:spPr bwMode="auto">
              <a:xfrm>
                <a:off x="4547" y="2299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8" name="Freeform 564"/>
              <p:cNvSpPr/>
              <p:nvPr/>
            </p:nvSpPr>
            <p:spPr bwMode="auto">
              <a:xfrm>
                <a:off x="4545" y="2297"/>
                <a:ext cx="7" cy="7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2 h 3"/>
                  <a:gd name="T4" fmla="*/ 0 w 3"/>
                  <a:gd name="T5" fmla="*/ 1 h 3"/>
                  <a:gd name="T6" fmla="*/ 0 w 3"/>
                  <a:gd name="T7" fmla="*/ 1 h 3"/>
                  <a:gd name="T8" fmla="*/ 3 w 3"/>
                  <a:gd name="T9" fmla="*/ 0 h 3"/>
                  <a:gd name="T10" fmla="*/ 3 w 3"/>
                  <a:gd name="T11" fmla="*/ 0 h 3"/>
                  <a:gd name="T12" fmla="*/ 3 w 3"/>
                  <a:gd name="T13" fmla="*/ 1 h 3"/>
                  <a:gd name="T14" fmla="*/ 2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09" name="Freeform 565"/>
              <p:cNvSpPr/>
              <p:nvPr/>
            </p:nvSpPr>
            <p:spPr bwMode="auto">
              <a:xfrm>
                <a:off x="4543" y="2292"/>
                <a:ext cx="7" cy="12"/>
              </a:xfrm>
              <a:custGeom>
                <a:avLst/>
                <a:gdLst>
                  <a:gd name="T0" fmla="*/ 2 w 3"/>
                  <a:gd name="T1" fmla="*/ 0 h 5"/>
                  <a:gd name="T2" fmla="*/ 0 w 3"/>
                  <a:gd name="T3" fmla="*/ 5 h 5"/>
                  <a:gd name="T4" fmla="*/ 2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3" y="2"/>
                      <a:pt x="1" y="3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0" name="Freeform 566"/>
              <p:cNvSpPr/>
              <p:nvPr/>
            </p:nvSpPr>
            <p:spPr bwMode="auto">
              <a:xfrm>
                <a:off x="4543" y="2287"/>
                <a:ext cx="7" cy="22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7 h 9"/>
                  <a:gd name="T4" fmla="*/ 1 w 3"/>
                  <a:gd name="T5" fmla="*/ 3 h 9"/>
                  <a:gd name="T6" fmla="*/ 1 w 3"/>
                  <a:gd name="T7" fmla="*/ 2 h 9"/>
                  <a:gd name="T8" fmla="*/ 2 w 3"/>
                  <a:gd name="T9" fmla="*/ 0 h 9"/>
                  <a:gd name="T10" fmla="*/ 3 w 3"/>
                  <a:gd name="T11" fmla="*/ 2 h 9"/>
                  <a:gd name="T12" fmla="*/ 1 w 3"/>
                  <a:gd name="T13" fmla="*/ 6 h 9"/>
                  <a:gd name="T14" fmla="*/ 0 w 3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2" y="5"/>
                      <a:pt x="1" y="6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1" name="Freeform 567"/>
              <p:cNvSpPr/>
              <p:nvPr/>
            </p:nvSpPr>
            <p:spPr bwMode="auto">
              <a:xfrm>
                <a:off x="4557" y="2297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1 w 1"/>
                  <a:gd name="T5" fmla="*/ 2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2" name="Freeform 568"/>
              <p:cNvSpPr/>
              <p:nvPr/>
            </p:nvSpPr>
            <p:spPr bwMode="auto">
              <a:xfrm>
                <a:off x="4554" y="2292"/>
                <a:ext cx="5" cy="14"/>
              </a:xfrm>
              <a:custGeom>
                <a:avLst/>
                <a:gdLst>
                  <a:gd name="T0" fmla="*/ 2 w 2"/>
                  <a:gd name="T1" fmla="*/ 6 h 6"/>
                  <a:gd name="T2" fmla="*/ 0 w 2"/>
                  <a:gd name="T3" fmla="*/ 3 h 6"/>
                  <a:gd name="T4" fmla="*/ 2 w 2"/>
                  <a:gd name="T5" fmla="*/ 0 h 6"/>
                  <a:gd name="T6" fmla="*/ 2 w 2"/>
                  <a:gd name="T7" fmla="*/ 2 h 6"/>
                  <a:gd name="T8" fmla="*/ 2 w 2"/>
                  <a:gd name="T9" fmla="*/ 4 h 6"/>
                  <a:gd name="T10" fmla="*/ 2 w 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4"/>
                    </a:cubicBezTo>
                    <a:lnTo>
                      <a:pt x="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3" name="Freeform 569"/>
              <p:cNvSpPr/>
              <p:nvPr/>
            </p:nvSpPr>
            <p:spPr bwMode="auto">
              <a:xfrm>
                <a:off x="4550" y="2290"/>
                <a:ext cx="4" cy="9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1"/>
                      <a:pt x="2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4" name="Freeform 570"/>
              <p:cNvSpPr/>
              <p:nvPr/>
            </p:nvSpPr>
            <p:spPr bwMode="auto">
              <a:xfrm>
                <a:off x="4547" y="2287"/>
                <a:ext cx="10" cy="14"/>
              </a:xfrm>
              <a:custGeom>
                <a:avLst/>
                <a:gdLst>
                  <a:gd name="T0" fmla="*/ 3 w 4"/>
                  <a:gd name="T1" fmla="*/ 6 h 6"/>
                  <a:gd name="T2" fmla="*/ 2 w 4"/>
                  <a:gd name="T3" fmla="*/ 6 h 6"/>
                  <a:gd name="T4" fmla="*/ 0 w 4"/>
                  <a:gd name="T5" fmla="*/ 1 h 6"/>
                  <a:gd name="T6" fmla="*/ 0 w 4"/>
                  <a:gd name="T7" fmla="*/ 0 h 6"/>
                  <a:gd name="T8" fmla="*/ 1 w 4"/>
                  <a:gd name="T9" fmla="*/ 1 h 6"/>
                  <a:gd name="T10" fmla="*/ 4 w 4"/>
                  <a:gd name="T11" fmla="*/ 4 h 6"/>
                  <a:gd name="T12" fmla="*/ 4 w 4"/>
                  <a:gd name="T13" fmla="*/ 4 h 6"/>
                  <a:gd name="T14" fmla="*/ 4 w 4"/>
                  <a:gd name="T15" fmla="*/ 5 h 6"/>
                  <a:gd name="T16" fmla="*/ 4 w 4"/>
                  <a:gd name="T17" fmla="*/ 5 h 6"/>
                  <a:gd name="T18" fmla="*/ 3 w 4"/>
                  <a:gd name="T19" fmla="*/ 5 h 6"/>
                  <a:gd name="T20" fmla="*/ 3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4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5" name="Freeform 571"/>
              <p:cNvSpPr/>
              <p:nvPr/>
            </p:nvSpPr>
            <p:spPr bwMode="auto">
              <a:xfrm>
                <a:off x="4535" y="2292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3 w 5"/>
                  <a:gd name="T3" fmla="*/ 6 h 6"/>
                  <a:gd name="T4" fmla="*/ 2 w 5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5" y="0"/>
                      <a:pt x="3" y="4"/>
                      <a:pt x="3" y="6"/>
                    </a:cubicBezTo>
                    <a:cubicBezTo>
                      <a:pt x="0" y="3"/>
                      <a:pt x="2" y="4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6" name="Freeform 572"/>
              <p:cNvSpPr>
                <a:spLocks noEditPoints="1"/>
              </p:cNvSpPr>
              <p:nvPr/>
            </p:nvSpPr>
            <p:spPr bwMode="auto">
              <a:xfrm>
                <a:off x="4535" y="2292"/>
                <a:ext cx="12" cy="17"/>
              </a:xfrm>
              <a:custGeom>
                <a:avLst/>
                <a:gdLst>
                  <a:gd name="T0" fmla="*/ 3 w 5"/>
                  <a:gd name="T1" fmla="*/ 7 h 7"/>
                  <a:gd name="T2" fmla="*/ 2 w 5"/>
                  <a:gd name="T3" fmla="*/ 6 h 7"/>
                  <a:gd name="T4" fmla="*/ 1 w 5"/>
                  <a:gd name="T5" fmla="*/ 3 h 7"/>
                  <a:gd name="T6" fmla="*/ 2 w 5"/>
                  <a:gd name="T7" fmla="*/ 1 h 7"/>
                  <a:gd name="T8" fmla="*/ 2 w 5"/>
                  <a:gd name="T9" fmla="*/ 0 h 7"/>
                  <a:gd name="T10" fmla="*/ 2 w 5"/>
                  <a:gd name="T11" fmla="*/ 0 h 7"/>
                  <a:gd name="T12" fmla="*/ 4 w 5"/>
                  <a:gd name="T13" fmla="*/ 1 h 7"/>
                  <a:gd name="T14" fmla="*/ 3 w 5"/>
                  <a:gd name="T15" fmla="*/ 6 h 7"/>
                  <a:gd name="T16" fmla="*/ 3 w 5"/>
                  <a:gd name="T17" fmla="*/ 7 h 7"/>
                  <a:gd name="T18" fmla="*/ 3 w 5"/>
                  <a:gd name="T19" fmla="*/ 1 h 7"/>
                  <a:gd name="T20" fmla="*/ 2 w 5"/>
                  <a:gd name="T21" fmla="*/ 3 h 7"/>
                  <a:gd name="T22" fmla="*/ 2 w 5"/>
                  <a:gd name="T23" fmla="*/ 5 h 7"/>
                  <a:gd name="T24" fmla="*/ 3 w 5"/>
                  <a:gd name="T2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0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5" y="2"/>
                      <a:pt x="4" y="4"/>
                      <a:pt x="3" y="6"/>
                    </a:cubicBezTo>
                    <a:lnTo>
                      <a:pt x="3" y="7"/>
                    </a:lnTo>
                    <a:close/>
                    <a:moveTo>
                      <a:pt x="3" y="1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2"/>
                      <a:pt x="3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7" name="Freeform 573"/>
              <p:cNvSpPr/>
              <p:nvPr/>
            </p:nvSpPr>
            <p:spPr bwMode="auto">
              <a:xfrm>
                <a:off x="4535" y="2287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0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8" name="Freeform 574"/>
              <p:cNvSpPr>
                <a:spLocks noEditPoints="1"/>
              </p:cNvSpPr>
              <p:nvPr/>
            </p:nvSpPr>
            <p:spPr bwMode="auto">
              <a:xfrm>
                <a:off x="4533" y="2285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0 h 6"/>
                  <a:gd name="T4" fmla="*/ 1 w 4"/>
                  <a:gd name="T5" fmla="*/ 1 h 6"/>
                  <a:gd name="T6" fmla="*/ 4 w 4"/>
                  <a:gd name="T7" fmla="*/ 1 h 6"/>
                  <a:gd name="T8" fmla="*/ 4 w 4"/>
                  <a:gd name="T9" fmla="*/ 1 h 6"/>
                  <a:gd name="T10" fmla="*/ 4 w 4"/>
                  <a:gd name="T11" fmla="*/ 2 h 6"/>
                  <a:gd name="T12" fmla="*/ 2 w 4"/>
                  <a:gd name="T13" fmla="*/ 5 h 6"/>
                  <a:gd name="T14" fmla="*/ 1 w 4"/>
                  <a:gd name="T15" fmla="*/ 6 h 6"/>
                  <a:gd name="T16" fmla="*/ 0 w 4"/>
                  <a:gd name="T17" fmla="*/ 6 h 6"/>
                  <a:gd name="T18" fmla="*/ 1 w 4"/>
                  <a:gd name="T19" fmla="*/ 2 h 6"/>
                  <a:gd name="T20" fmla="*/ 1 w 4"/>
                  <a:gd name="T21" fmla="*/ 4 h 6"/>
                  <a:gd name="T22" fmla="*/ 3 w 4"/>
                  <a:gd name="T23" fmla="*/ 3 h 6"/>
                  <a:gd name="T24" fmla="*/ 1 w 4"/>
                  <a:gd name="T2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5"/>
                      <a:pt x="1" y="5"/>
                      <a:pt x="1" y="6"/>
                    </a:cubicBezTo>
                    <a:lnTo>
                      <a:pt x="0" y="6"/>
                    </a:lnTo>
                    <a:close/>
                    <a:moveTo>
                      <a:pt x="1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2" y="3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19" name="Freeform 575"/>
              <p:cNvSpPr/>
              <p:nvPr/>
            </p:nvSpPr>
            <p:spPr bwMode="auto">
              <a:xfrm>
                <a:off x="4550" y="2282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0"/>
                      <a:pt x="2" y="2"/>
                      <a:pt x="4" y="4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0" name="Freeform 576"/>
              <p:cNvSpPr>
                <a:spLocks noEditPoints="1"/>
              </p:cNvSpPr>
              <p:nvPr/>
            </p:nvSpPr>
            <p:spPr bwMode="auto">
              <a:xfrm>
                <a:off x="4547" y="2282"/>
                <a:ext cx="15" cy="12"/>
              </a:xfrm>
              <a:custGeom>
                <a:avLst/>
                <a:gdLst>
                  <a:gd name="T0" fmla="*/ 6 w 6"/>
                  <a:gd name="T1" fmla="*/ 5 h 5"/>
                  <a:gd name="T2" fmla="*/ 5 w 6"/>
                  <a:gd name="T3" fmla="*/ 5 h 5"/>
                  <a:gd name="T4" fmla="*/ 1 w 6"/>
                  <a:gd name="T5" fmla="*/ 2 h 5"/>
                  <a:gd name="T6" fmla="*/ 0 w 6"/>
                  <a:gd name="T7" fmla="*/ 1 h 5"/>
                  <a:gd name="T8" fmla="*/ 0 w 6"/>
                  <a:gd name="T9" fmla="*/ 0 h 5"/>
                  <a:gd name="T10" fmla="*/ 1 w 6"/>
                  <a:gd name="T11" fmla="*/ 0 h 5"/>
                  <a:gd name="T12" fmla="*/ 2 w 6"/>
                  <a:gd name="T13" fmla="*/ 0 h 5"/>
                  <a:gd name="T14" fmla="*/ 5 w 6"/>
                  <a:gd name="T15" fmla="*/ 2 h 5"/>
                  <a:gd name="T16" fmla="*/ 5 w 6"/>
                  <a:gd name="T17" fmla="*/ 4 h 5"/>
                  <a:gd name="T18" fmla="*/ 6 w 6"/>
                  <a:gd name="T19" fmla="*/ 5 h 5"/>
                  <a:gd name="T20" fmla="*/ 2 w 6"/>
                  <a:gd name="T21" fmla="*/ 1 h 5"/>
                  <a:gd name="T22" fmla="*/ 2 w 6"/>
                  <a:gd name="T23" fmla="*/ 1 h 5"/>
                  <a:gd name="T24" fmla="*/ 3 w 6"/>
                  <a:gd name="T25" fmla="*/ 3 h 5"/>
                  <a:gd name="T26" fmla="*/ 3 w 6"/>
                  <a:gd name="T27" fmla="*/ 2 h 5"/>
                  <a:gd name="T28" fmla="*/ 2 w 6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2" y="3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lnTo>
                      <a:pt x="6" y="5"/>
                    </a:lnTo>
                    <a:close/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1" name="Freeform 577"/>
              <p:cNvSpPr/>
              <p:nvPr/>
            </p:nvSpPr>
            <p:spPr bwMode="auto">
              <a:xfrm>
                <a:off x="4543" y="22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2" name="Freeform 578"/>
              <p:cNvSpPr/>
              <p:nvPr/>
            </p:nvSpPr>
            <p:spPr bwMode="auto">
              <a:xfrm>
                <a:off x="4540" y="2280"/>
                <a:ext cx="12" cy="17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4 h 7"/>
                  <a:gd name="T4" fmla="*/ 1 w 5"/>
                  <a:gd name="T5" fmla="*/ 3 h 7"/>
                  <a:gd name="T6" fmla="*/ 0 w 5"/>
                  <a:gd name="T7" fmla="*/ 4 h 7"/>
                  <a:gd name="T8" fmla="*/ 0 w 5"/>
                  <a:gd name="T9" fmla="*/ 3 h 7"/>
                  <a:gd name="T10" fmla="*/ 0 w 5"/>
                  <a:gd name="T11" fmla="*/ 2 h 7"/>
                  <a:gd name="T12" fmla="*/ 0 w 5"/>
                  <a:gd name="T13" fmla="*/ 1 h 7"/>
                  <a:gd name="T14" fmla="*/ 1 w 5"/>
                  <a:gd name="T15" fmla="*/ 0 h 7"/>
                  <a:gd name="T16" fmla="*/ 1 w 5"/>
                  <a:gd name="T17" fmla="*/ 1 h 7"/>
                  <a:gd name="T18" fmla="*/ 4 w 5"/>
                  <a:gd name="T19" fmla="*/ 3 h 7"/>
                  <a:gd name="T20" fmla="*/ 5 w 5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2"/>
                      <a:pt x="4" y="3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3" name="Freeform 579"/>
              <p:cNvSpPr/>
              <p:nvPr/>
            </p:nvSpPr>
            <p:spPr bwMode="auto">
              <a:xfrm>
                <a:off x="4535" y="228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4" name="Freeform 580"/>
              <p:cNvSpPr/>
              <p:nvPr/>
            </p:nvSpPr>
            <p:spPr bwMode="auto">
              <a:xfrm>
                <a:off x="4533" y="2282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1 h 4"/>
                  <a:gd name="T4" fmla="*/ 0 w 2"/>
                  <a:gd name="T5" fmla="*/ 1 h 4"/>
                  <a:gd name="T6" fmla="*/ 0 w 2"/>
                  <a:gd name="T7" fmla="*/ 0 h 4"/>
                  <a:gd name="T8" fmla="*/ 1 w 2"/>
                  <a:gd name="T9" fmla="*/ 0 h 4"/>
                  <a:gd name="T10" fmla="*/ 1 w 2"/>
                  <a:gd name="T11" fmla="*/ 0 h 4"/>
                  <a:gd name="T12" fmla="*/ 2 w 2"/>
                  <a:gd name="T13" fmla="*/ 0 h 4"/>
                  <a:gd name="T14" fmla="*/ 1 w 2"/>
                  <a:gd name="T15" fmla="*/ 2 h 4"/>
                  <a:gd name="T16" fmla="*/ 0 w 2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5" name="Freeform 581"/>
              <p:cNvSpPr/>
              <p:nvPr/>
            </p:nvSpPr>
            <p:spPr bwMode="auto">
              <a:xfrm>
                <a:off x="4533" y="227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6" name="Freeform 582"/>
              <p:cNvSpPr/>
              <p:nvPr/>
            </p:nvSpPr>
            <p:spPr bwMode="auto">
              <a:xfrm>
                <a:off x="4531" y="2275"/>
                <a:ext cx="7" cy="7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1 w 3"/>
                  <a:gd name="T9" fmla="*/ 1 h 3"/>
                  <a:gd name="T10" fmla="*/ 2 w 3"/>
                  <a:gd name="T11" fmla="*/ 0 h 3"/>
                  <a:gd name="T12" fmla="*/ 3 w 3"/>
                  <a:gd name="T13" fmla="*/ 1 h 3"/>
                  <a:gd name="T14" fmla="*/ 3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7" name="Freeform 583"/>
              <p:cNvSpPr/>
              <p:nvPr/>
            </p:nvSpPr>
            <p:spPr bwMode="auto">
              <a:xfrm>
                <a:off x="4533" y="226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8" name="Freeform 584"/>
              <p:cNvSpPr/>
              <p:nvPr/>
            </p:nvSpPr>
            <p:spPr bwMode="auto">
              <a:xfrm>
                <a:off x="4533" y="2266"/>
                <a:ext cx="2" cy="9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0 w 1"/>
                  <a:gd name="T13" fmla="*/ 0 h 4"/>
                  <a:gd name="T14" fmla="*/ 1 w 1"/>
                  <a:gd name="T15" fmla="*/ 0 h 4"/>
                  <a:gd name="T16" fmla="*/ 1 w 1"/>
                  <a:gd name="T17" fmla="*/ 2 h 4"/>
                  <a:gd name="T18" fmla="*/ 1 w 1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29" name="Freeform 585"/>
              <p:cNvSpPr/>
              <p:nvPr/>
            </p:nvSpPr>
            <p:spPr bwMode="auto">
              <a:xfrm>
                <a:off x="4521" y="2244"/>
                <a:ext cx="26" cy="38"/>
              </a:xfrm>
              <a:custGeom>
                <a:avLst/>
                <a:gdLst>
                  <a:gd name="T0" fmla="*/ 6 w 11"/>
                  <a:gd name="T1" fmla="*/ 0 h 16"/>
                  <a:gd name="T2" fmla="*/ 7 w 11"/>
                  <a:gd name="T3" fmla="*/ 5 h 16"/>
                  <a:gd name="T4" fmla="*/ 4 w 11"/>
                  <a:gd name="T5" fmla="*/ 9 h 16"/>
                  <a:gd name="T6" fmla="*/ 6 w 11"/>
                  <a:gd name="T7" fmla="*/ 13 h 16"/>
                  <a:gd name="T8" fmla="*/ 9 w 11"/>
                  <a:gd name="T9" fmla="*/ 13 h 16"/>
                  <a:gd name="T10" fmla="*/ 9 w 11"/>
                  <a:gd name="T11" fmla="*/ 12 h 16"/>
                  <a:gd name="T12" fmla="*/ 11 w 11"/>
                  <a:gd name="T13" fmla="*/ 13 h 16"/>
                  <a:gd name="T14" fmla="*/ 10 w 11"/>
                  <a:gd name="T15" fmla="*/ 13 h 16"/>
                  <a:gd name="T16" fmla="*/ 11 w 11"/>
                  <a:gd name="T17" fmla="*/ 16 h 16"/>
                  <a:gd name="T18" fmla="*/ 11 w 11"/>
                  <a:gd name="T19" fmla="*/ 15 h 16"/>
                  <a:gd name="T20" fmla="*/ 7 w 11"/>
                  <a:gd name="T21" fmla="*/ 13 h 16"/>
                  <a:gd name="T22" fmla="*/ 8 w 11"/>
                  <a:gd name="T23" fmla="*/ 15 h 16"/>
                  <a:gd name="T24" fmla="*/ 6 w 11"/>
                  <a:gd name="T25" fmla="*/ 13 h 16"/>
                  <a:gd name="T26" fmla="*/ 4 w 11"/>
                  <a:gd name="T27" fmla="*/ 13 h 16"/>
                  <a:gd name="T28" fmla="*/ 3 w 11"/>
                  <a:gd name="T29" fmla="*/ 11 h 16"/>
                  <a:gd name="T30" fmla="*/ 2 w 11"/>
                  <a:gd name="T31" fmla="*/ 10 h 16"/>
                  <a:gd name="T32" fmla="*/ 2 w 11"/>
                  <a:gd name="T33" fmla="*/ 11 h 16"/>
                  <a:gd name="T34" fmla="*/ 0 w 11"/>
                  <a:gd name="T35" fmla="*/ 6 h 16"/>
                  <a:gd name="T36" fmla="*/ 2 w 11"/>
                  <a:gd name="T37" fmla="*/ 0 h 16"/>
                  <a:gd name="T38" fmla="*/ 6 w 11"/>
                  <a:gd name="T3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6">
                    <a:moveTo>
                      <a:pt x="6" y="0"/>
                    </a:moveTo>
                    <a:cubicBezTo>
                      <a:pt x="6" y="1"/>
                      <a:pt x="7" y="4"/>
                      <a:pt x="7" y="5"/>
                    </a:cubicBezTo>
                    <a:cubicBezTo>
                      <a:pt x="6" y="6"/>
                      <a:pt x="5" y="7"/>
                      <a:pt x="4" y="9"/>
                    </a:cubicBezTo>
                    <a:cubicBezTo>
                      <a:pt x="4" y="9"/>
                      <a:pt x="5" y="13"/>
                      <a:pt x="6" y="13"/>
                    </a:cubicBezTo>
                    <a:cubicBezTo>
                      <a:pt x="7" y="12"/>
                      <a:pt x="8" y="10"/>
                      <a:pt x="9" y="13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3"/>
                      <a:pt x="11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1" y="16"/>
                      <a:pt x="11" y="15"/>
                    </a:cubicBezTo>
                    <a:cubicBezTo>
                      <a:pt x="9" y="15"/>
                      <a:pt x="9" y="13"/>
                      <a:pt x="7" y="13"/>
                    </a:cubicBezTo>
                    <a:cubicBezTo>
                      <a:pt x="7" y="13"/>
                      <a:pt x="7" y="14"/>
                      <a:pt x="8" y="15"/>
                    </a:cubicBezTo>
                    <a:cubicBezTo>
                      <a:pt x="7" y="14"/>
                      <a:pt x="6" y="13"/>
                      <a:pt x="6" y="13"/>
                    </a:cubicBezTo>
                    <a:cubicBezTo>
                      <a:pt x="5" y="12"/>
                      <a:pt x="4" y="13"/>
                      <a:pt x="4" y="13"/>
                    </a:cubicBezTo>
                    <a:cubicBezTo>
                      <a:pt x="3" y="13"/>
                      <a:pt x="1" y="13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0" y="6"/>
                    </a:cubicBezTo>
                    <a:cubicBezTo>
                      <a:pt x="3" y="7"/>
                      <a:pt x="2" y="2"/>
                      <a:pt x="2" y="0"/>
                    </a:cubicBezTo>
                    <a:cubicBezTo>
                      <a:pt x="2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0" name="Freeform 586"/>
              <p:cNvSpPr>
                <a:spLocks noEditPoints="1"/>
              </p:cNvSpPr>
              <p:nvPr/>
            </p:nvSpPr>
            <p:spPr bwMode="auto">
              <a:xfrm>
                <a:off x="4519" y="2242"/>
                <a:ext cx="31" cy="50"/>
              </a:xfrm>
              <a:custGeom>
                <a:avLst/>
                <a:gdLst>
                  <a:gd name="T0" fmla="*/ 11 w 13"/>
                  <a:gd name="T1" fmla="*/ 17 h 21"/>
                  <a:gd name="T2" fmla="*/ 10 w 13"/>
                  <a:gd name="T3" fmla="*/ 16 h 21"/>
                  <a:gd name="T4" fmla="*/ 10 w 13"/>
                  <a:gd name="T5" fmla="*/ 16 h 21"/>
                  <a:gd name="T6" fmla="*/ 10 w 13"/>
                  <a:gd name="T7" fmla="*/ 18 h 21"/>
                  <a:gd name="T8" fmla="*/ 8 w 13"/>
                  <a:gd name="T9" fmla="*/ 15 h 21"/>
                  <a:gd name="T10" fmla="*/ 6 w 13"/>
                  <a:gd name="T11" fmla="*/ 15 h 21"/>
                  <a:gd name="T12" fmla="*/ 5 w 13"/>
                  <a:gd name="T13" fmla="*/ 15 h 21"/>
                  <a:gd name="T14" fmla="*/ 3 w 13"/>
                  <a:gd name="T15" fmla="*/ 13 h 21"/>
                  <a:gd name="T16" fmla="*/ 2 w 13"/>
                  <a:gd name="T17" fmla="*/ 13 h 21"/>
                  <a:gd name="T18" fmla="*/ 0 w 13"/>
                  <a:gd name="T19" fmla="*/ 6 h 21"/>
                  <a:gd name="T20" fmla="*/ 1 w 13"/>
                  <a:gd name="T21" fmla="*/ 7 h 21"/>
                  <a:gd name="T22" fmla="*/ 2 w 13"/>
                  <a:gd name="T23" fmla="*/ 1 h 21"/>
                  <a:gd name="T24" fmla="*/ 5 w 13"/>
                  <a:gd name="T25" fmla="*/ 0 h 21"/>
                  <a:gd name="T26" fmla="*/ 8 w 13"/>
                  <a:gd name="T27" fmla="*/ 0 h 21"/>
                  <a:gd name="T28" fmla="*/ 8 w 13"/>
                  <a:gd name="T29" fmla="*/ 3 h 21"/>
                  <a:gd name="T30" fmla="*/ 7 w 13"/>
                  <a:gd name="T31" fmla="*/ 8 h 21"/>
                  <a:gd name="T32" fmla="*/ 7 w 13"/>
                  <a:gd name="T33" fmla="*/ 13 h 21"/>
                  <a:gd name="T34" fmla="*/ 7 w 13"/>
                  <a:gd name="T35" fmla="*/ 12 h 21"/>
                  <a:gd name="T36" fmla="*/ 7 w 13"/>
                  <a:gd name="T37" fmla="*/ 13 h 21"/>
                  <a:gd name="T38" fmla="*/ 10 w 13"/>
                  <a:gd name="T39" fmla="*/ 13 h 21"/>
                  <a:gd name="T40" fmla="*/ 12 w 13"/>
                  <a:gd name="T41" fmla="*/ 14 h 21"/>
                  <a:gd name="T42" fmla="*/ 12 w 13"/>
                  <a:gd name="T43" fmla="*/ 15 h 21"/>
                  <a:gd name="T44" fmla="*/ 12 w 13"/>
                  <a:gd name="T45" fmla="*/ 21 h 21"/>
                  <a:gd name="T46" fmla="*/ 4 w 13"/>
                  <a:gd name="T47" fmla="*/ 12 h 21"/>
                  <a:gd name="T48" fmla="*/ 5 w 13"/>
                  <a:gd name="T49" fmla="*/ 14 h 21"/>
                  <a:gd name="T50" fmla="*/ 6 w 13"/>
                  <a:gd name="T51" fmla="*/ 13 h 21"/>
                  <a:gd name="T52" fmla="*/ 3 w 13"/>
                  <a:gd name="T53" fmla="*/ 10 h 21"/>
                  <a:gd name="T54" fmla="*/ 5 w 13"/>
                  <a:gd name="T55" fmla="*/ 10 h 21"/>
                  <a:gd name="T56" fmla="*/ 7 w 13"/>
                  <a:gd name="T57" fmla="*/ 5 h 21"/>
                  <a:gd name="T58" fmla="*/ 7 w 13"/>
                  <a:gd name="T59" fmla="*/ 2 h 21"/>
                  <a:gd name="T60" fmla="*/ 4 w 13"/>
                  <a:gd name="T61" fmla="*/ 2 h 21"/>
                  <a:gd name="T62" fmla="*/ 2 w 13"/>
                  <a:gd name="T6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" h="21">
                    <a:moveTo>
                      <a:pt x="12" y="2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9" y="16"/>
                      <a:pt x="9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5"/>
                    </a:cubicBezTo>
                    <a:cubicBezTo>
                      <a:pt x="7" y="15"/>
                      <a:pt x="7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1"/>
                      <a:pt x="1" y="10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3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9" y="5"/>
                      <a:pt x="9" y="6"/>
                      <a:pt x="9" y="6"/>
                    </a:cubicBezTo>
                    <a:cubicBezTo>
                      <a:pt x="8" y="7"/>
                      <a:pt x="8" y="7"/>
                      <a:pt x="7" y="8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6" y="10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3" y="16"/>
                      <a:pt x="13" y="18"/>
                    </a:cubicBezTo>
                    <a:lnTo>
                      <a:pt x="12" y="21"/>
                    </a:lnTo>
                    <a:close/>
                    <a:moveTo>
                      <a:pt x="5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5" y="13"/>
                      <a:pt x="5" y="12"/>
                      <a:pt x="5" y="12"/>
                    </a:cubicBezTo>
                    <a:close/>
                    <a:moveTo>
                      <a:pt x="3" y="10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9"/>
                      <a:pt x="5" y="8"/>
                      <a:pt x="6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5"/>
                      <a:pt x="4" y="8"/>
                      <a:pt x="2" y="8"/>
                    </a:cubicBezTo>
                    <a:cubicBezTo>
                      <a:pt x="2" y="9"/>
                      <a:pt x="2" y="1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1" name="Freeform 587"/>
              <p:cNvSpPr/>
              <p:nvPr/>
            </p:nvSpPr>
            <p:spPr bwMode="auto">
              <a:xfrm>
                <a:off x="4524" y="2275"/>
                <a:ext cx="11" cy="10"/>
              </a:xfrm>
              <a:custGeom>
                <a:avLst/>
                <a:gdLst>
                  <a:gd name="T0" fmla="*/ 0 w 5"/>
                  <a:gd name="T1" fmla="*/ 1 h 4"/>
                  <a:gd name="T2" fmla="*/ 3 w 5"/>
                  <a:gd name="T3" fmla="*/ 4 h 4"/>
                  <a:gd name="T4" fmla="*/ 0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3" y="0"/>
                      <a:pt x="5" y="3"/>
                      <a:pt x="3" y="4"/>
                    </a:cubicBezTo>
                    <a:cubicBezTo>
                      <a:pt x="2" y="3"/>
                      <a:pt x="2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2" name="Freeform 588"/>
              <p:cNvSpPr>
                <a:spLocks noEditPoints="1"/>
              </p:cNvSpPr>
              <p:nvPr/>
            </p:nvSpPr>
            <p:spPr bwMode="auto">
              <a:xfrm>
                <a:off x="4521" y="2275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5 h 5"/>
                  <a:gd name="T4" fmla="*/ 3 w 5"/>
                  <a:gd name="T5" fmla="*/ 4 h 5"/>
                  <a:gd name="T6" fmla="*/ 1 w 5"/>
                  <a:gd name="T7" fmla="*/ 2 h 5"/>
                  <a:gd name="T8" fmla="*/ 0 w 5"/>
                  <a:gd name="T9" fmla="*/ 1 h 5"/>
                  <a:gd name="T10" fmla="*/ 1 w 5"/>
                  <a:gd name="T11" fmla="*/ 0 h 5"/>
                  <a:gd name="T12" fmla="*/ 5 w 5"/>
                  <a:gd name="T13" fmla="*/ 2 h 5"/>
                  <a:gd name="T14" fmla="*/ 4 w 5"/>
                  <a:gd name="T15" fmla="*/ 5 h 5"/>
                  <a:gd name="T16" fmla="*/ 3 w 5"/>
                  <a:gd name="T17" fmla="*/ 5 h 5"/>
                  <a:gd name="T18" fmla="*/ 3 w 5"/>
                  <a:gd name="T19" fmla="*/ 2 h 5"/>
                  <a:gd name="T20" fmla="*/ 4 w 5"/>
                  <a:gd name="T21" fmla="*/ 3 h 5"/>
                  <a:gd name="T22" fmla="*/ 4 w 5"/>
                  <a:gd name="T23" fmla="*/ 3 h 5"/>
                  <a:gd name="T24" fmla="*/ 3 w 5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5" y="1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lnTo>
                      <a:pt x="3" y="5"/>
                    </a:lnTo>
                    <a:close/>
                    <a:moveTo>
                      <a:pt x="3" y="2"/>
                    </a:move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3" name="Freeform 589"/>
              <p:cNvSpPr/>
              <p:nvPr/>
            </p:nvSpPr>
            <p:spPr bwMode="auto">
              <a:xfrm>
                <a:off x="4317" y="2190"/>
                <a:ext cx="34" cy="38"/>
              </a:xfrm>
              <a:custGeom>
                <a:avLst/>
                <a:gdLst>
                  <a:gd name="T0" fmla="*/ 14 w 14"/>
                  <a:gd name="T1" fmla="*/ 13 h 16"/>
                  <a:gd name="T2" fmla="*/ 13 w 14"/>
                  <a:gd name="T3" fmla="*/ 16 h 16"/>
                  <a:gd name="T4" fmla="*/ 11 w 14"/>
                  <a:gd name="T5" fmla="*/ 11 h 16"/>
                  <a:gd name="T6" fmla="*/ 8 w 14"/>
                  <a:gd name="T7" fmla="*/ 11 h 16"/>
                  <a:gd name="T8" fmla="*/ 7 w 14"/>
                  <a:gd name="T9" fmla="*/ 14 h 16"/>
                  <a:gd name="T10" fmla="*/ 7 w 14"/>
                  <a:gd name="T11" fmla="*/ 13 h 16"/>
                  <a:gd name="T12" fmla="*/ 4 w 14"/>
                  <a:gd name="T13" fmla="*/ 14 h 16"/>
                  <a:gd name="T14" fmla="*/ 3 w 14"/>
                  <a:gd name="T15" fmla="*/ 8 h 16"/>
                  <a:gd name="T16" fmla="*/ 3 w 14"/>
                  <a:gd name="T17" fmla="*/ 4 h 16"/>
                  <a:gd name="T18" fmla="*/ 3 w 14"/>
                  <a:gd name="T19" fmla="*/ 0 h 16"/>
                  <a:gd name="T20" fmla="*/ 3 w 14"/>
                  <a:gd name="T21" fmla="*/ 1 h 16"/>
                  <a:gd name="T22" fmla="*/ 4 w 14"/>
                  <a:gd name="T23" fmla="*/ 0 h 16"/>
                  <a:gd name="T24" fmla="*/ 5 w 14"/>
                  <a:gd name="T25" fmla="*/ 1 h 16"/>
                  <a:gd name="T26" fmla="*/ 13 w 14"/>
                  <a:gd name="T27" fmla="*/ 4 h 16"/>
                  <a:gd name="T28" fmla="*/ 11 w 14"/>
                  <a:gd name="T29" fmla="*/ 10 h 16"/>
                  <a:gd name="T30" fmla="*/ 12 w 14"/>
                  <a:gd name="T31" fmla="*/ 8 h 16"/>
                  <a:gd name="T32" fmla="*/ 14 w 14"/>
                  <a:gd name="T3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4" y="13"/>
                    </a:moveTo>
                    <a:cubicBezTo>
                      <a:pt x="14" y="15"/>
                      <a:pt x="13" y="14"/>
                      <a:pt x="13" y="16"/>
                    </a:cubicBezTo>
                    <a:cubicBezTo>
                      <a:pt x="13" y="15"/>
                      <a:pt x="12" y="11"/>
                      <a:pt x="11" y="11"/>
                    </a:cubicBezTo>
                    <a:cubicBezTo>
                      <a:pt x="10" y="11"/>
                      <a:pt x="9" y="10"/>
                      <a:pt x="8" y="11"/>
                    </a:cubicBezTo>
                    <a:cubicBezTo>
                      <a:pt x="8" y="12"/>
                      <a:pt x="8" y="13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5" y="14"/>
                      <a:pt x="4" y="14"/>
                    </a:cubicBezTo>
                    <a:cubicBezTo>
                      <a:pt x="3" y="12"/>
                      <a:pt x="3" y="10"/>
                      <a:pt x="3" y="8"/>
                    </a:cubicBezTo>
                    <a:cubicBezTo>
                      <a:pt x="3" y="7"/>
                      <a:pt x="0" y="3"/>
                      <a:pt x="3" y="4"/>
                    </a:cubicBezTo>
                    <a:cubicBezTo>
                      <a:pt x="2" y="2"/>
                      <a:pt x="1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5"/>
                      <a:pt x="10" y="4"/>
                      <a:pt x="13" y="4"/>
                    </a:cubicBezTo>
                    <a:cubicBezTo>
                      <a:pt x="11" y="6"/>
                      <a:pt x="8" y="8"/>
                      <a:pt x="11" y="10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10"/>
                      <a:pt x="13" y="12"/>
                      <a:pt x="1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4" name="Freeform 590"/>
              <p:cNvSpPr>
                <a:spLocks noEditPoints="1"/>
              </p:cNvSpPr>
              <p:nvPr/>
            </p:nvSpPr>
            <p:spPr bwMode="auto">
              <a:xfrm>
                <a:off x="4320" y="2185"/>
                <a:ext cx="33" cy="55"/>
              </a:xfrm>
              <a:custGeom>
                <a:avLst/>
                <a:gdLst>
                  <a:gd name="T0" fmla="*/ 11 w 14"/>
                  <a:gd name="T1" fmla="*/ 18 h 23"/>
                  <a:gd name="T2" fmla="*/ 10 w 14"/>
                  <a:gd name="T3" fmla="*/ 14 h 23"/>
                  <a:gd name="T4" fmla="*/ 8 w 14"/>
                  <a:gd name="T5" fmla="*/ 13 h 23"/>
                  <a:gd name="T6" fmla="*/ 7 w 14"/>
                  <a:gd name="T7" fmla="*/ 16 h 23"/>
                  <a:gd name="T8" fmla="*/ 6 w 14"/>
                  <a:gd name="T9" fmla="*/ 16 h 23"/>
                  <a:gd name="T10" fmla="*/ 4 w 14"/>
                  <a:gd name="T11" fmla="*/ 17 h 23"/>
                  <a:gd name="T12" fmla="*/ 2 w 14"/>
                  <a:gd name="T13" fmla="*/ 17 h 23"/>
                  <a:gd name="T14" fmla="*/ 2 w 14"/>
                  <a:gd name="T15" fmla="*/ 14 h 23"/>
                  <a:gd name="T16" fmla="*/ 1 w 14"/>
                  <a:gd name="T17" fmla="*/ 8 h 23"/>
                  <a:gd name="T18" fmla="*/ 1 w 14"/>
                  <a:gd name="T19" fmla="*/ 5 h 23"/>
                  <a:gd name="T20" fmla="*/ 2 w 14"/>
                  <a:gd name="T21" fmla="*/ 1 h 23"/>
                  <a:gd name="T22" fmla="*/ 2 w 14"/>
                  <a:gd name="T23" fmla="*/ 2 h 23"/>
                  <a:gd name="T24" fmla="*/ 3 w 14"/>
                  <a:gd name="T25" fmla="*/ 1 h 23"/>
                  <a:gd name="T26" fmla="*/ 4 w 14"/>
                  <a:gd name="T27" fmla="*/ 3 h 23"/>
                  <a:gd name="T28" fmla="*/ 5 w 14"/>
                  <a:gd name="T29" fmla="*/ 0 h 23"/>
                  <a:gd name="T30" fmla="*/ 10 w 14"/>
                  <a:gd name="T31" fmla="*/ 5 h 23"/>
                  <a:gd name="T32" fmla="*/ 13 w 14"/>
                  <a:gd name="T33" fmla="*/ 6 h 23"/>
                  <a:gd name="T34" fmla="*/ 11 w 14"/>
                  <a:gd name="T35" fmla="*/ 7 h 23"/>
                  <a:gd name="T36" fmla="*/ 10 w 14"/>
                  <a:gd name="T37" fmla="*/ 11 h 23"/>
                  <a:gd name="T38" fmla="*/ 11 w 14"/>
                  <a:gd name="T39" fmla="*/ 10 h 23"/>
                  <a:gd name="T40" fmla="*/ 12 w 14"/>
                  <a:gd name="T41" fmla="*/ 10 h 23"/>
                  <a:gd name="T42" fmla="*/ 13 w 14"/>
                  <a:gd name="T43" fmla="*/ 15 h 23"/>
                  <a:gd name="T44" fmla="*/ 13 w 14"/>
                  <a:gd name="T45" fmla="*/ 18 h 23"/>
                  <a:gd name="T46" fmla="*/ 11 w 14"/>
                  <a:gd name="T47" fmla="*/ 13 h 23"/>
                  <a:gd name="T48" fmla="*/ 12 w 14"/>
                  <a:gd name="T49" fmla="*/ 15 h 23"/>
                  <a:gd name="T50" fmla="*/ 11 w 14"/>
                  <a:gd name="T51" fmla="*/ 12 h 23"/>
                  <a:gd name="T52" fmla="*/ 11 w 14"/>
                  <a:gd name="T53" fmla="*/ 13 h 23"/>
                  <a:gd name="T54" fmla="*/ 1 w 14"/>
                  <a:gd name="T55" fmla="*/ 6 h 23"/>
                  <a:gd name="T56" fmla="*/ 2 w 14"/>
                  <a:gd name="T57" fmla="*/ 10 h 23"/>
                  <a:gd name="T58" fmla="*/ 3 w 14"/>
                  <a:gd name="T59" fmla="*/ 15 h 23"/>
                  <a:gd name="T60" fmla="*/ 5 w 14"/>
                  <a:gd name="T61" fmla="*/ 14 h 23"/>
                  <a:gd name="T62" fmla="*/ 6 w 14"/>
                  <a:gd name="T63" fmla="*/ 14 h 23"/>
                  <a:gd name="T64" fmla="*/ 7 w 14"/>
                  <a:gd name="T65" fmla="*/ 12 h 23"/>
                  <a:gd name="T66" fmla="*/ 9 w 14"/>
                  <a:gd name="T67" fmla="*/ 12 h 23"/>
                  <a:gd name="T68" fmla="*/ 8 w 14"/>
                  <a:gd name="T69" fmla="*/ 11 h 23"/>
                  <a:gd name="T70" fmla="*/ 10 w 14"/>
                  <a:gd name="T71" fmla="*/ 7 h 23"/>
                  <a:gd name="T72" fmla="*/ 3 w 14"/>
                  <a:gd name="T73" fmla="*/ 4 h 23"/>
                  <a:gd name="T74" fmla="*/ 2 w 14"/>
                  <a:gd name="T75" fmla="*/ 3 h 23"/>
                  <a:gd name="T76" fmla="*/ 2 w 14"/>
                  <a:gd name="T77" fmla="*/ 4 h 23"/>
                  <a:gd name="T78" fmla="*/ 3 w 14"/>
                  <a:gd name="T79" fmla="*/ 7 h 23"/>
                  <a:gd name="T80" fmla="*/ 2 w 14"/>
                  <a:gd name="T8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23">
                    <a:moveTo>
                      <a:pt x="13" y="23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7"/>
                    </a:cubicBezTo>
                    <a:cubicBezTo>
                      <a:pt x="10" y="15"/>
                      <a:pt x="10" y="14"/>
                      <a:pt x="10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4" y="16"/>
                      <a:pt x="4" y="17"/>
                    </a:cubicBezTo>
                    <a:cubicBezTo>
                      <a:pt x="4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1" y="13"/>
                      <a:pt x="1" y="11"/>
                      <a:pt x="1" y="10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7" y="5"/>
                      <a:pt x="10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0" y="8"/>
                      <a:pt x="9" y="10"/>
                      <a:pt x="9" y="10"/>
                    </a:cubicBezTo>
                    <a:cubicBezTo>
                      <a:pt x="9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3" y="12"/>
                      <a:pt x="13" y="13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6"/>
                      <a:pt x="13" y="17"/>
                      <a:pt x="13" y="17"/>
                    </a:cubicBezTo>
                    <a:cubicBezTo>
                      <a:pt x="13" y="18"/>
                      <a:pt x="12" y="18"/>
                      <a:pt x="13" y="18"/>
                    </a:cubicBezTo>
                    <a:lnTo>
                      <a:pt x="13" y="23"/>
                    </a:lnTo>
                    <a:close/>
                    <a:moveTo>
                      <a:pt x="11" y="13"/>
                    </a:moveTo>
                    <a:cubicBezTo>
                      <a:pt x="11" y="13"/>
                      <a:pt x="12" y="15"/>
                      <a:pt x="12" y="16"/>
                    </a:cubicBezTo>
                    <a:cubicBezTo>
                      <a:pt x="12" y="16"/>
                      <a:pt x="12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lnTo>
                      <a:pt x="11" y="13"/>
                    </a:lnTo>
                    <a:close/>
                    <a:moveTo>
                      <a:pt x="2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7"/>
                      <a:pt x="2" y="8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11"/>
                      <a:pt x="3" y="13"/>
                      <a:pt x="3" y="14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5" y="15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9"/>
                      <a:pt x="9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5" y="6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5" name="Freeform 591"/>
              <p:cNvSpPr/>
              <p:nvPr/>
            </p:nvSpPr>
            <p:spPr bwMode="auto">
              <a:xfrm>
                <a:off x="4336" y="22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6" name="Freeform 592"/>
              <p:cNvSpPr/>
              <p:nvPr/>
            </p:nvSpPr>
            <p:spPr bwMode="auto">
              <a:xfrm>
                <a:off x="4336" y="2216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1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7" name="Freeform 593"/>
              <p:cNvSpPr/>
              <p:nvPr/>
            </p:nvSpPr>
            <p:spPr bwMode="auto">
              <a:xfrm>
                <a:off x="4322" y="2178"/>
                <a:ext cx="26" cy="12"/>
              </a:xfrm>
              <a:custGeom>
                <a:avLst/>
                <a:gdLst>
                  <a:gd name="T0" fmla="*/ 2 w 11"/>
                  <a:gd name="T1" fmla="*/ 3 h 5"/>
                  <a:gd name="T2" fmla="*/ 11 w 11"/>
                  <a:gd name="T3" fmla="*/ 3 h 5"/>
                  <a:gd name="T4" fmla="*/ 7 w 11"/>
                  <a:gd name="T5" fmla="*/ 0 h 5"/>
                  <a:gd name="T6" fmla="*/ 2 w 11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2" y="3"/>
                    </a:moveTo>
                    <a:cubicBezTo>
                      <a:pt x="0" y="5"/>
                      <a:pt x="10" y="5"/>
                      <a:pt x="11" y="3"/>
                    </a:cubicBezTo>
                    <a:cubicBezTo>
                      <a:pt x="11" y="2"/>
                      <a:pt x="8" y="0"/>
                      <a:pt x="7" y="0"/>
                    </a:cubicBezTo>
                    <a:cubicBezTo>
                      <a:pt x="4" y="0"/>
                      <a:pt x="4" y="1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8" name="Freeform 594"/>
              <p:cNvSpPr>
                <a:spLocks noEditPoints="1"/>
              </p:cNvSpPr>
              <p:nvPr/>
            </p:nvSpPr>
            <p:spPr bwMode="auto">
              <a:xfrm>
                <a:off x="4325" y="2175"/>
                <a:ext cx="23" cy="15"/>
              </a:xfrm>
              <a:custGeom>
                <a:avLst/>
                <a:gdLst>
                  <a:gd name="T0" fmla="*/ 5 w 10"/>
                  <a:gd name="T1" fmla="*/ 6 h 6"/>
                  <a:gd name="T2" fmla="*/ 5 w 10"/>
                  <a:gd name="T3" fmla="*/ 6 h 6"/>
                  <a:gd name="T4" fmla="*/ 0 w 10"/>
                  <a:gd name="T5" fmla="*/ 5 h 6"/>
                  <a:gd name="T6" fmla="*/ 0 w 10"/>
                  <a:gd name="T7" fmla="*/ 3 h 6"/>
                  <a:gd name="T8" fmla="*/ 1 w 10"/>
                  <a:gd name="T9" fmla="*/ 2 h 6"/>
                  <a:gd name="T10" fmla="*/ 6 w 10"/>
                  <a:gd name="T11" fmla="*/ 1 h 6"/>
                  <a:gd name="T12" fmla="*/ 10 w 10"/>
                  <a:gd name="T13" fmla="*/ 4 h 6"/>
                  <a:gd name="T14" fmla="*/ 5 w 10"/>
                  <a:gd name="T15" fmla="*/ 6 h 6"/>
                  <a:gd name="T16" fmla="*/ 4 w 10"/>
                  <a:gd name="T17" fmla="*/ 2 h 6"/>
                  <a:gd name="T18" fmla="*/ 2 w 10"/>
                  <a:gd name="T19" fmla="*/ 3 h 6"/>
                  <a:gd name="T20" fmla="*/ 1 w 10"/>
                  <a:gd name="T21" fmla="*/ 4 h 6"/>
                  <a:gd name="T22" fmla="*/ 5 w 10"/>
                  <a:gd name="T23" fmla="*/ 5 h 6"/>
                  <a:gd name="T24" fmla="*/ 5 w 10"/>
                  <a:gd name="T25" fmla="*/ 5 h 6"/>
                  <a:gd name="T26" fmla="*/ 9 w 10"/>
                  <a:gd name="T27" fmla="*/ 4 h 6"/>
                  <a:gd name="T28" fmla="*/ 5 w 10"/>
                  <a:gd name="T29" fmla="*/ 2 h 6"/>
                  <a:gd name="T30" fmla="*/ 4 w 10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6"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1" y="6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3" y="0"/>
                      <a:pt x="6" y="1"/>
                    </a:cubicBezTo>
                    <a:cubicBezTo>
                      <a:pt x="6" y="1"/>
                      <a:pt x="10" y="2"/>
                      <a:pt x="10" y="4"/>
                    </a:cubicBezTo>
                    <a:cubicBezTo>
                      <a:pt x="10" y="5"/>
                      <a:pt x="7" y="6"/>
                      <a:pt x="5" y="6"/>
                    </a:cubicBezTo>
                    <a:close/>
                    <a:moveTo>
                      <a:pt x="4" y="2"/>
                    </a:moveTo>
                    <a:cubicBezTo>
                      <a:pt x="4" y="2"/>
                      <a:pt x="3" y="2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2" y="4"/>
                      <a:pt x="3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39" name="Freeform 595"/>
              <p:cNvSpPr/>
              <p:nvPr/>
            </p:nvSpPr>
            <p:spPr bwMode="auto">
              <a:xfrm>
                <a:off x="4348" y="2173"/>
                <a:ext cx="55" cy="126"/>
              </a:xfrm>
              <a:custGeom>
                <a:avLst/>
                <a:gdLst>
                  <a:gd name="T0" fmla="*/ 23 w 23"/>
                  <a:gd name="T1" fmla="*/ 21 h 53"/>
                  <a:gd name="T2" fmla="*/ 16 w 23"/>
                  <a:gd name="T3" fmla="*/ 27 h 53"/>
                  <a:gd name="T4" fmla="*/ 17 w 23"/>
                  <a:gd name="T5" fmla="*/ 36 h 53"/>
                  <a:gd name="T6" fmla="*/ 17 w 23"/>
                  <a:gd name="T7" fmla="*/ 37 h 53"/>
                  <a:gd name="T8" fmla="*/ 16 w 23"/>
                  <a:gd name="T9" fmla="*/ 40 h 53"/>
                  <a:gd name="T10" fmla="*/ 18 w 23"/>
                  <a:gd name="T11" fmla="*/ 43 h 53"/>
                  <a:gd name="T12" fmla="*/ 19 w 23"/>
                  <a:gd name="T13" fmla="*/ 48 h 53"/>
                  <a:gd name="T14" fmla="*/ 17 w 23"/>
                  <a:gd name="T15" fmla="*/ 53 h 53"/>
                  <a:gd name="T16" fmla="*/ 17 w 23"/>
                  <a:gd name="T17" fmla="*/ 48 h 53"/>
                  <a:gd name="T18" fmla="*/ 16 w 23"/>
                  <a:gd name="T19" fmla="*/ 43 h 53"/>
                  <a:gd name="T20" fmla="*/ 16 w 23"/>
                  <a:gd name="T21" fmla="*/ 43 h 53"/>
                  <a:gd name="T22" fmla="*/ 14 w 23"/>
                  <a:gd name="T23" fmla="*/ 37 h 53"/>
                  <a:gd name="T24" fmla="*/ 12 w 23"/>
                  <a:gd name="T25" fmla="*/ 33 h 53"/>
                  <a:gd name="T26" fmla="*/ 6 w 23"/>
                  <a:gd name="T27" fmla="*/ 36 h 53"/>
                  <a:gd name="T28" fmla="*/ 5 w 23"/>
                  <a:gd name="T29" fmla="*/ 37 h 53"/>
                  <a:gd name="T30" fmla="*/ 4 w 23"/>
                  <a:gd name="T31" fmla="*/ 28 h 53"/>
                  <a:gd name="T32" fmla="*/ 3 w 23"/>
                  <a:gd name="T33" fmla="*/ 27 h 53"/>
                  <a:gd name="T34" fmla="*/ 4 w 23"/>
                  <a:gd name="T35" fmla="*/ 28 h 53"/>
                  <a:gd name="T36" fmla="*/ 0 w 23"/>
                  <a:gd name="T37" fmla="*/ 23 h 53"/>
                  <a:gd name="T38" fmla="*/ 2 w 23"/>
                  <a:gd name="T39" fmla="*/ 18 h 53"/>
                  <a:gd name="T40" fmla="*/ 3 w 23"/>
                  <a:gd name="T41" fmla="*/ 17 h 53"/>
                  <a:gd name="T42" fmla="*/ 5 w 23"/>
                  <a:gd name="T43" fmla="*/ 14 h 53"/>
                  <a:gd name="T44" fmla="*/ 8 w 23"/>
                  <a:gd name="T45" fmla="*/ 9 h 53"/>
                  <a:gd name="T46" fmla="*/ 9 w 23"/>
                  <a:gd name="T47" fmla="*/ 6 h 53"/>
                  <a:gd name="T48" fmla="*/ 12 w 23"/>
                  <a:gd name="T49" fmla="*/ 5 h 53"/>
                  <a:gd name="T50" fmla="*/ 15 w 23"/>
                  <a:gd name="T51" fmla="*/ 2 h 53"/>
                  <a:gd name="T52" fmla="*/ 17 w 23"/>
                  <a:gd name="T53" fmla="*/ 8 h 53"/>
                  <a:gd name="T54" fmla="*/ 15 w 23"/>
                  <a:gd name="T55" fmla="*/ 11 h 53"/>
                  <a:gd name="T56" fmla="*/ 14 w 23"/>
                  <a:gd name="T57" fmla="*/ 15 h 53"/>
                  <a:gd name="T58" fmla="*/ 17 w 23"/>
                  <a:gd name="T59" fmla="*/ 14 h 53"/>
                  <a:gd name="T60" fmla="*/ 19 w 23"/>
                  <a:gd name="T61" fmla="*/ 18 h 53"/>
                  <a:gd name="T62" fmla="*/ 20 w 23"/>
                  <a:gd name="T63" fmla="*/ 20 h 53"/>
                  <a:gd name="T64" fmla="*/ 23 w 23"/>
                  <a:gd name="T65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53">
                    <a:moveTo>
                      <a:pt x="23" y="21"/>
                    </a:moveTo>
                    <a:cubicBezTo>
                      <a:pt x="21" y="23"/>
                      <a:pt x="19" y="26"/>
                      <a:pt x="16" y="27"/>
                    </a:cubicBezTo>
                    <a:cubicBezTo>
                      <a:pt x="12" y="27"/>
                      <a:pt x="16" y="34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7" y="38"/>
                      <a:pt x="16" y="39"/>
                      <a:pt x="16" y="40"/>
                    </a:cubicBezTo>
                    <a:cubicBezTo>
                      <a:pt x="15" y="41"/>
                      <a:pt x="18" y="42"/>
                      <a:pt x="18" y="43"/>
                    </a:cubicBezTo>
                    <a:cubicBezTo>
                      <a:pt x="18" y="45"/>
                      <a:pt x="19" y="46"/>
                      <a:pt x="19" y="48"/>
                    </a:cubicBezTo>
                    <a:cubicBezTo>
                      <a:pt x="20" y="49"/>
                      <a:pt x="17" y="51"/>
                      <a:pt x="17" y="53"/>
                    </a:cubicBezTo>
                    <a:cubicBezTo>
                      <a:pt x="16" y="51"/>
                      <a:pt x="19" y="49"/>
                      <a:pt x="17" y="48"/>
                    </a:cubicBezTo>
                    <a:cubicBezTo>
                      <a:pt x="17" y="47"/>
                      <a:pt x="17" y="44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41"/>
                      <a:pt x="15" y="39"/>
                      <a:pt x="14" y="37"/>
                    </a:cubicBezTo>
                    <a:cubicBezTo>
                      <a:pt x="14" y="34"/>
                      <a:pt x="12" y="35"/>
                      <a:pt x="12" y="33"/>
                    </a:cubicBezTo>
                    <a:cubicBezTo>
                      <a:pt x="12" y="36"/>
                      <a:pt x="6" y="39"/>
                      <a:pt x="6" y="36"/>
                    </a:cubicBezTo>
                    <a:cubicBezTo>
                      <a:pt x="6" y="37"/>
                      <a:pt x="5" y="37"/>
                      <a:pt x="5" y="37"/>
                    </a:cubicBezTo>
                    <a:cubicBezTo>
                      <a:pt x="6" y="34"/>
                      <a:pt x="6" y="31"/>
                      <a:pt x="4" y="28"/>
                    </a:cubicBezTo>
                    <a:cubicBezTo>
                      <a:pt x="4" y="28"/>
                      <a:pt x="3" y="28"/>
                      <a:pt x="3" y="27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5"/>
                      <a:pt x="0" y="26"/>
                      <a:pt x="0" y="23"/>
                    </a:cubicBezTo>
                    <a:cubicBezTo>
                      <a:pt x="0" y="21"/>
                      <a:pt x="2" y="20"/>
                      <a:pt x="2" y="18"/>
                    </a:cubicBezTo>
                    <a:cubicBezTo>
                      <a:pt x="2" y="17"/>
                      <a:pt x="3" y="18"/>
                      <a:pt x="3" y="17"/>
                    </a:cubicBezTo>
                    <a:cubicBezTo>
                      <a:pt x="3" y="15"/>
                      <a:pt x="3" y="15"/>
                      <a:pt x="5" y="14"/>
                    </a:cubicBezTo>
                    <a:cubicBezTo>
                      <a:pt x="5" y="14"/>
                      <a:pt x="8" y="9"/>
                      <a:pt x="8" y="9"/>
                    </a:cubicBezTo>
                    <a:cubicBezTo>
                      <a:pt x="8" y="7"/>
                      <a:pt x="8" y="7"/>
                      <a:pt x="9" y="6"/>
                    </a:cubicBezTo>
                    <a:cubicBezTo>
                      <a:pt x="10" y="5"/>
                      <a:pt x="12" y="6"/>
                      <a:pt x="12" y="5"/>
                    </a:cubicBezTo>
                    <a:cubicBezTo>
                      <a:pt x="13" y="5"/>
                      <a:pt x="13" y="0"/>
                      <a:pt x="15" y="2"/>
                    </a:cubicBezTo>
                    <a:cubicBezTo>
                      <a:pt x="16" y="4"/>
                      <a:pt x="18" y="6"/>
                      <a:pt x="17" y="8"/>
                    </a:cubicBezTo>
                    <a:cubicBezTo>
                      <a:pt x="17" y="9"/>
                      <a:pt x="15" y="10"/>
                      <a:pt x="15" y="11"/>
                    </a:cubicBezTo>
                    <a:cubicBezTo>
                      <a:pt x="14" y="12"/>
                      <a:pt x="14" y="14"/>
                      <a:pt x="14" y="15"/>
                    </a:cubicBezTo>
                    <a:cubicBezTo>
                      <a:pt x="15" y="15"/>
                      <a:pt x="17" y="13"/>
                      <a:pt x="17" y="14"/>
                    </a:cubicBezTo>
                    <a:cubicBezTo>
                      <a:pt x="18" y="15"/>
                      <a:pt x="19" y="17"/>
                      <a:pt x="19" y="18"/>
                    </a:cubicBezTo>
                    <a:cubicBezTo>
                      <a:pt x="18" y="20"/>
                      <a:pt x="19" y="19"/>
                      <a:pt x="20" y="20"/>
                    </a:cubicBezTo>
                    <a:cubicBezTo>
                      <a:pt x="22" y="22"/>
                      <a:pt x="22" y="20"/>
                      <a:pt x="2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0" name="Freeform 596"/>
              <p:cNvSpPr>
                <a:spLocks noEditPoints="1"/>
              </p:cNvSpPr>
              <p:nvPr/>
            </p:nvSpPr>
            <p:spPr bwMode="auto">
              <a:xfrm>
                <a:off x="4346" y="2175"/>
                <a:ext cx="59" cy="126"/>
              </a:xfrm>
              <a:custGeom>
                <a:avLst/>
                <a:gdLst>
                  <a:gd name="T0" fmla="*/ 17 w 25"/>
                  <a:gd name="T1" fmla="*/ 49 h 53"/>
                  <a:gd name="T2" fmla="*/ 17 w 25"/>
                  <a:gd name="T3" fmla="*/ 47 h 53"/>
                  <a:gd name="T4" fmla="*/ 16 w 25"/>
                  <a:gd name="T5" fmla="*/ 42 h 53"/>
                  <a:gd name="T6" fmla="*/ 13 w 25"/>
                  <a:gd name="T7" fmla="*/ 34 h 53"/>
                  <a:gd name="T8" fmla="*/ 5 w 25"/>
                  <a:gd name="T9" fmla="*/ 37 h 53"/>
                  <a:gd name="T10" fmla="*/ 4 w 25"/>
                  <a:gd name="T11" fmla="*/ 28 h 53"/>
                  <a:gd name="T12" fmla="*/ 3 w 25"/>
                  <a:gd name="T13" fmla="*/ 25 h 53"/>
                  <a:gd name="T14" fmla="*/ 2 w 25"/>
                  <a:gd name="T15" fmla="*/ 18 h 53"/>
                  <a:gd name="T16" fmla="*/ 5 w 25"/>
                  <a:gd name="T17" fmla="*/ 13 h 53"/>
                  <a:gd name="T18" fmla="*/ 10 w 25"/>
                  <a:gd name="T19" fmla="*/ 5 h 53"/>
                  <a:gd name="T20" fmla="*/ 13 w 25"/>
                  <a:gd name="T21" fmla="*/ 3 h 53"/>
                  <a:gd name="T22" fmla="*/ 17 w 25"/>
                  <a:gd name="T23" fmla="*/ 1 h 53"/>
                  <a:gd name="T24" fmla="*/ 17 w 25"/>
                  <a:gd name="T25" fmla="*/ 9 h 53"/>
                  <a:gd name="T26" fmla="*/ 18 w 25"/>
                  <a:gd name="T27" fmla="*/ 12 h 53"/>
                  <a:gd name="T28" fmla="*/ 21 w 25"/>
                  <a:gd name="T29" fmla="*/ 17 h 53"/>
                  <a:gd name="T30" fmla="*/ 22 w 25"/>
                  <a:gd name="T31" fmla="*/ 19 h 53"/>
                  <a:gd name="T32" fmla="*/ 25 w 25"/>
                  <a:gd name="T33" fmla="*/ 20 h 53"/>
                  <a:gd name="T34" fmla="*/ 17 w 25"/>
                  <a:gd name="T35" fmla="*/ 26 h 53"/>
                  <a:gd name="T36" fmla="*/ 18 w 25"/>
                  <a:gd name="T37" fmla="*/ 35 h 53"/>
                  <a:gd name="T38" fmla="*/ 19 w 25"/>
                  <a:gd name="T39" fmla="*/ 36 h 53"/>
                  <a:gd name="T40" fmla="*/ 20 w 25"/>
                  <a:gd name="T41" fmla="*/ 42 h 53"/>
                  <a:gd name="T42" fmla="*/ 19 w 25"/>
                  <a:gd name="T43" fmla="*/ 52 h 53"/>
                  <a:gd name="T44" fmla="*/ 19 w 25"/>
                  <a:gd name="T45" fmla="*/ 48 h 53"/>
                  <a:gd name="T46" fmla="*/ 17 w 25"/>
                  <a:gd name="T47" fmla="*/ 41 h 53"/>
                  <a:gd name="T48" fmla="*/ 18 w 25"/>
                  <a:gd name="T49" fmla="*/ 47 h 53"/>
                  <a:gd name="T50" fmla="*/ 16 w 25"/>
                  <a:gd name="T51" fmla="*/ 36 h 53"/>
                  <a:gd name="T52" fmla="*/ 17 w 25"/>
                  <a:gd name="T53" fmla="*/ 35 h 53"/>
                  <a:gd name="T54" fmla="*/ 17 w 25"/>
                  <a:gd name="T55" fmla="*/ 25 h 53"/>
                  <a:gd name="T56" fmla="*/ 22 w 25"/>
                  <a:gd name="T57" fmla="*/ 21 h 53"/>
                  <a:gd name="T58" fmla="*/ 20 w 25"/>
                  <a:gd name="T59" fmla="*/ 19 h 53"/>
                  <a:gd name="T60" fmla="*/ 18 w 25"/>
                  <a:gd name="T61" fmla="*/ 14 h 53"/>
                  <a:gd name="T62" fmla="*/ 14 w 25"/>
                  <a:gd name="T63" fmla="*/ 14 h 53"/>
                  <a:gd name="T64" fmla="*/ 16 w 25"/>
                  <a:gd name="T65" fmla="*/ 8 h 53"/>
                  <a:gd name="T66" fmla="*/ 15 w 25"/>
                  <a:gd name="T67" fmla="*/ 2 h 53"/>
                  <a:gd name="T68" fmla="*/ 14 w 25"/>
                  <a:gd name="T69" fmla="*/ 4 h 53"/>
                  <a:gd name="T70" fmla="*/ 10 w 25"/>
                  <a:gd name="T71" fmla="*/ 6 h 53"/>
                  <a:gd name="T72" fmla="*/ 6 w 25"/>
                  <a:gd name="T73" fmla="*/ 14 h 53"/>
                  <a:gd name="T74" fmla="*/ 3 w 25"/>
                  <a:gd name="T75" fmla="*/ 17 h 53"/>
                  <a:gd name="T76" fmla="*/ 1 w 25"/>
                  <a:gd name="T77" fmla="*/ 22 h 53"/>
                  <a:gd name="T78" fmla="*/ 6 w 25"/>
                  <a:gd name="T79" fmla="*/ 27 h 53"/>
                  <a:gd name="T80" fmla="*/ 7 w 25"/>
                  <a:gd name="T81" fmla="*/ 35 h 53"/>
                  <a:gd name="T82" fmla="*/ 12 w 25"/>
                  <a:gd name="T83" fmla="*/ 32 h 53"/>
                  <a:gd name="T84" fmla="*/ 13 w 25"/>
                  <a:gd name="T85" fmla="*/ 3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53">
                    <a:moveTo>
                      <a:pt x="19" y="53"/>
                    </a:move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1"/>
                      <a:pt x="17" y="50"/>
                      <a:pt x="17" y="49"/>
                    </a:cubicBezTo>
                    <a:cubicBezTo>
                      <a:pt x="18" y="48"/>
                      <a:pt x="18" y="48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6"/>
                      <a:pt x="17" y="44"/>
                      <a:pt x="17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0"/>
                      <a:pt x="15" y="38"/>
                      <a:pt x="15" y="36"/>
                    </a:cubicBezTo>
                    <a:cubicBezTo>
                      <a:pt x="15" y="35"/>
                      <a:pt x="14" y="35"/>
                      <a:pt x="14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2" y="36"/>
                      <a:pt x="10" y="37"/>
                      <a:pt x="8" y="37"/>
                    </a:cubicBezTo>
                    <a:cubicBezTo>
                      <a:pt x="7" y="37"/>
                      <a:pt x="7" y="37"/>
                      <a:pt x="7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3"/>
                      <a:pt x="6" y="30"/>
                      <a:pt x="5" y="28"/>
                    </a:cubicBezTo>
                    <a:cubicBezTo>
                      <a:pt x="5" y="28"/>
                      <a:pt x="4" y="28"/>
                      <a:pt x="4" y="28"/>
                    </a:cubicBezTo>
                    <a:cubicBezTo>
                      <a:pt x="4" y="27"/>
                      <a:pt x="4" y="27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3" y="25"/>
                      <a:pt x="3" y="25"/>
                    </a:cubicBezTo>
                    <a:cubicBezTo>
                      <a:pt x="2" y="25"/>
                      <a:pt x="0" y="24"/>
                      <a:pt x="0" y="22"/>
                    </a:cubicBezTo>
                    <a:cubicBezTo>
                      <a:pt x="0" y="21"/>
                      <a:pt x="1" y="20"/>
                      <a:pt x="1" y="20"/>
                    </a:cubicBezTo>
                    <a:cubicBezTo>
                      <a:pt x="2" y="19"/>
                      <a:pt x="2" y="18"/>
                      <a:pt x="2" y="18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3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8" y="8"/>
                      <a:pt x="8" y="8"/>
                    </a:cubicBezTo>
                    <a:cubicBezTo>
                      <a:pt x="8" y="6"/>
                      <a:pt x="8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4" y="0"/>
                      <a:pt x="15" y="0"/>
                    </a:cubicBezTo>
                    <a:cubicBezTo>
                      <a:pt x="16" y="0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4"/>
                      <a:pt x="19" y="5"/>
                      <a:pt x="19" y="8"/>
                    </a:cubicBezTo>
                    <a:cubicBezTo>
                      <a:pt x="18" y="8"/>
                      <a:pt x="18" y="9"/>
                      <a:pt x="17" y="9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2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20" y="15"/>
                      <a:pt x="20" y="16"/>
                    </a:cubicBezTo>
                    <a:cubicBezTo>
                      <a:pt x="21" y="16"/>
                      <a:pt x="21" y="16"/>
                      <a:pt x="21" y="17"/>
                    </a:cubicBezTo>
                    <a:cubicBezTo>
                      <a:pt x="21" y="17"/>
                      <a:pt x="20" y="18"/>
                      <a:pt x="20" y="18"/>
                    </a:cubicBezTo>
                    <a:cubicBezTo>
                      <a:pt x="21" y="18"/>
                      <a:pt x="21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4" y="21"/>
                      <a:pt x="24" y="21"/>
                    </a:cubicBezTo>
                    <a:cubicBezTo>
                      <a:pt x="22" y="24"/>
                      <a:pt x="20" y="26"/>
                      <a:pt x="17" y="26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8"/>
                      <a:pt x="17" y="30"/>
                      <a:pt x="17" y="32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9" y="35"/>
                      <a:pt x="19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8" y="40"/>
                    </a:cubicBezTo>
                    <a:cubicBezTo>
                      <a:pt x="19" y="40"/>
                      <a:pt x="20" y="41"/>
                      <a:pt x="20" y="42"/>
                    </a:cubicBezTo>
                    <a:cubicBezTo>
                      <a:pt x="20" y="44"/>
                      <a:pt x="20" y="45"/>
                      <a:pt x="21" y="47"/>
                    </a:cubicBezTo>
                    <a:cubicBezTo>
                      <a:pt x="21" y="47"/>
                      <a:pt x="21" y="48"/>
                      <a:pt x="20" y="49"/>
                    </a:cubicBezTo>
                    <a:cubicBezTo>
                      <a:pt x="19" y="50"/>
                      <a:pt x="19" y="51"/>
                      <a:pt x="19" y="52"/>
                    </a:cubicBezTo>
                    <a:lnTo>
                      <a:pt x="19" y="53"/>
                    </a:lnTo>
                    <a:close/>
                    <a:moveTo>
                      <a:pt x="18" y="47"/>
                    </a:moveTo>
                    <a:cubicBezTo>
                      <a:pt x="19" y="47"/>
                      <a:pt x="19" y="48"/>
                      <a:pt x="19" y="48"/>
                    </a:cubicBezTo>
                    <a:cubicBezTo>
                      <a:pt x="19" y="48"/>
                      <a:pt x="20" y="47"/>
                      <a:pt x="20" y="47"/>
                    </a:cubicBezTo>
                    <a:cubicBezTo>
                      <a:pt x="19" y="45"/>
                      <a:pt x="18" y="44"/>
                      <a:pt x="18" y="42"/>
                    </a:cubicBezTo>
                    <a:cubicBezTo>
                      <a:pt x="18" y="42"/>
                      <a:pt x="18" y="41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3"/>
                      <a:pt x="19" y="45"/>
                      <a:pt x="18" y="47"/>
                    </a:cubicBezTo>
                    <a:close/>
                    <a:moveTo>
                      <a:pt x="13" y="32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4"/>
                      <a:pt x="16" y="34"/>
                      <a:pt x="16" y="36"/>
                    </a:cubicBezTo>
                    <a:cubicBezTo>
                      <a:pt x="16" y="37"/>
                      <a:pt x="16" y="37"/>
                      <a:pt x="16" y="38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4"/>
                      <a:pt x="16" y="33"/>
                      <a:pt x="16" y="32"/>
                    </a:cubicBezTo>
                    <a:cubicBezTo>
                      <a:pt x="15" y="30"/>
                      <a:pt x="14" y="28"/>
                      <a:pt x="15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20" y="25"/>
                      <a:pt x="21" y="23"/>
                      <a:pt x="23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1" y="19"/>
                      <a:pt x="20" y="19"/>
                      <a:pt x="20" y="19"/>
                    </a:cubicBezTo>
                    <a:cubicBezTo>
                      <a:pt x="19" y="19"/>
                      <a:pt x="19" y="18"/>
                      <a:pt x="19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4"/>
                      <a:pt x="16" y="14"/>
                      <a:pt x="15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7" y="8"/>
                      <a:pt x="17" y="8"/>
                      <a:pt x="17" y="7"/>
                    </a:cubicBezTo>
                    <a:cubicBezTo>
                      <a:pt x="18" y="5"/>
                      <a:pt x="17" y="4"/>
                      <a:pt x="16" y="3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8"/>
                    </a:cubicBezTo>
                    <a:cubicBezTo>
                      <a:pt x="9" y="8"/>
                      <a:pt x="7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9"/>
                      <a:pt x="3" y="20"/>
                      <a:pt x="2" y="20"/>
                    </a:cubicBezTo>
                    <a:cubicBezTo>
                      <a:pt x="2" y="21"/>
                      <a:pt x="1" y="22"/>
                      <a:pt x="1" y="22"/>
                    </a:cubicBezTo>
                    <a:cubicBezTo>
                      <a:pt x="2" y="23"/>
                      <a:pt x="2" y="23"/>
                      <a:pt x="3" y="24"/>
                    </a:cubicBezTo>
                    <a:cubicBezTo>
                      <a:pt x="4" y="25"/>
                      <a:pt x="5" y="25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30"/>
                      <a:pt x="8" y="32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9" y="36"/>
                      <a:pt x="12" y="34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1" name="Freeform 597"/>
              <p:cNvSpPr/>
              <p:nvPr/>
            </p:nvSpPr>
            <p:spPr bwMode="auto">
              <a:xfrm>
                <a:off x="4386" y="228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2" name="Freeform 598"/>
              <p:cNvSpPr/>
              <p:nvPr/>
            </p:nvSpPr>
            <p:spPr bwMode="auto">
              <a:xfrm>
                <a:off x="4381" y="2285"/>
                <a:ext cx="8" cy="7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2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0 h 3"/>
                  <a:gd name="T10" fmla="*/ 3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3" name="Freeform 599"/>
              <p:cNvSpPr/>
              <p:nvPr/>
            </p:nvSpPr>
            <p:spPr bwMode="auto">
              <a:xfrm>
                <a:off x="4410" y="2268"/>
                <a:ext cx="35" cy="29"/>
              </a:xfrm>
              <a:custGeom>
                <a:avLst/>
                <a:gdLst>
                  <a:gd name="T0" fmla="*/ 14 w 15"/>
                  <a:gd name="T1" fmla="*/ 0 h 12"/>
                  <a:gd name="T2" fmla="*/ 11 w 15"/>
                  <a:gd name="T3" fmla="*/ 8 h 12"/>
                  <a:gd name="T4" fmla="*/ 10 w 15"/>
                  <a:gd name="T5" fmla="*/ 10 h 12"/>
                  <a:gd name="T6" fmla="*/ 7 w 15"/>
                  <a:gd name="T7" fmla="*/ 11 h 12"/>
                  <a:gd name="T8" fmla="*/ 4 w 15"/>
                  <a:gd name="T9" fmla="*/ 10 h 12"/>
                  <a:gd name="T10" fmla="*/ 3 w 15"/>
                  <a:gd name="T11" fmla="*/ 11 h 12"/>
                  <a:gd name="T12" fmla="*/ 2 w 15"/>
                  <a:gd name="T13" fmla="*/ 8 h 12"/>
                  <a:gd name="T14" fmla="*/ 1 w 15"/>
                  <a:gd name="T15" fmla="*/ 6 h 12"/>
                  <a:gd name="T16" fmla="*/ 3 w 15"/>
                  <a:gd name="T17" fmla="*/ 1 h 12"/>
                  <a:gd name="T18" fmla="*/ 10 w 15"/>
                  <a:gd name="T19" fmla="*/ 2 h 12"/>
                  <a:gd name="T20" fmla="*/ 14 w 15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14" y="0"/>
                    </a:moveTo>
                    <a:cubicBezTo>
                      <a:pt x="14" y="4"/>
                      <a:pt x="15" y="8"/>
                      <a:pt x="11" y="8"/>
                    </a:cubicBezTo>
                    <a:cubicBezTo>
                      <a:pt x="9" y="9"/>
                      <a:pt x="11" y="9"/>
                      <a:pt x="10" y="10"/>
                    </a:cubicBezTo>
                    <a:cubicBezTo>
                      <a:pt x="9" y="11"/>
                      <a:pt x="8" y="10"/>
                      <a:pt x="7" y="11"/>
                    </a:cubicBezTo>
                    <a:cubicBezTo>
                      <a:pt x="7" y="12"/>
                      <a:pt x="4" y="12"/>
                      <a:pt x="4" y="10"/>
                    </a:cubicBezTo>
                    <a:cubicBezTo>
                      <a:pt x="4" y="10"/>
                      <a:pt x="3" y="11"/>
                      <a:pt x="3" y="11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1"/>
                      <a:pt x="8" y="1"/>
                      <a:pt x="10" y="2"/>
                    </a:cubicBezTo>
                    <a:cubicBezTo>
                      <a:pt x="10" y="2"/>
                      <a:pt x="14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4" name="Freeform 600"/>
              <p:cNvSpPr>
                <a:spLocks noEditPoints="1"/>
              </p:cNvSpPr>
              <p:nvPr/>
            </p:nvSpPr>
            <p:spPr bwMode="auto">
              <a:xfrm>
                <a:off x="4410" y="2263"/>
                <a:ext cx="35" cy="36"/>
              </a:xfrm>
              <a:custGeom>
                <a:avLst/>
                <a:gdLst>
                  <a:gd name="T0" fmla="*/ 6 w 15"/>
                  <a:gd name="T1" fmla="*/ 15 h 15"/>
                  <a:gd name="T2" fmla="*/ 4 w 15"/>
                  <a:gd name="T3" fmla="*/ 14 h 15"/>
                  <a:gd name="T4" fmla="*/ 3 w 15"/>
                  <a:gd name="T5" fmla="*/ 13 h 15"/>
                  <a:gd name="T6" fmla="*/ 2 w 15"/>
                  <a:gd name="T7" fmla="*/ 14 h 15"/>
                  <a:gd name="T8" fmla="*/ 2 w 15"/>
                  <a:gd name="T9" fmla="*/ 13 h 15"/>
                  <a:gd name="T10" fmla="*/ 1 w 15"/>
                  <a:gd name="T11" fmla="*/ 10 h 15"/>
                  <a:gd name="T12" fmla="*/ 1 w 15"/>
                  <a:gd name="T13" fmla="*/ 9 h 15"/>
                  <a:gd name="T14" fmla="*/ 0 w 15"/>
                  <a:gd name="T15" fmla="*/ 8 h 15"/>
                  <a:gd name="T16" fmla="*/ 3 w 15"/>
                  <a:gd name="T17" fmla="*/ 3 h 15"/>
                  <a:gd name="T18" fmla="*/ 10 w 15"/>
                  <a:gd name="T19" fmla="*/ 3 h 15"/>
                  <a:gd name="T20" fmla="*/ 14 w 15"/>
                  <a:gd name="T21" fmla="*/ 2 h 15"/>
                  <a:gd name="T22" fmla="*/ 15 w 15"/>
                  <a:gd name="T23" fmla="*/ 0 h 15"/>
                  <a:gd name="T24" fmla="*/ 15 w 15"/>
                  <a:gd name="T25" fmla="*/ 2 h 15"/>
                  <a:gd name="T26" fmla="*/ 15 w 15"/>
                  <a:gd name="T27" fmla="*/ 4 h 15"/>
                  <a:gd name="T28" fmla="*/ 11 w 15"/>
                  <a:gd name="T29" fmla="*/ 11 h 15"/>
                  <a:gd name="T30" fmla="*/ 10 w 15"/>
                  <a:gd name="T31" fmla="*/ 13 h 15"/>
                  <a:gd name="T32" fmla="*/ 9 w 15"/>
                  <a:gd name="T33" fmla="*/ 13 h 15"/>
                  <a:gd name="T34" fmla="*/ 8 w 15"/>
                  <a:gd name="T35" fmla="*/ 13 h 15"/>
                  <a:gd name="T36" fmla="*/ 6 w 15"/>
                  <a:gd name="T37" fmla="*/ 15 h 15"/>
                  <a:gd name="T38" fmla="*/ 5 w 15"/>
                  <a:gd name="T39" fmla="*/ 11 h 15"/>
                  <a:gd name="T40" fmla="*/ 5 w 15"/>
                  <a:gd name="T41" fmla="*/ 12 h 15"/>
                  <a:gd name="T42" fmla="*/ 5 w 15"/>
                  <a:gd name="T43" fmla="*/ 13 h 15"/>
                  <a:gd name="T44" fmla="*/ 7 w 15"/>
                  <a:gd name="T45" fmla="*/ 13 h 15"/>
                  <a:gd name="T46" fmla="*/ 9 w 15"/>
                  <a:gd name="T47" fmla="*/ 12 h 15"/>
                  <a:gd name="T48" fmla="*/ 10 w 15"/>
                  <a:gd name="T49" fmla="*/ 12 h 15"/>
                  <a:gd name="T50" fmla="*/ 10 w 15"/>
                  <a:gd name="T51" fmla="*/ 12 h 15"/>
                  <a:gd name="T52" fmla="*/ 9 w 15"/>
                  <a:gd name="T53" fmla="*/ 10 h 15"/>
                  <a:gd name="T54" fmla="*/ 11 w 15"/>
                  <a:gd name="T55" fmla="*/ 10 h 15"/>
                  <a:gd name="T56" fmla="*/ 13 w 15"/>
                  <a:gd name="T57" fmla="*/ 4 h 15"/>
                  <a:gd name="T58" fmla="*/ 13 w 15"/>
                  <a:gd name="T59" fmla="*/ 3 h 15"/>
                  <a:gd name="T60" fmla="*/ 10 w 15"/>
                  <a:gd name="T61" fmla="*/ 5 h 15"/>
                  <a:gd name="T62" fmla="*/ 10 w 15"/>
                  <a:gd name="T63" fmla="*/ 5 h 15"/>
                  <a:gd name="T64" fmla="*/ 9 w 15"/>
                  <a:gd name="T65" fmla="*/ 5 h 15"/>
                  <a:gd name="T66" fmla="*/ 5 w 15"/>
                  <a:gd name="T67" fmla="*/ 4 h 15"/>
                  <a:gd name="T68" fmla="*/ 3 w 15"/>
                  <a:gd name="T69" fmla="*/ 4 h 15"/>
                  <a:gd name="T70" fmla="*/ 2 w 15"/>
                  <a:gd name="T71" fmla="*/ 8 h 15"/>
                  <a:gd name="T72" fmla="*/ 2 w 15"/>
                  <a:gd name="T73" fmla="*/ 9 h 15"/>
                  <a:gd name="T74" fmla="*/ 3 w 15"/>
                  <a:gd name="T75" fmla="*/ 10 h 15"/>
                  <a:gd name="T76" fmla="*/ 3 w 15"/>
                  <a:gd name="T77" fmla="*/ 12 h 15"/>
                  <a:gd name="T78" fmla="*/ 5 w 15"/>
                  <a:gd name="T7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5">
                    <a:moveTo>
                      <a:pt x="6" y="15"/>
                    </a:moveTo>
                    <a:cubicBezTo>
                      <a:pt x="5" y="15"/>
                      <a:pt x="4" y="14"/>
                      <a:pt x="4" y="14"/>
                    </a:cubicBezTo>
                    <a:cubicBezTo>
                      <a:pt x="4" y="14"/>
                      <a:pt x="3" y="13"/>
                      <a:pt x="3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6"/>
                      <a:pt x="0" y="3"/>
                      <a:pt x="3" y="3"/>
                    </a:cubicBezTo>
                    <a:cubicBezTo>
                      <a:pt x="5" y="2"/>
                      <a:pt x="8" y="3"/>
                      <a:pt x="10" y="3"/>
                    </a:cubicBezTo>
                    <a:cubicBezTo>
                      <a:pt x="10" y="3"/>
                      <a:pt x="13" y="2"/>
                      <a:pt x="14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3"/>
                      <a:pt x="15" y="3"/>
                      <a:pt x="15" y="4"/>
                    </a:cubicBezTo>
                    <a:cubicBezTo>
                      <a:pt x="15" y="7"/>
                      <a:pt x="15" y="11"/>
                      <a:pt x="11" y="11"/>
                    </a:cubicBezTo>
                    <a:cubicBezTo>
                      <a:pt x="11" y="12"/>
                      <a:pt x="11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6" y="15"/>
                    </a:cubicBezTo>
                    <a:close/>
                    <a:moveTo>
                      <a:pt x="5" y="11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4" y="10"/>
                      <a:pt x="14" y="7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4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5" name="Freeform 601"/>
              <p:cNvSpPr/>
              <p:nvPr/>
            </p:nvSpPr>
            <p:spPr bwMode="auto">
              <a:xfrm>
                <a:off x="4230" y="1964"/>
                <a:ext cx="386" cy="271"/>
              </a:xfrm>
              <a:custGeom>
                <a:avLst/>
                <a:gdLst>
                  <a:gd name="T0" fmla="*/ 9 w 163"/>
                  <a:gd name="T1" fmla="*/ 49 h 114"/>
                  <a:gd name="T2" fmla="*/ 17 w 163"/>
                  <a:gd name="T3" fmla="*/ 35 h 114"/>
                  <a:gd name="T4" fmla="*/ 25 w 163"/>
                  <a:gd name="T5" fmla="*/ 27 h 114"/>
                  <a:gd name="T6" fmla="*/ 32 w 163"/>
                  <a:gd name="T7" fmla="*/ 23 h 114"/>
                  <a:gd name="T8" fmla="*/ 41 w 163"/>
                  <a:gd name="T9" fmla="*/ 23 h 114"/>
                  <a:gd name="T10" fmla="*/ 52 w 163"/>
                  <a:gd name="T11" fmla="*/ 34 h 114"/>
                  <a:gd name="T12" fmla="*/ 71 w 163"/>
                  <a:gd name="T13" fmla="*/ 42 h 114"/>
                  <a:gd name="T14" fmla="*/ 91 w 163"/>
                  <a:gd name="T15" fmla="*/ 44 h 114"/>
                  <a:gd name="T16" fmla="*/ 103 w 163"/>
                  <a:gd name="T17" fmla="*/ 34 h 114"/>
                  <a:gd name="T18" fmla="*/ 112 w 163"/>
                  <a:gd name="T19" fmla="*/ 32 h 114"/>
                  <a:gd name="T20" fmla="*/ 119 w 163"/>
                  <a:gd name="T21" fmla="*/ 23 h 114"/>
                  <a:gd name="T22" fmla="*/ 113 w 163"/>
                  <a:gd name="T23" fmla="*/ 16 h 114"/>
                  <a:gd name="T24" fmla="*/ 124 w 163"/>
                  <a:gd name="T25" fmla="*/ 7 h 114"/>
                  <a:gd name="T26" fmla="*/ 132 w 163"/>
                  <a:gd name="T27" fmla="*/ 0 h 114"/>
                  <a:gd name="T28" fmla="*/ 143 w 163"/>
                  <a:gd name="T29" fmla="*/ 12 h 114"/>
                  <a:gd name="T30" fmla="*/ 156 w 163"/>
                  <a:gd name="T31" fmla="*/ 24 h 114"/>
                  <a:gd name="T32" fmla="*/ 161 w 163"/>
                  <a:gd name="T33" fmla="*/ 27 h 114"/>
                  <a:gd name="T34" fmla="*/ 153 w 163"/>
                  <a:gd name="T35" fmla="*/ 37 h 114"/>
                  <a:gd name="T36" fmla="*/ 145 w 163"/>
                  <a:gd name="T37" fmla="*/ 45 h 114"/>
                  <a:gd name="T38" fmla="*/ 135 w 163"/>
                  <a:gd name="T39" fmla="*/ 53 h 114"/>
                  <a:gd name="T40" fmla="*/ 127 w 163"/>
                  <a:gd name="T41" fmla="*/ 54 h 114"/>
                  <a:gd name="T42" fmla="*/ 122 w 163"/>
                  <a:gd name="T43" fmla="*/ 54 h 114"/>
                  <a:gd name="T44" fmla="*/ 122 w 163"/>
                  <a:gd name="T45" fmla="*/ 62 h 114"/>
                  <a:gd name="T46" fmla="*/ 130 w 163"/>
                  <a:gd name="T47" fmla="*/ 63 h 114"/>
                  <a:gd name="T48" fmla="*/ 129 w 163"/>
                  <a:gd name="T49" fmla="*/ 79 h 114"/>
                  <a:gd name="T50" fmla="*/ 124 w 163"/>
                  <a:gd name="T51" fmla="*/ 84 h 114"/>
                  <a:gd name="T52" fmla="*/ 128 w 163"/>
                  <a:gd name="T53" fmla="*/ 86 h 114"/>
                  <a:gd name="T54" fmla="*/ 123 w 163"/>
                  <a:gd name="T55" fmla="*/ 95 h 114"/>
                  <a:gd name="T56" fmla="*/ 117 w 163"/>
                  <a:gd name="T57" fmla="*/ 103 h 114"/>
                  <a:gd name="T58" fmla="*/ 108 w 163"/>
                  <a:gd name="T59" fmla="*/ 106 h 114"/>
                  <a:gd name="T60" fmla="*/ 108 w 163"/>
                  <a:gd name="T61" fmla="*/ 106 h 114"/>
                  <a:gd name="T62" fmla="*/ 105 w 163"/>
                  <a:gd name="T63" fmla="*/ 106 h 114"/>
                  <a:gd name="T64" fmla="*/ 92 w 163"/>
                  <a:gd name="T65" fmla="*/ 110 h 114"/>
                  <a:gd name="T66" fmla="*/ 81 w 163"/>
                  <a:gd name="T67" fmla="*/ 106 h 114"/>
                  <a:gd name="T68" fmla="*/ 76 w 163"/>
                  <a:gd name="T69" fmla="*/ 107 h 114"/>
                  <a:gd name="T70" fmla="*/ 71 w 163"/>
                  <a:gd name="T71" fmla="*/ 109 h 114"/>
                  <a:gd name="T72" fmla="*/ 64 w 163"/>
                  <a:gd name="T73" fmla="*/ 103 h 114"/>
                  <a:gd name="T74" fmla="*/ 61 w 163"/>
                  <a:gd name="T75" fmla="*/ 88 h 114"/>
                  <a:gd name="T76" fmla="*/ 49 w 163"/>
                  <a:gd name="T77" fmla="*/ 91 h 114"/>
                  <a:gd name="T78" fmla="*/ 33 w 163"/>
                  <a:gd name="T79" fmla="*/ 91 h 114"/>
                  <a:gd name="T80" fmla="*/ 21 w 163"/>
                  <a:gd name="T81" fmla="*/ 84 h 114"/>
                  <a:gd name="T82" fmla="*/ 15 w 163"/>
                  <a:gd name="T83" fmla="*/ 82 h 114"/>
                  <a:gd name="T84" fmla="*/ 15 w 163"/>
                  <a:gd name="T85" fmla="*/ 72 h 114"/>
                  <a:gd name="T86" fmla="*/ 8 w 163"/>
                  <a:gd name="T87" fmla="*/ 66 h 114"/>
                  <a:gd name="T88" fmla="*/ 3 w 163"/>
                  <a:gd name="T89" fmla="*/ 62 h 114"/>
                  <a:gd name="T90" fmla="*/ 1 w 163"/>
                  <a:gd name="T91" fmla="*/ 5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3" h="114">
                    <a:moveTo>
                      <a:pt x="1" y="54"/>
                    </a:moveTo>
                    <a:cubicBezTo>
                      <a:pt x="1" y="51"/>
                      <a:pt x="5" y="51"/>
                      <a:pt x="7" y="51"/>
                    </a:cubicBezTo>
                    <a:cubicBezTo>
                      <a:pt x="8" y="51"/>
                      <a:pt x="8" y="50"/>
                      <a:pt x="9" y="49"/>
                    </a:cubicBezTo>
                    <a:cubicBezTo>
                      <a:pt x="10" y="49"/>
                      <a:pt x="12" y="49"/>
                      <a:pt x="13" y="48"/>
                    </a:cubicBezTo>
                    <a:cubicBezTo>
                      <a:pt x="15" y="46"/>
                      <a:pt x="18" y="46"/>
                      <a:pt x="18" y="43"/>
                    </a:cubicBezTo>
                    <a:cubicBezTo>
                      <a:pt x="19" y="40"/>
                      <a:pt x="19" y="37"/>
                      <a:pt x="17" y="35"/>
                    </a:cubicBezTo>
                    <a:cubicBezTo>
                      <a:pt x="18" y="34"/>
                      <a:pt x="20" y="34"/>
                      <a:pt x="21" y="34"/>
                    </a:cubicBezTo>
                    <a:cubicBezTo>
                      <a:pt x="24" y="33"/>
                      <a:pt x="23" y="33"/>
                      <a:pt x="23" y="31"/>
                    </a:cubicBezTo>
                    <a:cubicBezTo>
                      <a:pt x="23" y="30"/>
                      <a:pt x="24" y="28"/>
                      <a:pt x="25" y="27"/>
                    </a:cubicBezTo>
                    <a:cubicBezTo>
                      <a:pt x="25" y="25"/>
                      <a:pt x="26" y="26"/>
                      <a:pt x="28" y="26"/>
                    </a:cubicBezTo>
                    <a:cubicBezTo>
                      <a:pt x="30" y="26"/>
                      <a:pt x="30" y="27"/>
                      <a:pt x="32" y="26"/>
                    </a:cubicBezTo>
                    <a:cubicBezTo>
                      <a:pt x="33" y="26"/>
                      <a:pt x="32" y="24"/>
                      <a:pt x="32" y="23"/>
                    </a:cubicBezTo>
                    <a:cubicBezTo>
                      <a:pt x="33" y="20"/>
                      <a:pt x="34" y="22"/>
                      <a:pt x="35" y="21"/>
                    </a:cubicBezTo>
                    <a:cubicBezTo>
                      <a:pt x="36" y="19"/>
                      <a:pt x="36" y="20"/>
                      <a:pt x="38" y="19"/>
                    </a:cubicBezTo>
                    <a:cubicBezTo>
                      <a:pt x="38" y="20"/>
                      <a:pt x="40" y="23"/>
                      <a:pt x="41" y="23"/>
                    </a:cubicBezTo>
                    <a:cubicBezTo>
                      <a:pt x="45" y="24"/>
                      <a:pt x="45" y="25"/>
                      <a:pt x="46" y="28"/>
                    </a:cubicBezTo>
                    <a:cubicBezTo>
                      <a:pt x="46" y="29"/>
                      <a:pt x="46" y="33"/>
                      <a:pt x="46" y="33"/>
                    </a:cubicBezTo>
                    <a:cubicBezTo>
                      <a:pt x="48" y="34"/>
                      <a:pt x="50" y="34"/>
                      <a:pt x="52" y="34"/>
                    </a:cubicBezTo>
                    <a:cubicBezTo>
                      <a:pt x="54" y="35"/>
                      <a:pt x="57" y="36"/>
                      <a:pt x="58" y="38"/>
                    </a:cubicBezTo>
                    <a:cubicBezTo>
                      <a:pt x="59" y="39"/>
                      <a:pt x="61" y="43"/>
                      <a:pt x="63" y="43"/>
                    </a:cubicBezTo>
                    <a:cubicBezTo>
                      <a:pt x="66" y="42"/>
                      <a:pt x="68" y="42"/>
                      <a:pt x="71" y="42"/>
                    </a:cubicBezTo>
                    <a:cubicBezTo>
                      <a:pt x="74" y="42"/>
                      <a:pt x="75" y="44"/>
                      <a:pt x="77" y="45"/>
                    </a:cubicBezTo>
                    <a:cubicBezTo>
                      <a:pt x="78" y="45"/>
                      <a:pt x="82" y="47"/>
                      <a:pt x="83" y="46"/>
                    </a:cubicBezTo>
                    <a:cubicBezTo>
                      <a:pt x="86" y="46"/>
                      <a:pt x="88" y="44"/>
                      <a:pt x="91" y="44"/>
                    </a:cubicBezTo>
                    <a:cubicBezTo>
                      <a:pt x="93" y="43"/>
                      <a:pt x="95" y="44"/>
                      <a:pt x="97" y="43"/>
                    </a:cubicBezTo>
                    <a:cubicBezTo>
                      <a:pt x="98" y="43"/>
                      <a:pt x="102" y="39"/>
                      <a:pt x="102" y="38"/>
                    </a:cubicBezTo>
                    <a:cubicBezTo>
                      <a:pt x="101" y="37"/>
                      <a:pt x="101" y="34"/>
                      <a:pt x="103" y="34"/>
                    </a:cubicBezTo>
                    <a:cubicBezTo>
                      <a:pt x="104" y="34"/>
                      <a:pt x="105" y="35"/>
                      <a:pt x="106" y="35"/>
                    </a:cubicBezTo>
                    <a:cubicBezTo>
                      <a:pt x="107" y="35"/>
                      <a:pt x="109" y="33"/>
                      <a:pt x="109" y="32"/>
                    </a:cubicBezTo>
                    <a:cubicBezTo>
                      <a:pt x="110" y="32"/>
                      <a:pt x="111" y="32"/>
                      <a:pt x="112" y="32"/>
                    </a:cubicBezTo>
                    <a:cubicBezTo>
                      <a:pt x="113" y="31"/>
                      <a:pt x="114" y="29"/>
                      <a:pt x="115" y="28"/>
                    </a:cubicBezTo>
                    <a:cubicBezTo>
                      <a:pt x="116" y="27"/>
                      <a:pt x="120" y="28"/>
                      <a:pt x="122" y="28"/>
                    </a:cubicBezTo>
                    <a:cubicBezTo>
                      <a:pt x="121" y="26"/>
                      <a:pt x="121" y="25"/>
                      <a:pt x="119" y="23"/>
                    </a:cubicBezTo>
                    <a:cubicBezTo>
                      <a:pt x="118" y="21"/>
                      <a:pt x="117" y="24"/>
                      <a:pt x="115" y="24"/>
                    </a:cubicBezTo>
                    <a:cubicBezTo>
                      <a:pt x="113" y="24"/>
                      <a:pt x="111" y="24"/>
                      <a:pt x="112" y="21"/>
                    </a:cubicBezTo>
                    <a:cubicBezTo>
                      <a:pt x="112" y="19"/>
                      <a:pt x="112" y="18"/>
                      <a:pt x="113" y="16"/>
                    </a:cubicBezTo>
                    <a:cubicBezTo>
                      <a:pt x="114" y="14"/>
                      <a:pt x="116" y="16"/>
                      <a:pt x="118" y="16"/>
                    </a:cubicBezTo>
                    <a:cubicBezTo>
                      <a:pt x="120" y="16"/>
                      <a:pt x="121" y="14"/>
                      <a:pt x="122" y="13"/>
                    </a:cubicBezTo>
                    <a:cubicBezTo>
                      <a:pt x="122" y="11"/>
                      <a:pt x="122" y="9"/>
                      <a:pt x="124" y="7"/>
                    </a:cubicBezTo>
                    <a:cubicBezTo>
                      <a:pt x="125" y="6"/>
                      <a:pt x="126" y="3"/>
                      <a:pt x="123" y="4"/>
                    </a:cubicBezTo>
                    <a:cubicBezTo>
                      <a:pt x="124" y="2"/>
                      <a:pt x="126" y="1"/>
                      <a:pt x="128" y="1"/>
                    </a:cubicBezTo>
                    <a:cubicBezTo>
                      <a:pt x="129" y="0"/>
                      <a:pt x="131" y="0"/>
                      <a:pt x="132" y="0"/>
                    </a:cubicBezTo>
                    <a:cubicBezTo>
                      <a:pt x="134" y="0"/>
                      <a:pt x="134" y="1"/>
                      <a:pt x="135" y="1"/>
                    </a:cubicBezTo>
                    <a:cubicBezTo>
                      <a:pt x="137" y="2"/>
                      <a:pt x="140" y="2"/>
                      <a:pt x="140" y="5"/>
                    </a:cubicBezTo>
                    <a:cubicBezTo>
                      <a:pt x="141" y="8"/>
                      <a:pt x="142" y="10"/>
                      <a:pt x="143" y="12"/>
                    </a:cubicBezTo>
                    <a:cubicBezTo>
                      <a:pt x="143" y="16"/>
                      <a:pt x="143" y="16"/>
                      <a:pt x="147" y="17"/>
                    </a:cubicBezTo>
                    <a:cubicBezTo>
                      <a:pt x="150" y="17"/>
                      <a:pt x="151" y="19"/>
                      <a:pt x="152" y="21"/>
                    </a:cubicBezTo>
                    <a:cubicBezTo>
                      <a:pt x="153" y="22"/>
                      <a:pt x="152" y="25"/>
                      <a:pt x="156" y="24"/>
                    </a:cubicBezTo>
                    <a:cubicBezTo>
                      <a:pt x="158" y="23"/>
                      <a:pt x="160" y="22"/>
                      <a:pt x="163" y="21"/>
                    </a:cubicBezTo>
                    <a:cubicBezTo>
                      <a:pt x="162" y="22"/>
                      <a:pt x="163" y="23"/>
                      <a:pt x="163" y="24"/>
                    </a:cubicBezTo>
                    <a:cubicBezTo>
                      <a:pt x="162" y="25"/>
                      <a:pt x="161" y="26"/>
                      <a:pt x="161" y="27"/>
                    </a:cubicBezTo>
                    <a:cubicBezTo>
                      <a:pt x="160" y="29"/>
                      <a:pt x="159" y="34"/>
                      <a:pt x="158" y="34"/>
                    </a:cubicBezTo>
                    <a:cubicBezTo>
                      <a:pt x="157" y="35"/>
                      <a:pt x="155" y="33"/>
                      <a:pt x="155" y="34"/>
                    </a:cubicBezTo>
                    <a:cubicBezTo>
                      <a:pt x="153" y="35"/>
                      <a:pt x="153" y="35"/>
                      <a:pt x="153" y="37"/>
                    </a:cubicBezTo>
                    <a:cubicBezTo>
                      <a:pt x="154" y="40"/>
                      <a:pt x="152" y="41"/>
                      <a:pt x="152" y="43"/>
                    </a:cubicBezTo>
                    <a:cubicBezTo>
                      <a:pt x="151" y="43"/>
                      <a:pt x="151" y="42"/>
                      <a:pt x="150" y="42"/>
                    </a:cubicBezTo>
                    <a:cubicBezTo>
                      <a:pt x="149" y="44"/>
                      <a:pt x="148" y="46"/>
                      <a:pt x="145" y="45"/>
                    </a:cubicBezTo>
                    <a:cubicBezTo>
                      <a:pt x="147" y="49"/>
                      <a:pt x="142" y="46"/>
                      <a:pt x="142" y="47"/>
                    </a:cubicBezTo>
                    <a:cubicBezTo>
                      <a:pt x="140" y="49"/>
                      <a:pt x="138" y="49"/>
                      <a:pt x="137" y="51"/>
                    </a:cubicBezTo>
                    <a:cubicBezTo>
                      <a:pt x="136" y="51"/>
                      <a:pt x="136" y="52"/>
                      <a:pt x="135" y="53"/>
                    </a:cubicBezTo>
                    <a:cubicBezTo>
                      <a:pt x="134" y="53"/>
                      <a:pt x="133" y="53"/>
                      <a:pt x="132" y="53"/>
                    </a:cubicBezTo>
                    <a:cubicBezTo>
                      <a:pt x="130" y="54"/>
                      <a:pt x="128" y="56"/>
                      <a:pt x="127" y="56"/>
                    </a:cubicBezTo>
                    <a:cubicBezTo>
                      <a:pt x="128" y="56"/>
                      <a:pt x="129" y="55"/>
                      <a:pt x="127" y="54"/>
                    </a:cubicBezTo>
                    <a:cubicBezTo>
                      <a:pt x="128" y="53"/>
                      <a:pt x="130" y="51"/>
                      <a:pt x="129" y="50"/>
                    </a:cubicBezTo>
                    <a:cubicBezTo>
                      <a:pt x="128" y="48"/>
                      <a:pt x="127" y="48"/>
                      <a:pt x="126" y="50"/>
                    </a:cubicBezTo>
                    <a:cubicBezTo>
                      <a:pt x="125" y="52"/>
                      <a:pt x="123" y="52"/>
                      <a:pt x="122" y="54"/>
                    </a:cubicBezTo>
                    <a:cubicBezTo>
                      <a:pt x="121" y="55"/>
                      <a:pt x="118" y="55"/>
                      <a:pt x="118" y="56"/>
                    </a:cubicBezTo>
                    <a:cubicBezTo>
                      <a:pt x="117" y="57"/>
                      <a:pt x="117" y="58"/>
                      <a:pt x="119" y="59"/>
                    </a:cubicBezTo>
                    <a:cubicBezTo>
                      <a:pt x="120" y="60"/>
                      <a:pt x="120" y="61"/>
                      <a:pt x="122" y="62"/>
                    </a:cubicBezTo>
                    <a:cubicBezTo>
                      <a:pt x="123" y="63"/>
                      <a:pt x="125" y="59"/>
                      <a:pt x="126" y="60"/>
                    </a:cubicBezTo>
                    <a:cubicBezTo>
                      <a:pt x="128" y="61"/>
                      <a:pt x="129" y="61"/>
                      <a:pt x="130" y="61"/>
                    </a:cubicBezTo>
                    <a:cubicBezTo>
                      <a:pt x="130" y="62"/>
                      <a:pt x="130" y="63"/>
                      <a:pt x="130" y="63"/>
                    </a:cubicBezTo>
                    <a:cubicBezTo>
                      <a:pt x="128" y="61"/>
                      <a:pt x="125" y="66"/>
                      <a:pt x="124" y="65"/>
                    </a:cubicBezTo>
                    <a:cubicBezTo>
                      <a:pt x="124" y="66"/>
                      <a:pt x="122" y="68"/>
                      <a:pt x="121" y="69"/>
                    </a:cubicBezTo>
                    <a:cubicBezTo>
                      <a:pt x="125" y="72"/>
                      <a:pt x="126" y="76"/>
                      <a:pt x="129" y="79"/>
                    </a:cubicBezTo>
                    <a:cubicBezTo>
                      <a:pt x="127" y="79"/>
                      <a:pt x="125" y="78"/>
                      <a:pt x="124" y="79"/>
                    </a:cubicBezTo>
                    <a:cubicBezTo>
                      <a:pt x="126" y="79"/>
                      <a:pt x="127" y="80"/>
                      <a:pt x="129" y="82"/>
                    </a:cubicBezTo>
                    <a:cubicBezTo>
                      <a:pt x="127" y="82"/>
                      <a:pt x="126" y="83"/>
                      <a:pt x="124" y="84"/>
                    </a:cubicBezTo>
                    <a:cubicBezTo>
                      <a:pt x="126" y="84"/>
                      <a:pt x="127" y="83"/>
                      <a:pt x="129" y="85"/>
                    </a:cubicBezTo>
                    <a:cubicBezTo>
                      <a:pt x="128" y="85"/>
                      <a:pt x="128" y="86"/>
                      <a:pt x="127" y="86"/>
                    </a:cubicBezTo>
                    <a:cubicBezTo>
                      <a:pt x="128" y="86"/>
                      <a:pt x="128" y="86"/>
                      <a:pt x="128" y="86"/>
                    </a:cubicBezTo>
                    <a:cubicBezTo>
                      <a:pt x="128" y="87"/>
                      <a:pt x="129" y="87"/>
                      <a:pt x="127" y="87"/>
                    </a:cubicBezTo>
                    <a:cubicBezTo>
                      <a:pt x="128" y="88"/>
                      <a:pt x="127" y="89"/>
                      <a:pt x="127" y="90"/>
                    </a:cubicBezTo>
                    <a:cubicBezTo>
                      <a:pt x="125" y="90"/>
                      <a:pt x="124" y="94"/>
                      <a:pt x="123" y="95"/>
                    </a:cubicBezTo>
                    <a:cubicBezTo>
                      <a:pt x="123" y="95"/>
                      <a:pt x="123" y="94"/>
                      <a:pt x="123" y="94"/>
                    </a:cubicBezTo>
                    <a:cubicBezTo>
                      <a:pt x="122" y="95"/>
                      <a:pt x="122" y="97"/>
                      <a:pt x="122" y="98"/>
                    </a:cubicBezTo>
                    <a:cubicBezTo>
                      <a:pt x="121" y="98"/>
                      <a:pt x="117" y="102"/>
                      <a:pt x="117" y="103"/>
                    </a:cubicBezTo>
                    <a:cubicBezTo>
                      <a:pt x="115" y="105"/>
                      <a:pt x="112" y="105"/>
                      <a:pt x="110" y="106"/>
                    </a:cubicBezTo>
                    <a:cubicBezTo>
                      <a:pt x="110" y="106"/>
                      <a:pt x="110" y="106"/>
                      <a:pt x="109" y="106"/>
                    </a:cubicBezTo>
                    <a:cubicBezTo>
                      <a:pt x="109" y="106"/>
                      <a:pt x="109" y="106"/>
                      <a:pt x="108" y="106"/>
                    </a:cubicBezTo>
                    <a:cubicBezTo>
                      <a:pt x="108" y="107"/>
                      <a:pt x="109" y="107"/>
                      <a:pt x="109" y="107"/>
                    </a:cubicBezTo>
                    <a:cubicBezTo>
                      <a:pt x="109" y="107"/>
                      <a:pt x="109" y="107"/>
                      <a:pt x="109" y="106"/>
                    </a:cubicBezTo>
                    <a:cubicBezTo>
                      <a:pt x="109" y="106"/>
                      <a:pt x="108" y="106"/>
                      <a:pt x="108" y="106"/>
                    </a:cubicBezTo>
                    <a:cubicBezTo>
                      <a:pt x="108" y="108"/>
                      <a:pt x="107" y="107"/>
                      <a:pt x="106" y="106"/>
                    </a:cubicBezTo>
                    <a:cubicBezTo>
                      <a:pt x="106" y="106"/>
                      <a:pt x="106" y="107"/>
                      <a:pt x="106" y="107"/>
                    </a:cubicBezTo>
                    <a:cubicBezTo>
                      <a:pt x="106" y="107"/>
                      <a:pt x="105" y="107"/>
                      <a:pt x="105" y="106"/>
                    </a:cubicBezTo>
                    <a:cubicBezTo>
                      <a:pt x="105" y="110"/>
                      <a:pt x="95" y="108"/>
                      <a:pt x="98" y="113"/>
                    </a:cubicBezTo>
                    <a:cubicBezTo>
                      <a:pt x="96" y="114"/>
                      <a:pt x="96" y="111"/>
                      <a:pt x="96" y="109"/>
                    </a:cubicBezTo>
                    <a:cubicBezTo>
                      <a:pt x="94" y="110"/>
                      <a:pt x="93" y="108"/>
                      <a:pt x="92" y="110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0" y="111"/>
                      <a:pt x="88" y="108"/>
                      <a:pt x="88" y="106"/>
                    </a:cubicBezTo>
                    <a:cubicBezTo>
                      <a:pt x="87" y="104"/>
                      <a:pt x="83" y="105"/>
                      <a:pt x="81" y="106"/>
                    </a:cubicBezTo>
                    <a:cubicBezTo>
                      <a:pt x="80" y="106"/>
                      <a:pt x="80" y="106"/>
                      <a:pt x="79" y="106"/>
                    </a:cubicBezTo>
                    <a:cubicBezTo>
                      <a:pt x="78" y="107"/>
                      <a:pt x="78" y="106"/>
                      <a:pt x="77" y="106"/>
                    </a:cubicBezTo>
                    <a:cubicBezTo>
                      <a:pt x="76" y="106"/>
                      <a:pt x="77" y="107"/>
                      <a:pt x="76" y="107"/>
                    </a:cubicBezTo>
                    <a:cubicBezTo>
                      <a:pt x="76" y="107"/>
                      <a:pt x="75" y="106"/>
                      <a:pt x="75" y="107"/>
                    </a:cubicBezTo>
                    <a:cubicBezTo>
                      <a:pt x="75" y="109"/>
                      <a:pt x="75" y="110"/>
                      <a:pt x="74" y="110"/>
                    </a:cubicBezTo>
                    <a:cubicBezTo>
                      <a:pt x="74" y="107"/>
                      <a:pt x="72" y="110"/>
                      <a:pt x="71" y="109"/>
                    </a:cubicBezTo>
                    <a:cubicBezTo>
                      <a:pt x="70" y="109"/>
                      <a:pt x="69" y="107"/>
                      <a:pt x="69" y="106"/>
                    </a:cubicBezTo>
                    <a:cubicBezTo>
                      <a:pt x="69" y="105"/>
                      <a:pt x="68" y="105"/>
                      <a:pt x="68" y="103"/>
                    </a:cubicBezTo>
                    <a:cubicBezTo>
                      <a:pt x="67" y="101"/>
                      <a:pt x="65" y="102"/>
                      <a:pt x="64" y="103"/>
                    </a:cubicBezTo>
                    <a:cubicBezTo>
                      <a:pt x="64" y="102"/>
                      <a:pt x="69" y="92"/>
                      <a:pt x="66" y="92"/>
                    </a:cubicBezTo>
                    <a:cubicBezTo>
                      <a:pt x="67" y="92"/>
                      <a:pt x="63" y="89"/>
                      <a:pt x="63" y="90"/>
                    </a:cubicBezTo>
                    <a:cubicBezTo>
                      <a:pt x="62" y="89"/>
                      <a:pt x="61" y="90"/>
                      <a:pt x="61" y="88"/>
                    </a:cubicBezTo>
                    <a:cubicBezTo>
                      <a:pt x="61" y="88"/>
                      <a:pt x="60" y="87"/>
                      <a:pt x="60" y="86"/>
                    </a:cubicBezTo>
                    <a:cubicBezTo>
                      <a:pt x="58" y="87"/>
                      <a:pt x="56" y="86"/>
                      <a:pt x="55" y="88"/>
                    </a:cubicBezTo>
                    <a:cubicBezTo>
                      <a:pt x="53" y="89"/>
                      <a:pt x="51" y="90"/>
                      <a:pt x="49" y="91"/>
                    </a:cubicBezTo>
                    <a:cubicBezTo>
                      <a:pt x="48" y="92"/>
                      <a:pt x="45" y="89"/>
                      <a:pt x="43" y="90"/>
                    </a:cubicBezTo>
                    <a:cubicBezTo>
                      <a:pt x="42" y="91"/>
                      <a:pt x="40" y="94"/>
                      <a:pt x="40" y="90"/>
                    </a:cubicBezTo>
                    <a:cubicBezTo>
                      <a:pt x="39" y="91"/>
                      <a:pt x="34" y="92"/>
                      <a:pt x="33" y="91"/>
                    </a:cubicBezTo>
                    <a:cubicBezTo>
                      <a:pt x="32" y="89"/>
                      <a:pt x="28" y="89"/>
                      <a:pt x="28" y="87"/>
                    </a:cubicBezTo>
                    <a:cubicBezTo>
                      <a:pt x="26" y="88"/>
                      <a:pt x="27" y="87"/>
                      <a:pt x="25" y="86"/>
                    </a:cubicBezTo>
                    <a:cubicBezTo>
                      <a:pt x="24" y="84"/>
                      <a:pt x="23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4"/>
                      <a:pt x="19" y="83"/>
                      <a:pt x="18" y="83"/>
                    </a:cubicBezTo>
                    <a:cubicBezTo>
                      <a:pt x="18" y="83"/>
                      <a:pt x="15" y="82"/>
                      <a:pt x="15" y="82"/>
                    </a:cubicBezTo>
                    <a:cubicBezTo>
                      <a:pt x="14" y="81"/>
                      <a:pt x="13" y="77"/>
                      <a:pt x="14" y="76"/>
                    </a:cubicBezTo>
                    <a:cubicBezTo>
                      <a:pt x="14" y="77"/>
                      <a:pt x="14" y="77"/>
                      <a:pt x="15" y="77"/>
                    </a:cubicBezTo>
                    <a:cubicBezTo>
                      <a:pt x="18" y="76"/>
                      <a:pt x="13" y="72"/>
                      <a:pt x="15" y="72"/>
                    </a:cubicBezTo>
                    <a:cubicBezTo>
                      <a:pt x="17" y="72"/>
                      <a:pt x="18" y="69"/>
                      <a:pt x="18" y="67"/>
                    </a:cubicBezTo>
                    <a:cubicBezTo>
                      <a:pt x="18" y="67"/>
                      <a:pt x="18" y="67"/>
                      <a:pt x="17" y="68"/>
                    </a:cubicBezTo>
                    <a:cubicBezTo>
                      <a:pt x="16" y="63"/>
                      <a:pt x="11" y="69"/>
                      <a:pt x="8" y="66"/>
                    </a:cubicBezTo>
                    <a:cubicBezTo>
                      <a:pt x="8" y="66"/>
                      <a:pt x="7" y="66"/>
                      <a:pt x="7" y="66"/>
                    </a:cubicBezTo>
                    <a:cubicBezTo>
                      <a:pt x="6" y="65"/>
                      <a:pt x="7" y="64"/>
                      <a:pt x="6" y="63"/>
                    </a:cubicBezTo>
                    <a:cubicBezTo>
                      <a:pt x="6" y="63"/>
                      <a:pt x="4" y="62"/>
                      <a:pt x="3" y="62"/>
                    </a:cubicBezTo>
                    <a:cubicBezTo>
                      <a:pt x="3" y="62"/>
                      <a:pt x="3" y="62"/>
                      <a:pt x="4" y="61"/>
                    </a:cubicBezTo>
                    <a:cubicBezTo>
                      <a:pt x="4" y="60"/>
                      <a:pt x="4" y="57"/>
                      <a:pt x="3" y="57"/>
                    </a:cubicBezTo>
                    <a:cubicBezTo>
                      <a:pt x="0" y="57"/>
                      <a:pt x="0" y="56"/>
                      <a:pt x="1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6" name="Freeform 602"/>
              <p:cNvSpPr>
                <a:spLocks noEditPoints="1"/>
              </p:cNvSpPr>
              <p:nvPr/>
            </p:nvSpPr>
            <p:spPr bwMode="auto">
              <a:xfrm>
                <a:off x="4227" y="1962"/>
                <a:ext cx="391" cy="271"/>
              </a:xfrm>
              <a:custGeom>
                <a:avLst/>
                <a:gdLst>
                  <a:gd name="T0" fmla="*/ 88 w 165"/>
                  <a:gd name="T1" fmla="*/ 107 h 114"/>
                  <a:gd name="T2" fmla="*/ 76 w 165"/>
                  <a:gd name="T3" fmla="*/ 108 h 114"/>
                  <a:gd name="T4" fmla="*/ 68 w 165"/>
                  <a:gd name="T5" fmla="*/ 104 h 114"/>
                  <a:gd name="T6" fmla="*/ 67 w 165"/>
                  <a:gd name="T7" fmla="*/ 93 h 114"/>
                  <a:gd name="T8" fmla="*/ 47 w 165"/>
                  <a:gd name="T9" fmla="*/ 92 h 114"/>
                  <a:gd name="T10" fmla="*/ 29 w 165"/>
                  <a:gd name="T11" fmla="*/ 89 h 114"/>
                  <a:gd name="T12" fmla="*/ 15 w 165"/>
                  <a:gd name="T13" fmla="*/ 83 h 114"/>
                  <a:gd name="T14" fmla="*/ 18 w 165"/>
                  <a:gd name="T15" fmla="*/ 69 h 114"/>
                  <a:gd name="T16" fmla="*/ 3 w 165"/>
                  <a:gd name="T17" fmla="*/ 64 h 114"/>
                  <a:gd name="T18" fmla="*/ 2 w 165"/>
                  <a:gd name="T19" fmla="*/ 52 h 114"/>
                  <a:gd name="T20" fmla="*/ 17 w 165"/>
                  <a:gd name="T21" fmla="*/ 35 h 114"/>
                  <a:gd name="T22" fmla="*/ 31 w 165"/>
                  <a:gd name="T23" fmla="*/ 27 h 114"/>
                  <a:gd name="T24" fmla="*/ 40 w 165"/>
                  <a:gd name="T25" fmla="*/ 20 h 114"/>
                  <a:gd name="T26" fmla="*/ 60 w 165"/>
                  <a:gd name="T27" fmla="*/ 39 h 114"/>
                  <a:gd name="T28" fmla="*/ 92 w 165"/>
                  <a:gd name="T29" fmla="*/ 44 h 114"/>
                  <a:gd name="T30" fmla="*/ 112 w 165"/>
                  <a:gd name="T31" fmla="*/ 32 h 114"/>
                  <a:gd name="T32" fmla="*/ 119 w 165"/>
                  <a:gd name="T33" fmla="*/ 25 h 114"/>
                  <a:gd name="T34" fmla="*/ 125 w 165"/>
                  <a:gd name="T35" fmla="*/ 8 h 114"/>
                  <a:gd name="T36" fmla="*/ 138 w 165"/>
                  <a:gd name="T37" fmla="*/ 2 h 114"/>
                  <a:gd name="T38" fmla="*/ 158 w 165"/>
                  <a:gd name="T39" fmla="*/ 24 h 114"/>
                  <a:gd name="T40" fmla="*/ 157 w 165"/>
                  <a:gd name="T41" fmla="*/ 35 h 114"/>
                  <a:gd name="T42" fmla="*/ 147 w 165"/>
                  <a:gd name="T43" fmla="*/ 47 h 114"/>
                  <a:gd name="T44" fmla="*/ 133 w 165"/>
                  <a:gd name="T45" fmla="*/ 55 h 114"/>
                  <a:gd name="T46" fmla="*/ 130 w 165"/>
                  <a:gd name="T47" fmla="*/ 52 h 114"/>
                  <a:gd name="T48" fmla="*/ 123 w 165"/>
                  <a:gd name="T49" fmla="*/ 62 h 114"/>
                  <a:gd name="T50" fmla="*/ 130 w 165"/>
                  <a:gd name="T51" fmla="*/ 64 h 114"/>
                  <a:gd name="T52" fmla="*/ 129 w 165"/>
                  <a:gd name="T53" fmla="*/ 82 h 114"/>
                  <a:gd name="T54" fmla="*/ 129 w 165"/>
                  <a:gd name="T55" fmla="*/ 88 h 114"/>
                  <a:gd name="T56" fmla="*/ 123 w 165"/>
                  <a:gd name="T57" fmla="*/ 100 h 114"/>
                  <a:gd name="T58" fmla="*/ 108 w 165"/>
                  <a:gd name="T59" fmla="*/ 108 h 114"/>
                  <a:gd name="T60" fmla="*/ 98 w 165"/>
                  <a:gd name="T61" fmla="*/ 109 h 114"/>
                  <a:gd name="T62" fmla="*/ 108 w 165"/>
                  <a:gd name="T63" fmla="*/ 106 h 114"/>
                  <a:gd name="T64" fmla="*/ 122 w 165"/>
                  <a:gd name="T65" fmla="*/ 99 h 114"/>
                  <a:gd name="T66" fmla="*/ 128 w 165"/>
                  <a:gd name="T67" fmla="*/ 86 h 114"/>
                  <a:gd name="T68" fmla="*/ 126 w 165"/>
                  <a:gd name="T69" fmla="*/ 76 h 114"/>
                  <a:gd name="T70" fmla="*/ 130 w 165"/>
                  <a:gd name="T71" fmla="*/ 63 h 114"/>
                  <a:gd name="T72" fmla="*/ 122 w 165"/>
                  <a:gd name="T73" fmla="*/ 54 h 114"/>
                  <a:gd name="T74" fmla="*/ 135 w 165"/>
                  <a:gd name="T75" fmla="*/ 53 h 114"/>
                  <a:gd name="T76" fmla="*/ 146 w 165"/>
                  <a:gd name="T77" fmla="*/ 46 h 114"/>
                  <a:gd name="T78" fmla="*/ 158 w 165"/>
                  <a:gd name="T79" fmla="*/ 35 h 114"/>
                  <a:gd name="T80" fmla="*/ 153 w 165"/>
                  <a:gd name="T81" fmla="*/ 23 h 114"/>
                  <a:gd name="T82" fmla="*/ 134 w 165"/>
                  <a:gd name="T83" fmla="*/ 2 h 114"/>
                  <a:gd name="T84" fmla="*/ 115 w 165"/>
                  <a:gd name="T85" fmla="*/ 17 h 114"/>
                  <a:gd name="T86" fmla="*/ 125 w 165"/>
                  <a:gd name="T87" fmla="*/ 29 h 114"/>
                  <a:gd name="T88" fmla="*/ 110 w 165"/>
                  <a:gd name="T89" fmla="*/ 35 h 114"/>
                  <a:gd name="T90" fmla="*/ 95 w 165"/>
                  <a:gd name="T91" fmla="*/ 45 h 114"/>
                  <a:gd name="T92" fmla="*/ 64 w 165"/>
                  <a:gd name="T93" fmla="*/ 44 h 114"/>
                  <a:gd name="T94" fmla="*/ 42 w 165"/>
                  <a:gd name="T95" fmla="*/ 25 h 114"/>
                  <a:gd name="T96" fmla="*/ 28 w 165"/>
                  <a:gd name="T97" fmla="*/ 28 h 114"/>
                  <a:gd name="T98" fmla="*/ 14 w 165"/>
                  <a:gd name="T99" fmla="*/ 49 h 114"/>
                  <a:gd name="T100" fmla="*/ 2 w 165"/>
                  <a:gd name="T101" fmla="*/ 57 h 114"/>
                  <a:gd name="T102" fmla="*/ 10 w 165"/>
                  <a:gd name="T103" fmla="*/ 67 h 114"/>
                  <a:gd name="T104" fmla="*/ 16 w 165"/>
                  <a:gd name="T105" fmla="*/ 79 h 114"/>
                  <a:gd name="T106" fmla="*/ 28 w 165"/>
                  <a:gd name="T107" fmla="*/ 87 h 114"/>
                  <a:gd name="T108" fmla="*/ 42 w 165"/>
                  <a:gd name="T109" fmla="*/ 92 h 114"/>
                  <a:gd name="T110" fmla="*/ 61 w 165"/>
                  <a:gd name="T111" fmla="*/ 86 h 114"/>
                  <a:gd name="T112" fmla="*/ 69 w 165"/>
                  <a:gd name="T113" fmla="*/ 104 h 114"/>
                  <a:gd name="T114" fmla="*/ 76 w 165"/>
                  <a:gd name="T115" fmla="*/ 107 h 114"/>
                  <a:gd name="T116" fmla="*/ 86 w 165"/>
                  <a:gd name="T117" fmla="*/ 10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" h="114">
                    <a:moveTo>
                      <a:pt x="98" y="114"/>
                    </a:moveTo>
                    <a:cubicBezTo>
                      <a:pt x="98" y="114"/>
                      <a:pt x="98" y="114"/>
                      <a:pt x="97" y="114"/>
                    </a:cubicBezTo>
                    <a:cubicBezTo>
                      <a:pt x="97" y="113"/>
                      <a:pt x="96" y="112"/>
                      <a:pt x="96" y="111"/>
                    </a:cubicBezTo>
                    <a:cubicBezTo>
                      <a:pt x="96" y="111"/>
                      <a:pt x="95" y="111"/>
                      <a:pt x="95" y="111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3" y="112"/>
                      <a:pt x="93" y="112"/>
                      <a:pt x="93" y="112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92" y="111"/>
                      <a:pt x="92" y="111"/>
                      <a:pt x="92" y="111"/>
                    </a:cubicBezTo>
                    <a:cubicBezTo>
                      <a:pt x="89" y="111"/>
                      <a:pt x="88" y="108"/>
                      <a:pt x="88" y="107"/>
                    </a:cubicBezTo>
                    <a:cubicBezTo>
                      <a:pt x="88" y="107"/>
                      <a:pt x="88" y="106"/>
                      <a:pt x="86" y="106"/>
                    </a:cubicBezTo>
                    <a:cubicBezTo>
                      <a:pt x="85" y="106"/>
                      <a:pt x="83" y="107"/>
                      <a:pt x="83" y="108"/>
                    </a:cubicBezTo>
                    <a:cubicBezTo>
                      <a:pt x="82" y="108"/>
                      <a:pt x="82" y="108"/>
                      <a:pt x="81" y="108"/>
                    </a:cubicBezTo>
                    <a:cubicBezTo>
                      <a:pt x="81" y="108"/>
                      <a:pt x="81" y="108"/>
                      <a:pt x="80" y="108"/>
                    </a:cubicBezTo>
                    <a:cubicBezTo>
                      <a:pt x="80" y="108"/>
                      <a:pt x="79" y="108"/>
                      <a:pt x="78" y="108"/>
                    </a:cubicBezTo>
                    <a:cubicBezTo>
                      <a:pt x="78" y="108"/>
                      <a:pt x="78" y="108"/>
                      <a:pt x="78" y="108"/>
                    </a:cubicBezTo>
                    <a:cubicBezTo>
                      <a:pt x="78" y="108"/>
                      <a:pt x="78" y="108"/>
                      <a:pt x="78" y="109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77" y="109"/>
                      <a:pt x="77" y="109"/>
                      <a:pt x="76" y="108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77" y="110"/>
                      <a:pt x="77" y="111"/>
                      <a:pt x="75" y="112"/>
                    </a:cubicBezTo>
                    <a:cubicBezTo>
                      <a:pt x="74" y="112"/>
                      <a:pt x="74" y="112"/>
                      <a:pt x="74" y="112"/>
                    </a:cubicBezTo>
                    <a:cubicBezTo>
                      <a:pt x="74" y="111"/>
                      <a:pt x="74" y="111"/>
                      <a:pt x="74" y="111"/>
                    </a:cubicBezTo>
                    <a:cubicBezTo>
                      <a:pt x="74" y="111"/>
                      <a:pt x="74" y="110"/>
                      <a:pt x="74" y="110"/>
                    </a:cubicBezTo>
                    <a:cubicBezTo>
                      <a:pt x="74" y="110"/>
                      <a:pt x="74" y="111"/>
                      <a:pt x="74" y="111"/>
                    </a:cubicBezTo>
                    <a:cubicBezTo>
                      <a:pt x="73" y="111"/>
                      <a:pt x="73" y="111"/>
                      <a:pt x="72" y="111"/>
                    </a:cubicBezTo>
                    <a:cubicBezTo>
                      <a:pt x="71" y="111"/>
                      <a:pt x="69" y="108"/>
                      <a:pt x="69" y="107"/>
                    </a:cubicBezTo>
                    <a:cubicBezTo>
                      <a:pt x="69" y="107"/>
                      <a:pt x="69" y="106"/>
                      <a:pt x="69" y="106"/>
                    </a:cubicBezTo>
                    <a:cubicBezTo>
                      <a:pt x="68" y="106"/>
                      <a:pt x="68" y="105"/>
                      <a:pt x="68" y="104"/>
                    </a:cubicBezTo>
                    <a:cubicBezTo>
                      <a:pt x="68" y="104"/>
                      <a:pt x="68" y="104"/>
                      <a:pt x="67" y="104"/>
                    </a:cubicBezTo>
                    <a:cubicBezTo>
                      <a:pt x="67" y="104"/>
                      <a:pt x="66" y="104"/>
                      <a:pt x="65" y="104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3"/>
                      <a:pt x="65" y="103"/>
                      <a:pt x="65" y="102"/>
                    </a:cubicBezTo>
                    <a:cubicBezTo>
                      <a:pt x="67" y="96"/>
                      <a:pt x="68" y="94"/>
                      <a:pt x="67" y="94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3"/>
                      <a:pt x="67" y="93"/>
                      <a:pt x="67" y="93"/>
                    </a:cubicBezTo>
                    <a:cubicBezTo>
                      <a:pt x="66" y="93"/>
                      <a:pt x="64" y="92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2" y="91"/>
                      <a:pt x="61" y="91"/>
                      <a:pt x="61" y="89"/>
                    </a:cubicBezTo>
                    <a:cubicBezTo>
                      <a:pt x="61" y="89"/>
                      <a:pt x="61" y="88"/>
                      <a:pt x="61" y="88"/>
                    </a:cubicBezTo>
                    <a:cubicBezTo>
                      <a:pt x="60" y="88"/>
                      <a:pt x="59" y="88"/>
                      <a:pt x="58" y="88"/>
                    </a:cubicBezTo>
                    <a:cubicBezTo>
                      <a:pt x="58" y="89"/>
                      <a:pt x="57" y="89"/>
                      <a:pt x="56" y="89"/>
                    </a:cubicBezTo>
                    <a:cubicBezTo>
                      <a:pt x="54" y="91"/>
                      <a:pt x="52" y="92"/>
                      <a:pt x="50" y="93"/>
                    </a:cubicBezTo>
                    <a:cubicBezTo>
                      <a:pt x="49" y="93"/>
                      <a:pt x="48" y="93"/>
                      <a:pt x="47" y="92"/>
                    </a:cubicBezTo>
                    <a:cubicBezTo>
                      <a:pt x="46" y="92"/>
                      <a:pt x="46" y="91"/>
                      <a:pt x="45" y="91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3" y="93"/>
                      <a:pt x="42" y="94"/>
                      <a:pt x="42" y="94"/>
                    </a:cubicBez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93"/>
                      <a:pt x="41" y="93"/>
                      <a:pt x="41" y="92"/>
                    </a:cubicBezTo>
                    <a:cubicBezTo>
                      <a:pt x="39" y="93"/>
                      <a:pt x="38" y="93"/>
                      <a:pt x="36" y="93"/>
                    </a:cubicBezTo>
                    <a:cubicBezTo>
                      <a:pt x="35" y="93"/>
                      <a:pt x="34" y="93"/>
                      <a:pt x="33" y="92"/>
                    </a:cubicBezTo>
                    <a:cubicBezTo>
                      <a:pt x="33" y="92"/>
                      <a:pt x="32" y="91"/>
                      <a:pt x="31" y="91"/>
                    </a:cubicBezTo>
                    <a:cubicBezTo>
                      <a:pt x="30" y="90"/>
                      <a:pt x="29" y="90"/>
                      <a:pt x="29" y="89"/>
                    </a:cubicBezTo>
                    <a:cubicBezTo>
                      <a:pt x="28" y="89"/>
                      <a:pt x="27" y="89"/>
                      <a:pt x="27" y="88"/>
                    </a:cubicBezTo>
                    <a:cubicBezTo>
                      <a:pt x="27" y="88"/>
                      <a:pt x="26" y="87"/>
                      <a:pt x="26" y="87"/>
                    </a:cubicBezTo>
                    <a:cubicBezTo>
                      <a:pt x="25" y="86"/>
                      <a:pt x="24" y="86"/>
                      <a:pt x="22" y="85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1" y="85"/>
                      <a:pt x="20" y="85"/>
                      <a:pt x="19" y="85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8" y="84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5" y="83"/>
                      <a:pt x="15" y="83"/>
                      <a:pt x="15" y="83"/>
                    </a:cubicBezTo>
                    <a:cubicBezTo>
                      <a:pt x="14" y="82"/>
                      <a:pt x="14" y="79"/>
                      <a:pt x="14" y="78"/>
                    </a:cubicBezTo>
                    <a:cubicBezTo>
                      <a:pt x="14" y="77"/>
                      <a:pt x="14" y="77"/>
                      <a:pt x="15" y="77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6"/>
                      <a:pt x="15" y="75"/>
                    </a:cubicBezTo>
                    <a:cubicBezTo>
                      <a:pt x="15" y="74"/>
                      <a:pt x="15" y="74"/>
                      <a:pt x="15" y="73"/>
                    </a:cubicBezTo>
                    <a:cubicBezTo>
                      <a:pt x="15" y="73"/>
                      <a:pt x="15" y="72"/>
                      <a:pt x="16" y="72"/>
                    </a:cubicBezTo>
                    <a:cubicBezTo>
                      <a:pt x="17" y="72"/>
                      <a:pt x="18" y="71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6" y="68"/>
                      <a:pt x="15" y="68"/>
                      <a:pt x="14" y="68"/>
                    </a:cubicBezTo>
                    <a:cubicBezTo>
                      <a:pt x="13" y="68"/>
                      <a:pt x="12" y="69"/>
                      <a:pt x="11" y="69"/>
                    </a:cubicBezTo>
                    <a:cubicBezTo>
                      <a:pt x="10" y="69"/>
                      <a:pt x="9" y="68"/>
                      <a:pt x="9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8" y="68"/>
                      <a:pt x="8" y="68"/>
                      <a:pt x="7" y="67"/>
                    </a:cubicBezTo>
                    <a:cubicBezTo>
                      <a:pt x="7" y="67"/>
                      <a:pt x="7" y="66"/>
                      <a:pt x="7" y="66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6" y="64"/>
                      <a:pt x="5" y="64"/>
                      <a:pt x="3" y="64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3" y="59"/>
                      <a:pt x="3" y="59"/>
                    </a:cubicBezTo>
                    <a:cubicBezTo>
                      <a:pt x="2" y="59"/>
                      <a:pt x="2" y="58"/>
                      <a:pt x="1" y="58"/>
                    </a:cubicBezTo>
                    <a:cubicBezTo>
                      <a:pt x="1" y="57"/>
                      <a:pt x="1" y="56"/>
                      <a:pt x="1" y="55"/>
                    </a:cubicBezTo>
                    <a:cubicBezTo>
                      <a:pt x="1" y="54"/>
                      <a:pt x="1" y="53"/>
                      <a:pt x="2" y="52"/>
                    </a:cubicBezTo>
                    <a:cubicBezTo>
                      <a:pt x="3" y="51"/>
                      <a:pt x="5" y="51"/>
                      <a:pt x="6" y="51"/>
                    </a:cubicBezTo>
                    <a:cubicBezTo>
                      <a:pt x="7" y="51"/>
                      <a:pt x="7" y="51"/>
                      <a:pt x="8" y="51"/>
                    </a:cubicBezTo>
                    <a:cubicBezTo>
                      <a:pt x="8" y="51"/>
                      <a:pt x="8" y="51"/>
                      <a:pt x="9" y="51"/>
                    </a:cubicBezTo>
                    <a:cubicBezTo>
                      <a:pt x="9" y="50"/>
                      <a:pt x="9" y="50"/>
                      <a:pt x="10" y="49"/>
                    </a:cubicBezTo>
                    <a:cubicBezTo>
                      <a:pt x="10" y="49"/>
                      <a:pt x="11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4" y="48"/>
                      <a:pt x="15" y="47"/>
                      <a:pt x="16" y="47"/>
                    </a:cubicBezTo>
                    <a:cubicBezTo>
                      <a:pt x="17" y="46"/>
                      <a:pt x="18" y="46"/>
                      <a:pt x="19" y="44"/>
                    </a:cubicBezTo>
                    <a:cubicBezTo>
                      <a:pt x="19" y="42"/>
                      <a:pt x="20" y="38"/>
                      <a:pt x="18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4"/>
                    </a:cubicBezTo>
                    <a:cubicBezTo>
                      <a:pt x="24" y="33"/>
                      <a:pt x="24" y="33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4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7"/>
                      <a:pt x="26" y="26"/>
                      <a:pt x="27" y="26"/>
                    </a:cubicBezTo>
                    <a:cubicBezTo>
                      <a:pt x="27" y="26"/>
                      <a:pt x="28" y="26"/>
                      <a:pt x="28" y="26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30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6"/>
                      <a:pt x="32" y="25"/>
                    </a:cubicBezTo>
                    <a:cubicBezTo>
                      <a:pt x="32" y="25"/>
                      <a:pt x="32" y="24"/>
                      <a:pt x="33" y="24"/>
                    </a:cubicBezTo>
                    <a:cubicBezTo>
                      <a:pt x="33" y="22"/>
                      <a:pt x="34" y="22"/>
                      <a:pt x="35" y="22"/>
                    </a:cubicBezTo>
                    <a:cubicBezTo>
                      <a:pt x="35" y="22"/>
                      <a:pt x="35" y="22"/>
                      <a:pt x="35" y="21"/>
                    </a:cubicBezTo>
                    <a:cubicBezTo>
                      <a:pt x="36" y="20"/>
                      <a:pt x="37" y="20"/>
                      <a:pt x="37" y="20"/>
                    </a:cubicBezTo>
                    <a:cubicBezTo>
                      <a:pt x="38" y="20"/>
                      <a:pt x="38" y="20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1"/>
                      <a:pt x="41" y="23"/>
                      <a:pt x="43" y="23"/>
                    </a:cubicBezTo>
                    <a:cubicBezTo>
                      <a:pt x="46" y="24"/>
                      <a:pt x="46" y="25"/>
                      <a:pt x="47" y="27"/>
                    </a:cubicBezTo>
                    <a:cubicBezTo>
                      <a:pt x="47" y="28"/>
                      <a:pt x="47" y="28"/>
                      <a:pt x="47" y="29"/>
                    </a:cubicBezTo>
                    <a:cubicBezTo>
                      <a:pt x="47" y="29"/>
                      <a:pt x="47" y="30"/>
                      <a:pt x="47" y="32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8" y="34"/>
                      <a:pt x="49" y="34"/>
                      <a:pt x="50" y="34"/>
                    </a:cubicBezTo>
                    <a:cubicBezTo>
                      <a:pt x="51" y="34"/>
                      <a:pt x="52" y="34"/>
                      <a:pt x="54" y="35"/>
                    </a:cubicBezTo>
                    <a:cubicBezTo>
                      <a:pt x="54" y="35"/>
                      <a:pt x="55" y="35"/>
                      <a:pt x="55" y="35"/>
                    </a:cubicBezTo>
                    <a:cubicBezTo>
                      <a:pt x="57" y="36"/>
                      <a:pt x="59" y="37"/>
                      <a:pt x="60" y="38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2" y="42"/>
                      <a:pt x="63" y="43"/>
                      <a:pt x="64" y="43"/>
                    </a:cubicBezTo>
                    <a:cubicBezTo>
                      <a:pt x="67" y="43"/>
                      <a:pt x="69" y="43"/>
                      <a:pt x="72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74" y="43"/>
                      <a:pt x="75" y="43"/>
                      <a:pt x="76" y="44"/>
                    </a:cubicBezTo>
                    <a:cubicBezTo>
                      <a:pt x="77" y="44"/>
                      <a:pt x="77" y="45"/>
                      <a:pt x="78" y="45"/>
                    </a:cubicBezTo>
                    <a:cubicBezTo>
                      <a:pt x="79" y="45"/>
                      <a:pt x="79" y="45"/>
                      <a:pt x="80" y="46"/>
                    </a:cubicBezTo>
                    <a:cubicBezTo>
                      <a:pt x="81" y="46"/>
                      <a:pt x="83" y="47"/>
                      <a:pt x="84" y="47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5" y="47"/>
                      <a:pt x="86" y="46"/>
                      <a:pt x="86" y="46"/>
                    </a:cubicBezTo>
                    <a:cubicBezTo>
                      <a:pt x="88" y="45"/>
                      <a:pt x="90" y="44"/>
                      <a:pt x="92" y="44"/>
                    </a:cubicBezTo>
                    <a:cubicBezTo>
                      <a:pt x="92" y="44"/>
                      <a:pt x="93" y="44"/>
                      <a:pt x="94" y="44"/>
                    </a:cubicBezTo>
                    <a:cubicBezTo>
                      <a:pt x="95" y="44"/>
                      <a:pt x="96" y="44"/>
                      <a:pt x="98" y="43"/>
                    </a:cubicBezTo>
                    <a:cubicBezTo>
                      <a:pt x="99" y="43"/>
                      <a:pt x="102" y="40"/>
                      <a:pt x="102" y="40"/>
                    </a:cubicBezTo>
                    <a:cubicBezTo>
                      <a:pt x="102" y="38"/>
                      <a:pt x="101" y="37"/>
                      <a:pt x="102" y="36"/>
                    </a:cubicBezTo>
                    <a:cubicBezTo>
                      <a:pt x="102" y="35"/>
                      <a:pt x="103" y="35"/>
                      <a:pt x="104" y="34"/>
                    </a:cubicBezTo>
                    <a:cubicBezTo>
                      <a:pt x="104" y="34"/>
                      <a:pt x="105" y="34"/>
                      <a:pt x="106" y="35"/>
                    </a:cubicBezTo>
                    <a:cubicBezTo>
                      <a:pt x="106" y="35"/>
                      <a:pt x="107" y="35"/>
                      <a:pt x="107" y="35"/>
                    </a:cubicBezTo>
                    <a:cubicBezTo>
                      <a:pt x="108" y="35"/>
                      <a:pt x="109" y="34"/>
                      <a:pt x="109" y="34"/>
                    </a:cubicBezTo>
                    <a:cubicBezTo>
                      <a:pt x="109" y="33"/>
                      <a:pt x="110" y="33"/>
                      <a:pt x="110" y="33"/>
                    </a:cubicBezTo>
                    <a:cubicBezTo>
                      <a:pt x="110" y="32"/>
                      <a:pt x="111" y="32"/>
                      <a:pt x="112" y="32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13" y="32"/>
                      <a:pt x="114" y="31"/>
                      <a:pt x="114" y="30"/>
                    </a:cubicBezTo>
                    <a:cubicBezTo>
                      <a:pt x="115" y="30"/>
                      <a:pt x="115" y="29"/>
                      <a:pt x="115" y="29"/>
                    </a:cubicBezTo>
                    <a:cubicBezTo>
                      <a:pt x="116" y="28"/>
                      <a:pt x="117" y="28"/>
                      <a:pt x="120" y="28"/>
                    </a:cubicBezTo>
                    <a:cubicBezTo>
                      <a:pt x="120" y="28"/>
                      <a:pt x="121" y="28"/>
                      <a:pt x="121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1" y="28"/>
                      <a:pt x="121" y="27"/>
                      <a:pt x="121" y="27"/>
                    </a:cubicBezTo>
                    <a:cubicBezTo>
                      <a:pt x="121" y="26"/>
                      <a:pt x="121" y="25"/>
                      <a:pt x="120" y="25"/>
                    </a:cubicBezTo>
                    <a:cubicBezTo>
                      <a:pt x="120" y="25"/>
                      <a:pt x="120" y="24"/>
                      <a:pt x="119" y="24"/>
                    </a:cubicBezTo>
                    <a:cubicBezTo>
                      <a:pt x="119" y="24"/>
                      <a:pt x="119" y="25"/>
                      <a:pt x="119" y="25"/>
                    </a:cubicBezTo>
                    <a:cubicBezTo>
                      <a:pt x="118" y="25"/>
                      <a:pt x="117" y="26"/>
                      <a:pt x="116" y="26"/>
                    </a:cubicBezTo>
                    <a:cubicBezTo>
                      <a:pt x="115" y="26"/>
                      <a:pt x="115" y="26"/>
                      <a:pt x="115" y="26"/>
                    </a:cubicBezTo>
                    <a:cubicBezTo>
                      <a:pt x="113" y="26"/>
                      <a:pt x="112" y="26"/>
                      <a:pt x="112" y="22"/>
                    </a:cubicBezTo>
                    <a:cubicBezTo>
                      <a:pt x="112" y="20"/>
                      <a:pt x="112" y="19"/>
                      <a:pt x="114" y="16"/>
                    </a:cubicBezTo>
                    <a:cubicBezTo>
                      <a:pt x="114" y="16"/>
                      <a:pt x="115" y="15"/>
                      <a:pt x="115" y="15"/>
                    </a:cubicBezTo>
                    <a:cubicBezTo>
                      <a:pt x="116" y="15"/>
                      <a:pt x="116" y="16"/>
                      <a:pt x="117" y="16"/>
                    </a:cubicBezTo>
                    <a:cubicBezTo>
                      <a:pt x="118" y="16"/>
                      <a:pt x="118" y="17"/>
                      <a:pt x="119" y="17"/>
                    </a:cubicBezTo>
                    <a:cubicBezTo>
                      <a:pt x="120" y="17"/>
                      <a:pt x="121" y="15"/>
                      <a:pt x="122" y="13"/>
                    </a:cubicBezTo>
                    <a:cubicBezTo>
                      <a:pt x="122" y="13"/>
                      <a:pt x="122" y="12"/>
                      <a:pt x="123" y="12"/>
                    </a:cubicBezTo>
                    <a:cubicBezTo>
                      <a:pt x="123" y="10"/>
                      <a:pt x="123" y="9"/>
                      <a:pt x="125" y="8"/>
                    </a:cubicBezTo>
                    <a:cubicBezTo>
                      <a:pt x="125" y="7"/>
                      <a:pt x="126" y="6"/>
                      <a:pt x="126" y="6"/>
                    </a:cubicBezTo>
                    <a:cubicBezTo>
                      <a:pt x="126" y="6"/>
                      <a:pt x="125" y="6"/>
                      <a:pt x="125" y="6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5" y="2"/>
                      <a:pt x="127" y="1"/>
                      <a:pt x="129" y="1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1"/>
                      <a:pt x="136" y="1"/>
                    </a:cubicBezTo>
                    <a:cubicBezTo>
                      <a:pt x="136" y="1"/>
                      <a:pt x="136" y="2"/>
                      <a:pt x="136" y="2"/>
                    </a:cubicBezTo>
                    <a:cubicBezTo>
                      <a:pt x="137" y="2"/>
                      <a:pt x="138" y="2"/>
                      <a:pt x="138" y="2"/>
                    </a:cubicBezTo>
                    <a:cubicBezTo>
                      <a:pt x="140" y="3"/>
                      <a:pt x="142" y="3"/>
                      <a:pt x="142" y="6"/>
                    </a:cubicBezTo>
                    <a:cubicBezTo>
                      <a:pt x="142" y="7"/>
                      <a:pt x="143" y="8"/>
                      <a:pt x="143" y="9"/>
                    </a:cubicBezTo>
                    <a:cubicBezTo>
                      <a:pt x="144" y="10"/>
                      <a:pt x="144" y="11"/>
                      <a:pt x="144" y="13"/>
                    </a:cubicBezTo>
                    <a:cubicBezTo>
                      <a:pt x="144" y="14"/>
                      <a:pt x="144" y="14"/>
                      <a:pt x="144" y="14"/>
                    </a:cubicBezTo>
                    <a:cubicBezTo>
                      <a:pt x="145" y="16"/>
                      <a:pt x="145" y="16"/>
                      <a:pt x="148" y="17"/>
                    </a:cubicBezTo>
                    <a:cubicBezTo>
                      <a:pt x="151" y="18"/>
                      <a:pt x="153" y="19"/>
                      <a:pt x="154" y="22"/>
                    </a:cubicBezTo>
                    <a:cubicBezTo>
                      <a:pt x="154" y="22"/>
                      <a:pt x="154" y="22"/>
                      <a:pt x="154" y="23"/>
                    </a:cubicBezTo>
                    <a:cubicBezTo>
                      <a:pt x="154" y="24"/>
                      <a:pt x="155" y="25"/>
                      <a:pt x="155" y="25"/>
                    </a:cubicBezTo>
                    <a:cubicBezTo>
                      <a:pt x="156" y="25"/>
                      <a:pt x="156" y="24"/>
                      <a:pt x="156" y="24"/>
                    </a:cubicBezTo>
                    <a:cubicBezTo>
                      <a:pt x="158" y="24"/>
                      <a:pt x="158" y="24"/>
                      <a:pt x="158" y="24"/>
                    </a:cubicBezTo>
                    <a:cubicBezTo>
                      <a:pt x="160" y="23"/>
                      <a:pt x="162" y="22"/>
                      <a:pt x="164" y="21"/>
                    </a:cubicBezTo>
                    <a:cubicBezTo>
                      <a:pt x="165" y="20"/>
                      <a:pt x="165" y="20"/>
                      <a:pt x="165" y="20"/>
                    </a:cubicBezTo>
                    <a:cubicBezTo>
                      <a:pt x="164" y="22"/>
                      <a:pt x="164" y="22"/>
                      <a:pt x="164" y="22"/>
                    </a:cubicBezTo>
                    <a:cubicBezTo>
                      <a:pt x="164" y="23"/>
                      <a:pt x="164" y="23"/>
                      <a:pt x="164" y="24"/>
                    </a:cubicBezTo>
                    <a:cubicBezTo>
                      <a:pt x="164" y="24"/>
                      <a:pt x="164" y="25"/>
                      <a:pt x="164" y="25"/>
                    </a:cubicBezTo>
                    <a:cubicBezTo>
                      <a:pt x="164" y="26"/>
                      <a:pt x="164" y="26"/>
                      <a:pt x="163" y="27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1" y="32"/>
                      <a:pt x="161" y="35"/>
                      <a:pt x="159" y="36"/>
                    </a:cubicBezTo>
                    <a:cubicBezTo>
                      <a:pt x="158" y="36"/>
                      <a:pt x="158" y="36"/>
                      <a:pt x="157" y="35"/>
                    </a:cubicBezTo>
                    <a:cubicBezTo>
                      <a:pt x="157" y="35"/>
                      <a:pt x="156" y="35"/>
                      <a:pt x="156" y="35"/>
                    </a:cubicBezTo>
                    <a:cubicBezTo>
                      <a:pt x="156" y="35"/>
                      <a:pt x="156" y="36"/>
                      <a:pt x="155" y="36"/>
                    </a:cubicBezTo>
                    <a:cubicBezTo>
                      <a:pt x="155" y="36"/>
                      <a:pt x="154" y="37"/>
                      <a:pt x="155" y="38"/>
                    </a:cubicBezTo>
                    <a:cubicBezTo>
                      <a:pt x="156" y="40"/>
                      <a:pt x="155" y="41"/>
                      <a:pt x="154" y="42"/>
                    </a:cubicBezTo>
                    <a:cubicBezTo>
                      <a:pt x="154" y="43"/>
                      <a:pt x="153" y="43"/>
                      <a:pt x="153" y="44"/>
                    </a:cubicBezTo>
                    <a:cubicBezTo>
                      <a:pt x="153" y="47"/>
                      <a:pt x="153" y="47"/>
                      <a:pt x="153" y="47"/>
                    </a:cubicBezTo>
                    <a:cubicBezTo>
                      <a:pt x="152" y="44"/>
                      <a:pt x="152" y="44"/>
                      <a:pt x="152" y="44"/>
                    </a:cubicBezTo>
                    <a:cubicBezTo>
                      <a:pt x="152" y="44"/>
                      <a:pt x="152" y="44"/>
                      <a:pt x="151" y="44"/>
                    </a:cubicBezTo>
                    <a:cubicBezTo>
                      <a:pt x="151" y="44"/>
                      <a:pt x="151" y="44"/>
                      <a:pt x="151" y="44"/>
                    </a:cubicBezTo>
                    <a:cubicBezTo>
                      <a:pt x="150" y="45"/>
                      <a:pt x="149" y="47"/>
                      <a:pt x="147" y="47"/>
                    </a:cubicBezTo>
                    <a:cubicBezTo>
                      <a:pt x="147" y="48"/>
                      <a:pt x="147" y="48"/>
                      <a:pt x="147" y="49"/>
                    </a:cubicBezTo>
                    <a:cubicBezTo>
                      <a:pt x="147" y="49"/>
                      <a:pt x="146" y="49"/>
                      <a:pt x="146" y="49"/>
                    </a:cubicBezTo>
                    <a:cubicBezTo>
                      <a:pt x="145" y="49"/>
                      <a:pt x="145" y="49"/>
                      <a:pt x="144" y="49"/>
                    </a:cubicBezTo>
                    <a:cubicBezTo>
                      <a:pt x="144" y="49"/>
                      <a:pt x="143" y="49"/>
                      <a:pt x="143" y="49"/>
                    </a:cubicBezTo>
                    <a:cubicBezTo>
                      <a:pt x="142" y="49"/>
                      <a:pt x="141" y="50"/>
                      <a:pt x="140" y="51"/>
                    </a:cubicBezTo>
                    <a:cubicBezTo>
                      <a:pt x="139" y="51"/>
                      <a:pt x="139" y="52"/>
                      <a:pt x="138" y="52"/>
                    </a:cubicBezTo>
                    <a:cubicBezTo>
                      <a:pt x="138" y="52"/>
                      <a:pt x="138" y="53"/>
                      <a:pt x="137" y="53"/>
                    </a:cubicBezTo>
                    <a:cubicBezTo>
                      <a:pt x="137" y="53"/>
                      <a:pt x="137" y="54"/>
                      <a:pt x="136" y="54"/>
                    </a:cubicBezTo>
                    <a:cubicBezTo>
                      <a:pt x="136" y="54"/>
                      <a:pt x="135" y="54"/>
                      <a:pt x="135" y="54"/>
                    </a:cubicBezTo>
                    <a:cubicBezTo>
                      <a:pt x="134" y="55"/>
                      <a:pt x="134" y="55"/>
                      <a:pt x="133" y="55"/>
                    </a:cubicBezTo>
                    <a:cubicBezTo>
                      <a:pt x="133" y="55"/>
                      <a:pt x="132" y="56"/>
                      <a:pt x="132" y="56"/>
                    </a:cubicBezTo>
                    <a:cubicBezTo>
                      <a:pt x="131" y="57"/>
                      <a:pt x="129" y="58"/>
                      <a:pt x="128" y="58"/>
                    </a:cubicBezTo>
                    <a:cubicBezTo>
                      <a:pt x="124" y="58"/>
                      <a:pt x="124" y="58"/>
                      <a:pt x="124" y="58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8" y="57"/>
                      <a:pt x="128" y="56"/>
                      <a:pt x="128" y="56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7" y="55"/>
                      <a:pt x="127" y="55"/>
                      <a:pt x="127" y="55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53"/>
                      <a:pt x="130" y="52"/>
                      <a:pt x="130" y="52"/>
                    </a:cubicBezTo>
                    <a:cubicBezTo>
                      <a:pt x="129" y="51"/>
                      <a:pt x="129" y="50"/>
                      <a:pt x="129" y="50"/>
                    </a:cubicBezTo>
                    <a:cubicBezTo>
                      <a:pt x="129" y="50"/>
                      <a:pt x="128" y="51"/>
                      <a:pt x="127" y="52"/>
                    </a:cubicBezTo>
                    <a:cubicBezTo>
                      <a:pt x="127" y="52"/>
                      <a:pt x="126" y="53"/>
                      <a:pt x="125" y="53"/>
                    </a:cubicBezTo>
                    <a:cubicBezTo>
                      <a:pt x="125" y="54"/>
                      <a:pt x="124" y="54"/>
                      <a:pt x="124" y="55"/>
                    </a:cubicBezTo>
                    <a:cubicBezTo>
                      <a:pt x="123" y="56"/>
                      <a:pt x="121" y="56"/>
                      <a:pt x="120" y="57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19" y="59"/>
                      <a:pt x="119" y="59"/>
                      <a:pt x="120" y="59"/>
                    </a:cubicBezTo>
                    <a:cubicBezTo>
                      <a:pt x="121" y="60"/>
                      <a:pt x="121" y="61"/>
                      <a:pt x="122" y="61"/>
                    </a:cubicBezTo>
                    <a:cubicBezTo>
                      <a:pt x="122" y="62"/>
                      <a:pt x="123" y="62"/>
                      <a:pt x="123" y="62"/>
                    </a:cubicBezTo>
                    <a:cubicBezTo>
                      <a:pt x="124" y="62"/>
                      <a:pt x="124" y="62"/>
                      <a:pt x="125" y="61"/>
                    </a:cubicBezTo>
                    <a:cubicBezTo>
                      <a:pt x="125" y="61"/>
                      <a:pt x="126" y="60"/>
                      <a:pt x="127" y="60"/>
                    </a:cubicBezTo>
                    <a:cubicBezTo>
                      <a:pt x="127" y="60"/>
                      <a:pt x="127" y="60"/>
                      <a:pt x="127" y="60"/>
                    </a:cubicBezTo>
                    <a:cubicBezTo>
                      <a:pt x="129" y="61"/>
                      <a:pt x="130" y="61"/>
                      <a:pt x="132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2" y="63"/>
                      <a:pt x="132" y="64"/>
                      <a:pt x="131" y="65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0" y="65"/>
                      <a:pt x="130" y="65"/>
                      <a:pt x="130" y="65"/>
                    </a:cubicBezTo>
                    <a:cubicBezTo>
                      <a:pt x="130" y="64"/>
                      <a:pt x="130" y="64"/>
                      <a:pt x="130" y="64"/>
                    </a:cubicBezTo>
                    <a:cubicBezTo>
                      <a:pt x="129" y="64"/>
                      <a:pt x="128" y="65"/>
                      <a:pt x="128" y="66"/>
                    </a:cubicBezTo>
                    <a:cubicBezTo>
                      <a:pt x="127" y="66"/>
                      <a:pt x="126" y="67"/>
                      <a:pt x="126" y="67"/>
                    </a:cubicBezTo>
                    <a:cubicBezTo>
                      <a:pt x="125" y="68"/>
                      <a:pt x="125" y="69"/>
                      <a:pt x="124" y="70"/>
                    </a:cubicBezTo>
                    <a:cubicBezTo>
                      <a:pt x="124" y="70"/>
                      <a:pt x="123" y="70"/>
                      <a:pt x="123" y="70"/>
                    </a:cubicBezTo>
                    <a:cubicBezTo>
                      <a:pt x="125" y="72"/>
                      <a:pt x="126" y="74"/>
                      <a:pt x="127" y="76"/>
                    </a:cubicBezTo>
                    <a:cubicBezTo>
                      <a:pt x="128" y="77"/>
                      <a:pt x="129" y="79"/>
                      <a:pt x="130" y="80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29" y="81"/>
                      <a:pt x="129" y="81"/>
                      <a:pt x="129" y="82"/>
                    </a:cubicBezTo>
                    <a:cubicBezTo>
                      <a:pt x="131" y="83"/>
                      <a:pt x="131" y="83"/>
                      <a:pt x="131" y="83"/>
                    </a:cubicBezTo>
                    <a:cubicBezTo>
                      <a:pt x="130" y="83"/>
                      <a:pt x="130" y="83"/>
                      <a:pt x="130" y="83"/>
                    </a:cubicBezTo>
                    <a:cubicBezTo>
                      <a:pt x="129" y="84"/>
                      <a:pt x="129" y="84"/>
                      <a:pt x="128" y="84"/>
                    </a:cubicBezTo>
                    <a:cubicBezTo>
                      <a:pt x="129" y="84"/>
                      <a:pt x="129" y="85"/>
                      <a:pt x="130" y="85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8"/>
                      <a:pt x="130" y="88"/>
                      <a:pt x="129" y="88"/>
                    </a:cubicBezTo>
                    <a:cubicBezTo>
                      <a:pt x="129" y="90"/>
                      <a:pt x="129" y="91"/>
                      <a:pt x="129" y="91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8" y="92"/>
                      <a:pt x="128" y="92"/>
                      <a:pt x="128" y="92"/>
                    </a:cubicBezTo>
                    <a:cubicBezTo>
                      <a:pt x="127" y="92"/>
                      <a:pt x="126" y="94"/>
                      <a:pt x="125" y="95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98"/>
                      <a:pt x="124" y="99"/>
                      <a:pt x="123" y="99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2" y="100"/>
                      <a:pt x="122" y="101"/>
                      <a:pt x="119" y="104"/>
                    </a:cubicBezTo>
                    <a:cubicBezTo>
                      <a:pt x="119" y="104"/>
                      <a:pt x="119" y="104"/>
                      <a:pt x="118" y="104"/>
                    </a:cubicBezTo>
                    <a:cubicBezTo>
                      <a:pt x="117" y="106"/>
                      <a:pt x="115" y="106"/>
                      <a:pt x="113" y="107"/>
                    </a:cubicBezTo>
                    <a:cubicBezTo>
                      <a:pt x="112" y="107"/>
                      <a:pt x="112" y="108"/>
                      <a:pt x="111" y="10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09"/>
                      <a:pt x="110" y="109"/>
                      <a:pt x="110" y="109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8" y="109"/>
                      <a:pt x="108" y="109"/>
                      <a:pt x="108" y="108"/>
                    </a:cubicBezTo>
                    <a:cubicBezTo>
                      <a:pt x="108" y="110"/>
                      <a:pt x="108" y="110"/>
                      <a:pt x="108" y="110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107" y="109"/>
                      <a:pt x="107" y="109"/>
                      <a:pt x="107" y="108"/>
                    </a:cubicBezTo>
                    <a:cubicBezTo>
                      <a:pt x="106" y="110"/>
                      <a:pt x="104" y="110"/>
                      <a:pt x="102" y="111"/>
                    </a:cubicBezTo>
                    <a:cubicBezTo>
                      <a:pt x="101" y="111"/>
                      <a:pt x="99" y="112"/>
                      <a:pt x="99" y="112"/>
                    </a:cubicBezTo>
                    <a:cubicBezTo>
                      <a:pt x="99" y="112"/>
                      <a:pt x="99" y="113"/>
                      <a:pt x="100" y="113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8" y="114"/>
                    </a:cubicBezTo>
                    <a:close/>
                    <a:moveTo>
                      <a:pt x="98" y="109"/>
                    </a:moveTo>
                    <a:cubicBezTo>
                      <a:pt x="98" y="110"/>
                      <a:pt x="98" y="110"/>
                      <a:pt x="98" y="110"/>
                    </a:cubicBezTo>
                    <a:cubicBezTo>
                      <a:pt x="98" y="111"/>
                      <a:pt x="98" y="111"/>
                      <a:pt x="98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0"/>
                      <a:pt x="100" y="110"/>
                      <a:pt x="102" y="110"/>
                    </a:cubicBezTo>
                    <a:cubicBezTo>
                      <a:pt x="104" y="109"/>
                      <a:pt x="105" y="109"/>
                      <a:pt x="105" y="107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08" y="106"/>
                      <a:pt x="108" y="107"/>
                      <a:pt x="108" y="107"/>
                    </a:cubicBezTo>
                    <a:cubicBezTo>
                      <a:pt x="109" y="107"/>
                      <a:pt x="109" y="107"/>
                      <a:pt x="109" y="107"/>
                    </a:cubicBezTo>
                    <a:cubicBezTo>
                      <a:pt x="109" y="107"/>
                      <a:pt x="110" y="107"/>
                      <a:pt x="110" y="107"/>
                    </a:cubicBezTo>
                    <a:cubicBezTo>
                      <a:pt x="110" y="107"/>
                      <a:pt x="110" y="106"/>
                      <a:pt x="110" y="106"/>
                    </a:cubicBezTo>
                    <a:cubicBezTo>
                      <a:pt x="111" y="106"/>
                      <a:pt x="111" y="106"/>
                      <a:pt x="111" y="106"/>
                    </a:cubicBezTo>
                    <a:cubicBezTo>
                      <a:pt x="111" y="106"/>
                      <a:pt x="111" y="106"/>
                      <a:pt x="111" y="106"/>
                    </a:cubicBezTo>
                    <a:cubicBezTo>
                      <a:pt x="112" y="106"/>
                      <a:pt x="112" y="106"/>
                      <a:pt x="113" y="106"/>
                    </a:cubicBezTo>
                    <a:cubicBezTo>
                      <a:pt x="114" y="105"/>
                      <a:pt x="116" y="105"/>
                      <a:pt x="118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0"/>
                      <a:pt x="122" y="99"/>
                      <a:pt x="122" y="99"/>
                    </a:cubicBezTo>
                    <a:cubicBezTo>
                      <a:pt x="122" y="98"/>
                      <a:pt x="123" y="98"/>
                      <a:pt x="123" y="97"/>
                    </a:cubicBezTo>
                    <a:cubicBezTo>
                      <a:pt x="123" y="96"/>
                      <a:pt x="123" y="95"/>
                      <a:pt x="124" y="95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5" y="92"/>
                      <a:pt x="126" y="91"/>
                      <a:pt x="128" y="90"/>
                    </a:cubicBezTo>
                    <a:cubicBezTo>
                      <a:pt x="128" y="90"/>
                      <a:pt x="128" y="89"/>
                      <a:pt x="128" y="88"/>
                    </a:cubicBezTo>
                    <a:cubicBezTo>
                      <a:pt x="128" y="88"/>
                      <a:pt x="128" y="88"/>
                      <a:pt x="128" y="88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8" y="87"/>
                      <a:pt x="128" y="87"/>
                      <a:pt x="128" y="87"/>
                    </a:cubicBezTo>
                    <a:cubicBezTo>
                      <a:pt x="128" y="86"/>
                      <a:pt x="128" y="86"/>
                      <a:pt x="128" y="86"/>
                    </a:cubicBezTo>
                    <a:cubicBezTo>
                      <a:pt x="128" y="86"/>
                      <a:pt x="128" y="86"/>
                      <a:pt x="129" y="86"/>
                    </a:cubicBezTo>
                    <a:cubicBezTo>
                      <a:pt x="127" y="85"/>
                      <a:pt x="127" y="86"/>
                      <a:pt x="125" y="86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6" y="84"/>
                      <a:pt x="127" y="83"/>
                      <a:pt x="128" y="82"/>
                    </a:cubicBezTo>
                    <a:cubicBezTo>
                      <a:pt x="127" y="81"/>
                      <a:pt x="126" y="80"/>
                      <a:pt x="125" y="80"/>
                    </a:cubicBezTo>
                    <a:cubicBezTo>
                      <a:pt x="121" y="80"/>
                      <a:pt x="121" y="80"/>
                      <a:pt x="121" y="80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6" y="79"/>
                      <a:pt x="127" y="79"/>
                      <a:pt x="128" y="79"/>
                    </a:cubicBezTo>
                    <a:cubicBezTo>
                      <a:pt x="127" y="78"/>
                      <a:pt x="127" y="77"/>
                      <a:pt x="126" y="76"/>
                    </a:cubicBezTo>
                    <a:cubicBezTo>
                      <a:pt x="125" y="74"/>
                      <a:pt x="124" y="72"/>
                      <a:pt x="122" y="71"/>
                    </a:cubicBezTo>
                    <a:cubicBezTo>
                      <a:pt x="121" y="71"/>
                      <a:pt x="121" y="71"/>
                      <a:pt x="121" y="71"/>
                    </a:cubicBezTo>
                    <a:cubicBezTo>
                      <a:pt x="122" y="70"/>
                      <a:pt x="122" y="70"/>
                      <a:pt x="122" y="70"/>
                    </a:cubicBezTo>
                    <a:cubicBezTo>
                      <a:pt x="122" y="70"/>
                      <a:pt x="122" y="69"/>
                      <a:pt x="123" y="69"/>
                    </a:cubicBezTo>
                    <a:cubicBezTo>
                      <a:pt x="123" y="68"/>
                      <a:pt x="124" y="67"/>
                      <a:pt x="124" y="66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6" y="66"/>
                      <a:pt x="126" y="65"/>
                      <a:pt x="127" y="64"/>
                    </a:cubicBezTo>
                    <a:cubicBezTo>
                      <a:pt x="128" y="64"/>
                      <a:pt x="129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29" y="63"/>
                      <a:pt x="128" y="63"/>
                      <a:pt x="127" y="62"/>
                    </a:cubicBezTo>
                    <a:cubicBezTo>
                      <a:pt x="126" y="62"/>
                      <a:pt x="126" y="62"/>
                      <a:pt x="125" y="62"/>
                    </a:cubicBezTo>
                    <a:cubicBezTo>
                      <a:pt x="125" y="63"/>
                      <a:pt x="124" y="64"/>
                      <a:pt x="123" y="64"/>
                    </a:cubicBezTo>
                    <a:cubicBezTo>
                      <a:pt x="122" y="63"/>
                      <a:pt x="121" y="63"/>
                      <a:pt x="121" y="62"/>
                    </a:cubicBezTo>
                    <a:cubicBezTo>
                      <a:pt x="120" y="61"/>
                      <a:pt x="120" y="61"/>
                      <a:pt x="119" y="61"/>
                    </a:cubicBezTo>
                    <a:cubicBezTo>
                      <a:pt x="118" y="60"/>
                      <a:pt x="118" y="59"/>
                      <a:pt x="118" y="59"/>
                    </a:cubicBezTo>
                    <a:cubicBezTo>
                      <a:pt x="117" y="58"/>
                      <a:pt x="118" y="57"/>
                      <a:pt x="118" y="56"/>
                    </a:cubicBezTo>
                    <a:cubicBezTo>
                      <a:pt x="119" y="56"/>
                      <a:pt x="119" y="55"/>
                      <a:pt x="120" y="55"/>
                    </a:cubicBezTo>
                    <a:cubicBezTo>
                      <a:pt x="121" y="55"/>
                      <a:pt x="122" y="55"/>
                      <a:pt x="122" y="54"/>
                    </a:cubicBezTo>
                    <a:cubicBezTo>
                      <a:pt x="123" y="53"/>
                      <a:pt x="124" y="53"/>
                      <a:pt x="125" y="52"/>
                    </a:cubicBezTo>
                    <a:cubicBezTo>
                      <a:pt x="125" y="52"/>
                      <a:pt x="126" y="51"/>
                      <a:pt x="126" y="51"/>
                    </a:cubicBezTo>
                    <a:cubicBezTo>
                      <a:pt x="127" y="50"/>
                      <a:pt x="128" y="49"/>
                      <a:pt x="129" y="49"/>
                    </a:cubicBezTo>
                    <a:cubicBezTo>
                      <a:pt x="130" y="49"/>
                      <a:pt x="131" y="51"/>
                      <a:pt x="131" y="51"/>
                    </a:cubicBezTo>
                    <a:cubicBezTo>
                      <a:pt x="131" y="52"/>
                      <a:pt x="130" y="53"/>
                      <a:pt x="129" y="55"/>
                    </a:cubicBezTo>
                    <a:cubicBezTo>
                      <a:pt x="129" y="55"/>
                      <a:pt x="129" y="55"/>
                      <a:pt x="129" y="55"/>
                    </a:cubicBezTo>
                    <a:cubicBezTo>
                      <a:pt x="130" y="55"/>
                      <a:pt x="130" y="56"/>
                      <a:pt x="130" y="56"/>
                    </a:cubicBezTo>
                    <a:cubicBezTo>
                      <a:pt x="130" y="56"/>
                      <a:pt x="131" y="55"/>
                      <a:pt x="131" y="55"/>
                    </a:cubicBezTo>
                    <a:cubicBezTo>
                      <a:pt x="132" y="54"/>
                      <a:pt x="132" y="54"/>
                      <a:pt x="133" y="54"/>
                    </a:cubicBezTo>
                    <a:cubicBezTo>
                      <a:pt x="133" y="53"/>
                      <a:pt x="134" y="53"/>
                      <a:pt x="135" y="53"/>
                    </a:cubicBezTo>
                    <a:cubicBezTo>
                      <a:pt x="135" y="53"/>
                      <a:pt x="135" y="53"/>
                      <a:pt x="136" y="53"/>
                    </a:cubicBezTo>
                    <a:cubicBezTo>
                      <a:pt x="136" y="53"/>
                      <a:pt x="136" y="53"/>
                      <a:pt x="136" y="52"/>
                    </a:cubicBezTo>
                    <a:cubicBezTo>
                      <a:pt x="136" y="52"/>
                      <a:pt x="137" y="51"/>
                      <a:pt x="137" y="51"/>
                    </a:cubicBezTo>
                    <a:cubicBezTo>
                      <a:pt x="138" y="51"/>
                      <a:pt x="138" y="50"/>
                      <a:pt x="139" y="50"/>
                    </a:cubicBezTo>
                    <a:cubicBezTo>
                      <a:pt x="140" y="49"/>
                      <a:pt x="141" y="48"/>
                      <a:pt x="142" y="47"/>
                    </a:cubicBezTo>
                    <a:cubicBezTo>
                      <a:pt x="143" y="47"/>
                      <a:pt x="143" y="47"/>
                      <a:pt x="144" y="47"/>
                    </a:cubicBezTo>
                    <a:cubicBezTo>
                      <a:pt x="145" y="48"/>
                      <a:pt x="145" y="48"/>
                      <a:pt x="146" y="48"/>
                    </a:cubicBezTo>
                    <a:cubicBezTo>
                      <a:pt x="146" y="48"/>
                      <a:pt x="146" y="48"/>
                      <a:pt x="146" y="47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48" y="46"/>
                      <a:pt x="149" y="45"/>
                      <a:pt x="151" y="43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52" y="43"/>
                      <a:pt x="152" y="43"/>
                      <a:pt x="152" y="43"/>
                    </a:cubicBezTo>
                    <a:cubicBezTo>
                      <a:pt x="152" y="42"/>
                      <a:pt x="153" y="42"/>
                      <a:pt x="153" y="41"/>
                    </a:cubicBezTo>
                    <a:cubicBezTo>
                      <a:pt x="154" y="40"/>
                      <a:pt x="154" y="40"/>
                      <a:pt x="154" y="38"/>
                    </a:cubicBezTo>
                    <a:cubicBezTo>
                      <a:pt x="153" y="36"/>
                      <a:pt x="153" y="36"/>
                      <a:pt x="155" y="35"/>
                    </a:cubicBezTo>
                    <a:cubicBezTo>
                      <a:pt x="155" y="35"/>
                      <a:pt x="155" y="34"/>
                      <a:pt x="155" y="34"/>
                    </a:cubicBezTo>
                    <a:cubicBezTo>
                      <a:pt x="156" y="33"/>
                      <a:pt x="157" y="34"/>
                      <a:pt x="158" y="34"/>
                    </a:cubicBezTo>
                    <a:cubicBezTo>
                      <a:pt x="158" y="34"/>
                      <a:pt x="158" y="35"/>
                      <a:pt x="158" y="35"/>
                    </a:cubicBezTo>
                    <a:cubicBezTo>
                      <a:pt x="160" y="34"/>
                      <a:pt x="161" y="31"/>
                      <a:pt x="161" y="29"/>
                    </a:cubicBezTo>
                    <a:cubicBezTo>
                      <a:pt x="161" y="29"/>
                      <a:pt x="161" y="28"/>
                      <a:pt x="161" y="28"/>
                    </a:cubicBezTo>
                    <a:cubicBezTo>
                      <a:pt x="161" y="27"/>
                      <a:pt x="162" y="27"/>
                      <a:pt x="162" y="26"/>
                    </a:cubicBezTo>
                    <a:cubicBezTo>
                      <a:pt x="163" y="26"/>
                      <a:pt x="163" y="25"/>
                      <a:pt x="163" y="25"/>
                    </a:cubicBezTo>
                    <a:cubicBezTo>
                      <a:pt x="163" y="25"/>
                      <a:pt x="163" y="24"/>
                      <a:pt x="163" y="24"/>
                    </a:cubicBezTo>
                    <a:cubicBezTo>
                      <a:pt x="163" y="24"/>
                      <a:pt x="163" y="23"/>
                      <a:pt x="163" y="23"/>
                    </a:cubicBezTo>
                    <a:cubicBezTo>
                      <a:pt x="161" y="24"/>
                      <a:pt x="160" y="24"/>
                      <a:pt x="158" y="25"/>
                    </a:cubicBezTo>
                    <a:cubicBezTo>
                      <a:pt x="157" y="25"/>
                      <a:pt x="157" y="25"/>
                      <a:pt x="157" y="25"/>
                    </a:cubicBezTo>
                    <a:cubicBezTo>
                      <a:pt x="156" y="26"/>
                      <a:pt x="156" y="26"/>
                      <a:pt x="155" y="26"/>
                    </a:cubicBezTo>
                    <a:cubicBezTo>
                      <a:pt x="153" y="26"/>
                      <a:pt x="153" y="24"/>
                      <a:pt x="153" y="23"/>
                    </a:cubicBezTo>
                    <a:cubicBezTo>
                      <a:pt x="153" y="23"/>
                      <a:pt x="153" y="22"/>
                      <a:pt x="153" y="22"/>
                    </a:cubicBezTo>
                    <a:cubicBezTo>
                      <a:pt x="152" y="20"/>
                      <a:pt x="150" y="19"/>
                      <a:pt x="148" y="18"/>
                    </a:cubicBezTo>
                    <a:cubicBezTo>
                      <a:pt x="144" y="18"/>
                      <a:pt x="144" y="17"/>
                      <a:pt x="143" y="14"/>
                    </a:cubicBezTo>
                    <a:cubicBezTo>
                      <a:pt x="143" y="13"/>
                      <a:pt x="143" y="13"/>
                      <a:pt x="143" y="13"/>
                    </a:cubicBezTo>
                    <a:cubicBezTo>
                      <a:pt x="143" y="12"/>
                      <a:pt x="142" y="11"/>
                      <a:pt x="142" y="10"/>
                    </a:cubicBezTo>
                    <a:cubicBezTo>
                      <a:pt x="141" y="9"/>
                      <a:pt x="141" y="8"/>
                      <a:pt x="141" y="6"/>
                    </a:cubicBezTo>
                    <a:cubicBezTo>
                      <a:pt x="140" y="4"/>
                      <a:pt x="139" y="4"/>
                      <a:pt x="138" y="4"/>
                    </a:cubicBezTo>
                    <a:cubicBezTo>
                      <a:pt x="137" y="3"/>
                      <a:pt x="137" y="3"/>
                      <a:pt x="136" y="3"/>
                    </a:cubicBezTo>
                    <a:cubicBezTo>
                      <a:pt x="135" y="3"/>
                      <a:pt x="135" y="3"/>
                      <a:pt x="135" y="2"/>
                    </a:cubicBezTo>
                    <a:cubicBezTo>
                      <a:pt x="134" y="2"/>
                      <a:pt x="134" y="2"/>
                      <a:pt x="134" y="2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7" y="3"/>
                      <a:pt x="126" y="3"/>
                      <a:pt x="125" y="4"/>
                    </a:cubicBezTo>
                    <a:cubicBezTo>
                      <a:pt x="126" y="4"/>
                      <a:pt x="127" y="5"/>
                      <a:pt x="127" y="5"/>
                    </a:cubicBezTo>
                    <a:cubicBezTo>
                      <a:pt x="127" y="7"/>
                      <a:pt x="126" y="8"/>
                      <a:pt x="125" y="9"/>
                    </a:cubicBezTo>
                    <a:cubicBezTo>
                      <a:pt x="125" y="10"/>
                      <a:pt x="124" y="11"/>
                      <a:pt x="124" y="12"/>
                    </a:cubicBezTo>
                    <a:cubicBezTo>
                      <a:pt x="124" y="13"/>
                      <a:pt x="123" y="13"/>
                      <a:pt x="123" y="14"/>
                    </a:cubicBezTo>
                    <a:cubicBezTo>
                      <a:pt x="123" y="15"/>
                      <a:pt x="121" y="18"/>
                      <a:pt x="119" y="18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8" y="18"/>
                      <a:pt x="117" y="18"/>
                      <a:pt x="116" y="17"/>
                    </a:cubicBezTo>
                    <a:cubicBezTo>
                      <a:pt x="116" y="17"/>
                      <a:pt x="115" y="17"/>
                      <a:pt x="115" y="17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3" y="19"/>
                      <a:pt x="113" y="20"/>
                      <a:pt x="113" y="22"/>
                    </a:cubicBezTo>
                    <a:cubicBezTo>
                      <a:pt x="113" y="24"/>
                      <a:pt x="113" y="24"/>
                      <a:pt x="115" y="2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7" y="25"/>
                      <a:pt x="117" y="24"/>
                      <a:pt x="118" y="24"/>
                    </a:cubicBezTo>
                    <a:cubicBezTo>
                      <a:pt x="118" y="23"/>
                      <a:pt x="119" y="23"/>
                      <a:pt x="119" y="23"/>
                    </a:cubicBezTo>
                    <a:cubicBezTo>
                      <a:pt x="120" y="23"/>
                      <a:pt x="120" y="23"/>
                      <a:pt x="121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3" y="27"/>
                      <a:pt x="123" y="28"/>
                      <a:pt x="123" y="28"/>
                    </a:cubicBezTo>
                    <a:cubicBezTo>
                      <a:pt x="125" y="29"/>
                      <a:pt x="125" y="29"/>
                      <a:pt x="125" y="29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3" y="29"/>
                      <a:pt x="123" y="29"/>
                      <a:pt x="122" y="29"/>
                    </a:cubicBezTo>
                    <a:cubicBezTo>
                      <a:pt x="121" y="29"/>
                      <a:pt x="121" y="29"/>
                      <a:pt x="121" y="29"/>
                    </a:cubicBezTo>
                    <a:cubicBezTo>
                      <a:pt x="121" y="29"/>
                      <a:pt x="120" y="29"/>
                      <a:pt x="120" y="29"/>
                    </a:cubicBezTo>
                    <a:cubicBezTo>
                      <a:pt x="117" y="29"/>
                      <a:pt x="116" y="30"/>
                      <a:pt x="116" y="30"/>
                    </a:cubicBezTo>
                    <a:cubicBezTo>
                      <a:pt x="116" y="30"/>
                      <a:pt x="116" y="31"/>
                      <a:pt x="115" y="31"/>
                    </a:cubicBezTo>
                    <a:cubicBezTo>
                      <a:pt x="115" y="32"/>
                      <a:pt x="114" y="33"/>
                      <a:pt x="113" y="33"/>
                    </a:cubicBezTo>
                    <a:cubicBezTo>
                      <a:pt x="113" y="33"/>
                      <a:pt x="112" y="34"/>
                      <a:pt x="112" y="34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4"/>
                      <a:pt x="110" y="34"/>
                      <a:pt x="110" y="35"/>
                    </a:cubicBezTo>
                    <a:cubicBezTo>
                      <a:pt x="109" y="36"/>
                      <a:pt x="108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6" y="37"/>
                      <a:pt x="106" y="36"/>
                      <a:pt x="105" y="36"/>
                    </a:cubicBezTo>
                    <a:cubicBezTo>
                      <a:pt x="105" y="36"/>
                      <a:pt x="104" y="35"/>
                      <a:pt x="104" y="35"/>
                    </a:cubicBezTo>
                    <a:cubicBezTo>
                      <a:pt x="104" y="36"/>
                      <a:pt x="103" y="36"/>
                      <a:pt x="103" y="36"/>
                    </a:cubicBezTo>
                    <a:cubicBezTo>
                      <a:pt x="103" y="37"/>
                      <a:pt x="103" y="38"/>
                      <a:pt x="103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3" y="41"/>
                      <a:pt x="99" y="44"/>
                      <a:pt x="98" y="45"/>
                    </a:cubicBezTo>
                    <a:cubicBezTo>
                      <a:pt x="97" y="45"/>
                      <a:pt x="96" y="45"/>
                      <a:pt x="95" y="45"/>
                    </a:cubicBezTo>
                    <a:cubicBezTo>
                      <a:pt x="95" y="45"/>
                      <a:pt x="94" y="45"/>
                      <a:pt x="94" y="45"/>
                    </a:cubicBezTo>
                    <a:cubicBezTo>
                      <a:pt x="93" y="45"/>
                      <a:pt x="92" y="45"/>
                      <a:pt x="92" y="45"/>
                    </a:cubicBezTo>
                    <a:cubicBezTo>
                      <a:pt x="90" y="46"/>
                      <a:pt x="89" y="46"/>
                      <a:pt x="87" y="47"/>
                    </a:cubicBezTo>
                    <a:cubicBezTo>
                      <a:pt x="86" y="47"/>
                      <a:pt x="85" y="48"/>
                      <a:pt x="85" y="48"/>
                    </a:cubicBezTo>
                    <a:cubicBezTo>
                      <a:pt x="83" y="49"/>
                      <a:pt x="81" y="48"/>
                      <a:pt x="79" y="47"/>
                    </a:cubicBezTo>
                    <a:cubicBezTo>
                      <a:pt x="79" y="47"/>
                      <a:pt x="78" y="46"/>
                      <a:pt x="78" y="46"/>
                    </a:cubicBezTo>
                    <a:cubicBezTo>
                      <a:pt x="77" y="46"/>
                      <a:pt x="76" y="45"/>
                      <a:pt x="75" y="45"/>
                    </a:cubicBezTo>
                    <a:cubicBezTo>
                      <a:pt x="74" y="44"/>
                      <a:pt x="74" y="44"/>
                      <a:pt x="73" y="44"/>
                    </a:cubicBezTo>
                    <a:cubicBezTo>
                      <a:pt x="70" y="44"/>
                      <a:pt x="67" y="44"/>
                      <a:pt x="64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2" y="44"/>
                      <a:pt x="61" y="42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8" y="38"/>
                      <a:pt x="56" y="37"/>
                      <a:pt x="55" y="37"/>
                    </a:cubicBezTo>
                    <a:cubicBezTo>
                      <a:pt x="54" y="36"/>
                      <a:pt x="53" y="36"/>
                      <a:pt x="53" y="36"/>
                    </a:cubicBezTo>
                    <a:cubicBezTo>
                      <a:pt x="52" y="36"/>
                      <a:pt x="51" y="35"/>
                      <a:pt x="50" y="35"/>
                    </a:cubicBezTo>
                    <a:cubicBezTo>
                      <a:pt x="49" y="35"/>
                      <a:pt x="48" y="35"/>
                      <a:pt x="47" y="35"/>
                    </a:cubicBezTo>
                    <a:cubicBezTo>
                      <a:pt x="46" y="34"/>
                      <a:pt x="46" y="34"/>
                      <a:pt x="46" y="32"/>
                    </a:cubicBezTo>
                    <a:cubicBezTo>
                      <a:pt x="46" y="31"/>
                      <a:pt x="46" y="29"/>
                      <a:pt x="46" y="29"/>
                    </a:cubicBezTo>
                    <a:cubicBezTo>
                      <a:pt x="46" y="29"/>
                      <a:pt x="46" y="28"/>
                      <a:pt x="46" y="28"/>
                    </a:cubicBezTo>
                    <a:cubicBezTo>
                      <a:pt x="45" y="26"/>
                      <a:pt x="45" y="25"/>
                      <a:pt x="42" y="25"/>
                    </a:cubicBezTo>
                    <a:cubicBezTo>
                      <a:pt x="41" y="24"/>
                      <a:pt x="39" y="23"/>
                      <a:pt x="38" y="21"/>
                    </a:cubicBezTo>
                    <a:cubicBezTo>
                      <a:pt x="38" y="21"/>
                      <a:pt x="38" y="21"/>
                      <a:pt x="37" y="21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3"/>
                      <a:pt x="35" y="23"/>
                      <a:pt x="35" y="23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4" y="24"/>
                      <a:pt x="34" y="25"/>
                      <a:pt x="34" y="25"/>
                    </a:cubicBezTo>
                    <a:cubicBezTo>
                      <a:pt x="34" y="26"/>
                      <a:pt x="34" y="28"/>
                      <a:pt x="33" y="28"/>
                    </a:cubicBezTo>
                    <a:cubicBezTo>
                      <a:pt x="32" y="29"/>
                      <a:pt x="31" y="28"/>
                      <a:pt x="30" y="28"/>
                    </a:cubicBezTo>
                    <a:cubicBezTo>
                      <a:pt x="30" y="28"/>
                      <a:pt x="30" y="28"/>
                      <a:pt x="29" y="28"/>
                    </a:cubicBezTo>
                    <a:cubicBezTo>
                      <a:pt x="29" y="28"/>
                      <a:pt x="28" y="28"/>
                      <a:pt x="28" y="28"/>
                    </a:cubicBezTo>
                    <a:cubicBezTo>
                      <a:pt x="28" y="28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6" y="29"/>
                    </a:cubicBezTo>
                    <a:cubicBezTo>
                      <a:pt x="26" y="29"/>
                      <a:pt x="26" y="29"/>
                      <a:pt x="26" y="30"/>
                    </a:cubicBezTo>
                    <a:cubicBezTo>
                      <a:pt x="25" y="30"/>
                      <a:pt x="25" y="31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4"/>
                      <a:pt x="25" y="35"/>
                      <a:pt x="23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8"/>
                      <a:pt x="21" y="41"/>
                      <a:pt x="20" y="44"/>
                    </a:cubicBezTo>
                    <a:cubicBezTo>
                      <a:pt x="19" y="46"/>
                      <a:pt x="18" y="47"/>
                      <a:pt x="17" y="48"/>
                    </a:cubicBezTo>
                    <a:cubicBezTo>
                      <a:pt x="16" y="48"/>
                      <a:pt x="15" y="49"/>
                      <a:pt x="14" y="49"/>
                    </a:cubicBezTo>
                    <a:cubicBezTo>
                      <a:pt x="14" y="50"/>
                      <a:pt x="13" y="50"/>
                      <a:pt x="12" y="50"/>
                    </a:cubicBezTo>
                    <a:cubicBezTo>
                      <a:pt x="11" y="50"/>
                      <a:pt x="11" y="50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52"/>
                      <a:pt x="9" y="53"/>
                      <a:pt x="7" y="52"/>
                    </a:cubicBezTo>
                    <a:cubicBezTo>
                      <a:pt x="7" y="52"/>
                      <a:pt x="7" y="52"/>
                      <a:pt x="6" y="52"/>
                    </a:cubicBezTo>
                    <a:cubicBezTo>
                      <a:pt x="5" y="52"/>
                      <a:pt x="4" y="53"/>
                      <a:pt x="3" y="53"/>
                    </a:cubicBezTo>
                    <a:cubicBezTo>
                      <a:pt x="3" y="54"/>
                      <a:pt x="3" y="54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2" y="56"/>
                      <a:pt x="2" y="57"/>
                      <a:pt x="2" y="57"/>
                    </a:cubicBezTo>
                    <a:cubicBezTo>
                      <a:pt x="3" y="57"/>
                      <a:pt x="3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5" y="58"/>
                      <a:pt x="5" y="60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6" y="63"/>
                      <a:pt x="7" y="64"/>
                      <a:pt x="8" y="64"/>
                    </a:cubicBezTo>
                    <a:cubicBezTo>
                      <a:pt x="8" y="65"/>
                      <a:pt x="8" y="65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10" y="66"/>
                      <a:pt x="10" y="67"/>
                    </a:cubicBezTo>
                    <a:cubicBezTo>
                      <a:pt x="10" y="67"/>
                      <a:pt x="11" y="67"/>
                      <a:pt x="11" y="67"/>
                    </a:cubicBezTo>
                    <a:cubicBezTo>
                      <a:pt x="12" y="67"/>
                      <a:pt x="13" y="67"/>
                      <a:pt x="14" y="67"/>
                    </a:cubicBezTo>
                    <a:cubicBezTo>
                      <a:pt x="15" y="66"/>
                      <a:pt x="16" y="66"/>
                      <a:pt x="17" y="66"/>
                    </a:cubicBezTo>
                    <a:cubicBezTo>
                      <a:pt x="17" y="66"/>
                      <a:pt x="18" y="66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9" y="70"/>
                      <a:pt x="18" y="73"/>
                      <a:pt x="16" y="74"/>
                    </a:cubicBezTo>
                    <a:cubicBezTo>
                      <a:pt x="16" y="74"/>
                      <a:pt x="16" y="74"/>
                      <a:pt x="17" y="74"/>
                    </a:cubicBezTo>
                    <a:cubicBezTo>
                      <a:pt x="17" y="75"/>
                      <a:pt x="18" y="76"/>
                      <a:pt x="17" y="78"/>
                    </a:cubicBezTo>
                    <a:cubicBezTo>
                      <a:pt x="17" y="78"/>
                      <a:pt x="17" y="79"/>
                      <a:pt x="16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80"/>
                      <a:pt x="16" y="81"/>
                      <a:pt x="16" y="82"/>
                    </a:cubicBezTo>
                    <a:cubicBezTo>
                      <a:pt x="19" y="83"/>
                      <a:pt x="20" y="83"/>
                      <a:pt x="20" y="83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0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5" y="85"/>
                      <a:pt x="27" y="86"/>
                    </a:cubicBezTo>
                    <a:cubicBezTo>
                      <a:pt x="27" y="86"/>
                      <a:pt x="28" y="87"/>
                      <a:pt x="28" y="87"/>
                    </a:cubicBezTo>
                    <a:cubicBezTo>
                      <a:pt x="28" y="87"/>
                      <a:pt x="28" y="88"/>
                      <a:pt x="28" y="88"/>
                    </a:cubicBezTo>
                    <a:cubicBezTo>
                      <a:pt x="28" y="88"/>
                      <a:pt x="28" y="88"/>
                      <a:pt x="29" y="87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9"/>
                      <a:pt x="30" y="89"/>
                      <a:pt x="32" y="90"/>
                    </a:cubicBezTo>
                    <a:cubicBezTo>
                      <a:pt x="33" y="90"/>
                      <a:pt x="34" y="90"/>
                      <a:pt x="34" y="91"/>
                    </a:cubicBezTo>
                    <a:cubicBezTo>
                      <a:pt x="34" y="91"/>
                      <a:pt x="35" y="92"/>
                      <a:pt x="36" y="92"/>
                    </a:cubicBezTo>
                    <a:cubicBezTo>
                      <a:pt x="38" y="92"/>
                      <a:pt x="40" y="91"/>
                      <a:pt x="41" y="91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42" y="92"/>
                      <a:pt x="43" y="91"/>
                      <a:pt x="44" y="91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4" y="90"/>
                      <a:pt x="45" y="90"/>
                      <a:pt x="45" y="90"/>
                    </a:cubicBezTo>
                    <a:cubicBezTo>
                      <a:pt x="46" y="90"/>
                      <a:pt x="47" y="90"/>
                      <a:pt x="48" y="91"/>
                    </a:cubicBezTo>
                    <a:cubicBezTo>
                      <a:pt x="48" y="91"/>
                      <a:pt x="49" y="91"/>
                      <a:pt x="49" y="91"/>
                    </a:cubicBezTo>
                    <a:cubicBezTo>
                      <a:pt x="52" y="91"/>
                      <a:pt x="53" y="90"/>
                      <a:pt x="55" y="88"/>
                    </a:cubicBezTo>
                    <a:cubicBezTo>
                      <a:pt x="56" y="87"/>
                      <a:pt x="57" y="87"/>
                      <a:pt x="58" y="87"/>
                    </a:cubicBezTo>
                    <a:cubicBezTo>
                      <a:pt x="59" y="87"/>
                      <a:pt x="60" y="87"/>
                      <a:pt x="60" y="87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2" y="88"/>
                      <a:pt x="62" y="89"/>
                      <a:pt x="62" y="89"/>
                    </a:cubicBezTo>
                    <a:cubicBezTo>
                      <a:pt x="62" y="90"/>
                      <a:pt x="63" y="90"/>
                      <a:pt x="63" y="90"/>
                    </a:cubicBezTo>
                    <a:cubicBezTo>
                      <a:pt x="63" y="90"/>
                      <a:pt x="64" y="90"/>
                      <a:pt x="64" y="90"/>
                    </a:cubicBezTo>
                    <a:cubicBezTo>
                      <a:pt x="65" y="91"/>
                      <a:pt x="67" y="92"/>
                      <a:pt x="68" y="92"/>
                    </a:cubicBezTo>
                    <a:cubicBezTo>
                      <a:pt x="68" y="92"/>
                      <a:pt x="68" y="93"/>
                      <a:pt x="68" y="93"/>
                    </a:cubicBezTo>
                    <a:cubicBezTo>
                      <a:pt x="69" y="94"/>
                      <a:pt x="68" y="97"/>
                      <a:pt x="66" y="102"/>
                    </a:cubicBezTo>
                    <a:cubicBezTo>
                      <a:pt x="66" y="102"/>
                      <a:pt x="66" y="102"/>
                      <a:pt x="66" y="103"/>
                    </a:cubicBezTo>
                    <a:cubicBezTo>
                      <a:pt x="67" y="102"/>
                      <a:pt x="67" y="102"/>
                      <a:pt x="67" y="102"/>
                    </a:cubicBezTo>
                    <a:cubicBezTo>
                      <a:pt x="68" y="102"/>
                      <a:pt x="69" y="102"/>
                      <a:pt x="69" y="104"/>
                    </a:cubicBezTo>
                    <a:cubicBezTo>
                      <a:pt x="69" y="105"/>
                      <a:pt x="70" y="105"/>
                      <a:pt x="70" y="105"/>
                    </a:cubicBezTo>
                    <a:cubicBezTo>
                      <a:pt x="70" y="106"/>
                      <a:pt x="71" y="106"/>
                      <a:pt x="70" y="107"/>
                    </a:cubicBezTo>
                    <a:cubicBezTo>
                      <a:pt x="70" y="108"/>
                      <a:pt x="72" y="109"/>
                      <a:pt x="72" y="110"/>
                    </a:cubicBezTo>
                    <a:cubicBezTo>
                      <a:pt x="73" y="110"/>
                      <a:pt x="73" y="110"/>
                      <a:pt x="73" y="109"/>
                    </a:cubicBezTo>
                    <a:cubicBezTo>
                      <a:pt x="73" y="109"/>
                      <a:pt x="74" y="109"/>
                      <a:pt x="74" y="109"/>
                    </a:cubicBezTo>
                    <a:cubicBezTo>
                      <a:pt x="75" y="109"/>
                      <a:pt x="75" y="109"/>
                      <a:pt x="75" y="110"/>
                    </a:cubicBezTo>
                    <a:cubicBezTo>
                      <a:pt x="75" y="110"/>
                      <a:pt x="75" y="109"/>
                      <a:pt x="75" y="109"/>
                    </a:cubicBezTo>
                    <a:cubicBezTo>
                      <a:pt x="75" y="109"/>
                      <a:pt x="75" y="109"/>
                      <a:pt x="75" y="108"/>
                    </a:cubicBezTo>
                    <a:cubicBezTo>
                      <a:pt x="75" y="108"/>
                      <a:pt x="75" y="108"/>
                      <a:pt x="75" y="107"/>
                    </a:cubicBezTo>
                    <a:cubicBezTo>
                      <a:pt x="75" y="107"/>
                      <a:pt x="76" y="107"/>
                      <a:pt x="76" y="107"/>
                    </a:cubicBezTo>
                    <a:cubicBezTo>
                      <a:pt x="76" y="107"/>
                      <a:pt x="77" y="107"/>
                      <a:pt x="77" y="107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77" y="106"/>
                      <a:pt x="78" y="106"/>
                      <a:pt x="78" y="106"/>
                    </a:cubicBezTo>
                    <a:cubicBezTo>
                      <a:pt x="78" y="106"/>
                      <a:pt x="78" y="106"/>
                      <a:pt x="79" y="106"/>
                    </a:cubicBezTo>
                    <a:cubicBezTo>
                      <a:pt x="79" y="106"/>
                      <a:pt x="79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79" y="107"/>
                      <a:pt x="80" y="107"/>
                      <a:pt x="80" y="107"/>
                    </a:cubicBezTo>
                    <a:cubicBezTo>
                      <a:pt x="80" y="106"/>
                      <a:pt x="81" y="106"/>
                      <a:pt x="81" y="106"/>
                    </a:cubicBezTo>
                    <a:cubicBezTo>
                      <a:pt x="81" y="106"/>
                      <a:pt x="82" y="107"/>
                      <a:pt x="82" y="106"/>
                    </a:cubicBezTo>
                    <a:cubicBezTo>
                      <a:pt x="83" y="106"/>
                      <a:pt x="85" y="105"/>
                      <a:pt x="86" y="105"/>
                    </a:cubicBezTo>
                    <a:cubicBezTo>
                      <a:pt x="88" y="105"/>
                      <a:pt x="89" y="106"/>
                      <a:pt x="89" y="107"/>
                    </a:cubicBezTo>
                    <a:cubicBezTo>
                      <a:pt x="90" y="108"/>
                      <a:pt x="91" y="110"/>
                      <a:pt x="92" y="110"/>
                    </a:cubicBezTo>
                    <a:cubicBezTo>
                      <a:pt x="92" y="110"/>
                      <a:pt x="92" y="110"/>
                      <a:pt x="93" y="110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4" y="109"/>
                      <a:pt x="94" y="109"/>
                      <a:pt x="94" y="109"/>
                    </a:cubicBezTo>
                    <a:cubicBezTo>
                      <a:pt x="94" y="109"/>
                      <a:pt x="95" y="109"/>
                      <a:pt x="95" y="110"/>
                    </a:cubicBezTo>
                    <a:cubicBezTo>
                      <a:pt x="96" y="110"/>
                      <a:pt x="96" y="110"/>
                      <a:pt x="96" y="110"/>
                    </a:cubicBezTo>
                    <a:cubicBezTo>
                      <a:pt x="96" y="110"/>
                      <a:pt x="96" y="110"/>
                      <a:pt x="97" y="110"/>
                    </a:cubicBezTo>
                    <a:lnTo>
                      <a:pt x="98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7" name="Freeform 603"/>
              <p:cNvSpPr/>
              <p:nvPr/>
            </p:nvSpPr>
            <p:spPr bwMode="auto">
              <a:xfrm>
                <a:off x="4443" y="2235"/>
                <a:ext cx="26" cy="12"/>
              </a:xfrm>
              <a:custGeom>
                <a:avLst/>
                <a:gdLst>
                  <a:gd name="T0" fmla="*/ 8 w 11"/>
                  <a:gd name="T1" fmla="*/ 0 h 5"/>
                  <a:gd name="T2" fmla="*/ 5 w 11"/>
                  <a:gd name="T3" fmla="*/ 4 h 5"/>
                  <a:gd name="T4" fmla="*/ 8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8" y="0"/>
                    </a:moveTo>
                    <a:cubicBezTo>
                      <a:pt x="11" y="0"/>
                      <a:pt x="7" y="5"/>
                      <a:pt x="5" y="4"/>
                    </a:cubicBezTo>
                    <a:cubicBezTo>
                      <a:pt x="0" y="3"/>
                      <a:pt x="6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8" name="Freeform 604"/>
              <p:cNvSpPr>
                <a:spLocks noEditPoints="1"/>
              </p:cNvSpPr>
              <p:nvPr/>
            </p:nvSpPr>
            <p:spPr bwMode="auto">
              <a:xfrm>
                <a:off x="4450" y="2233"/>
                <a:ext cx="17" cy="14"/>
              </a:xfrm>
              <a:custGeom>
                <a:avLst/>
                <a:gdLst>
                  <a:gd name="T0" fmla="*/ 2 w 7"/>
                  <a:gd name="T1" fmla="*/ 6 h 6"/>
                  <a:gd name="T2" fmla="*/ 2 w 7"/>
                  <a:gd name="T3" fmla="*/ 6 h 6"/>
                  <a:gd name="T4" fmla="*/ 0 w 7"/>
                  <a:gd name="T5" fmla="*/ 4 h 6"/>
                  <a:gd name="T6" fmla="*/ 5 w 7"/>
                  <a:gd name="T7" fmla="*/ 0 h 6"/>
                  <a:gd name="T8" fmla="*/ 7 w 7"/>
                  <a:gd name="T9" fmla="*/ 2 h 6"/>
                  <a:gd name="T10" fmla="*/ 2 w 7"/>
                  <a:gd name="T11" fmla="*/ 6 h 6"/>
                  <a:gd name="T12" fmla="*/ 5 w 7"/>
                  <a:gd name="T13" fmla="*/ 1 h 6"/>
                  <a:gd name="T14" fmla="*/ 1 w 7"/>
                  <a:gd name="T15" fmla="*/ 4 h 6"/>
                  <a:gd name="T16" fmla="*/ 2 w 7"/>
                  <a:gd name="T17" fmla="*/ 5 h 6"/>
                  <a:gd name="T18" fmla="*/ 6 w 7"/>
                  <a:gd name="T19" fmla="*/ 2 h 6"/>
                  <a:gd name="T20" fmla="*/ 5 w 7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6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7" y="4"/>
                      <a:pt x="5" y="6"/>
                      <a:pt x="2" y="6"/>
                    </a:cubicBezTo>
                    <a:close/>
                    <a:moveTo>
                      <a:pt x="5" y="1"/>
                    </a:moveTo>
                    <a:cubicBezTo>
                      <a:pt x="4" y="1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3" y="5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49" name="Freeform 605"/>
              <p:cNvSpPr/>
              <p:nvPr/>
            </p:nvSpPr>
            <p:spPr bwMode="auto">
              <a:xfrm>
                <a:off x="4519" y="2199"/>
                <a:ext cx="19" cy="22"/>
              </a:xfrm>
              <a:custGeom>
                <a:avLst/>
                <a:gdLst>
                  <a:gd name="T0" fmla="*/ 5 w 8"/>
                  <a:gd name="T1" fmla="*/ 0 h 9"/>
                  <a:gd name="T2" fmla="*/ 4 w 8"/>
                  <a:gd name="T3" fmla="*/ 9 h 9"/>
                  <a:gd name="T4" fmla="*/ 5 w 8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9">
                    <a:moveTo>
                      <a:pt x="5" y="0"/>
                    </a:moveTo>
                    <a:cubicBezTo>
                      <a:pt x="8" y="0"/>
                      <a:pt x="4" y="8"/>
                      <a:pt x="4" y="9"/>
                    </a:cubicBezTo>
                    <a:cubicBezTo>
                      <a:pt x="2" y="7"/>
                      <a:pt x="0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  <p:sp>
            <p:nvSpPr>
              <p:cNvPr id="350" name="Freeform 606"/>
              <p:cNvSpPr>
                <a:spLocks noEditPoints="1"/>
              </p:cNvSpPr>
              <p:nvPr/>
            </p:nvSpPr>
            <p:spPr bwMode="auto">
              <a:xfrm>
                <a:off x="4521" y="2197"/>
                <a:ext cx="14" cy="28"/>
              </a:xfrm>
              <a:custGeom>
                <a:avLst/>
                <a:gdLst>
                  <a:gd name="T0" fmla="*/ 3 w 6"/>
                  <a:gd name="T1" fmla="*/ 12 h 12"/>
                  <a:gd name="T2" fmla="*/ 2 w 6"/>
                  <a:gd name="T3" fmla="*/ 11 h 12"/>
                  <a:gd name="T4" fmla="*/ 1 w 6"/>
                  <a:gd name="T5" fmla="*/ 3 h 12"/>
                  <a:gd name="T6" fmla="*/ 4 w 6"/>
                  <a:gd name="T7" fmla="*/ 0 h 12"/>
                  <a:gd name="T8" fmla="*/ 4 w 6"/>
                  <a:gd name="T9" fmla="*/ 0 h 12"/>
                  <a:gd name="T10" fmla="*/ 4 w 6"/>
                  <a:gd name="T11" fmla="*/ 0 h 12"/>
                  <a:gd name="T12" fmla="*/ 6 w 6"/>
                  <a:gd name="T13" fmla="*/ 1 h 12"/>
                  <a:gd name="T14" fmla="*/ 4 w 6"/>
                  <a:gd name="T15" fmla="*/ 9 h 12"/>
                  <a:gd name="T16" fmla="*/ 3 w 6"/>
                  <a:gd name="T17" fmla="*/ 11 h 12"/>
                  <a:gd name="T18" fmla="*/ 3 w 6"/>
                  <a:gd name="T19" fmla="*/ 12 h 12"/>
                  <a:gd name="T20" fmla="*/ 4 w 6"/>
                  <a:gd name="T21" fmla="*/ 1 h 12"/>
                  <a:gd name="T22" fmla="*/ 2 w 6"/>
                  <a:gd name="T23" fmla="*/ 3 h 12"/>
                  <a:gd name="T24" fmla="*/ 3 w 6"/>
                  <a:gd name="T25" fmla="*/ 9 h 12"/>
                  <a:gd name="T26" fmla="*/ 3 w 6"/>
                  <a:gd name="T27" fmla="*/ 9 h 12"/>
                  <a:gd name="T28" fmla="*/ 4 w 6"/>
                  <a:gd name="T29" fmla="*/ 2 h 12"/>
                  <a:gd name="T30" fmla="*/ 4 w 6"/>
                  <a:gd name="T3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2">
                    <a:moveTo>
                      <a:pt x="3" y="12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9"/>
                      <a:pt x="0" y="5"/>
                      <a:pt x="1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3"/>
                      <a:pt x="5" y="6"/>
                      <a:pt x="4" y="9"/>
                    </a:cubicBezTo>
                    <a:cubicBezTo>
                      <a:pt x="4" y="10"/>
                      <a:pt x="3" y="10"/>
                      <a:pt x="3" y="11"/>
                    </a:cubicBezTo>
                    <a:lnTo>
                      <a:pt x="3" y="12"/>
                    </a:lnTo>
                    <a:close/>
                    <a:moveTo>
                      <a:pt x="4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5"/>
                      <a:pt x="2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7"/>
                      <a:pt x="5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500"/>
              </a:p>
            </p:txBody>
          </p:sp>
        </p:grpSp>
        <p:sp>
          <p:nvSpPr>
            <p:cNvPr id="9" name="Freeform 608"/>
            <p:cNvSpPr/>
            <p:nvPr/>
          </p:nvSpPr>
          <p:spPr bwMode="auto">
            <a:xfrm>
              <a:off x="9533745" y="2926334"/>
              <a:ext cx="161876" cy="144837"/>
            </a:xfrm>
            <a:custGeom>
              <a:avLst/>
              <a:gdLst>
                <a:gd name="T0" fmla="*/ 14 w 16"/>
                <a:gd name="T1" fmla="*/ 5 h 14"/>
                <a:gd name="T2" fmla="*/ 15 w 16"/>
                <a:gd name="T3" fmla="*/ 4 h 14"/>
                <a:gd name="T4" fmla="*/ 16 w 16"/>
                <a:gd name="T5" fmla="*/ 7 h 14"/>
                <a:gd name="T6" fmla="*/ 12 w 16"/>
                <a:gd name="T7" fmla="*/ 9 h 14"/>
                <a:gd name="T8" fmla="*/ 9 w 16"/>
                <a:gd name="T9" fmla="*/ 12 h 14"/>
                <a:gd name="T10" fmla="*/ 6 w 16"/>
                <a:gd name="T11" fmla="*/ 10 h 14"/>
                <a:gd name="T12" fmla="*/ 3 w 16"/>
                <a:gd name="T13" fmla="*/ 11 h 14"/>
                <a:gd name="T14" fmla="*/ 4 w 16"/>
                <a:gd name="T15" fmla="*/ 13 h 14"/>
                <a:gd name="T16" fmla="*/ 1 w 16"/>
                <a:gd name="T17" fmla="*/ 14 h 14"/>
                <a:gd name="T18" fmla="*/ 0 w 16"/>
                <a:gd name="T19" fmla="*/ 11 h 14"/>
                <a:gd name="T20" fmla="*/ 2 w 16"/>
                <a:gd name="T21" fmla="*/ 8 h 14"/>
                <a:gd name="T22" fmla="*/ 6 w 16"/>
                <a:gd name="T23" fmla="*/ 0 h 14"/>
                <a:gd name="T24" fmla="*/ 14 w 16"/>
                <a:gd name="T2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4">
                  <a:moveTo>
                    <a:pt x="14" y="5"/>
                  </a:moveTo>
                  <a:cubicBezTo>
                    <a:pt x="14" y="5"/>
                    <a:pt x="15" y="4"/>
                    <a:pt x="15" y="4"/>
                  </a:cubicBezTo>
                  <a:cubicBezTo>
                    <a:pt x="14" y="5"/>
                    <a:pt x="14" y="8"/>
                    <a:pt x="16" y="7"/>
                  </a:cubicBezTo>
                  <a:cubicBezTo>
                    <a:pt x="15" y="8"/>
                    <a:pt x="13" y="9"/>
                    <a:pt x="12" y="9"/>
                  </a:cubicBezTo>
                  <a:cubicBezTo>
                    <a:pt x="10" y="10"/>
                    <a:pt x="10" y="11"/>
                    <a:pt x="9" y="12"/>
                  </a:cubicBezTo>
                  <a:cubicBezTo>
                    <a:pt x="8" y="12"/>
                    <a:pt x="7" y="11"/>
                    <a:pt x="6" y="10"/>
                  </a:cubicBezTo>
                  <a:cubicBezTo>
                    <a:pt x="5" y="10"/>
                    <a:pt x="4" y="11"/>
                    <a:pt x="3" y="11"/>
                  </a:cubicBezTo>
                  <a:cubicBezTo>
                    <a:pt x="1" y="10"/>
                    <a:pt x="2" y="12"/>
                    <a:pt x="4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2" y="9"/>
                    <a:pt x="2" y="8"/>
                  </a:cubicBezTo>
                  <a:cubicBezTo>
                    <a:pt x="7" y="10"/>
                    <a:pt x="4" y="1"/>
                    <a:pt x="6" y="0"/>
                  </a:cubicBezTo>
                  <a:cubicBezTo>
                    <a:pt x="7" y="1"/>
                    <a:pt x="11" y="7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" name="Freeform 609"/>
            <p:cNvSpPr>
              <a:spLocks noEditPoints="1"/>
            </p:cNvSpPr>
            <p:nvPr/>
          </p:nvSpPr>
          <p:spPr bwMode="auto">
            <a:xfrm>
              <a:off x="9533745" y="2909293"/>
              <a:ext cx="191697" cy="170396"/>
            </a:xfrm>
            <a:custGeom>
              <a:avLst/>
              <a:gdLst>
                <a:gd name="T0" fmla="*/ 0 w 19"/>
                <a:gd name="T1" fmla="*/ 17 h 17"/>
                <a:gd name="T2" fmla="*/ 0 w 19"/>
                <a:gd name="T3" fmla="*/ 16 h 17"/>
                <a:gd name="T4" fmla="*/ 0 w 19"/>
                <a:gd name="T5" fmla="*/ 14 h 17"/>
                <a:gd name="T6" fmla="*/ 0 w 19"/>
                <a:gd name="T7" fmla="*/ 13 h 17"/>
                <a:gd name="T8" fmla="*/ 1 w 19"/>
                <a:gd name="T9" fmla="*/ 11 h 17"/>
                <a:gd name="T10" fmla="*/ 1 w 19"/>
                <a:gd name="T11" fmla="*/ 10 h 17"/>
                <a:gd name="T12" fmla="*/ 1 w 19"/>
                <a:gd name="T13" fmla="*/ 8 h 17"/>
                <a:gd name="T14" fmla="*/ 2 w 19"/>
                <a:gd name="T15" fmla="*/ 9 h 17"/>
                <a:gd name="T16" fmla="*/ 3 w 19"/>
                <a:gd name="T17" fmla="*/ 9 h 17"/>
                <a:gd name="T18" fmla="*/ 4 w 19"/>
                <a:gd name="T19" fmla="*/ 5 h 17"/>
                <a:gd name="T20" fmla="*/ 5 w 19"/>
                <a:gd name="T21" fmla="*/ 1 h 17"/>
                <a:gd name="T22" fmla="*/ 6 w 19"/>
                <a:gd name="T23" fmla="*/ 0 h 17"/>
                <a:gd name="T24" fmla="*/ 6 w 19"/>
                <a:gd name="T25" fmla="*/ 1 h 17"/>
                <a:gd name="T26" fmla="*/ 7 w 19"/>
                <a:gd name="T27" fmla="*/ 2 h 17"/>
                <a:gd name="T28" fmla="*/ 13 w 19"/>
                <a:gd name="T29" fmla="*/ 6 h 17"/>
                <a:gd name="T30" fmla="*/ 13 w 19"/>
                <a:gd name="T31" fmla="*/ 6 h 17"/>
                <a:gd name="T32" fmla="*/ 14 w 19"/>
                <a:gd name="T33" fmla="*/ 6 h 17"/>
                <a:gd name="T34" fmla="*/ 18 w 19"/>
                <a:gd name="T35" fmla="*/ 4 h 17"/>
                <a:gd name="T36" fmla="*/ 16 w 19"/>
                <a:gd name="T37" fmla="*/ 6 h 17"/>
                <a:gd name="T38" fmla="*/ 15 w 19"/>
                <a:gd name="T39" fmla="*/ 8 h 17"/>
                <a:gd name="T40" fmla="*/ 16 w 19"/>
                <a:gd name="T41" fmla="*/ 8 h 17"/>
                <a:gd name="T42" fmla="*/ 19 w 19"/>
                <a:gd name="T43" fmla="*/ 7 h 17"/>
                <a:gd name="T44" fmla="*/ 17 w 19"/>
                <a:gd name="T45" fmla="*/ 10 h 17"/>
                <a:gd name="T46" fmla="*/ 13 w 19"/>
                <a:gd name="T47" fmla="*/ 11 h 17"/>
                <a:gd name="T48" fmla="*/ 12 w 19"/>
                <a:gd name="T49" fmla="*/ 12 h 17"/>
                <a:gd name="T50" fmla="*/ 10 w 19"/>
                <a:gd name="T51" fmla="*/ 14 h 17"/>
                <a:gd name="T52" fmla="*/ 10 w 19"/>
                <a:gd name="T53" fmla="*/ 15 h 17"/>
                <a:gd name="T54" fmla="*/ 9 w 19"/>
                <a:gd name="T55" fmla="*/ 15 h 17"/>
                <a:gd name="T56" fmla="*/ 6 w 19"/>
                <a:gd name="T57" fmla="*/ 13 h 17"/>
                <a:gd name="T58" fmla="*/ 5 w 19"/>
                <a:gd name="T59" fmla="*/ 13 h 17"/>
                <a:gd name="T60" fmla="*/ 3 w 19"/>
                <a:gd name="T61" fmla="*/ 13 h 17"/>
                <a:gd name="T62" fmla="*/ 3 w 19"/>
                <a:gd name="T63" fmla="*/ 13 h 17"/>
                <a:gd name="T64" fmla="*/ 4 w 19"/>
                <a:gd name="T65" fmla="*/ 14 h 17"/>
                <a:gd name="T66" fmla="*/ 5 w 19"/>
                <a:gd name="T67" fmla="*/ 15 h 17"/>
                <a:gd name="T68" fmla="*/ 4 w 19"/>
                <a:gd name="T69" fmla="*/ 15 h 17"/>
                <a:gd name="T70" fmla="*/ 1 w 19"/>
                <a:gd name="T71" fmla="*/ 17 h 17"/>
                <a:gd name="T72" fmla="*/ 0 w 19"/>
                <a:gd name="T73" fmla="*/ 17 h 17"/>
                <a:gd name="T74" fmla="*/ 3 w 19"/>
                <a:gd name="T75" fmla="*/ 11 h 17"/>
                <a:gd name="T76" fmla="*/ 2 w 19"/>
                <a:gd name="T77" fmla="*/ 12 h 17"/>
                <a:gd name="T78" fmla="*/ 1 w 19"/>
                <a:gd name="T79" fmla="*/ 13 h 17"/>
                <a:gd name="T80" fmla="*/ 1 w 19"/>
                <a:gd name="T81" fmla="*/ 14 h 17"/>
                <a:gd name="T82" fmla="*/ 2 w 19"/>
                <a:gd name="T83" fmla="*/ 15 h 17"/>
                <a:gd name="T84" fmla="*/ 2 w 19"/>
                <a:gd name="T85" fmla="*/ 15 h 17"/>
                <a:gd name="T86" fmla="*/ 1 w 19"/>
                <a:gd name="T87" fmla="*/ 13 h 17"/>
                <a:gd name="T88" fmla="*/ 4 w 19"/>
                <a:gd name="T89" fmla="*/ 12 h 17"/>
                <a:gd name="T90" fmla="*/ 4 w 19"/>
                <a:gd name="T91" fmla="*/ 12 h 17"/>
                <a:gd name="T92" fmla="*/ 6 w 19"/>
                <a:gd name="T93" fmla="*/ 12 h 17"/>
                <a:gd name="T94" fmla="*/ 9 w 19"/>
                <a:gd name="T95" fmla="*/ 13 h 17"/>
                <a:gd name="T96" fmla="*/ 9 w 19"/>
                <a:gd name="T97" fmla="*/ 13 h 17"/>
                <a:gd name="T98" fmla="*/ 12 w 19"/>
                <a:gd name="T99" fmla="*/ 10 h 17"/>
                <a:gd name="T100" fmla="*/ 13 w 19"/>
                <a:gd name="T101" fmla="*/ 10 h 17"/>
                <a:gd name="T102" fmla="*/ 14 w 19"/>
                <a:gd name="T103" fmla="*/ 9 h 17"/>
                <a:gd name="T104" fmla="*/ 14 w 19"/>
                <a:gd name="T105" fmla="*/ 9 h 17"/>
                <a:gd name="T106" fmla="*/ 14 w 19"/>
                <a:gd name="T107" fmla="*/ 8 h 17"/>
                <a:gd name="T108" fmla="*/ 13 w 19"/>
                <a:gd name="T109" fmla="*/ 8 h 17"/>
                <a:gd name="T110" fmla="*/ 13 w 19"/>
                <a:gd name="T111" fmla="*/ 8 h 17"/>
                <a:gd name="T112" fmla="*/ 6 w 19"/>
                <a:gd name="T113" fmla="*/ 3 h 17"/>
                <a:gd name="T114" fmla="*/ 6 w 19"/>
                <a:gd name="T115" fmla="*/ 3 h 17"/>
                <a:gd name="T116" fmla="*/ 6 w 19"/>
                <a:gd name="T117" fmla="*/ 5 h 17"/>
                <a:gd name="T118" fmla="*/ 3 w 19"/>
                <a:gd name="T119" fmla="*/ 11 h 17"/>
                <a:gd name="T120" fmla="*/ 3 w 19"/>
                <a:gd name="T1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7"/>
                    <a:pt x="4" y="5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9" y="4"/>
                    <a:pt x="11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9"/>
                    <a:pt x="16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4" y="11"/>
                    <a:pt x="13" y="11"/>
                  </a:cubicBezTo>
                  <a:cubicBezTo>
                    <a:pt x="13" y="11"/>
                    <a:pt x="12" y="12"/>
                    <a:pt x="12" y="12"/>
                  </a:cubicBezTo>
                  <a:cubicBezTo>
                    <a:pt x="11" y="12"/>
                    <a:pt x="11" y="13"/>
                    <a:pt x="10" y="14"/>
                  </a:cubicBezTo>
                  <a:cubicBezTo>
                    <a:pt x="10" y="14"/>
                    <a:pt x="10" y="14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2" y="16"/>
                    <a:pt x="1" y="17"/>
                  </a:cubicBezTo>
                  <a:lnTo>
                    <a:pt x="0" y="17"/>
                  </a:lnTo>
                  <a:close/>
                  <a:moveTo>
                    <a:pt x="3" y="11"/>
                  </a:moveTo>
                  <a:cubicBezTo>
                    <a:pt x="2" y="11"/>
                    <a:pt x="2" y="12"/>
                    <a:pt x="2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1" y="12"/>
                    <a:pt x="2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2"/>
                    <a:pt x="10" y="11"/>
                    <a:pt x="12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3" y="10"/>
                    <a:pt x="14" y="10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8"/>
                    <a:pt x="8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6" y="8"/>
                    <a:pt x="6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" name="Freeform 610"/>
            <p:cNvSpPr/>
            <p:nvPr/>
          </p:nvSpPr>
          <p:spPr bwMode="auto">
            <a:xfrm>
              <a:off x="9282409" y="3433261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" name="Freeform 611"/>
            <p:cNvSpPr/>
            <p:nvPr/>
          </p:nvSpPr>
          <p:spPr bwMode="auto">
            <a:xfrm>
              <a:off x="9269631" y="3403442"/>
              <a:ext cx="29821" cy="51118"/>
            </a:xfrm>
            <a:custGeom>
              <a:avLst/>
              <a:gdLst>
                <a:gd name="T0" fmla="*/ 2 w 3"/>
                <a:gd name="T1" fmla="*/ 5 h 5"/>
                <a:gd name="T2" fmla="*/ 2 w 3"/>
                <a:gd name="T3" fmla="*/ 5 h 5"/>
                <a:gd name="T4" fmla="*/ 1 w 3"/>
                <a:gd name="T5" fmla="*/ 5 h 5"/>
                <a:gd name="T6" fmla="*/ 1 w 3"/>
                <a:gd name="T7" fmla="*/ 4 h 5"/>
                <a:gd name="T8" fmla="*/ 1 w 3"/>
                <a:gd name="T9" fmla="*/ 4 h 5"/>
                <a:gd name="T10" fmla="*/ 0 w 3"/>
                <a:gd name="T11" fmla="*/ 0 h 5"/>
                <a:gd name="T12" fmla="*/ 3 w 3"/>
                <a:gd name="T13" fmla="*/ 4 h 5"/>
                <a:gd name="T14" fmla="*/ 2 w 3"/>
                <a:gd name="T15" fmla="*/ 5 h 5"/>
                <a:gd name="T16" fmla="*/ 2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" name="Freeform 612"/>
            <p:cNvSpPr/>
            <p:nvPr/>
          </p:nvSpPr>
          <p:spPr bwMode="auto">
            <a:xfrm>
              <a:off x="9261111" y="3322503"/>
              <a:ext cx="80939" cy="89459"/>
            </a:xfrm>
            <a:custGeom>
              <a:avLst/>
              <a:gdLst>
                <a:gd name="T0" fmla="*/ 3 w 8"/>
                <a:gd name="T1" fmla="*/ 0 h 9"/>
                <a:gd name="T2" fmla="*/ 0 w 8"/>
                <a:gd name="T3" fmla="*/ 3 h 9"/>
                <a:gd name="T4" fmla="*/ 1 w 8"/>
                <a:gd name="T5" fmla="*/ 4 h 9"/>
                <a:gd name="T6" fmla="*/ 0 w 8"/>
                <a:gd name="T7" fmla="*/ 3 h 9"/>
                <a:gd name="T8" fmla="*/ 0 w 8"/>
                <a:gd name="T9" fmla="*/ 5 h 9"/>
                <a:gd name="T10" fmla="*/ 2 w 8"/>
                <a:gd name="T11" fmla="*/ 3 h 9"/>
                <a:gd name="T12" fmla="*/ 3 w 8"/>
                <a:gd name="T13" fmla="*/ 9 h 9"/>
                <a:gd name="T14" fmla="*/ 3 w 8"/>
                <a:gd name="T15" fmla="*/ 7 h 9"/>
                <a:gd name="T16" fmla="*/ 3 w 8"/>
                <a:gd name="T17" fmla="*/ 9 h 9"/>
                <a:gd name="T18" fmla="*/ 5 w 8"/>
                <a:gd name="T19" fmla="*/ 3 h 9"/>
                <a:gd name="T20" fmla="*/ 6 w 8"/>
                <a:gd name="T21" fmla="*/ 1 h 9"/>
                <a:gd name="T22" fmla="*/ 3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3" y="5"/>
                    <a:pt x="0" y="8"/>
                    <a:pt x="3" y="9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5" y="8"/>
                    <a:pt x="8" y="3"/>
                    <a:pt x="5" y="3"/>
                  </a:cubicBezTo>
                  <a:cubicBezTo>
                    <a:pt x="5" y="2"/>
                    <a:pt x="5" y="2"/>
                    <a:pt x="6" y="1"/>
                  </a:cubicBezTo>
                  <a:cubicBezTo>
                    <a:pt x="5" y="2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" name="Freeform 613"/>
            <p:cNvSpPr>
              <a:spLocks noEditPoints="1"/>
            </p:cNvSpPr>
            <p:nvPr/>
          </p:nvSpPr>
          <p:spPr bwMode="auto">
            <a:xfrm>
              <a:off x="9248330" y="3313983"/>
              <a:ext cx="80939" cy="119277"/>
            </a:xfrm>
            <a:custGeom>
              <a:avLst/>
              <a:gdLst>
                <a:gd name="T0" fmla="*/ 3 w 8"/>
                <a:gd name="T1" fmla="*/ 12 h 12"/>
                <a:gd name="T2" fmla="*/ 3 w 8"/>
                <a:gd name="T3" fmla="*/ 11 h 12"/>
                <a:gd name="T4" fmla="*/ 3 w 8"/>
                <a:gd name="T5" fmla="*/ 11 h 12"/>
                <a:gd name="T6" fmla="*/ 2 w 8"/>
                <a:gd name="T7" fmla="*/ 7 h 12"/>
                <a:gd name="T8" fmla="*/ 2 w 8"/>
                <a:gd name="T9" fmla="*/ 6 h 12"/>
                <a:gd name="T10" fmla="*/ 1 w 8"/>
                <a:gd name="T11" fmla="*/ 6 h 12"/>
                <a:gd name="T12" fmla="*/ 1 w 8"/>
                <a:gd name="T13" fmla="*/ 6 h 12"/>
                <a:gd name="T14" fmla="*/ 1 w 8"/>
                <a:gd name="T15" fmla="*/ 6 h 12"/>
                <a:gd name="T16" fmla="*/ 1 w 8"/>
                <a:gd name="T17" fmla="*/ 5 h 12"/>
                <a:gd name="T18" fmla="*/ 1 w 8"/>
                <a:gd name="T19" fmla="*/ 4 h 12"/>
                <a:gd name="T20" fmla="*/ 0 w 8"/>
                <a:gd name="T21" fmla="*/ 4 h 12"/>
                <a:gd name="T22" fmla="*/ 1 w 8"/>
                <a:gd name="T23" fmla="*/ 3 h 12"/>
                <a:gd name="T24" fmla="*/ 0 w 8"/>
                <a:gd name="T25" fmla="*/ 2 h 12"/>
                <a:gd name="T26" fmla="*/ 1 w 8"/>
                <a:gd name="T27" fmla="*/ 3 h 12"/>
                <a:gd name="T28" fmla="*/ 2 w 8"/>
                <a:gd name="T29" fmla="*/ 2 h 12"/>
                <a:gd name="T30" fmla="*/ 1 w 8"/>
                <a:gd name="T31" fmla="*/ 1 h 12"/>
                <a:gd name="T32" fmla="*/ 2 w 8"/>
                <a:gd name="T33" fmla="*/ 2 h 12"/>
                <a:gd name="T34" fmla="*/ 3 w 8"/>
                <a:gd name="T35" fmla="*/ 1 h 12"/>
                <a:gd name="T36" fmla="*/ 4 w 8"/>
                <a:gd name="T37" fmla="*/ 0 h 12"/>
                <a:gd name="T38" fmla="*/ 5 w 8"/>
                <a:gd name="T39" fmla="*/ 1 h 12"/>
                <a:gd name="T40" fmla="*/ 6 w 8"/>
                <a:gd name="T41" fmla="*/ 2 h 12"/>
                <a:gd name="T42" fmla="*/ 6 w 8"/>
                <a:gd name="T43" fmla="*/ 2 h 12"/>
                <a:gd name="T44" fmla="*/ 7 w 8"/>
                <a:gd name="T45" fmla="*/ 1 h 12"/>
                <a:gd name="T46" fmla="*/ 7 w 8"/>
                <a:gd name="T47" fmla="*/ 2 h 12"/>
                <a:gd name="T48" fmla="*/ 7 w 8"/>
                <a:gd name="T49" fmla="*/ 3 h 12"/>
                <a:gd name="T50" fmla="*/ 8 w 8"/>
                <a:gd name="T51" fmla="*/ 5 h 12"/>
                <a:gd name="T52" fmla="*/ 4 w 8"/>
                <a:gd name="T53" fmla="*/ 11 h 12"/>
                <a:gd name="T54" fmla="*/ 3 w 8"/>
                <a:gd name="T55" fmla="*/ 12 h 12"/>
                <a:gd name="T56" fmla="*/ 5 w 8"/>
                <a:gd name="T57" fmla="*/ 8 h 12"/>
                <a:gd name="T58" fmla="*/ 5 w 8"/>
                <a:gd name="T59" fmla="*/ 9 h 12"/>
                <a:gd name="T60" fmla="*/ 5 w 8"/>
                <a:gd name="T61" fmla="*/ 9 h 12"/>
                <a:gd name="T62" fmla="*/ 7 w 8"/>
                <a:gd name="T63" fmla="*/ 5 h 12"/>
                <a:gd name="T64" fmla="*/ 6 w 8"/>
                <a:gd name="T65" fmla="*/ 4 h 12"/>
                <a:gd name="T66" fmla="*/ 6 w 8"/>
                <a:gd name="T67" fmla="*/ 4 h 12"/>
                <a:gd name="T68" fmla="*/ 6 w 8"/>
                <a:gd name="T69" fmla="*/ 3 h 12"/>
                <a:gd name="T70" fmla="*/ 6 w 8"/>
                <a:gd name="T71" fmla="*/ 3 h 12"/>
                <a:gd name="T72" fmla="*/ 4 w 8"/>
                <a:gd name="T73" fmla="*/ 2 h 12"/>
                <a:gd name="T74" fmla="*/ 4 w 8"/>
                <a:gd name="T75" fmla="*/ 2 h 12"/>
                <a:gd name="T76" fmla="*/ 3 w 8"/>
                <a:gd name="T77" fmla="*/ 3 h 12"/>
                <a:gd name="T78" fmla="*/ 3 w 8"/>
                <a:gd name="T79" fmla="*/ 3 h 12"/>
                <a:gd name="T80" fmla="*/ 4 w 8"/>
                <a:gd name="T81" fmla="*/ 7 h 12"/>
                <a:gd name="T82" fmla="*/ 3 w 8"/>
                <a:gd name="T83" fmla="*/ 8 h 12"/>
                <a:gd name="T84" fmla="*/ 5 w 8"/>
                <a:gd name="T8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12">
                  <a:moveTo>
                    <a:pt x="3" y="12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2" y="8"/>
                    <a:pt x="2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8" y="7"/>
                    <a:pt x="6" y="10"/>
                    <a:pt x="4" y="11"/>
                  </a:cubicBezTo>
                  <a:lnTo>
                    <a:pt x="3" y="12"/>
                  </a:lnTo>
                  <a:close/>
                  <a:moveTo>
                    <a:pt x="5" y="8"/>
                  </a:move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8"/>
                    <a:pt x="7" y="6"/>
                    <a:pt x="7" y="5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8"/>
                    <a:pt x="3" y="8"/>
                  </a:cubicBezTo>
                  <a:lnTo>
                    <a:pt x="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5" name="Freeform 614"/>
            <p:cNvSpPr/>
            <p:nvPr/>
          </p:nvSpPr>
          <p:spPr bwMode="auto">
            <a:xfrm>
              <a:off x="9401686" y="3301204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6" name="Freeform 615"/>
            <p:cNvSpPr/>
            <p:nvPr/>
          </p:nvSpPr>
          <p:spPr bwMode="auto">
            <a:xfrm>
              <a:off x="9380387" y="3301204"/>
              <a:ext cx="29821" cy="21301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1 h 2"/>
                <a:gd name="T4" fmla="*/ 2 w 3"/>
                <a:gd name="T5" fmla="*/ 0 h 2"/>
                <a:gd name="T6" fmla="*/ 3 w 3"/>
                <a:gd name="T7" fmla="*/ 0 h 2"/>
                <a:gd name="T8" fmla="*/ 3 w 3"/>
                <a:gd name="T9" fmla="*/ 1 h 2"/>
                <a:gd name="T10" fmla="*/ 2 w 3"/>
                <a:gd name="T11" fmla="*/ 2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7" name="Freeform 616"/>
            <p:cNvSpPr/>
            <p:nvPr/>
          </p:nvSpPr>
          <p:spPr bwMode="auto">
            <a:xfrm>
              <a:off x="9329269" y="3301204"/>
              <a:ext cx="72419" cy="63900"/>
            </a:xfrm>
            <a:custGeom>
              <a:avLst/>
              <a:gdLst>
                <a:gd name="T0" fmla="*/ 5 w 7"/>
                <a:gd name="T1" fmla="*/ 5 h 6"/>
                <a:gd name="T2" fmla="*/ 2 w 7"/>
                <a:gd name="T3" fmla="*/ 6 h 6"/>
                <a:gd name="T4" fmla="*/ 0 w 7"/>
                <a:gd name="T5" fmla="*/ 4 h 6"/>
                <a:gd name="T6" fmla="*/ 4 w 7"/>
                <a:gd name="T7" fmla="*/ 1 h 6"/>
                <a:gd name="T8" fmla="*/ 5 w 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5" y="5"/>
                  </a:moveTo>
                  <a:cubicBezTo>
                    <a:pt x="3" y="3"/>
                    <a:pt x="4" y="6"/>
                    <a:pt x="2" y="6"/>
                  </a:cubicBezTo>
                  <a:cubicBezTo>
                    <a:pt x="1" y="6"/>
                    <a:pt x="1" y="4"/>
                    <a:pt x="0" y="4"/>
                  </a:cubicBezTo>
                  <a:cubicBezTo>
                    <a:pt x="2" y="2"/>
                    <a:pt x="3" y="3"/>
                    <a:pt x="4" y="1"/>
                  </a:cubicBezTo>
                  <a:cubicBezTo>
                    <a:pt x="6" y="0"/>
                    <a:pt x="7" y="3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8" name="Freeform 617"/>
            <p:cNvSpPr>
              <a:spLocks noEditPoints="1"/>
            </p:cNvSpPr>
            <p:nvPr/>
          </p:nvSpPr>
          <p:spPr bwMode="auto">
            <a:xfrm>
              <a:off x="9320749" y="3301204"/>
              <a:ext cx="80939" cy="72419"/>
            </a:xfrm>
            <a:custGeom>
              <a:avLst/>
              <a:gdLst>
                <a:gd name="T0" fmla="*/ 3 w 8"/>
                <a:gd name="T1" fmla="*/ 7 h 7"/>
                <a:gd name="T2" fmla="*/ 3 w 8"/>
                <a:gd name="T3" fmla="*/ 7 h 7"/>
                <a:gd name="T4" fmla="*/ 2 w 8"/>
                <a:gd name="T5" fmla="*/ 6 h 7"/>
                <a:gd name="T6" fmla="*/ 1 w 8"/>
                <a:gd name="T7" fmla="*/ 5 h 7"/>
                <a:gd name="T8" fmla="*/ 0 w 8"/>
                <a:gd name="T9" fmla="*/ 5 h 7"/>
                <a:gd name="T10" fmla="*/ 0 w 8"/>
                <a:gd name="T11" fmla="*/ 4 h 7"/>
                <a:gd name="T12" fmla="*/ 3 w 8"/>
                <a:gd name="T13" fmla="*/ 2 h 7"/>
                <a:gd name="T14" fmla="*/ 5 w 8"/>
                <a:gd name="T15" fmla="*/ 1 h 7"/>
                <a:gd name="T16" fmla="*/ 8 w 8"/>
                <a:gd name="T17" fmla="*/ 1 h 7"/>
                <a:gd name="T18" fmla="*/ 7 w 8"/>
                <a:gd name="T19" fmla="*/ 5 h 7"/>
                <a:gd name="T20" fmla="*/ 6 w 8"/>
                <a:gd name="T21" fmla="*/ 5 h 7"/>
                <a:gd name="T22" fmla="*/ 6 w 8"/>
                <a:gd name="T23" fmla="*/ 5 h 7"/>
                <a:gd name="T24" fmla="*/ 5 w 8"/>
                <a:gd name="T25" fmla="*/ 5 h 7"/>
                <a:gd name="T26" fmla="*/ 5 w 8"/>
                <a:gd name="T27" fmla="*/ 5 h 7"/>
                <a:gd name="T28" fmla="*/ 3 w 8"/>
                <a:gd name="T29" fmla="*/ 7 h 7"/>
                <a:gd name="T30" fmla="*/ 2 w 8"/>
                <a:gd name="T31" fmla="*/ 4 h 7"/>
                <a:gd name="T32" fmla="*/ 3 w 8"/>
                <a:gd name="T33" fmla="*/ 5 h 7"/>
                <a:gd name="T34" fmla="*/ 3 w 8"/>
                <a:gd name="T35" fmla="*/ 5 h 7"/>
                <a:gd name="T36" fmla="*/ 3 w 8"/>
                <a:gd name="T37" fmla="*/ 6 h 7"/>
                <a:gd name="T38" fmla="*/ 3 w 8"/>
                <a:gd name="T39" fmla="*/ 5 h 7"/>
                <a:gd name="T40" fmla="*/ 3 w 8"/>
                <a:gd name="T41" fmla="*/ 6 h 7"/>
                <a:gd name="T42" fmla="*/ 3 w 8"/>
                <a:gd name="T43" fmla="*/ 5 h 7"/>
                <a:gd name="T44" fmla="*/ 3 w 8"/>
                <a:gd name="T45" fmla="*/ 5 h 7"/>
                <a:gd name="T46" fmla="*/ 5 w 8"/>
                <a:gd name="T47" fmla="*/ 3 h 7"/>
                <a:gd name="T48" fmla="*/ 6 w 8"/>
                <a:gd name="T49" fmla="*/ 4 h 7"/>
                <a:gd name="T50" fmla="*/ 6 w 8"/>
                <a:gd name="T51" fmla="*/ 2 h 7"/>
                <a:gd name="T52" fmla="*/ 6 w 8"/>
                <a:gd name="T53" fmla="*/ 1 h 7"/>
                <a:gd name="T54" fmla="*/ 6 w 8"/>
                <a:gd name="T55" fmla="*/ 2 h 7"/>
                <a:gd name="T56" fmla="*/ 4 w 8"/>
                <a:gd name="T57" fmla="*/ 3 h 7"/>
                <a:gd name="T58" fmla="*/ 2 w 8"/>
                <a:gd name="T5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8" y="4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7"/>
                  </a:cubicBezTo>
                  <a:close/>
                  <a:moveTo>
                    <a:pt x="2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3"/>
                    <a:pt x="5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3" y="3"/>
                    <a:pt x="3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9" name="Freeform 618"/>
            <p:cNvSpPr/>
            <p:nvPr/>
          </p:nvSpPr>
          <p:spPr bwMode="auto">
            <a:xfrm>
              <a:off x="9107754" y="3020051"/>
              <a:ext cx="183177" cy="191697"/>
            </a:xfrm>
            <a:custGeom>
              <a:avLst/>
              <a:gdLst>
                <a:gd name="T0" fmla="*/ 18 w 18"/>
                <a:gd name="T1" fmla="*/ 1 h 19"/>
                <a:gd name="T2" fmla="*/ 15 w 18"/>
                <a:gd name="T3" fmla="*/ 5 h 19"/>
                <a:gd name="T4" fmla="*/ 13 w 18"/>
                <a:gd name="T5" fmla="*/ 9 h 19"/>
                <a:gd name="T6" fmla="*/ 9 w 18"/>
                <a:gd name="T7" fmla="*/ 11 h 19"/>
                <a:gd name="T8" fmla="*/ 12 w 18"/>
                <a:gd name="T9" fmla="*/ 15 h 19"/>
                <a:gd name="T10" fmla="*/ 8 w 18"/>
                <a:gd name="T11" fmla="*/ 17 h 19"/>
                <a:gd name="T12" fmla="*/ 5 w 18"/>
                <a:gd name="T13" fmla="*/ 17 h 19"/>
                <a:gd name="T14" fmla="*/ 3 w 18"/>
                <a:gd name="T15" fmla="*/ 17 h 19"/>
                <a:gd name="T16" fmla="*/ 2 w 18"/>
                <a:gd name="T17" fmla="*/ 17 h 19"/>
                <a:gd name="T18" fmla="*/ 4 w 18"/>
                <a:gd name="T19" fmla="*/ 15 h 19"/>
                <a:gd name="T20" fmla="*/ 4 w 18"/>
                <a:gd name="T21" fmla="*/ 12 h 19"/>
                <a:gd name="T22" fmla="*/ 1 w 18"/>
                <a:gd name="T23" fmla="*/ 10 h 19"/>
                <a:gd name="T24" fmla="*/ 5 w 18"/>
                <a:gd name="T25" fmla="*/ 7 h 19"/>
                <a:gd name="T26" fmla="*/ 8 w 18"/>
                <a:gd name="T27" fmla="*/ 5 h 19"/>
                <a:gd name="T28" fmla="*/ 11 w 18"/>
                <a:gd name="T29" fmla="*/ 3 h 19"/>
                <a:gd name="T30" fmla="*/ 16 w 18"/>
                <a:gd name="T31" fmla="*/ 0 h 19"/>
                <a:gd name="T32" fmla="*/ 18 w 18"/>
                <a:gd name="T3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18" y="1"/>
                  </a:moveTo>
                  <a:cubicBezTo>
                    <a:pt x="18" y="3"/>
                    <a:pt x="16" y="3"/>
                    <a:pt x="15" y="5"/>
                  </a:cubicBezTo>
                  <a:cubicBezTo>
                    <a:pt x="14" y="7"/>
                    <a:pt x="16" y="7"/>
                    <a:pt x="13" y="9"/>
                  </a:cubicBezTo>
                  <a:cubicBezTo>
                    <a:pt x="12" y="9"/>
                    <a:pt x="9" y="11"/>
                    <a:pt x="9" y="11"/>
                  </a:cubicBezTo>
                  <a:cubicBezTo>
                    <a:pt x="9" y="14"/>
                    <a:pt x="10" y="14"/>
                    <a:pt x="12" y="15"/>
                  </a:cubicBezTo>
                  <a:cubicBezTo>
                    <a:pt x="11" y="16"/>
                    <a:pt x="9" y="16"/>
                    <a:pt x="8" y="17"/>
                  </a:cubicBezTo>
                  <a:cubicBezTo>
                    <a:pt x="7" y="18"/>
                    <a:pt x="6" y="18"/>
                    <a:pt x="5" y="17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7"/>
                    <a:pt x="3" y="17"/>
                    <a:pt x="2" y="17"/>
                  </a:cubicBezTo>
                  <a:cubicBezTo>
                    <a:pt x="2" y="16"/>
                    <a:pt x="3" y="15"/>
                    <a:pt x="4" y="15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3" y="12"/>
                    <a:pt x="0" y="12"/>
                    <a:pt x="1" y="10"/>
                  </a:cubicBezTo>
                  <a:cubicBezTo>
                    <a:pt x="3" y="9"/>
                    <a:pt x="3" y="8"/>
                    <a:pt x="5" y="7"/>
                  </a:cubicBezTo>
                  <a:cubicBezTo>
                    <a:pt x="6" y="7"/>
                    <a:pt x="7" y="5"/>
                    <a:pt x="8" y="5"/>
                  </a:cubicBezTo>
                  <a:cubicBezTo>
                    <a:pt x="10" y="6"/>
                    <a:pt x="12" y="6"/>
                    <a:pt x="11" y="3"/>
                  </a:cubicBezTo>
                  <a:cubicBezTo>
                    <a:pt x="14" y="4"/>
                    <a:pt x="15" y="2"/>
                    <a:pt x="16" y="0"/>
                  </a:cubicBezTo>
                  <a:cubicBezTo>
                    <a:pt x="17" y="0"/>
                    <a:pt x="17" y="1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0" name="Freeform 619"/>
            <p:cNvSpPr>
              <a:spLocks noEditPoints="1"/>
            </p:cNvSpPr>
            <p:nvPr/>
          </p:nvSpPr>
          <p:spPr bwMode="auto">
            <a:xfrm>
              <a:off x="9107754" y="3007270"/>
              <a:ext cx="191697" cy="204475"/>
            </a:xfrm>
            <a:custGeom>
              <a:avLst/>
              <a:gdLst>
                <a:gd name="T0" fmla="*/ 3 w 19"/>
                <a:gd name="T1" fmla="*/ 19 h 20"/>
                <a:gd name="T2" fmla="*/ 1 w 19"/>
                <a:gd name="T3" fmla="*/ 19 h 20"/>
                <a:gd name="T4" fmla="*/ 3 w 19"/>
                <a:gd name="T5" fmla="*/ 16 h 20"/>
                <a:gd name="T6" fmla="*/ 1 w 19"/>
                <a:gd name="T7" fmla="*/ 12 h 20"/>
                <a:gd name="T8" fmla="*/ 3 w 19"/>
                <a:gd name="T9" fmla="*/ 9 h 20"/>
                <a:gd name="T10" fmla="*/ 5 w 19"/>
                <a:gd name="T11" fmla="*/ 7 h 20"/>
                <a:gd name="T12" fmla="*/ 8 w 19"/>
                <a:gd name="T13" fmla="*/ 5 h 20"/>
                <a:gd name="T14" fmla="*/ 11 w 19"/>
                <a:gd name="T15" fmla="*/ 6 h 20"/>
                <a:gd name="T16" fmla="*/ 10 w 19"/>
                <a:gd name="T17" fmla="*/ 4 h 20"/>
                <a:gd name="T18" fmla="*/ 16 w 19"/>
                <a:gd name="T19" fmla="*/ 1 h 20"/>
                <a:gd name="T20" fmla="*/ 17 w 19"/>
                <a:gd name="T21" fmla="*/ 0 h 20"/>
                <a:gd name="T22" fmla="*/ 18 w 19"/>
                <a:gd name="T23" fmla="*/ 2 h 20"/>
                <a:gd name="T24" fmla="*/ 16 w 19"/>
                <a:gd name="T25" fmla="*/ 6 h 20"/>
                <a:gd name="T26" fmla="*/ 14 w 19"/>
                <a:gd name="T27" fmla="*/ 10 h 20"/>
                <a:gd name="T28" fmla="*/ 10 w 19"/>
                <a:gd name="T29" fmla="*/ 12 h 20"/>
                <a:gd name="T30" fmla="*/ 12 w 19"/>
                <a:gd name="T31" fmla="*/ 16 h 20"/>
                <a:gd name="T32" fmla="*/ 12 w 19"/>
                <a:gd name="T33" fmla="*/ 17 h 20"/>
                <a:gd name="T34" fmla="*/ 9 w 19"/>
                <a:gd name="T35" fmla="*/ 18 h 20"/>
                <a:gd name="T36" fmla="*/ 4 w 19"/>
                <a:gd name="T37" fmla="*/ 20 h 20"/>
                <a:gd name="T38" fmla="*/ 5 w 19"/>
                <a:gd name="T39" fmla="*/ 18 h 20"/>
                <a:gd name="T40" fmla="*/ 10 w 19"/>
                <a:gd name="T41" fmla="*/ 16 h 20"/>
                <a:gd name="T42" fmla="*/ 11 w 19"/>
                <a:gd name="T43" fmla="*/ 16 h 20"/>
                <a:gd name="T44" fmla="*/ 11 w 19"/>
                <a:gd name="T45" fmla="*/ 10 h 20"/>
                <a:gd name="T46" fmla="*/ 14 w 19"/>
                <a:gd name="T47" fmla="*/ 7 h 20"/>
                <a:gd name="T48" fmla="*/ 16 w 19"/>
                <a:gd name="T49" fmla="*/ 4 h 20"/>
                <a:gd name="T50" fmla="*/ 16 w 19"/>
                <a:gd name="T51" fmla="*/ 2 h 20"/>
                <a:gd name="T52" fmla="*/ 12 w 19"/>
                <a:gd name="T53" fmla="*/ 6 h 20"/>
                <a:gd name="T54" fmla="*/ 8 w 19"/>
                <a:gd name="T55" fmla="*/ 7 h 20"/>
                <a:gd name="T56" fmla="*/ 5 w 19"/>
                <a:gd name="T57" fmla="*/ 9 h 20"/>
                <a:gd name="T58" fmla="*/ 2 w 19"/>
                <a:gd name="T59" fmla="*/ 12 h 20"/>
                <a:gd name="T60" fmla="*/ 4 w 19"/>
                <a:gd name="T61" fmla="*/ 12 h 20"/>
                <a:gd name="T62" fmla="*/ 5 w 19"/>
                <a:gd name="T63" fmla="*/ 12 h 20"/>
                <a:gd name="T64" fmla="*/ 4 w 19"/>
                <a:gd name="T65" fmla="*/ 14 h 20"/>
                <a:gd name="T66" fmla="*/ 5 w 19"/>
                <a:gd name="T67" fmla="*/ 16 h 20"/>
                <a:gd name="T68" fmla="*/ 3 w 19"/>
                <a:gd name="T69" fmla="*/ 17 h 20"/>
                <a:gd name="T70" fmla="*/ 4 w 19"/>
                <a:gd name="T7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" h="20">
                  <a:moveTo>
                    <a:pt x="4" y="20"/>
                  </a:move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7"/>
                    <a:pt x="2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1" y="12"/>
                    <a:pt x="0" y="12"/>
                    <a:pt x="1" y="11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4" y="3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19" y="3"/>
                    <a:pt x="18" y="4"/>
                    <a:pt x="17" y="5"/>
                  </a:cubicBezTo>
                  <a:cubicBezTo>
                    <a:pt x="17" y="5"/>
                    <a:pt x="16" y="6"/>
                    <a:pt x="16" y="6"/>
                  </a:cubicBezTo>
                  <a:cubicBezTo>
                    <a:pt x="16" y="7"/>
                    <a:pt x="16" y="7"/>
                    <a:pt x="15" y="8"/>
                  </a:cubicBezTo>
                  <a:cubicBezTo>
                    <a:pt x="15" y="8"/>
                    <a:pt x="15" y="9"/>
                    <a:pt x="14" y="10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4"/>
                    <a:pt x="10" y="14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1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9"/>
                    <a:pt x="7" y="20"/>
                    <a:pt x="5" y="19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4" y="17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6" y="18"/>
                    <a:pt x="6" y="18"/>
                    <a:pt x="8" y="17"/>
                  </a:cubicBezTo>
                  <a:cubicBezTo>
                    <a:pt x="8" y="17"/>
                    <a:pt x="9" y="17"/>
                    <a:pt x="10" y="16"/>
                  </a:cubicBezTo>
                  <a:cubicBezTo>
                    <a:pt x="10" y="16"/>
                    <a:pt x="10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5"/>
                    <a:pt x="9" y="15"/>
                    <a:pt x="9" y="12"/>
                  </a:cubicBezTo>
                  <a:cubicBezTo>
                    <a:pt x="9" y="12"/>
                    <a:pt x="9" y="11"/>
                    <a:pt x="11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4" y="8"/>
                    <a:pt x="14" y="8"/>
                    <a:pt x="14" y="7"/>
                  </a:cubicBezTo>
                  <a:cubicBezTo>
                    <a:pt x="14" y="7"/>
                    <a:pt x="14" y="6"/>
                    <a:pt x="15" y="5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3"/>
                    <a:pt x="14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1" y="7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7"/>
                    <a:pt x="7" y="7"/>
                    <a:pt x="6" y="8"/>
                  </a:cubicBezTo>
                  <a:cubicBezTo>
                    <a:pt x="6" y="8"/>
                    <a:pt x="6" y="9"/>
                    <a:pt x="5" y="9"/>
                  </a:cubicBezTo>
                  <a:cubicBezTo>
                    <a:pt x="5" y="9"/>
                    <a:pt x="5" y="10"/>
                    <a:pt x="4" y="10"/>
                  </a:cubicBezTo>
                  <a:cubicBezTo>
                    <a:pt x="3" y="10"/>
                    <a:pt x="3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lnTo>
                    <a:pt x="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1" name="Freeform 620"/>
            <p:cNvSpPr/>
            <p:nvPr/>
          </p:nvSpPr>
          <p:spPr bwMode="auto">
            <a:xfrm>
              <a:off x="9158873" y="3169147"/>
              <a:ext cx="110758" cy="144837"/>
            </a:xfrm>
            <a:custGeom>
              <a:avLst/>
              <a:gdLst>
                <a:gd name="T0" fmla="*/ 7 w 11"/>
                <a:gd name="T1" fmla="*/ 0 h 14"/>
                <a:gd name="T2" fmla="*/ 10 w 11"/>
                <a:gd name="T3" fmla="*/ 9 h 14"/>
                <a:gd name="T4" fmla="*/ 7 w 11"/>
                <a:gd name="T5" fmla="*/ 11 h 14"/>
                <a:gd name="T6" fmla="*/ 6 w 11"/>
                <a:gd name="T7" fmla="*/ 12 h 14"/>
                <a:gd name="T8" fmla="*/ 5 w 11"/>
                <a:gd name="T9" fmla="*/ 13 h 14"/>
                <a:gd name="T10" fmla="*/ 4 w 11"/>
                <a:gd name="T11" fmla="*/ 12 h 14"/>
                <a:gd name="T12" fmla="*/ 4 w 11"/>
                <a:gd name="T13" fmla="*/ 13 h 14"/>
                <a:gd name="T14" fmla="*/ 4 w 11"/>
                <a:gd name="T15" fmla="*/ 13 h 14"/>
                <a:gd name="T16" fmla="*/ 1 w 11"/>
                <a:gd name="T17" fmla="*/ 14 h 14"/>
                <a:gd name="T18" fmla="*/ 1 w 11"/>
                <a:gd name="T19" fmla="*/ 13 h 14"/>
                <a:gd name="T20" fmla="*/ 2 w 11"/>
                <a:gd name="T21" fmla="*/ 13 h 14"/>
                <a:gd name="T22" fmla="*/ 2 w 11"/>
                <a:gd name="T23" fmla="*/ 11 h 14"/>
                <a:gd name="T24" fmla="*/ 2 w 11"/>
                <a:gd name="T25" fmla="*/ 6 h 14"/>
                <a:gd name="T26" fmla="*/ 1 w 11"/>
                <a:gd name="T27" fmla="*/ 7 h 14"/>
                <a:gd name="T28" fmla="*/ 3 w 11"/>
                <a:gd name="T29" fmla="*/ 6 h 14"/>
                <a:gd name="T30" fmla="*/ 3 w 11"/>
                <a:gd name="T31" fmla="*/ 2 h 14"/>
                <a:gd name="T32" fmla="*/ 7 w 1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7" y="0"/>
                  </a:moveTo>
                  <a:cubicBezTo>
                    <a:pt x="8" y="2"/>
                    <a:pt x="11" y="6"/>
                    <a:pt x="10" y="9"/>
                  </a:cubicBezTo>
                  <a:cubicBezTo>
                    <a:pt x="9" y="11"/>
                    <a:pt x="9" y="11"/>
                    <a:pt x="7" y="11"/>
                  </a:cubicBezTo>
                  <a:cubicBezTo>
                    <a:pt x="6" y="12"/>
                    <a:pt x="7" y="13"/>
                    <a:pt x="6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1" y="13"/>
                    <a:pt x="1" y="12"/>
                    <a:pt x="2" y="11"/>
                  </a:cubicBezTo>
                  <a:cubicBezTo>
                    <a:pt x="2" y="9"/>
                    <a:pt x="2" y="9"/>
                    <a:pt x="2" y="6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0" y="6"/>
                    <a:pt x="2" y="5"/>
                    <a:pt x="3" y="6"/>
                  </a:cubicBezTo>
                  <a:cubicBezTo>
                    <a:pt x="2" y="4"/>
                    <a:pt x="1" y="3"/>
                    <a:pt x="3" y="2"/>
                  </a:cubicBezTo>
                  <a:cubicBezTo>
                    <a:pt x="4" y="1"/>
                    <a:pt x="5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2" name="Freeform 621"/>
            <p:cNvSpPr>
              <a:spLocks noEditPoints="1"/>
            </p:cNvSpPr>
            <p:nvPr/>
          </p:nvSpPr>
          <p:spPr bwMode="auto">
            <a:xfrm>
              <a:off x="9158873" y="3160627"/>
              <a:ext cx="110758" cy="183177"/>
            </a:xfrm>
            <a:custGeom>
              <a:avLst/>
              <a:gdLst>
                <a:gd name="T0" fmla="*/ 3 w 11"/>
                <a:gd name="T1" fmla="*/ 18 h 18"/>
                <a:gd name="T2" fmla="*/ 3 w 11"/>
                <a:gd name="T3" fmla="*/ 16 h 18"/>
                <a:gd name="T4" fmla="*/ 2 w 11"/>
                <a:gd name="T5" fmla="*/ 15 h 18"/>
                <a:gd name="T6" fmla="*/ 1 w 11"/>
                <a:gd name="T7" fmla="*/ 16 h 18"/>
                <a:gd name="T8" fmla="*/ 0 w 11"/>
                <a:gd name="T9" fmla="*/ 16 h 18"/>
                <a:gd name="T10" fmla="*/ 1 w 11"/>
                <a:gd name="T11" fmla="*/ 13 h 18"/>
                <a:gd name="T12" fmla="*/ 1 w 11"/>
                <a:gd name="T13" fmla="*/ 13 h 18"/>
                <a:gd name="T14" fmla="*/ 1 w 11"/>
                <a:gd name="T15" fmla="*/ 12 h 18"/>
                <a:gd name="T16" fmla="*/ 1 w 11"/>
                <a:gd name="T17" fmla="*/ 9 h 18"/>
                <a:gd name="T18" fmla="*/ 1 w 11"/>
                <a:gd name="T19" fmla="*/ 9 h 18"/>
                <a:gd name="T20" fmla="*/ 1 w 11"/>
                <a:gd name="T21" fmla="*/ 8 h 18"/>
                <a:gd name="T22" fmla="*/ 0 w 11"/>
                <a:gd name="T23" fmla="*/ 7 h 18"/>
                <a:gd name="T24" fmla="*/ 2 w 11"/>
                <a:gd name="T25" fmla="*/ 6 h 18"/>
                <a:gd name="T26" fmla="*/ 2 w 11"/>
                <a:gd name="T27" fmla="*/ 3 h 18"/>
                <a:gd name="T28" fmla="*/ 5 w 11"/>
                <a:gd name="T29" fmla="*/ 2 h 18"/>
                <a:gd name="T30" fmla="*/ 6 w 11"/>
                <a:gd name="T31" fmla="*/ 1 h 18"/>
                <a:gd name="T32" fmla="*/ 7 w 11"/>
                <a:gd name="T33" fmla="*/ 0 h 18"/>
                <a:gd name="T34" fmla="*/ 8 w 11"/>
                <a:gd name="T35" fmla="*/ 1 h 18"/>
                <a:gd name="T36" fmla="*/ 10 w 11"/>
                <a:gd name="T37" fmla="*/ 10 h 18"/>
                <a:gd name="T38" fmla="*/ 8 w 11"/>
                <a:gd name="T39" fmla="*/ 13 h 18"/>
                <a:gd name="T40" fmla="*/ 7 w 11"/>
                <a:gd name="T41" fmla="*/ 13 h 18"/>
                <a:gd name="T42" fmla="*/ 7 w 11"/>
                <a:gd name="T43" fmla="*/ 13 h 18"/>
                <a:gd name="T44" fmla="*/ 7 w 11"/>
                <a:gd name="T45" fmla="*/ 14 h 18"/>
                <a:gd name="T46" fmla="*/ 6 w 11"/>
                <a:gd name="T47" fmla="*/ 14 h 18"/>
                <a:gd name="T48" fmla="*/ 6 w 11"/>
                <a:gd name="T49" fmla="*/ 14 h 18"/>
                <a:gd name="T50" fmla="*/ 5 w 11"/>
                <a:gd name="T51" fmla="*/ 14 h 18"/>
                <a:gd name="T52" fmla="*/ 5 w 11"/>
                <a:gd name="T53" fmla="*/ 15 h 18"/>
                <a:gd name="T54" fmla="*/ 4 w 11"/>
                <a:gd name="T55" fmla="*/ 15 h 18"/>
                <a:gd name="T56" fmla="*/ 3 w 11"/>
                <a:gd name="T57" fmla="*/ 18 h 18"/>
                <a:gd name="T58" fmla="*/ 2 w 11"/>
                <a:gd name="T59" fmla="*/ 7 h 18"/>
                <a:gd name="T60" fmla="*/ 2 w 11"/>
                <a:gd name="T61" fmla="*/ 12 h 18"/>
                <a:gd name="T62" fmla="*/ 2 w 11"/>
                <a:gd name="T63" fmla="*/ 14 h 18"/>
                <a:gd name="T64" fmla="*/ 2 w 11"/>
                <a:gd name="T65" fmla="*/ 14 h 18"/>
                <a:gd name="T66" fmla="*/ 3 w 11"/>
                <a:gd name="T67" fmla="*/ 13 h 18"/>
                <a:gd name="T68" fmla="*/ 4 w 11"/>
                <a:gd name="T69" fmla="*/ 13 h 18"/>
                <a:gd name="T70" fmla="*/ 4 w 11"/>
                <a:gd name="T71" fmla="*/ 12 h 18"/>
                <a:gd name="T72" fmla="*/ 4 w 11"/>
                <a:gd name="T73" fmla="*/ 12 h 18"/>
                <a:gd name="T74" fmla="*/ 6 w 11"/>
                <a:gd name="T75" fmla="*/ 10 h 18"/>
                <a:gd name="T76" fmla="*/ 5 w 11"/>
                <a:gd name="T77" fmla="*/ 12 h 18"/>
                <a:gd name="T78" fmla="*/ 6 w 11"/>
                <a:gd name="T79" fmla="*/ 12 h 18"/>
                <a:gd name="T80" fmla="*/ 7 w 11"/>
                <a:gd name="T81" fmla="*/ 12 h 18"/>
                <a:gd name="T82" fmla="*/ 8 w 11"/>
                <a:gd name="T83" fmla="*/ 11 h 18"/>
                <a:gd name="T84" fmla="*/ 9 w 11"/>
                <a:gd name="T85" fmla="*/ 10 h 18"/>
                <a:gd name="T86" fmla="*/ 7 w 11"/>
                <a:gd name="T87" fmla="*/ 2 h 18"/>
                <a:gd name="T88" fmla="*/ 5 w 11"/>
                <a:gd name="T89" fmla="*/ 3 h 18"/>
                <a:gd name="T90" fmla="*/ 3 w 11"/>
                <a:gd name="T91" fmla="*/ 4 h 18"/>
                <a:gd name="T92" fmla="*/ 3 w 11"/>
                <a:gd name="T93" fmla="*/ 6 h 18"/>
                <a:gd name="T94" fmla="*/ 3 w 11"/>
                <a:gd name="T95" fmla="*/ 7 h 18"/>
                <a:gd name="T96" fmla="*/ 4 w 11"/>
                <a:gd name="T97" fmla="*/ 8 h 18"/>
                <a:gd name="T98" fmla="*/ 2 w 11"/>
                <a:gd name="T99" fmla="*/ 8 h 18"/>
                <a:gd name="T100" fmla="*/ 2 w 11"/>
                <a:gd name="T10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" h="18">
                  <a:moveTo>
                    <a:pt x="3" y="18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cubicBezTo>
                    <a:pt x="1" y="11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4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4"/>
                    <a:pt x="11" y="7"/>
                    <a:pt x="10" y="10"/>
                  </a:cubicBezTo>
                  <a:cubicBezTo>
                    <a:pt x="10" y="12"/>
                    <a:pt x="9" y="12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3" y="18"/>
                  </a:lnTo>
                  <a:close/>
                  <a:moveTo>
                    <a:pt x="2" y="7"/>
                  </a:moveTo>
                  <a:cubicBezTo>
                    <a:pt x="3" y="10"/>
                    <a:pt x="3" y="10"/>
                    <a:pt x="2" y="12"/>
                  </a:cubicBezTo>
                  <a:cubicBezTo>
                    <a:pt x="2" y="13"/>
                    <a:pt x="2" y="13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8" y="11"/>
                    <a:pt x="8" y="11"/>
                  </a:cubicBezTo>
                  <a:cubicBezTo>
                    <a:pt x="9" y="11"/>
                    <a:pt x="9" y="11"/>
                    <a:pt x="9" y="10"/>
                  </a:cubicBezTo>
                  <a:cubicBezTo>
                    <a:pt x="10" y="7"/>
                    <a:pt x="8" y="4"/>
                    <a:pt x="7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3" name="Freeform 622"/>
            <p:cNvSpPr/>
            <p:nvPr/>
          </p:nvSpPr>
          <p:spPr bwMode="auto">
            <a:xfrm>
              <a:off x="8473027" y="3667556"/>
              <a:ext cx="200217" cy="251336"/>
            </a:xfrm>
            <a:custGeom>
              <a:avLst/>
              <a:gdLst>
                <a:gd name="T0" fmla="*/ 2 w 20"/>
                <a:gd name="T1" fmla="*/ 3 h 25"/>
                <a:gd name="T2" fmla="*/ 0 w 20"/>
                <a:gd name="T3" fmla="*/ 6 h 25"/>
                <a:gd name="T4" fmla="*/ 1 w 20"/>
                <a:gd name="T5" fmla="*/ 8 h 25"/>
                <a:gd name="T6" fmla="*/ 2 w 20"/>
                <a:gd name="T7" fmla="*/ 10 h 25"/>
                <a:gd name="T8" fmla="*/ 2 w 20"/>
                <a:gd name="T9" fmla="*/ 14 h 25"/>
                <a:gd name="T10" fmla="*/ 4 w 20"/>
                <a:gd name="T11" fmla="*/ 13 h 25"/>
                <a:gd name="T12" fmla="*/ 7 w 20"/>
                <a:gd name="T13" fmla="*/ 13 h 25"/>
                <a:gd name="T14" fmla="*/ 11 w 20"/>
                <a:gd name="T15" fmla="*/ 14 h 25"/>
                <a:gd name="T16" fmla="*/ 12 w 20"/>
                <a:gd name="T17" fmla="*/ 18 h 25"/>
                <a:gd name="T18" fmla="*/ 13 w 20"/>
                <a:gd name="T19" fmla="*/ 23 h 25"/>
                <a:gd name="T20" fmla="*/ 15 w 20"/>
                <a:gd name="T21" fmla="*/ 24 h 25"/>
                <a:gd name="T22" fmla="*/ 18 w 20"/>
                <a:gd name="T23" fmla="*/ 23 h 25"/>
                <a:gd name="T24" fmla="*/ 18 w 20"/>
                <a:gd name="T25" fmla="*/ 18 h 25"/>
                <a:gd name="T26" fmla="*/ 17 w 20"/>
                <a:gd name="T27" fmla="*/ 17 h 25"/>
                <a:gd name="T28" fmla="*/ 16 w 20"/>
                <a:gd name="T29" fmla="*/ 15 h 25"/>
                <a:gd name="T30" fmla="*/ 11 w 20"/>
                <a:gd name="T31" fmla="*/ 11 h 25"/>
                <a:gd name="T32" fmla="*/ 12 w 20"/>
                <a:gd name="T33" fmla="*/ 8 h 25"/>
                <a:gd name="T34" fmla="*/ 8 w 20"/>
                <a:gd name="T35" fmla="*/ 5 h 25"/>
                <a:gd name="T36" fmla="*/ 5 w 20"/>
                <a:gd name="T37" fmla="*/ 1 h 25"/>
                <a:gd name="T38" fmla="*/ 3 w 20"/>
                <a:gd name="T39" fmla="*/ 4 h 25"/>
                <a:gd name="T40" fmla="*/ 2 w 20"/>
                <a:gd name="T4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5">
                  <a:moveTo>
                    <a:pt x="2" y="3"/>
                  </a:moveTo>
                  <a:cubicBezTo>
                    <a:pt x="2" y="4"/>
                    <a:pt x="0" y="5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9"/>
                    <a:pt x="2" y="8"/>
                    <a:pt x="2" y="10"/>
                  </a:cubicBezTo>
                  <a:cubicBezTo>
                    <a:pt x="2" y="11"/>
                    <a:pt x="2" y="13"/>
                    <a:pt x="2" y="14"/>
                  </a:cubicBezTo>
                  <a:cubicBezTo>
                    <a:pt x="3" y="14"/>
                    <a:pt x="3" y="13"/>
                    <a:pt x="4" y="13"/>
                  </a:cubicBezTo>
                  <a:cubicBezTo>
                    <a:pt x="5" y="12"/>
                    <a:pt x="6" y="14"/>
                    <a:pt x="7" y="13"/>
                  </a:cubicBezTo>
                  <a:cubicBezTo>
                    <a:pt x="9" y="12"/>
                    <a:pt x="9" y="11"/>
                    <a:pt x="11" y="14"/>
                  </a:cubicBezTo>
                  <a:cubicBezTo>
                    <a:pt x="12" y="15"/>
                    <a:pt x="11" y="17"/>
                    <a:pt x="12" y="18"/>
                  </a:cubicBezTo>
                  <a:cubicBezTo>
                    <a:pt x="14" y="20"/>
                    <a:pt x="15" y="22"/>
                    <a:pt x="13" y="23"/>
                  </a:cubicBezTo>
                  <a:cubicBezTo>
                    <a:pt x="14" y="24"/>
                    <a:pt x="15" y="25"/>
                    <a:pt x="15" y="24"/>
                  </a:cubicBezTo>
                  <a:cubicBezTo>
                    <a:pt x="17" y="23"/>
                    <a:pt x="17" y="24"/>
                    <a:pt x="18" y="23"/>
                  </a:cubicBezTo>
                  <a:cubicBezTo>
                    <a:pt x="20" y="22"/>
                    <a:pt x="19" y="20"/>
                    <a:pt x="18" y="18"/>
                  </a:cubicBezTo>
                  <a:cubicBezTo>
                    <a:pt x="18" y="18"/>
                    <a:pt x="17" y="18"/>
                    <a:pt x="17" y="17"/>
                  </a:cubicBezTo>
                  <a:cubicBezTo>
                    <a:pt x="16" y="16"/>
                    <a:pt x="17" y="15"/>
                    <a:pt x="16" y="15"/>
                  </a:cubicBezTo>
                  <a:cubicBezTo>
                    <a:pt x="14" y="14"/>
                    <a:pt x="13" y="12"/>
                    <a:pt x="11" y="11"/>
                  </a:cubicBezTo>
                  <a:cubicBezTo>
                    <a:pt x="8" y="9"/>
                    <a:pt x="12" y="10"/>
                    <a:pt x="12" y="8"/>
                  </a:cubicBezTo>
                  <a:cubicBezTo>
                    <a:pt x="13" y="5"/>
                    <a:pt x="9" y="6"/>
                    <a:pt x="8" y="5"/>
                  </a:cubicBezTo>
                  <a:cubicBezTo>
                    <a:pt x="6" y="4"/>
                    <a:pt x="7" y="2"/>
                    <a:pt x="5" y="1"/>
                  </a:cubicBezTo>
                  <a:cubicBezTo>
                    <a:pt x="3" y="0"/>
                    <a:pt x="5" y="4"/>
                    <a:pt x="3" y="4"/>
                  </a:cubicBezTo>
                  <a:cubicBezTo>
                    <a:pt x="3" y="4"/>
                    <a:pt x="3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4" name="Freeform 623"/>
            <p:cNvSpPr>
              <a:spLocks noEditPoints="1"/>
            </p:cNvSpPr>
            <p:nvPr/>
          </p:nvSpPr>
          <p:spPr bwMode="auto">
            <a:xfrm>
              <a:off x="8464507" y="3667556"/>
              <a:ext cx="208736" cy="251336"/>
            </a:xfrm>
            <a:custGeom>
              <a:avLst/>
              <a:gdLst>
                <a:gd name="T0" fmla="*/ 14 w 21"/>
                <a:gd name="T1" fmla="*/ 24 h 25"/>
                <a:gd name="T2" fmla="*/ 14 w 21"/>
                <a:gd name="T3" fmla="*/ 23 h 25"/>
                <a:gd name="T4" fmla="*/ 13 w 21"/>
                <a:gd name="T5" fmla="*/ 19 h 25"/>
                <a:gd name="T6" fmla="*/ 11 w 21"/>
                <a:gd name="T7" fmla="*/ 14 h 25"/>
                <a:gd name="T8" fmla="*/ 9 w 21"/>
                <a:gd name="T9" fmla="*/ 13 h 25"/>
                <a:gd name="T10" fmla="*/ 6 w 21"/>
                <a:gd name="T11" fmla="*/ 14 h 25"/>
                <a:gd name="T12" fmla="*/ 5 w 21"/>
                <a:gd name="T13" fmla="*/ 14 h 25"/>
                <a:gd name="T14" fmla="*/ 2 w 21"/>
                <a:gd name="T15" fmla="*/ 16 h 25"/>
                <a:gd name="T16" fmla="*/ 3 w 21"/>
                <a:gd name="T17" fmla="*/ 10 h 25"/>
                <a:gd name="T18" fmla="*/ 2 w 21"/>
                <a:gd name="T19" fmla="*/ 9 h 25"/>
                <a:gd name="T20" fmla="*/ 1 w 21"/>
                <a:gd name="T21" fmla="*/ 7 h 25"/>
                <a:gd name="T22" fmla="*/ 2 w 21"/>
                <a:gd name="T23" fmla="*/ 3 h 25"/>
                <a:gd name="T24" fmla="*/ 4 w 21"/>
                <a:gd name="T25" fmla="*/ 2 h 25"/>
                <a:gd name="T26" fmla="*/ 4 w 21"/>
                <a:gd name="T27" fmla="*/ 2 h 25"/>
                <a:gd name="T28" fmla="*/ 6 w 21"/>
                <a:gd name="T29" fmla="*/ 0 h 25"/>
                <a:gd name="T30" fmla="*/ 9 w 21"/>
                <a:gd name="T31" fmla="*/ 5 h 25"/>
                <a:gd name="T32" fmla="*/ 13 w 21"/>
                <a:gd name="T33" fmla="*/ 6 h 25"/>
                <a:gd name="T34" fmla="*/ 12 w 21"/>
                <a:gd name="T35" fmla="*/ 10 h 25"/>
                <a:gd name="T36" fmla="*/ 15 w 21"/>
                <a:gd name="T37" fmla="*/ 12 h 25"/>
                <a:gd name="T38" fmla="*/ 18 w 21"/>
                <a:gd name="T39" fmla="*/ 16 h 25"/>
                <a:gd name="T40" fmla="*/ 19 w 21"/>
                <a:gd name="T41" fmla="*/ 17 h 25"/>
                <a:gd name="T42" fmla="*/ 20 w 21"/>
                <a:gd name="T43" fmla="*/ 19 h 25"/>
                <a:gd name="T44" fmla="*/ 18 w 21"/>
                <a:gd name="T45" fmla="*/ 24 h 25"/>
                <a:gd name="T46" fmla="*/ 17 w 21"/>
                <a:gd name="T47" fmla="*/ 24 h 25"/>
                <a:gd name="T48" fmla="*/ 15 w 21"/>
                <a:gd name="T49" fmla="*/ 23 h 25"/>
                <a:gd name="T50" fmla="*/ 18 w 21"/>
                <a:gd name="T51" fmla="*/ 23 h 25"/>
                <a:gd name="T52" fmla="*/ 18 w 21"/>
                <a:gd name="T53" fmla="*/ 23 h 25"/>
                <a:gd name="T54" fmla="*/ 19 w 21"/>
                <a:gd name="T55" fmla="*/ 19 h 25"/>
                <a:gd name="T56" fmla="*/ 17 w 21"/>
                <a:gd name="T57" fmla="*/ 18 h 25"/>
                <a:gd name="T58" fmla="*/ 16 w 21"/>
                <a:gd name="T59" fmla="*/ 15 h 25"/>
                <a:gd name="T60" fmla="*/ 12 w 21"/>
                <a:gd name="T61" fmla="*/ 11 h 25"/>
                <a:gd name="T62" fmla="*/ 11 w 21"/>
                <a:gd name="T63" fmla="*/ 8 h 25"/>
                <a:gd name="T64" fmla="*/ 12 w 21"/>
                <a:gd name="T65" fmla="*/ 7 h 25"/>
                <a:gd name="T66" fmla="*/ 8 w 21"/>
                <a:gd name="T67" fmla="*/ 6 h 25"/>
                <a:gd name="T68" fmla="*/ 6 w 21"/>
                <a:gd name="T69" fmla="*/ 1 h 25"/>
                <a:gd name="T70" fmla="*/ 5 w 21"/>
                <a:gd name="T71" fmla="*/ 2 h 25"/>
                <a:gd name="T72" fmla="*/ 3 w 21"/>
                <a:gd name="T73" fmla="*/ 5 h 25"/>
                <a:gd name="T74" fmla="*/ 2 w 21"/>
                <a:gd name="T75" fmla="*/ 6 h 25"/>
                <a:gd name="T76" fmla="*/ 3 w 21"/>
                <a:gd name="T77" fmla="*/ 8 h 25"/>
                <a:gd name="T78" fmla="*/ 4 w 21"/>
                <a:gd name="T79" fmla="*/ 10 h 25"/>
                <a:gd name="T80" fmla="*/ 4 w 21"/>
                <a:gd name="T81" fmla="*/ 13 h 25"/>
                <a:gd name="T82" fmla="*/ 7 w 21"/>
                <a:gd name="T83" fmla="*/ 12 h 25"/>
                <a:gd name="T84" fmla="*/ 9 w 21"/>
                <a:gd name="T85" fmla="*/ 12 h 25"/>
                <a:gd name="T86" fmla="*/ 12 w 21"/>
                <a:gd name="T87" fmla="*/ 13 h 25"/>
                <a:gd name="T88" fmla="*/ 14 w 21"/>
                <a:gd name="T89" fmla="*/ 18 h 25"/>
                <a:gd name="T90" fmla="*/ 15 w 21"/>
                <a:gd name="T91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" h="25">
                  <a:moveTo>
                    <a:pt x="16" y="25"/>
                  </a:moveTo>
                  <a:cubicBezTo>
                    <a:pt x="15" y="25"/>
                    <a:pt x="14" y="24"/>
                    <a:pt x="14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2"/>
                    <a:pt x="14" y="22"/>
                  </a:cubicBezTo>
                  <a:cubicBezTo>
                    <a:pt x="14" y="20"/>
                    <a:pt x="13" y="19"/>
                    <a:pt x="13" y="19"/>
                  </a:cubicBezTo>
                  <a:cubicBezTo>
                    <a:pt x="12" y="18"/>
                    <a:pt x="12" y="17"/>
                    <a:pt x="12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1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8" y="1"/>
                    <a:pt x="8" y="2"/>
                    <a:pt x="8" y="3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3" y="5"/>
                    <a:pt x="13" y="6"/>
                  </a:cubicBezTo>
                  <a:cubicBezTo>
                    <a:pt x="14" y="6"/>
                    <a:pt x="14" y="7"/>
                    <a:pt x="14" y="8"/>
                  </a:cubicBezTo>
                  <a:cubicBezTo>
                    <a:pt x="14" y="9"/>
                    <a:pt x="13" y="9"/>
                    <a:pt x="12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16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20" y="17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20"/>
                    <a:pt x="21" y="22"/>
                    <a:pt x="19" y="24"/>
                  </a:cubicBezTo>
                  <a:cubicBezTo>
                    <a:pt x="19" y="24"/>
                    <a:pt x="18" y="24"/>
                    <a:pt x="18" y="24"/>
                  </a:cubicBezTo>
                  <a:cubicBezTo>
                    <a:pt x="18" y="24"/>
                    <a:pt x="18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5"/>
                    <a:pt x="16" y="25"/>
                    <a:pt x="16" y="25"/>
                  </a:cubicBezTo>
                  <a:close/>
                  <a:moveTo>
                    <a:pt x="15" y="23"/>
                  </a:moveTo>
                  <a:cubicBezTo>
                    <a:pt x="15" y="23"/>
                    <a:pt x="16" y="24"/>
                    <a:pt x="16" y="24"/>
                  </a:cubicBezTo>
                  <a:cubicBezTo>
                    <a:pt x="17" y="23"/>
                    <a:pt x="17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0" y="22"/>
                    <a:pt x="20" y="21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8" y="18"/>
                    <a:pt x="18" y="18"/>
                  </a:cubicBezTo>
                  <a:cubicBezTo>
                    <a:pt x="18" y="18"/>
                    <a:pt x="17" y="18"/>
                    <a:pt x="17" y="18"/>
                  </a:cubicBezTo>
                  <a:cubicBezTo>
                    <a:pt x="17" y="17"/>
                    <a:pt x="17" y="17"/>
                    <a:pt x="17" y="16"/>
                  </a:cubicBezTo>
                  <a:cubicBezTo>
                    <a:pt x="17" y="16"/>
                    <a:pt x="17" y="16"/>
                    <a:pt x="16" y="15"/>
                  </a:cubicBezTo>
                  <a:cubicBezTo>
                    <a:pt x="15" y="15"/>
                    <a:pt x="15" y="14"/>
                    <a:pt x="14" y="13"/>
                  </a:cubicBezTo>
                  <a:cubicBezTo>
                    <a:pt x="13" y="12"/>
                    <a:pt x="13" y="12"/>
                    <a:pt x="12" y="11"/>
                  </a:cubicBezTo>
                  <a:cubicBezTo>
                    <a:pt x="11" y="10"/>
                    <a:pt x="10" y="10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4" y="8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1" y="12"/>
                    <a:pt x="11" y="12"/>
                    <a:pt x="12" y="13"/>
                  </a:cubicBezTo>
                  <a:cubicBezTo>
                    <a:pt x="13" y="14"/>
                    <a:pt x="13" y="15"/>
                    <a:pt x="13" y="16"/>
                  </a:cubicBezTo>
                  <a:cubicBezTo>
                    <a:pt x="13" y="17"/>
                    <a:pt x="13" y="17"/>
                    <a:pt x="14" y="18"/>
                  </a:cubicBezTo>
                  <a:cubicBezTo>
                    <a:pt x="15" y="19"/>
                    <a:pt x="16" y="20"/>
                    <a:pt x="16" y="22"/>
                  </a:cubicBezTo>
                  <a:cubicBezTo>
                    <a:pt x="16" y="22"/>
                    <a:pt x="15" y="23"/>
                    <a:pt x="1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5" name="Freeform 624"/>
            <p:cNvSpPr/>
            <p:nvPr/>
          </p:nvSpPr>
          <p:spPr bwMode="auto">
            <a:xfrm>
              <a:off x="8724363" y="4102066"/>
              <a:ext cx="264114" cy="183177"/>
            </a:xfrm>
            <a:custGeom>
              <a:avLst/>
              <a:gdLst>
                <a:gd name="T0" fmla="*/ 0 w 26"/>
                <a:gd name="T1" fmla="*/ 13 h 18"/>
                <a:gd name="T2" fmla="*/ 5 w 26"/>
                <a:gd name="T3" fmla="*/ 11 h 18"/>
                <a:gd name="T4" fmla="*/ 9 w 26"/>
                <a:gd name="T5" fmla="*/ 10 h 18"/>
                <a:gd name="T6" fmla="*/ 12 w 26"/>
                <a:gd name="T7" fmla="*/ 7 h 18"/>
                <a:gd name="T8" fmla="*/ 13 w 26"/>
                <a:gd name="T9" fmla="*/ 8 h 18"/>
                <a:gd name="T10" fmla="*/ 14 w 26"/>
                <a:gd name="T11" fmla="*/ 6 h 18"/>
                <a:gd name="T12" fmla="*/ 15 w 26"/>
                <a:gd name="T13" fmla="*/ 7 h 18"/>
                <a:gd name="T14" fmla="*/ 19 w 26"/>
                <a:gd name="T15" fmla="*/ 0 h 18"/>
                <a:gd name="T16" fmla="*/ 19 w 26"/>
                <a:gd name="T17" fmla="*/ 1 h 18"/>
                <a:gd name="T18" fmla="*/ 20 w 26"/>
                <a:gd name="T19" fmla="*/ 0 h 18"/>
                <a:gd name="T20" fmla="*/ 21 w 26"/>
                <a:gd name="T21" fmla="*/ 3 h 18"/>
                <a:gd name="T22" fmla="*/ 22 w 26"/>
                <a:gd name="T23" fmla="*/ 3 h 18"/>
                <a:gd name="T24" fmla="*/ 22 w 26"/>
                <a:gd name="T25" fmla="*/ 4 h 18"/>
                <a:gd name="T26" fmla="*/ 26 w 26"/>
                <a:gd name="T27" fmla="*/ 5 h 18"/>
                <a:gd name="T28" fmla="*/ 23 w 26"/>
                <a:gd name="T29" fmla="*/ 6 h 18"/>
                <a:gd name="T30" fmla="*/ 24 w 26"/>
                <a:gd name="T31" fmla="*/ 7 h 18"/>
                <a:gd name="T32" fmla="*/ 18 w 26"/>
                <a:gd name="T33" fmla="*/ 7 h 18"/>
                <a:gd name="T34" fmla="*/ 13 w 26"/>
                <a:gd name="T35" fmla="*/ 14 h 18"/>
                <a:gd name="T36" fmla="*/ 6 w 26"/>
                <a:gd name="T37" fmla="*/ 16 h 18"/>
                <a:gd name="T38" fmla="*/ 0 w 26"/>
                <a:gd name="T3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18">
                  <a:moveTo>
                    <a:pt x="0" y="13"/>
                  </a:moveTo>
                  <a:cubicBezTo>
                    <a:pt x="3" y="16"/>
                    <a:pt x="4" y="14"/>
                    <a:pt x="5" y="11"/>
                  </a:cubicBezTo>
                  <a:cubicBezTo>
                    <a:pt x="6" y="10"/>
                    <a:pt x="8" y="11"/>
                    <a:pt x="9" y="10"/>
                  </a:cubicBezTo>
                  <a:cubicBezTo>
                    <a:pt x="10" y="9"/>
                    <a:pt x="11" y="8"/>
                    <a:pt x="12" y="7"/>
                  </a:cubicBezTo>
                  <a:cubicBezTo>
                    <a:pt x="12" y="7"/>
                    <a:pt x="13" y="7"/>
                    <a:pt x="13" y="8"/>
                  </a:cubicBezTo>
                  <a:cubicBezTo>
                    <a:pt x="13" y="7"/>
                    <a:pt x="14" y="7"/>
                    <a:pt x="14" y="6"/>
                  </a:cubicBezTo>
                  <a:cubicBezTo>
                    <a:pt x="14" y="6"/>
                    <a:pt x="15" y="7"/>
                    <a:pt x="15" y="7"/>
                  </a:cubicBezTo>
                  <a:cubicBezTo>
                    <a:pt x="14" y="5"/>
                    <a:pt x="17" y="2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1"/>
                    <a:pt x="21" y="2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4"/>
                  </a:cubicBezTo>
                  <a:cubicBezTo>
                    <a:pt x="24" y="3"/>
                    <a:pt x="25" y="4"/>
                    <a:pt x="26" y="5"/>
                  </a:cubicBezTo>
                  <a:cubicBezTo>
                    <a:pt x="25" y="6"/>
                    <a:pt x="24" y="6"/>
                    <a:pt x="23" y="6"/>
                  </a:cubicBezTo>
                  <a:cubicBezTo>
                    <a:pt x="23" y="6"/>
                    <a:pt x="23" y="7"/>
                    <a:pt x="24" y="7"/>
                  </a:cubicBezTo>
                  <a:cubicBezTo>
                    <a:pt x="22" y="8"/>
                    <a:pt x="20" y="7"/>
                    <a:pt x="18" y="7"/>
                  </a:cubicBezTo>
                  <a:cubicBezTo>
                    <a:pt x="15" y="7"/>
                    <a:pt x="15" y="12"/>
                    <a:pt x="13" y="14"/>
                  </a:cubicBezTo>
                  <a:cubicBezTo>
                    <a:pt x="11" y="17"/>
                    <a:pt x="8" y="14"/>
                    <a:pt x="6" y="16"/>
                  </a:cubicBezTo>
                  <a:cubicBezTo>
                    <a:pt x="3" y="18"/>
                    <a:pt x="0" y="15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6" name="Freeform 625"/>
            <p:cNvSpPr>
              <a:spLocks noEditPoints="1"/>
            </p:cNvSpPr>
            <p:nvPr/>
          </p:nvSpPr>
          <p:spPr bwMode="auto">
            <a:xfrm>
              <a:off x="8715843" y="4080766"/>
              <a:ext cx="281154" cy="195955"/>
            </a:xfrm>
            <a:custGeom>
              <a:avLst/>
              <a:gdLst>
                <a:gd name="T0" fmla="*/ 0 w 28"/>
                <a:gd name="T1" fmla="*/ 15 h 19"/>
                <a:gd name="T2" fmla="*/ 2 w 28"/>
                <a:gd name="T3" fmla="*/ 15 h 19"/>
                <a:gd name="T4" fmla="*/ 6 w 28"/>
                <a:gd name="T5" fmla="*/ 13 h 19"/>
                <a:gd name="T6" fmla="*/ 9 w 28"/>
                <a:gd name="T7" fmla="*/ 12 h 19"/>
                <a:gd name="T8" fmla="*/ 12 w 28"/>
                <a:gd name="T9" fmla="*/ 8 h 19"/>
                <a:gd name="T10" fmla="*/ 13 w 28"/>
                <a:gd name="T11" fmla="*/ 8 h 19"/>
                <a:gd name="T12" fmla="*/ 14 w 28"/>
                <a:gd name="T13" fmla="*/ 9 h 19"/>
                <a:gd name="T14" fmla="*/ 14 w 28"/>
                <a:gd name="T15" fmla="*/ 8 h 19"/>
                <a:gd name="T16" fmla="*/ 16 w 28"/>
                <a:gd name="T17" fmla="*/ 7 h 19"/>
                <a:gd name="T18" fmla="*/ 19 w 28"/>
                <a:gd name="T19" fmla="*/ 2 h 19"/>
                <a:gd name="T20" fmla="*/ 21 w 28"/>
                <a:gd name="T21" fmla="*/ 2 h 19"/>
                <a:gd name="T22" fmla="*/ 22 w 28"/>
                <a:gd name="T23" fmla="*/ 2 h 19"/>
                <a:gd name="T24" fmla="*/ 23 w 28"/>
                <a:gd name="T25" fmla="*/ 4 h 19"/>
                <a:gd name="T26" fmla="*/ 24 w 28"/>
                <a:gd name="T27" fmla="*/ 5 h 19"/>
                <a:gd name="T28" fmla="*/ 27 w 28"/>
                <a:gd name="T29" fmla="*/ 6 h 19"/>
                <a:gd name="T30" fmla="*/ 27 w 28"/>
                <a:gd name="T31" fmla="*/ 7 h 19"/>
                <a:gd name="T32" fmla="*/ 25 w 28"/>
                <a:gd name="T33" fmla="*/ 9 h 19"/>
                <a:gd name="T34" fmla="*/ 25 w 28"/>
                <a:gd name="T35" fmla="*/ 10 h 19"/>
                <a:gd name="T36" fmla="*/ 19 w 28"/>
                <a:gd name="T37" fmla="*/ 10 h 19"/>
                <a:gd name="T38" fmla="*/ 16 w 28"/>
                <a:gd name="T39" fmla="*/ 13 h 19"/>
                <a:gd name="T40" fmla="*/ 12 w 28"/>
                <a:gd name="T41" fmla="*/ 18 h 19"/>
                <a:gd name="T42" fmla="*/ 9 w 28"/>
                <a:gd name="T43" fmla="*/ 18 h 19"/>
                <a:gd name="T44" fmla="*/ 5 w 28"/>
                <a:gd name="T45" fmla="*/ 19 h 19"/>
                <a:gd name="T46" fmla="*/ 6 w 28"/>
                <a:gd name="T47" fmla="*/ 17 h 19"/>
                <a:gd name="T48" fmla="*/ 11 w 28"/>
                <a:gd name="T49" fmla="*/ 16 h 19"/>
                <a:gd name="T50" fmla="*/ 14 w 28"/>
                <a:gd name="T51" fmla="*/ 16 h 19"/>
                <a:gd name="T52" fmla="*/ 19 w 28"/>
                <a:gd name="T53" fmla="*/ 8 h 19"/>
                <a:gd name="T54" fmla="*/ 21 w 28"/>
                <a:gd name="T55" fmla="*/ 9 h 19"/>
                <a:gd name="T56" fmla="*/ 24 w 28"/>
                <a:gd name="T57" fmla="*/ 9 h 19"/>
                <a:gd name="T58" fmla="*/ 22 w 28"/>
                <a:gd name="T59" fmla="*/ 7 h 19"/>
                <a:gd name="T60" fmla="*/ 25 w 28"/>
                <a:gd name="T61" fmla="*/ 7 h 19"/>
                <a:gd name="T62" fmla="*/ 23 w 28"/>
                <a:gd name="T63" fmla="*/ 7 h 19"/>
                <a:gd name="T64" fmla="*/ 22 w 28"/>
                <a:gd name="T65" fmla="*/ 6 h 19"/>
                <a:gd name="T66" fmla="*/ 22 w 28"/>
                <a:gd name="T67" fmla="*/ 5 h 19"/>
                <a:gd name="T68" fmla="*/ 21 w 28"/>
                <a:gd name="T69" fmla="*/ 3 h 19"/>
                <a:gd name="T70" fmla="*/ 19 w 28"/>
                <a:gd name="T71" fmla="*/ 5 h 19"/>
                <a:gd name="T72" fmla="*/ 19 w 28"/>
                <a:gd name="T73" fmla="*/ 4 h 19"/>
                <a:gd name="T74" fmla="*/ 16 w 28"/>
                <a:gd name="T75" fmla="*/ 9 h 19"/>
                <a:gd name="T76" fmla="*/ 15 w 28"/>
                <a:gd name="T77" fmla="*/ 9 h 19"/>
                <a:gd name="T78" fmla="*/ 15 w 28"/>
                <a:gd name="T79" fmla="*/ 12 h 19"/>
                <a:gd name="T80" fmla="*/ 13 w 28"/>
                <a:gd name="T81" fmla="*/ 10 h 19"/>
                <a:gd name="T82" fmla="*/ 11 w 28"/>
                <a:gd name="T83" fmla="*/ 12 h 19"/>
                <a:gd name="T84" fmla="*/ 8 w 28"/>
                <a:gd name="T85" fmla="*/ 13 h 19"/>
                <a:gd name="T86" fmla="*/ 3 w 28"/>
                <a:gd name="T8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19">
                  <a:moveTo>
                    <a:pt x="5" y="19"/>
                  </a:moveTo>
                  <a:cubicBezTo>
                    <a:pt x="3" y="19"/>
                    <a:pt x="1" y="17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4" y="16"/>
                    <a:pt x="5" y="14"/>
                    <a:pt x="6" y="13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1" y="10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5"/>
                    <a:pt x="18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5"/>
                    <a:pt x="26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5" y="8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0"/>
                    <a:pt x="22" y="10"/>
                    <a:pt x="21" y="10"/>
                  </a:cubicBezTo>
                  <a:cubicBezTo>
                    <a:pt x="20" y="10"/>
                    <a:pt x="20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10"/>
                    <a:pt x="17" y="11"/>
                    <a:pt x="16" y="13"/>
                  </a:cubicBezTo>
                  <a:cubicBezTo>
                    <a:pt x="16" y="14"/>
                    <a:pt x="15" y="16"/>
                    <a:pt x="15" y="17"/>
                  </a:cubicBezTo>
                  <a:cubicBezTo>
                    <a:pt x="14" y="18"/>
                    <a:pt x="13" y="18"/>
                    <a:pt x="12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10" y="18"/>
                    <a:pt x="10" y="18"/>
                    <a:pt x="9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6" y="19"/>
                    <a:pt x="6" y="19"/>
                    <a:pt x="5" y="19"/>
                  </a:cubicBezTo>
                  <a:close/>
                  <a:moveTo>
                    <a:pt x="3" y="17"/>
                  </a:moveTo>
                  <a:cubicBezTo>
                    <a:pt x="4" y="18"/>
                    <a:pt x="5" y="18"/>
                    <a:pt x="6" y="17"/>
                  </a:cubicBezTo>
                  <a:cubicBezTo>
                    <a:pt x="7" y="17"/>
                    <a:pt x="8" y="16"/>
                    <a:pt x="9" y="16"/>
                  </a:cubicBezTo>
                  <a:cubicBezTo>
                    <a:pt x="10" y="16"/>
                    <a:pt x="10" y="16"/>
                    <a:pt x="11" y="16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3" y="17"/>
                    <a:pt x="13" y="16"/>
                    <a:pt x="14" y="16"/>
                  </a:cubicBezTo>
                  <a:cubicBezTo>
                    <a:pt x="14" y="15"/>
                    <a:pt x="15" y="14"/>
                    <a:pt x="15" y="13"/>
                  </a:cubicBezTo>
                  <a:cubicBezTo>
                    <a:pt x="16" y="11"/>
                    <a:pt x="16" y="9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2" y="9"/>
                    <a:pt x="23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8"/>
                    <a:pt x="23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5" y="7"/>
                    <a:pt x="24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6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1"/>
                    <a:pt x="12" y="11"/>
                    <a:pt x="11" y="12"/>
                  </a:cubicBezTo>
                  <a:cubicBezTo>
                    <a:pt x="11" y="12"/>
                    <a:pt x="11" y="13"/>
                    <a:pt x="10" y="13"/>
                  </a:cubicBezTo>
                  <a:cubicBezTo>
                    <a:pt x="10" y="13"/>
                    <a:pt x="9" y="13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6" y="15"/>
                    <a:pt x="5" y="17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7" name="Freeform 626"/>
            <p:cNvSpPr/>
            <p:nvPr/>
          </p:nvSpPr>
          <p:spPr bwMode="auto">
            <a:xfrm>
              <a:off x="8473027" y="4110586"/>
              <a:ext cx="110758" cy="144837"/>
            </a:xfrm>
            <a:custGeom>
              <a:avLst/>
              <a:gdLst>
                <a:gd name="T0" fmla="*/ 5 w 11"/>
                <a:gd name="T1" fmla="*/ 1 h 14"/>
                <a:gd name="T2" fmla="*/ 9 w 11"/>
                <a:gd name="T3" fmla="*/ 6 h 14"/>
                <a:gd name="T4" fmla="*/ 9 w 11"/>
                <a:gd name="T5" fmla="*/ 10 h 14"/>
                <a:gd name="T6" fmla="*/ 10 w 11"/>
                <a:gd name="T7" fmla="*/ 14 h 14"/>
                <a:gd name="T8" fmla="*/ 0 w 11"/>
                <a:gd name="T9" fmla="*/ 0 h 14"/>
                <a:gd name="T10" fmla="*/ 3 w 11"/>
                <a:gd name="T11" fmla="*/ 3 h 14"/>
                <a:gd name="T12" fmla="*/ 5 w 11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4">
                  <a:moveTo>
                    <a:pt x="5" y="1"/>
                  </a:moveTo>
                  <a:cubicBezTo>
                    <a:pt x="8" y="2"/>
                    <a:pt x="9" y="4"/>
                    <a:pt x="9" y="6"/>
                  </a:cubicBezTo>
                  <a:cubicBezTo>
                    <a:pt x="9" y="7"/>
                    <a:pt x="8" y="9"/>
                    <a:pt x="9" y="10"/>
                  </a:cubicBezTo>
                  <a:cubicBezTo>
                    <a:pt x="10" y="11"/>
                    <a:pt x="11" y="12"/>
                    <a:pt x="10" y="14"/>
                  </a:cubicBezTo>
                  <a:cubicBezTo>
                    <a:pt x="3" y="13"/>
                    <a:pt x="1" y="7"/>
                    <a:pt x="0" y="0"/>
                  </a:cubicBezTo>
                  <a:cubicBezTo>
                    <a:pt x="2" y="0"/>
                    <a:pt x="3" y="1"/>
                    <a:pt x="3" y="3"/>
                  </a:cubicBezTo>
                  <a:cubicBezTo>
                    <a:pt x="4" y="2"/>
                    <a:pt x="4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8" name="Freeform 627"/>
            <p:cNvSpPr>
              <a:spLocks noEditPoints="1"/>
            </p:cNvSpPr>
            <p:nvPr/>
          </p:nvSpPr>
          <p:spPr bwMode="auto">
            <a:xfrm>
              <a:off x="8464507" y="4102066"/>
              <a:ext cx="127797" cy="153356"/>
            </a:xfrm>
            <a:custGeom>
              <a:avLst/>
              <a:gdLst>
                <a:gd name="T0" fmla="*/ 12 w 13"/>
                <a:gd name="T1" fmla="*/ 15 h 15"/>
                <a:gd name="T2" fmla="*/ 11 w 13"/>
                <a:gd name="T3" fmla="*/ 15 h 15"/>
                <a:gd name="T4" fmla="*/ 0 w 13"/>
                <a:gd name="T5" fmla="*/ 1 h 15"/>
                <a:gd name="T6" fmla="*/ 0 w 13"/>
                <a:gd name="T7" fmla="*/ 0 h 15"/>
                <a:gd name="T8" fmla="*/ 1 w 13"/>
                <a:gd name="T9" fmla="*/ 0 h 15"/>
                <a:gd name="T10" fmla="*/ 4 w 13"/>
                <a:gd name="T11" fmla="*/ 3 h 15"/>
                <a:gd name="T12" fmla="*/ 5 w 13"/>
                <a:gd name="T13" fmla="*/ 2 h 15"/>
                <a:gd name="T14" fmla="*/ 6 w 13"/>
                <a:gd name="T15" fmla="*/ 2 h 15"/>
                <a:gd name="T16" fmla="*/ 6 w 13"/>
                <a:gd name="T17" fmla="*/ 1 h 15"/>
                <a:gd name="T18" fmla="*/ 7 w 13"/>
                <a:gd name="T19" fmla="*/ 2 h 15"/>
                <a:gd name="T20" fmla="*/ 10 w 13"/>
                <a:gd name="T21" fmla="*/ 7 h 15"/>
                <a:gd name="T22" fmla="*/ 10 w 13"/>
                <a:gd name="T23" fmla="*/ 8 h 15"/>
                <a:gd name="T24" fmla="*/ 11 w 13"/>
                <a:gd name="T25" fmla="*/ 10 h 15"/>
                <a:gd name="T26" fmla="*/ 11 w 13"/>
                <a:gd name="T27" fmla="*/ 11 h 15"/>
                <a:gd name="T28" fmla="*/ 12 w 13"/>
                <a:gd name="T29" fmla="*/ 15 h 15"/>
                <a:gd name="T30" fmla="*/ 2 w 13"/>
                <a:gd name="T31" fmla="*/ 2 h 15"/>
                <a:gd name="T32" fmla="*/ 11 w 13"/>
                <a:gd name="T33" fmla="*/ 14 h 15"/>
                <a:gd name="T34" fmla="*/ 10 w 13"/>
                <a:gd name="T35" fmla="*/ 12 h 15"/>
                <a:gd name="T36" fmla="*/ 9 w 13"/>
                <a:gd name="T37" fmla="*/ 11 h 15"/>
                <a:gd name="T38" fmla="*/ 9 w 13"/>
                <a:gd name="T39" fmla="*/ 8 h 15"/>
                <a:gd name="T40" fmla="*/ 9 w 13"/>
                <a:gd name="T41" fmla="*/ 7 h 15"/>
                <a:gd name="T42" fmla="*/ 6 w 13"/>
                <a:gd name="T43" fmla="*/ 3 h 15"/>
                <a:gd name="T44" fmla="*/ 5 w 13"/>
                <a:gd name="T45" fmla="*/ 4 h 15"/>
                <a:gd name="T46" fmla="*/ 4 w 13"/>
                <a:gd name="T47" fmla="*/ 4 h 15"/>
                <a:gd name="T48" fmla="*/ 3 w 13"/>
                <a:gd name="T49" fmla="*/ 5 h 15"/>
                <a:gd name="T50" fmla="*/ 3 w 13"/>
                <a:gd name="T51" fmla="*/ 4 h 15"/>
                <a:gd name="T52" fmla="*/ 2 w 13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" h="15">
                  <a:moveTo>
                    <a:pt x="12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4" y="14"/>
                    <a:pt x="2" y="8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7"/>
                  </a:cubicBezTo>
                  <a:cubicBezTo>
                    <a:pt x="10" y="7"/>
                    <a:pt x="10" y="8"/>
                    <a:pt x="10" y="8"/>
                  </a:cubicBezTo>
                  <a:cubicBezTo>
                    <a:pt x="10" y="9"/>
                    <a:pt x="10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2"/>
                    <a:pt x="13" y="14"/>
                    <a:pt x="12" y="15"/>
                  </a:cubicBezTo>
                  <a:close/>
                  <a:moveTo>
                    <a:pt x="2" y="2"/>
                  </a:moveTo>
                  <a:cubicBezTo>
                    <a:pt x="3" y="8"/>
                    <a:pt x="5" y="13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10" y="12"/>
                    <a:pt x="10" y="11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6"/>
                    <a:pt x="9" y="4"/>
                    <a:pt x="6" y="3"/>
                  </a:cubicBezTo>
                  <a:cubicBezTo>
                    <a:pt x="6" y="3"/>
                    <a:pt x="6" y="3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29" name="Freeform 628"/>
            <p:cNvSpPr/>
            <p:nvPr/>
          </p:nvSpPr>
          <p:spPr bwMode="auto">
            <a:xfrm>
              <a:off x="7927759" y="3446041"/>
              <a:ext cx="221515" cy="119277"/>
            </a:xfrm>
            <a:custGeom>
              <a:avLst/>
              <a:gdLst>
                <a:gd name="T0" fmla="*/ 3 w 22"/>
                <a:gd name="T1" fmla="*/ 0 h 12"/>
                <a:gd name="T2" fmla="*/ 4 w 22"/>
                <a:gd name="T3" fmla="*/ 0 h 12"/>
                <a:gd name="T4" fmla="*/ 4 w 22"/>
                <a:gd name="T5" fmla="*/ 0 h 12"/>
                <a:gd name="T6" fmla="*/ 8 w 22"/>
                <a:gd name="T7" fmla="*/ 2 h 12"/>
                <a:gd name="T8" fmla="*/ 11 w 22"/>
                <a:gd name="T9" fmla="*/ 3 h 12"/>
                <a:gd name="T10" fmla="*/ 13 w 22"/>
                <a:gd name="T11" fmla="*/ 4 h 12"/>
                <a:gd name="T12" fmla="*/ 15 w 22"/>
                <a:gd name="T13" fmla="*/ 6 h 12"/>
                <a:gd name="T14" fmla="*/ 22 w 22"/>
                <a:gd name="T15" fmla="*/ 7 h 12"/>
                <a:gd name="T16" fmla="*/ 20 w 22"/>
                <a:gd name="T17" fmla="*/ 11 h 12"/>
                <a:gd name="T18" fmla="*/ 15 w 22"/>
                <a:gd name="T19" fmla="*/ 11 h 12"/>
                <a:gd name="T20" fmla="*/ 12 w 22"/>
                <a:gd name="T21" fmla="*/ 9 h 12"/>
                <a:gd name="T22" fmla="*/ 8 w 22"/>
                <a:gd name="T23" fmla="*/ 8 h 12"/>
                <a:gd name="T24" fmla="*/ 3 w 22"/>
                <a:gd name="T25" fmla="*/ 6 h 12"/>
                <a:gd name="T26" fmla="*/ 1 w 22"/>
                <a:gd name="T27" fmla="*/ 3 h 12"/>
                <a:gd name="T28" fmla="*/ 3 w 22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12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0"/>
                    <a:pt x="8" y="2"/>
                  </a:cubicBezTo>
                  <a:cubicBezTo>
                    <a:pt x="10" y="3"/>
                    <a:pt x="9" y="4"/>
                    <a:pt x="11" y="3"/>
                  </a:cubicBezTo>
                  <a:cubicBezTo>
                    <a:pt x="11" y="4"/>
                    <a:pt x="11" y="4"/>
                    <a:pt x="13" y="4"/>
                  </a:cubicBezTo>
                  <a:cubicBezTo>
                    <a:pt x="15" y="5"/>
                    <a:pt x="13" y="5"/>
                    <a:pt x="15" y="6"/>
                  </a:cubicBezTo>
                  <a:cubicBezTo>
                    <a:pt x="17" y="7"/>
                    <a:pt x="19" y="8"/>
                    <a:pt x="22" y="7"/>
                  </a:cubicBezTo>
                  <a:cubicBezTo>
                    <a:pt x="22" y="9"/>
                    <a:pt x="22" y="11"/>
                    <a:pt x="20" y="11"/>
                  </a:cubicBezTo>
                  <a:cubicBezTo>
                    <a:pt x="18" y="12"/>
                    <a:pt x="16" y="11"/>
                    <a:pt x="15" y="11"/>
                  </a:cubicBezTo>
                  <a:cubicBezTo>
                    <a:pt x="13" y="10"/>
                    <a:pt x="13" y="9"/>
                    <a:pt x="12" y="9"/>
                  </a:cubicBezTo>
                  <a:cubicBezTo>
                    <a:pt x="10" y="8"/>
                    <a:pt x="9" y="9"/>
                    <a:pt x="8" y="8"/>
                  </a:cubicBezTo>
                  <a:cubicBezTo>
                    <a:pt x="6" y="8"/>
                    <a:pt x="5" y="7"/>
                    <a:pt x="3" y="6"/>
                  </a:cubicBezTo>
                  <a:cubicBezTo>
                    <a:pt x="2" y="5"/>
                    <a:pt x="0" y="5"/>
                    <a:pt x="1" y="3"/>
                  </a:cubicBezTo>
                  <a:cubicBezTo>
                    <a:pt x="1" y="1"/>
                    <a:pt x="1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0" name="Freeform 629"/>
            <p:cNvSpPr>
              <a:spLocks noEditPoints="1"/>
            </p:cNvSpPr>
            <p:nvPr/>
          </p:nvSpPr>
          <p:spPr bwMode="auto">
            <a:xfrm>
              <a:off x="7927759" y="3433261"/>
              <a:ext cx="234296" cy="132059"/>
            </a:xfrm>
            <a:custGeom>
              <a:avLst/>
              <a:gdLst>
                <a:gd name="T0" fmla="*/ 19 w 23"/>
                <a:gd name="T1" fmla="*/ 13 h 13"/>
                <a:gd name="T2" fmla="*/ 16 w 23"/>
                <a:gd name="T3" fmla="*/ 13 h 13"/>
                <a:gd name="T4" fmla="*/ 15 w 23"/>
                <a:gd name="T5" fmla="*/ 12 h 13"/>
                <a:gd name="T6" fmla="*/ 13 w 23"/>
                <a:gd name="T7" fmla="*/ 11 h 13"/>
                <a:gd name="T8" fmla="*/ 11 w 23"/>
                <a:gd name="T9" fmla="*/ 10 h 13"/>
                <a:gd name="T10" fmla="*/ 10 w 23"/>
                <a:gd name="T11" fmla="*/ 10 h 13"/>
                <a:gd name="T12" fmla="*/ 7 w 23"/>
                <a:gd name="T13" fmla="*/ 10 h 13"/>
                <a:gd name="T14" fmla="*/ 4 w 23"/>
                <a:gd name="T15" fmla="*/ 8 h 13"/>
                <a:gd name="T16" fmla="*/ 3 w 23"/>
                <a:gd name="T17" fmla="*/ 7 h 13"/>
                <a:gd name="T18" fmla="*/ 2 w 23"/>
                <a:gd name="T19" fmla="*/ 7 h 13"/>
                <a:gd name="T20" fmla="*/ 0 w 23"/>
                <a:gd name="T21" fmla="*/ 4 h 13"/>
                <a:gd name="T22" fmla="*/ 3 w 23"/>
                <a:gd name="T23" fmla="*/ 0 h 13"/>
                <a:gd name="T24" fmla="*/ 3 w 23"/>
                <a:gd name="T25" fmla="*/ 0 h 13"/>
                <a:gd name="T26" fmla="*/ 3 w 23"/>
                <a:gd name="T27" fmla="*/ 0 h 13"/>
                <a:gd name="T28" fmla="*/ 3 w 23"/>
                <a:gd name="T29" fmla="*/ 0 h 13"/>
                <a:gd name="T30" fmla="*/ 4 w 23"/>
                <a:gd name="T31" fmla="*/ 0 h 13"/>
                <a:gd name="T32" fmla="*/ 9 w 23"/>
                <a:gd name="T33" fmla="*/ 2 h 13"/>
                <a:gd name="T34" fmla="*/ 10 w 23"/>
                <a:gd name="T35" fmla="*/ 3 h 13"/>
                <a:gd name="T36" fmla="*/ 10 w 23"/>
                <a:gd name="T37" fmla="*/ 4 h 13"/>
                <a:gd name="T38" fmla="*/ 11 w 23"/>
                <a:gd name="T39" fmla="*/ 3 h 13"/>
                <a:gd name="T40" fmla="*/ 13 w 23"/>
                <a:gd name="T41" fmla="*/ 2 h 13"/>
                <a:gd name="T42" fmla="*/ 12 w 23"/>
                <a:gd name="T43" fmla="*/ 4 h 13"/>
                <a:gd name="T44" fmla="*/ 12 w 23"/>
                <a:gd name="T45" fmla="*/ 5 h 13"/>
                <a:gd name="T46" fmla="*/ 13 w 23"/>
                <a:gd name="T47" fmla="*/ 5 h 13"/>
                <a:gd name="T48" fmla="*/ 15 w 23"/>
                <a:gd name="T49" fmla="*/ 6 h 13"/>
                <a:gd name="T50" fmla="*/ 15 w 23"/>
                <a:gd name="T51" fmla="*/ 6 h 13"/>
                <a:gd name="T52" fmla="*/ 20 w 23"/>
                <a:gd name="T53" fmla="*/ 7 h 13"/>
                <a:gd name="T54" fmla="*/ 22 w 23"/>
                <a:gd name="T55" fmla="*/ 7 h 13"/>
                <a:gd name="T56" fmla="*/ 23 w 23"/>
                <a:gd name="T57" fmla="*/ 7 h 13"/>
                <a:gd name="T58" fmla="*/ 22 w 23"/>
                <a:gd name="T59" fmla="*/ 8 h 13"/>
                <a:gd name="T60" fmla="*/ 22 w 23"/>
                <a:gd name="T61" fmla="*/ 9 h 13"/>
                <a:gd name="T62" fmla="*/ 20 w 23"/>
                <a:gd name="T63" fmla="*/ 13 h 13"/>
                <a:gd name="T64" fmla="*/ 19 w 23"/>
                <a:gd name="T65" fmla="*/ 13 h 13"/>
                <a:gd name="T66" fmla="*/ 11 w 23"/>
                <a:gd name="T67" fmla="*/ 9 h 13"/>
                <a:gd name="T68" fmla="*/ 12 w 23"/>
                <a:gd name="T69" fmla="*/ 9 h 13"/>
                <a:gd name="T70" fmla="*/ 14 w 23"/>
                <a:gd name="T71" fmla="*/ 10 h 13"/>
                <a:gd name="T72" fmla="*/ 15 w 23"/>
                <a:gd name="T73" fmla="*/ 11 h 13"/>
                <a:gd name="T74" fmla="*/ 16 w 23"/>
                <a:gd name="T75" fmla="*/ 11 h 13"/>
                <a:gd name="T76" fmla="*/ 19 w 23"/>
                <a:gd name="T77" fmla="*/ 12 h 13"/>
                <a:gd name="T78" fmla="*/ 21 w 23"/>
                <a:gd name="T79" fmla="*/ 9 h 13"/>
                <a:gd name="T80" fmla="*/ 21 w 23"/>
                <a:gd name="T81" fmla="*/ 9 h 13"/>
                <a:gd name="T82" fmla="*/ 15 w 23"/>
                <a:gd name="T83" fmla="*/ 8 h 13"/>
                <a:gd name="T84" fmla="*/ 13 w 23"/>
                <a:gd name="T85" fmla="*/ 7 h 13"/>
                <a:gd name="T86" fmla="*/ 13 w 23"/>
                <a:gd name="T87" fmla="*/ 6 h 13"/>
                <a:gd name="T88" fmla="*/ 11 w 23"/>
                <a:gd name="T89" fmla="*/ 5 h 13"/>
                <a:gd name="T90" fmla="*/ 11 w 23"/>
                <a:gd name="T91" fmla="*/ 5 h 13"/>
                <a:gd name="T92" fmla="*/ 9 w 23"/>
                <a:gd name="T93" fmla="*/ 4 h 13"/>
                <a:gd name="T94" fmla="*/ 8 w 23"/>
                <a:gd name="T95" fmla="*/ 3 h 13"/>
                <a:gd name="T96" fmla="*/ 4 w 23"/>
                <a:gd name="T97" fmla="*/ 1 h 13"/>
                <a:gd name="T98" fmla="*/ 4 w 23"/>
                <a:gd name="T99" fmla="*/ 3 h 13"/>
                <a:gd name="T100" fmla="*/ 3 w 23"/>
                <a:gd name="T101" fmla="*/ 2 h 13"/>
                <a:gd name="T102" fmla="*/ 1 w 23"/>
                <a:gd name="T103" fmla="*/ 4 h 13"/>
                <a:gd name="T104" fmla="*/ 2 w 23"/>
                <a:gd name="T105" fmla="*/ 6 h 13"/>
                <a:gd name="T106" fmla="*/ 3 w 23"/>
                <a:gd name="T107" fmla="*/ 6 h 13"/>
                <a:gd name="T108" fmla="*/ 5 w 23"/>
                <a:gd name="T109" fmla="*/ 7 h 13"/>
                <a:gd name="T110" fmla="*/ 8 w 23"/>
                <a:gd name="T111" fmla="*/ 9 h 13"/>
                <a:gd name="T112" fmla="*/ 10 w 23"/>
                <a:gd name="T113" fmla="*/ 9 h 13"/>
                <a:gd name="T114" fmla="*/ 11 w 23"/>
                <a:gd name="T11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" h="13">
                  <a:moveTo>
                    <a:pt x="19" y="13"/>
                  </a:moveTo>
                  <a:cubicBezTo>
                    <a:pt x="18" y="13"/>
                    <a:pt x="17" y="13"/>
                    <a:pt x="16" y="13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4" y="12"/>
                    <a:pt x="13" y="11"/>
                    <a:pt x="13" y="11"/>
                  </a:cubicBezTo>
                  <a:cubicBezTo>
                    <a:pt x="12" y="11"/>
                    <a:pt x="12" y="10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9" y="10"/>
                    <a:pt x="8" y="10"/>
                    <a:pt x="7" y="10"/>
                  </a:cubicBezTo>
                  <a:cubicBezTo>
                    <a:pt x="6" y="10"/>
                    <a:pt x="5" y="9"/>
                    <a:pt x="4" y="8"/>
                  </a:cubicBezTo>
                  <a:cubicBezTo>
                    <a:pt x="4" y="8"/>
                    <a:pt x="3" y="8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1" y="2"/>
                    <a:pt x="1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10" y="4"/>
                    <a:pt x="10" y="4"/>
                    <a:pt x="11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4" y="5"/>
                    <a:pt x="14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8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9"/>
                    <a:pt x="22" y="9"/>
                  </a:cubicBezTo>
                  <a:cubicBezTo>
                    <a:pt x="22" y="11"/>
                    <a:pt x="22" y="13"/>
                    <a:pt x="20" y="13"/>
                  </a:cubicBezTo>
                  <a:cubicBezTo>
                    <a:pt x="19" y="13"/>
                    <a:pt x="19" y="13"/>
                    <a:pt x="19" y="13"/>
                  </a:cubicBezTo>
                  <a:close/>
                  <a:moveTo>
                    <a:pt x="11" y="9"/>
                  </a:moveTo>
                  <a:cubicBezTo>
                    <a:pt x="11" y="9"/>
                    <a:pt x="12" y="9"/>
                    <a:pt x="12" y="9"/>
                  </a:cubicBezTo>
                  <a:cubicBezTo>
                    <a:pt x="13" y="9"/>
                    <a:pt x="13" y="10"/>
                    <a:pt x="14" y="10"/>
                  </a:cubicBezTo>
                  <a:cubicBezTo>
                    <a:pt x="14" y="10"/>
                    <a:pt x="14" y="11"/>
                    <a:pt x="15" y="11"/>
                  </a:cubicBezTo>
                  <a:cubicBezTo>
                    <a:pt x="15" y="11"/>
                    <a:pt x="16" y="11"/>
                    <a:pt x="16" y="11"/>
                  </a:cubicBezTo>
                  <a:cubicBezTo>
                    <a:pt x="17" y="12"/>
                    <a:pt x="19" y="12"/>
                    <a:pt x="19" y="12"/>
                  </a:cubicBezTo>
                  <a:cubicBezTo>
                    <a:pt x="21" y="12"/>
                    <a:pt x="21" y="11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6" y="8"/>
                    <a:pt x="15" y="8"/>
                  </a:cubicBezTo>
                  <a:cubicBezTo>
                    <a:pt x="14" y="7"/>
                    <a:pt x="14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1" y="6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1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7" y="9"/>
                    <a:pt x="8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0" y="9"/>
                    <a:pt x="10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1" name="Freeform 630"/>
            <p:cNvSpPr/>
            <p:nvPr/>
          </p:nvSpPr>
          <p:spPr bwMode="auto">
            <a:xfrm>
              <a:off x="8562486" y="4242642"/>
              <a:ext cx="12781" cy="1278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2" name="Freeform 631"/>
            <p:cNvSpPr/>
            <p:nvPr/>
          </p:nvSpPr>
          <p:spPr bwMode="auto">
            <a:xfrm>
              <a:off x="8553966" y="4242642"/>
              <a:ext cx="80939" cy="21301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1 h 2"/>
                <a:gd name="T4" fmla="*/ 2 w 8"/>
                <a:gd name="T5" fmla="*/ 0 h 2"/>
                <a:gd name="T6" fmla="*/ 2 w 8"/>
                <a:gd name="T7" fmla="*/ 0 h 2"/>
                <a:gd name="T8" fmla="*/ 8 w 8"/>
                <a:gd name="T9" fmla="*/ 0 h 2"/>
                <a:gd name="T10" fmla="*/ 2 w 8"/>
                <a:gd name="T11" fmla="*/ 1 h 2"/>
                <a:gd name="T12" fmla="*/ 2 w 8"/>
                <a:gd name="T13" fmla="*/ 2 h 2"/>
                <a:gd name="T14" fmla="*/ 0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3" name="Freeform 632"/>
            <p:cNvSpPr/>
            <p:nvPr/>
          </p:nvSpPr>
          <p:spPr bwMode="auto">
            <a:xfrm>
              <a:off x="8400610" y="3727195"/>
              <a:ext cx="225776" cy="417471"/>
            </a:xfrm>
            <a:custGeom>
              <a:avLst/>
              <a:gdLst>
                <a:gd name="T0" fmla="*/ 20 w 22"/>
                <a:gd name="T1" fmla="*/ 17 h 41"/>
                <a:gd name="T2" fmla="*/ 13 w 22"/>
                <a:gd name="T3" fmla="*/ 19 h 41"/>
                <a:gd name="T4" fmla="*/ 14 w 22"/>
                <a:gd name="T5" fmla="*/ 25 h 41"/>
                <a:gd name="T6" fmla="*/ 11 w 22"/>
                <a:gd name="T7" fmla="*/ 22 h 41"/>
                <a:gd name="T8" fmla="*/ 9 w 22"/>
                <a:gd name="T9" fmla="*/ 22 h 41"/>
                <a:gd name="T10" fmla="*/ 8 w 22"/>
                <a:gd name="T11" fmla="*/ 20 h 41"/>
                <a:gd name="T12" fmla="*/ 6 w 22"/>
                <a:gd name="T13" fmla="*/ 23 h 41"/>
                <a:gd name="T14" fmla="*/ 4 w 22"/>
                <a:gd name="T15" fmla="*/ 28 h 41"/>
                <a:gd name="T16" fmla="*/ 5 w 22"/>
                <a:gd name="T17" fmla="*/ 31 h 41"/>
                <a:gd name="T18" fmla="*/ 6 w 22"/>
                <a:gd name="T19" fmla="*/ 31 h 41"/>
                <a:gd name="T20" fmla="*/ 8 w 22"/>
                <a:gd name="T21" fmla="*/ 36 h 41"/>
                <a:gd name="T22" fmla="*/ 11 w 22"/>
                <a:gd name="T23" fmla="*/ 38 h 41"/>
                <a:gd name="T24" fmla="*/ 10 w 22"/>
                <a:gd name="T25" fmla="*/ 41 h 41"/>
                <a:gd name="T26" fmla="*/ 7 w 22"/>
                <a:gd name="T27" fmla="*/ 38 h 41"/>
                <a:gd name="T28" fmla="*/ 7 w 22"/>
                <a:gd name="T29" fmla="*/ 39 h 41"/>
                <a:gd name="T30" fmla="*/ 2 w 22"/>
                <a:gd name="T31" fmla="*/ 34 h 41"/>
                <a:gd name="T32" fmla="*/ 3 w 22"/>
                <a:gd name="T33" fmla="*/ 29 h 41"/>
                <a:gd name="T34" fmla="*/ 5 w 22"/>
                <a:gd name="T35" fmla="*/ 24 h 41"/>
                <a:gd name="T36" fmla="*/ 4 w 22"/>
                <a:gd name="T37" fmla="*/ 19 h 41"/>
                <a:gd name="T38" fmla="*/ 2 w 22"/>
                <a:gd name="T39" fmla="*/ 15 h 41"/>
                <a:gd name="T40" fmla="*/ 2 w 22"/>
                <a:gd name="T41" fmla="*/ 11 h 41"/>
                <a:gd name="T42" fmla="*/ 0 w 22"/>
                <a:gd name="T43" fmla="*/ 6 h 41"/>
                <a:gd name="T44" fmla="*/ 7 w 22"/>
                <a:gd name="T45" fmla="*/ 0 h 41"/>
                <a:gd name="T46" fmla="*/ 9 w 22"/>
                <a:gd name="T47" fmla="*/ 3 h 41"/>
                <a:gd name="T48" fmla="*/ 9 w 22"/>
                <a:gd name="T49" fmla="*/ 8 h 41"/>
                <a:gd name="T50" fmla="*/ 11 w 22"/>
                <a:gd name="T51" fmla="*/ 7 h 41"/>
                <a:gd name="T52" fmla="*/ 14 w 22"/>
                <a:gd name="T53" fmla="*/ 7 h 41"/>
                <a:gd name="T54" fmla="*/ 18 w 22"/>
                <a:gd name="T55" fmla="*/ 8 h 41"/>
                <a:gd name="T56" fmla="*/ 19 w 22"/>
                <a:gd name="T57" fmla="*/ 12 h 41"/>
                <a:gd name="T58" fmla="*/ 20 w 22"/>
                <a:gd name="T5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" h="41">
                  <a:moveTo>
                    <a:pt x="20" y="17"/>
                  </a:moveTo>
                  <a:cubicBezTo>
                    <a:pt x="18" y="17"/>
                    <a:pt x="15" y="16"/>
                    <a:pt x="13" y="19"/>
                  </a:cubicBezTo>
                  <a:cubicBezTo>
                    <a:pt x="11" y="21"/>
                    <a:pt x="14" y="22"/>
                    <a:pt x="14" y="25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10" y="22"/>
                    <a:pt x="9" y="22"/>
                    <a:pt x="9" y="22"/>
                  </a:cubicBezTo>
                  <a:cubicBezTo>
                    <a:pt x="9" y="21"/>
                    <a:pt x="9" y="20"/>
                    <a:pt x="8" y="20"/>
                  </a:cubicBezTo>
                  <a:cubicBezTo>
                    <a:pt x="6" y="19"/>
                    <a:pt x="6" y="21"/>
                    <a:pt x="6" y="23"/>
                  </a:cubicBezTo>
                  <a:cubicBezTo>
                    <a:pt x="6" y="25"/>
                    <a:pt x="5" y="27"/>
                    <a:pt x="4" y="28"/>
                  </a:cubicBezTo>
                  <a:cubicBezTo>
                    <a:pt x="4" y="29"/>
                    <a:pt x="4" y="30"/>
                    <a:pt x="5" y="31"/>
                  </a:cubicBezTo>
                  <a:cubicBezTo>
                    <a:pt x="5" y="32"/>
                    <a:pt x="6" y="31"/>
                    <a:pt x="6" y="31"/>
                  </a:cubicBezTo>
                  <a:cubicBezTo>
                    <a:pt x="7" y="33"/>
                    <a:pt x="7" y="35"/>
                    <a:pt x="8" y="36"/>
                  </a:cubicBezTo>
                  <a:cubicBezTo>
                    <a:pt x="9" y="38"/>
                    <a:pt x="10" y="37"/>
                    <a:pt x="11" y="38"/>
                  </a:cubicBezTo>
                  <a:cubicBezTo>
                    <a:pt x="13" y="40"/>
                    <a:pt x="11" y="40"/>
                    <a:pt x="10" y="41"/>
                  </a:cubicBezTo>
                  <a:cubicBezTo>
                    <a:pt x="10" y="39"/>
                    <a:pt x="9" y="38"/>
                    <a:pt x="7" y="38"/>
                  </a:cubicBezTo>
                  <a:cubicBezTo>
                    <a:pt x="7" y="38"/>
                    <a:pt x="7" y="38"/>
                    <a:pt x="7" y="39"/>
                  </a:cubicBezTo>
                  <a:cubicBezTo>
                    <a:pt x="6" y="37"/>
                    <a:pt x="4" y="33"/>
                    <a:pt x="2" y="34"/>
                  </a:cubicBezTo>
                  <a:cubicBezTo>
                    <a:pt x="2" y="32"/>
                    <a:pt x="2" y="30"/>
                    <a:pt x="3" y="29"/>
                  </a:cubicBezTo>
                  <a:cubicBezTo>
                    <a:pt x="3" y="28"/>
                    <a:pt x="5" y="24"/>
                    <a:pt x="5" y="24"/>
                  </a:cubicBezTo>
                  <a:cubicBezTo>
                    <a:pt x="5" y="22"/>
                    <a:pt x="4" y="21"/>
                    <a:pt x="4" y="19"/>
                  </a:cubicBezTo>
                  <a:cubicBezTo>
                    <a:pt x="4" y="17"/>
                    <a:pt x="1" y="17"/>
                    <a:pt x="2" y="15"/>
                  </a:cubicBezTo>
                  <a:cubicBezTo>
                    <a:pt x="3" y="13"/>
                    <a:pt x="3" y="13"/>
                    <a:pt x="2" y="11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2"/>
                    <a:pt x="5" y="3"/>
                    <a:pt x="7" y="0"/>
                  </a:cubicBezTo>
                  <a:cubicBezTo>
                    <a:pt x="8" y="1"/>
                    <a:pt x="8" y="2"/>
                    <a:pt x="9" y="3"/>
                  </a:cubicBezTo>
                  <a:cubicBezTo>
                    <a:pt x="10" y="3"/>
                    <a:pt x="9" y="7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3" y="8"/>
                    <a:pt x="14" y="7"/>
                  </a:cubicBezTo>
                  <a:cubicBezTo>
                    <a:pt x="16" y="6"/>
                    <a:pt x="16" y="5"/>
                    <a:pt x="18" y="8"/>
                  </a:cubicBezTo>
                  <a:cubicBezTo>
                    <a:pt x="19" y="9"/>
                    <a:pt x="18" y="11"/>
                    <a:pt x="19" y="12"/>
                  </a:cubicBezTo>
                  <a:cubicBezTo>
                    <a:pt x="21" y="14"/>
                    <a:pt x="22" y="16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4" name="Freeform 633"/>
            <p:cNvSpPr>
              <a:spLocks noEditPoints="1"/>
            </p:cNvSpPr>
            <p:nvPr/>
          </p:nvSpPr>
          <p:spPr bwMode="auto">
            <a:xfrm>
              <a:off x="8392090" y="3705895"/>
              <a:ext cx="234296" cy="447291"/>
            </a:xfrm>
            <a:custGeom>
              <a:avLst/>
              <a:gdLst>
                <a:gd name="T0" fmla="*/ 10 w 23"/>
                <a:gd name="T1" fmla="*/ 43 h 44"/>
                <a:gd name="T2" fmla="*/ 9 w 23"/>
                <a:gd name="T3" fmla="*/ 43 h 44"/>
                <a:gd name="T4" fmla="*/ 7 w 23"/>
                <a:gd name="T5" fmla="*/ 40 h 44"/>
                <a:gd name="T6" fmla="*/ 2 w 23"/>
                <a:gd name="T7" fmla="*/ 37 h 44"/>
                <a:gd name="T8" fmla="*/ 3 w 23"/>
                <a:gd name="T9" fmla="*/ 31 h 44"/>
                <a:gd name="T10" fmla="*/ 4 w 23"/>
                <a:gd name="T11" fmla="*/ 28 h 44"/>
                <a:gd name="T12" fmla="*/ 4 w 23"/>
                <a:gd name="T13" fmla="*/ 21 h 44"/>
                <a:gd name="T14" fmla="*/ 2 w 23"/>
                <a:gd name="T15" fmla="*/ 17 h 44"/>
                <a:gd name="T16" fmla="*/ 3 w 23"/>
                <a:gd name="T17" fmla="*/ 13 h 44"/>
                <a:gd name="T18" fmla="*/ 1 w 23"/>
                <a:gd name="T19" fmla="*/ 8 h 44"/>
                <a:gd name="T20" fmla="*/ 8 w 23"/>
                <a:gd name="T21" fmla="*/ 1 h 44"/>
                <a:gd name="T22" fmla="*/ 9 w 23"/>
                <a:gd name="T23" fmla="*/ 1 h 44"/>
                <a:gd name="T24" fmla="*/ 10 w 23"/>
                <a:gd name="T25" fmla="*/ 4 h 44"/>
                <a:gd name="T26" fmla="*/ 11 w 23"/>
                <a:gd name="T27" fmla="*/ 9 h 44"/>
                <a:gd name="T28" fmla="*/ 14 w 23"/>
                <a:gd name="T29" fmla="*/ 8 h 44"/>
                <a:gd name="T30" fmla="*/ 16 w 23"/>
                <a:gd name="T31" fmla="*/ 8 h 44"/>
                <a:gd name="T32" fmla="*/ 19 w 23"/>
                <a:gd name="T33" fmla="*/ 9 h 44"/>
                <a:gd name="T34" fmla="*/ 21 w 23"/>
                <a:gd name="T35" fmla="*/ 14 h 44"/>
                <a:gd name="T36" fmla="*/ 22 w 23"/>
                <a:gd name="T37" fmla="*/ 20 h 44"/>
                <a:gd name="T38" fmla="*/ 21 w 23"/>
                <a:gd name="T39" fmla="*/ 20 h 44"/>
                <a:gd name="T40" fmla="*/ 18 w 23"/>
                <a:gd name="T41" fmla="*/ 20 h 44"/>
                <a:gd name="T42" fmla="*/ 15 w 23"/>
                <a:gd name="T43" fmla="*/ 24 h 44"/>
                <a:gd name="T44" fmla="*/ 15 w 23"/>
                <a:gd name="T45" fmla="*/ 29 h 44"/>
                <a:gd name="T46" fmla="*/ 12 w 23"/>
                <a:gd name="T47" fmla="*/ 25 h 44"/>
                <a:gd name="T48" fmla="*/ 11 w 23"/>
                <a:gd name="T49" fmla="*/ 25 h 44"/>
                <a:gd name="T50" fmla="*/ 9 w 23"/>
                <a:gd name="T51" fmla="*/ 23 h 44"/>
                <a:gd name="T52" fmla="*/ 9 w 23"/>
                <a:gd name="T53" fmla="*/ 22 h 44"/>
                <a:gd name="T54" fmla="*/ 8 w 23"/>
                <a:gd name="T55" fmla="*/ 25 h 44"/>
                <a:gd name="T56" fmla="*/ 6 w 23"/>
                <a:gd name="T57" fmla="*/ 30 h 44"/>
                <a:gd name="T58" fmla="*/ 6 w 23"/>
                <a:gd name="T59" fmla="*/ 32 h 44"/>
                <a:gd name="T60" fmla="*/ 9 w 23"/>
                <a:gd name="T61" fmla="*/ 35 h 44"/>
                <a:gd name="T62" fmla="*/ 11 w 23"/>
                <a:gd name="T63" fmla="*/ 39 h 44"/>
                <a:gd name="T64" fmla="*/ 14 w 23"/>
                <a:gd name="T65" fmla="*/ 42 h 44"/>
                <a:gd name="T66" fmla="*/ 11 w 23"/>
                <a:gd name="T67" fmla="*/ 43 h 44"/>
                <a:gd name="T68" fmla="*/ 8 w 23"/>
                <a:gd name="T69" fmla="*/ 39 h 44"/>
                <a:gd name="T70" fmla="*/ 11 w 23"/>
                <a:gd name="T71" fmla="*/ 42 h 44"/>
                <a:gd name="T72" fmla="*/ 12 w 23"/>
                <a:gd name="T73" fmla="*/ 41 h 44"/>
                <a:gd name="T74" fmla="*/ 11 w 23"/>
                <a:gd name="T75" fmla="*/ 40 h 44"/>
                <a:gd name="T76" fmla="*/ 7 w 23"/>
                <a:gd name="T77" fmla="*/ 36 h 44"/>
                <a:gd name="T78" fmla="*/ 6 w 23"/>
                <a:gd name="T79" fmla="*/ 34 h 44"/>
                <a:gd name="T80" fmla="*/ 5 w 23"/>
                <a:gd name="T81" fmla="*/ 32 h 44"/>
                <a:gd name="T82" fmla="*/ 4 w 23"/>
                <a:gd name="T83" fmla="*/ 31 h 44"/>
                <a:gd name="T84" fmla="*/ 8 w 23"/>
                <a:gd name="T85" fmla="*/ 39 h 44"/>
                <a:gd name="T86" fmla="*/ 8 w 23"/>
                <a:gd name="T87" fmla="*/ 3 h 44"/>
                <a:gd name="T88" fmla="*/ 2 w 23"/>
                <a:gd name="T89" fmla="*/ 8 h 44"/>
                <a:gd name="T90" fmla="*/ 4 w 23"/>
                <a:gd name="T91" fmla="*/ 13 h 44"/>
                <a:gd name="T92" fmla="*/ 4 w 23"/>
                <a:gd name="T93" fmla="*/ 17 h 44"/>
                <a:gd name="T94" fmla="*/ 6 w 23"/>
                <a:gd name="T95" fmla="*/ 21 h 44"/>
                <a:gd name="T96" fmla="*/ 7 w 23"/>
                <a:gd name="T97" fmla="*/ 24 h 44"/>
                <a:gd name="T98" fmla="*/ 9 w 23"/>
                <a:gd name="T99" fmla="*/ 21 h 44"/>
                <a:gd name="T100" fmla="*/ 10 w 23"/>
                <a:gd name="T101" fmla="*/ 23 h 44"/>
                <a:gd name="T102" fmla="*/ 12 w 23"/>
                <a:gd name="T103" fmla="*/ 23 h 44"/>
                <a:gd name="T104" fmla="*/ 14 w 23"/>
                <a:gd name="T105" fmla="*/ 20 h 44"/>
                <a:gd name="T106" fmla="*/ 20 w 23"/>
                <a:gd name="T107" fmla="*/ 19 h 44"/>
                <a:gd name="T108" fmla="*/ 21 w 23"/>
                <a:gd name="T109" fmla="*/ 18 h 44"/>
                <a:gd name="T110" fmla="*/ 19 w 23"/>
                <a:gd name="T111" fmla="*/ 12 h 44"/>
                <a:gd name="T112" fmla="*/ 17 w 23"/>
                <a:gd name="T113" fmla="*/ 9 h 44"/>
                <a:gd name="T114" fmla="*/ 15 w 23"/>
                <a:gd name="T115" fmla="*/ 10 h 44"/>
                <a:gd name="T116" fmla="*/ 13 w 23"/>
                <a:gd name="T117" fmla="*/ 9 h 44"/>
                <a:gd name="T118" fmla="*/ 10 w 23"/>
                <a:gd name="T119" fmla="*/ 11 h 44"/>
                <a:gd name="T120" fmla="*/ 9 w 23"/>
                <a:gd name="T121" fmla="*/ 10 h 44"/>
                <a:gd name="T122" fmla="*/ 10 w 23"/>
                <a:gd name="T123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" h="44">
                  <a:moveTo>
                    <a:pt x="10" y="44"/>
                  </a:move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1"/>
                    <a:pt x="9" y="41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0"/>
                    <a:pt x="7" y="40"/>
                  </a:cubicBezTo>
                  <a:cubicBezTo>
                    <a:pt x="6" y="38"/>
                    <a:pt x="4" y="36"/>
                    <a:pt x="3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4"/>
                    <a:pt x="3" y="32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7"/>
                    <a:pt x="5" y="26"/>
                    <a:pt x="6" y="26"/>
                  </a:cubicBezTo>
                  <a:cubicBezTo>
                    <a:pt x="5" y="24"/>
                    <a:pt x="4" y="23"/>
                    <a:pt x="4" y="21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19"/>
                    <a:pt x="2" y="19"/>
                    <a:pt x="2" y="17"/>
                  </a:cubicBezTo>
                  <a:cubicBezTo>
                    <a:pt x="3" y="15"/>
                    <a:pt x="3" y="15"/>
                    <a:pt x="3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0" y="5"/>
                    <a:pt x="3" y="4"/>
                    <a:pt x="4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1" y="4"/>
                    <a:pt x="11" y="6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5" y="8"/>
                    <a:pt x="16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8"/>
                    <a:pt x="18" y="8"/>
                    <a:pt x="19" y="9"/>
                  </a:cubicBezTo>
                  <a:cubicBezTo>
                    <a:pt x="20" y="10"/>
                    <a:pt x="20" y="11"/>
                    <a:pt x="20" y="12"/>
                  </a:cubicBezTo>
                  <a:cubicBezTo>
                    <a:pt x="20" y="13"/>
                    <a:pt x="20" y="13"/>
                    <a:pt x="21" y="14"/>
                  </a:cubicBezTo>
                  <a:cubicBezTo>
                    <a:pt x="22" y="15"/>
                    <a:pt x="23" y="16"/>
                    <a:pt x="23" y="18"/>
                  </a:cubicBezTo>
                  <a:cubicBezTo>
                    <a:pt x="23" y="19"/>
                    <a:pt x="22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19" y="20"/>
                    <a:pt x="18" y="20"/>
                    <a:pt x="18" y="20"/>
                  </a:cubicBezTo>
                  <a:cubicBezTo>
                    <a:pt x="16" y="20"/>
                    <a:pt x="15" y="20"/>
                    <a:pt x="15" y="21"/>
                  </a:cubicBezTo>
                  <a:cubicBezTo>
                    <a:pt x="14" y="22"/>
                    <a:pt x="14" y="23"/>
                    <a:pt x="15" y="24"/>
                  </a:cubicBezTo>
                  <a:cubicBezTo>
                    <a:pt x="15" y="25"/>
                    <a:pt x="16" y="25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3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9" y="25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4"/>
                  </a:cubicBezTo>
                  <a:cubicBezTo>
                    <a:pt x="8" y="24"/>
                    <a:pt x="8" y="25"/>
                    <a:pt x="8" y="25"/>
                  </a:cubicBezTo>
                  <a:cubicBezTo>
                    <a:pt x="8" y="26"/>
                    <a:pt x="7" y="28"/>
                    <a:pt x="7" y="29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8" y="33"/>
                  </a:cubicBezTo>
                  <a:cubicBezTo>
                    <a:pt x="8" y="34"/>
                    <a:pt x="8" y="34"/>
                    <a:pt x="9" y="35"/>
                  </a:cubicBezTo>
                  <a:cubicBezTo>
                    <a:pt x="9" y="36"/>
                    <a:pt x="9" y="37"/>
                    <a:pt x="9" y="38"/>
                  </a:cubicBezTo>
                  <a:cubicBezTo>
                    <a:pt x="10" y="38"/>
                    <a:pt x="10" y="38"/>
                    <a:pt x="11" y="39"/>
                  </a:cubicBezTo>
                  <a:cubicBezTo>
                    <a:pt x="12" y="39"/>
                    <a:pt x="12" y="39"/>
                    <a:pt x="13" y="40"/>
                  </a:cubicBezTo>
                  <a:cubicBezTo>
                    <a:pt x="13" y="40"/>
                    <a:pt x="14" y="41"/>
                    <a:pt x="14" y="42"/>
                  </a:cubicBezTo>
                  <a:cubicBezTo>
                    <a:pt x="14" y="42"/>
                    <a:pt x="13" y="42"/>
                    <a:pt x="12" y="43"/>
                  </a:cubicBezTo>
                  <a:cubicBezTo>
                    <a:pt x="12" y="43"/>
                    <a:pt x="11" y="43"/>
                    <a:pt x="11" y="43"/>
                  </a:cubicBezTo>
                  <a:lnTo>
                    <a:pt x="10" y="44"/>
                  </a:lnTo>
                  <a:close/>
                  <a:moveTo>
                    <a:pt x="8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10" y="39"/>
                    <a:pt x="11" y="40"/>
                    <a:pt x="11" y="42"/>
                  </a:cubicBezTo>
                  <a:cubicBezTo>
                    <a:pt x="11" y="42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1" y="40"/>
                    <a:pt x="11" y="40"/>
                  </a:cubicBezTo>
                  <a:cubicBezTo>
                    <a:pt x="10" y="40"/>
                    <a:pt x="9" y="39"/>
                    <a:pt x="8" y="39"/>
                  </a:cubicBezTo>
                  <a:cubicBezTo>
                    <a:pt x="8" y="38"/>
                    <a:pt x="7" y="37"/>
                    <a:pt x="7" y="36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6" y="34"/>
                  </a:cubicBezTo>
                  <a:cubicBezTo>
                    <a:pt x="6" y="34"/>
                    <a:pt x="5" y="34"/>
                    <a:pt x="5" y="33"/>
                  </a:cubicBezTo>
                  <a:cubicBezTo>
                    <a:pt x="5" y="33"/>
                    <a:pt x="5" y="32"/>
                    <a:pt x="5" y="32"/>
                  </a:cubicBezTo>
                  <a:cubicBezTo>
                    <a:pt x="5" y="32"/>
                    <a:pt x="5" y="31"/>
                    <a:pt x="5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4" y="35"/>
                  </a:cubicBezTo>
                  <a:cubicBezTo>
                    <a:pt x="5" y="35"/>
                    <a:pt x="7" y="37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lose/>
                  <a:moveTo>
                    <a:pt x="8" y="3"/>
                  </a:moveTo>
                  <a:cubicBezTo>
                    <a:pt x="7" y="4"/>
                    <a:pt x="6" y="4"/>
                    <a:pt x="5" y="5"/>
                  </a:cubicBezTo>
                  <a:cubicBezTo>
                    <a:pt x="3" y="6"/>
                    <a:pt x="2" y="6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7"/>
                  </a:cubicBezTo>
                  <a:cubicBezTo>
                    <a:pt x="3" y="18"/>
                    <a:pt x="4" y="18"/>
                    <a:pt x="4" y="19"/>
                  </a:cubicBezTo>
                  <a:cubicBezTo>
                    <a:pt x="5" y="19"/>
                    <a:pt x="6" y="20"/>
                    <a:pt x="6" y="21"/>
                  </a:cubicBezTo>
                  <a:cubicBezTo>
                    <a:pt x="6" y="22"/>
                    <a:pt x="6" y="23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2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1" y="21"/>
                    <a:pt x="11" y="22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3" y="23"/>
                    <a:pt x="13" y="24"/>
                  </a:cubicBezTo>
                  <a:cubicBezTo>
                    <a:pt x="13" y="23"/>
                    <a:pt x="13" y="22"/>
                    <a:pt x="14" y="20"/>
                  </a:cubicBezTo>
                  <a:cubicBezTo>
                    <a:pt x="15" y="19"/>
                    <a:pt x="16" y="18"/>
                    <a:pt x="18" y="18"/>
                  </a:cubicBezTo>
                  <a:cubicBezTo>
                    <a:pt x="18" y="18"/>
                    <a:pt x="19" y="19"/>
                    <a:pt x="20" y="19"/>
                  </a:cubicBezTo>
                  <a:cubicBezTo>
                    <a:pt x="20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6" y="9"/>
                    <a:pt x="16" y="10"/>
                    <a:pt x="15" y="10"/>
                  </a:cubicBezTo>
                  <a:cubicBezTo>
                    <a:pt x="14" y="10"/>
                    <a:pt x="14" y="10"/>
                    <a:pt x="13" y="10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1"/>
                    <a:pt x="10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9" y="8"/>
                    <a:pt x="10" y="6"/>
                    <a:pt x="10" y="5"/>
                  </a:cubicBezTo>
                  <a:cubicBezTo>
                    <a:pt x="8" y="5"/>
                    <a:pt x="8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5" name="Freeform 634"/>
            <p:cNvSpPr/>
            <p:nvPr/>
          </p:nvSpPr>
          <p:spPr bwMode="auto">
            <a:xfrm>
              <a:off x="8524145" y="3646256"/>
              <a:ext cx="191697" cy="417471"/>
            </a:xfrm>
            <a:custGeom>
              <a:avLst/>
              <a:gdLst>
                <a:gd name="T0" fmla="*/ 0 w 19"/>
                <a:gd name="T1" fmla="*/ 3 h 41"/>
                <a:gd name="T2" fmla="*/ 3 w 19"/>
                <a:gd name="T3" fmla="*/ 2 h 41"/>
                <a:gd name="T4" fmla="*/ 8 w 19"/>
                <a:gd name="T5" fmla="*/ 1 h 41"/>
                <a:gd name="T6" fmla="*/ 15 w 19"/>
                <a:gd name="T7" fmla="*/ 6 h 41"/>
                <a:gd name="T8" fmla="*/ 10 w 19"/>
                <a:gd name="T9" fmla="*/ 14 h 41"/>
                <a:gd name="T10" fmla="*/ 13 w 19"/>
                <a:gd name="T11" fmla="*/ 18 h 41"/>
                <a:gd name="T12" fmla="*/ 17 w 19"/>
                <a:gd name="T13" fmla="*/ 22 h 41"/>
                <a:gd name="T14" fmla="*/ 19 w 19"/>
                <a:gd name="T15" fmla="*/ 32 h 41"/>
                <a:gd name="T16" fmla="*/ 12 w 19"/>
                <a:gd name="T17" fmla="*/ 38 h 41"/>
                <a:gd name="T18" fmla="*/ 10 w 19"/>
                <a:gd name="T19" fmla="*/ 37 h 41"/>
                <a:gd name="T20" fmla="*/ 8 w 19"/>
                <a:gd name="T21" fmla="*/ 41 h 41"/>
                <a:gd name="T22" fmla="*/ 6 w 19"/>
                <a:gd name="T23" fmla="*/ 36 h 41"/>
                <a:gd name="T24" fmla="*/ 10 w 19"/>
                <a:gd name="T25" fmla="*/ 33 h 41"/>
                <a:gd name="T26" fmla="*/ 14 w 19"/>
                <a:gd name="T27" fmla="*/ 31 h 41"/>
                <a:gd name="T28" fmla="*/ 14 w 19"/>
                <a:gd name="T29" fmla="*/ 24 h 41"/>
                <a:gd name="T30" fmla="*/ 14 w 19"/>
                <a:gd name="T31" fmla="*/ 21 h 41"/>
                <a:gd name="T32" fmla="*/ 12 w 19"/>
                <a:gd name="T33" fmla="*/ 19 h 41"/>
                <a:gd name="T34" fmla="*/ 8 w 19"/>
                <a:gd name="T35" fmla="*/ 14 h 41"/>
                <a:gd name="T36" fmla="*/ 6 w 19"/>
                <a:gd name="T37" fmla="*/ 12 h 41"/>
                <a:gd name="T38" fmla="*/ 6 w 19"/>
                <a:gd name="T39" fmla="*/ 11 h 41"/>
                <a:gd name="T40" fmla="*/ 6 w 19"/>
                <a:gd name="T41" fmla="*/ 8 h 41"/>
                <a:gd name="T42" fmla="*/ 4 w 19"/>
                <a:gd name="T43" fmla="*/ 7 h 41"/>
                <a:gd name="T44" fmla="*/ 0 w 19"/>
                <a:gd name="T45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41">
                  <a:moveTo>
                    <a:pt x="0" y="3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7" y="1"/>
                    <a:pt x="8" y="1"/>
                  </a:cubicBezTo>
                  <a:cubicBezTo>
                    <a:pt x="12" y="0"/>
                    <a:pt x="12" y="5"/>
                    <a:pt x="15" y="6"/>
                  </a:cubicBezTo>
                  <a:cubicBezTo>
                    <a:pt x="13" y="6"/>
                    <a:pt x="9" y="11"/>
                    <a:pt x="10" y="14"/>
                  </a:cubicBezTo>
                  <a:cubicBezTo>
                    <a:pt x="10" y="15"/>
                    <a:pt x="12" y="17"/>
                    <a:pt x="13" y="18"/>
                  </a:cubicBezTo>
                  <a:cubicBezTo>
                    <a:pt x="14" y="19"/>
                    <a:pt x="16" y="20"/>
                    <a:pt x="17" y="22"/>
                  </a:cubicBezTo>
                  <a:cubicBezTo>
                    <a:pt x="19" y="25"/>
                    <a:pt x="19" y="28"/>
                    <a:pt x="19" y="32"/>
                  </a:cubicBezTo>
                  <a:cubicBezTo>
                    <a:pt x="19" y="36"/>
                    <a:pt x="11" y="35"/>
                    <a:pt x="12" y="38"/>
                  </a:cubicBezTo>
                  <a:cubicBezTo>
                    <a:pt x="11" y="38"/>
                    <a:pt x="11" y="38"/>
                    <a:pt x="10" y="37"/>
                  </a:cubicBezTo>
                  <a:cubicBezTo>
                    <a:pt x="11" y="39"/>
                    <a:pt x="9" y="41"/>
                    <a:pt x="8" y="41"/>
                  </a:cubicBezTo>
                  <a:cubicBezTo>
                    <a:pt x="6" y="40"/>
                    <a:pt x="9" y="37"/>
                    <a:pt x="6" y="36"/>
                  </a:cubicBezTo>
                  <a:cubicBezTo>
                    <a:pt x="8" y="35"/>
                    <a:pt x="10" y="35"/>
                    <a:pt x="10" y="33"/>
                  </a:cubicBezTo>
                  <a:cubicBezTo>
                    <a:pt x="10" y="32"/>
                    <a:pt x="14" y="31"/>
                    <a:pt x="14" y="31"/>
                  </a:cubicBezTo>
                  <a:cubicBezTo>
                    <a:pt x="15" y="29"/>
                    <a:pt x="14" y="26"/>
                    <a:pt x="14" y="24"/>
                  </a:cubicBezTo>
                  <a:cubicBezTo>
                    <a:pt x="14" y="23"/>
                    <a:pt x="14" y="22"/>
                    <a:pt x="14" y="21"/>
                  </a:cubicBezTo>
                  <a:cubicBezTo>
                    <a:pt x="13" y="20"/>
                    <a:pt x="12" y="20"/>
                    <a:pt x="12" y="19"/>
                  </a:cubicBezTo>
                  <a:cubicBezTo>
                    <a:pt x="11" y="17"/>
                    <a:pt x="9" y="16"/>
                    <a:pt x="8" y="14"/>
                  </a:cubicBezTo>
                  <a:cubicBezTo>
                    <a:pt x="8" y="13"/>
                    <a:pt x="6" y="13"/>
                    <a:pt x="6" y="12"/>
                  </a:cubicBezTo>
                  <a:cubicBezTo>
                    <a:pt x="4" y="11"/>
                    <a:pt x="6" y="11"/>
                    <a:pt x="6" y="11"/>
                  </a:cubicBezTo>
                  <a:cubicBezTo>
                    <a:pt x="6" y="9"/>
                    <a:pt x="7" y="10"/>
                    <a:pt x="6" y="8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2" y="7"/>
                    <a:pt x="2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6" name="Freeform 635"/>
            <p:cNvSpPr>
              <a:spLocks noEditPoints="1"/>
            </p:cNvSpPr>
            <p:nvPr/>
          </p:nvSpPr>
          <p:spPr bwMode="auto">
            <a:xfrm>
              <a:off x="8524145" y="3646256"/>
              <a:ext cx="221515" cy="417471"/>
            </a:xfrm>
            <a:custGeom>
              <a:avLst/>
              <a:gdLst>
                <a:gd name="T0" fmla="*/ 7 w 22"/>
                <a:gd name="T1" fmla="*/ 41 h 41"/>
                <a:gd name="T2" fmla="*/ 6 w 22"/>
                <a:gd name="T3" fmla="*/ 36 h 41"/>
                <a:gd name="T4" fmla="*/ 6 w 22"/>
                <a:gd name="T5" fmla="*/ 35 h 41"/>
                <a:gd name="T6" fmla="*/ 8 w 22"/>
                <a:gd name="T7" fmla="*/ 34 h 41"/>
                <a:gd name="T8" fmla="*/ 8 w 22"/>
                <a:gd name="T9" fmla="*/ 34 h 41"/>
                <a:gd name="T10" fmla="*/ 12 w 22"/>
                <a:gd name="T11" fmla="*/ 31 h 41"/>
                <a:gd name="T12" fmla="*/ 14 w 22"/>
                <a:gd name="T13" fmla="*/ 27 h 41"/>
                <a:gd name="T14" fmla="*/ 13 w 22"/>
                <a:gd name="T15" fmla="*/ 21 h 41"/>
                <a:gd name="T16" fmla="*/ 11 w 22"/>
                <a:gd name="T17" fmla="*/ 19 h 41"/>
                <a:gd name="T18" fmla="*/ 8 w 22"/>
                <a:gd name="T19" fmla="*/ 14 h 41"/>
                <a:gd name="T20" fmla="*/ 5 w 22"/>
                <a:gd name="T21" fmla="*/ 13 h 41"/>
                <a:gd name="T22" fmla="*/ 6 w 22"/>
                <a:gd name="T23" fmla="*/ 10 h 41"/>
                <a:gd name="T24" fmla="*/ 6 w 22"/>
                <a:gd name="T25" fmla="*/ 9 h 41"/>
                <a:gd name="T26" fmla="*/ 5 w 22"/>
                <a:gd name="T27" fmla="*/ 8 h 41"/>
                <a:gd name="T28" fmla="*/ 1 w 22"/>
                <a:gd name="T29" fmla="*/ 5 h 41"/>
                <a:gd name="T30" fmla="*/ 0 w 22"/>
                <a:gd name="T31" fmla="*/ 3 h 41"/>
                <a:gd name="T32" fmla="*/ 2 w 22"/>
                <a:gd name="T33" fmla="*/ 1 h 41"/>
                <a:gd name="T34" fmla="*/ 3 w 22"/>
                <a:gd name="T35" fmla="*/ 1 h 41"/>
                <a:gd name="T36" fmla="*/ 8 w 22"/>
                <a:gd name="T37" fmla="*/ 0 h 41"/>
                <a:gd name="T38" fmla="*/ 13 w 22"/>
                <a:gd name="T39" fmla="*/ 3 h 41"/>
                <a:gd name="T40" fmla="*/ 22 w 22"/>
                <a:gd name="T41" fmla="*/ 6 h 41"/>
                <a:gd name="T42" fmla="*/ 11 w 22"/>
                <a:gd name="T43" fmla="*/ 10 h 41"/>
                <a:gd name="T44" fmla="*/ 12 w 22"/>
                <a:gd name="T45" fmla="*/ 16 h 41"/>
                <a:gd name="T46" fmla="*/ 15 w 22"/>
                <a:gd name="T47" fmla="*/ 19 h 41"/>
                <a:gd name="T48" fmla="*/ 19 w 22"/>
                <a:gd name="T49" fmla="*/ 30 h 41"/>
                <a:gd name="T50" fmla="*/ 15 w 22"/>
                <a:gd name="T51" fmla="*/ 36 h 41"/>
                <a:gd name="T52" fmla="*/ 13 w 22"/>
                <a:gd name="T53" fmla="*/ 40 h 41"/>
                <a:gd name="T54" fmla="*/ 11 w 22"/>
                <a:gd name="T55" fmla="*/ 39 h 41"/>
                <a:gd name="T56" fmla="*/ 8 w 22"/>
                <a:gd name="T57" fmla="*/ 41 h 41"/>
                <a:gd name="T58" fmla="*/ 8 w 22"/>
                <a:gd name="T59" fmla="*/ 39 h 41"/>
                <a:gd name="T60" fmla="*/ 8 w 22"/>
                <a:gd name="T61" fmla="*/ 40 h 41"/>
                <a:gd name="T62" fmla="*/ 10 w 22"/>
                <a:gd name="T63" fmla="*/ 38 h 41"/>
                <a:gd name="T64" fmla="*/ 8 w 22"/>
                <a:gd name="T65" fmla="*/ 36 h 41"/>
                <a:gd name="T66" fmla="*/ 9 w 22"/>
                <a:gd name="T67" fmla="*/ 35 h 41"/>
                <a:gd name="T68" fmla="*/ 11 w 22"/>
                <a:gd name="T69" fmla="*/ 37 h 41"/>
                <a:gd name="T70" fmla="*/ 18 w 22"/>
                <a:gd name="T71" fmla="*/ 32 h 41"/>
                <a:gd name="T72" fmla="*/ 16 w 22"/>
                <a:gd name="T73" fmla="*/ 22 h 41"/>
                <a:gd name="T74" fmla="*/ 12 w 22"/>
                <a:gd name="T75" fmla="*/ 18 h 41"/>
                <a:gd name="T76" fmla="*/ 12 w 22"/>
                <a:gd name="T77" fmla="*/ 19 h 41"/>
                <a:gd name="T78" fmla="*/ 14 w 22"/>
                <a:gd name="T79" fmla="*/ 21 h 41"/>
                <a:gd name="T80" fmla="*/ 15 w 22"/>
                <a:gd name="T81" fmla="*/ 26 h 41"/>
                <a:gd name="T82" fmla="*/ 12 w 22"/>
                <a:gd name="T83" fmla="*/ 32 h 41"/>
                <a:gd name="T84" fmla="*/ 9 w 22"/>
                <a:gd name="T85" fmla="*/ 35 h 41"/>
                <a:gd name="T86" fmla="*/ 6 w 22"/>
                <a:gd name="T87" fmla="*/ 12 h 41"/>
                <a:gd name="T88" fmla="*/ 9 w 22"/>
                <a:gd name="T89" fmla="*/ 13 h 41"/>
                <a:gd name="T90" fmla="*/ 10 w 22"/>
                <a:gd name="T91" fmla="*/ 9 h 41"/>
                <a:gd name="T92" fmla="*/ 11 w 22"/>
                <a:gd name="T93" fmla="*/ 3 h 41"/>
                <a:gd name="T94" fmla="*/ 8 w 22"/>
                <a:gd name="T95" fmla="*/ 1 h 41"/>
                <a:gd name="T96" fmla="*/ 3 w 22"/>
                <a:gd name="T97" fmla="*/ 3 h 41"/>
                <a:gd name="T98" fmla="*/ 2 w 22"/>
                <a:gd name="T99" fmla="*/ 3 h 41"/>
                <a:gd name="T100" fmla="*/ 2 w 22"/>
                <a:gd name="T101" fmla="*/ 5 h 41"/>
                <a:gd name="T102" fmla="*/ 5 w 22"/>
                <a:gd name="T103" fmla="*/ 6 h 41"/>
                <a:gd name="T104" fmla="*/ 7 w 22"/>
                <a:gd name="T105" fmla="*/ 10 h 41"/>
                <a:gd name="T106" fmla="*/ 6 w 22"/>
                <a:gd name="T107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" h="41">
                  <a:moveTo>
                    <a:pt x="8" y="41"/>
                  </a:moveTo>
                  <a:cubicBezTo>
                    <a:pt x="8" y="41"/>
                    <a:pt x="8" y="41"/>
                    <a:pt x="7" y="41"/>
                  </a:cubicBezTo>
                  <a:cubicBezTo>
                    <a:pt x="6" y="41"/>
                    <a:pt x="6" y="40"/>
                    <a:pt x="7" y="39"/>
                  </a:cubicBezTo>
                  <a:cubicBezTo>
                    <a:pt x="7" y="37"/>
                    <a:pt x="7" y="37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7" y="35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9" y="34"/>
                    <a:pt x="9" y="33"/>
                    <a:pt x="9" y="33"/>
                  </a:cubicBezTo>
                  <a:cubicBezTo>
                    <a:pt x="9" y="32"/>
                    <a:pt x="10" y="32"/>
                    <a:pt x="12" y="31"/>
                  </a:cubicBezTo>
                  <a:cubicBezTo>
                    <a:pt x="12" y="31"/>
                    <a:pt x="14" y="30"/>
                    <a:pt x="14" y="30"/>
                  </a:cubicBezTo>
                  <a:cubicBezTo>
                    <a:pt x="14" y="30"/>
                    <a:pt x="14" y="28"/>
                    <a:pt x="14" y="27"/>
                  </a:cubicBezTo>
                  <a:cubicBezTo>
                    <a:pt x="14" y="26"/>
                    <a:pt x="13" y="25"/>
                    <a:pt x="13" y="24"/>
                  </a:cubicBezTo>
                  <a:cubicBezTo>
                    <a:pt x="14" y="23"/>
                    <a:pt x="13" y="22"/>
                    <a:pt x="13" y="21"/>
                  </a:cubicBezTo>
                  <a:cubicBezTo>
                    <a:pt x="13" y="21"/>
                    <a:pt x="13" y="21"/>
                    <a:pt x="12" y="20"/>
                  </a:cubicBezTo>
                  <a:cubicBezTo>
                    <a:pt x="12" y="20"/>
                    <a:pt x="11" y="20"/>
                    <a:pt x="11" y="19"/>
                  </a:cubicBezTo>
                  <a:cubicBezTo>
                    <a:pt x="11" y="18"/>
                    <a:pt x="10" y="17"/>
                    <a:pt x="9" y="16"/>
                  </a:cubicBezTo>
                  <a:cubicBezTo>
                    <a:pt x="8" y="15"/>
                    <a:pt x="8" y="15"/>
                    <a:pt x="8" y="14"/>
                  </a:cubicBezTo>
                  <a:cubicBezTo>
                    <a:pt x="7" y="14"/>
                    <a:pt x="7" y="13"/>
                    <a:pt x="6" y="13"/>
                  </a:cubicBezTo>
                  <a:cubicBezTo>
                    <a:pt x="6" y="13"/>
                    <a:pt x="5" y="13"/>
                    <a:pt x="5" y="13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4" y="11"/>
                    <a:pt x="5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1" y="6"/>
                    <a:pt x="1" y="5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2" y="1"/>
                    <a:pt x="13" y="3"/>
                  </a:cubicBezTo>
                  <a:cubicBezTo>
                    <a:pt x="13" y="4"/>
                    <a:pt x="14" y="5"/>
                    <a:pt x="16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12" y="8"/>
                    <a:pt x="11" y="10"/>
                  </a:cubicBezTo>
                  <a:cubicBezTo>
                    <a:pt x="10" y="11"/>
                    <a:pt x="10" y="13"/>
                    <a:pt x="10" y="14"/>
                  </a:cubicBezTo>
                  <a:cubicBezTo>
                    <a:pt x="10" y="14"/>
                    <a:pt x="12" y="15"/>
                    <a:pt x="12" y="16"/>
                  </a:cubicBezTo>
                  <a:cubicBezTo>
                    <a:pt x="13" y="17"/>
                    <a:pt x="13" y="17"/>
                    <a:pt x="14" y="17"/>
                  </a:cubicBezTo>
                  <a:cubicBezTo>
                    <a:pt x="14" y="18"/>
                    <a:pt x="15" y="19"/>
                    <a:pt x="15" y="19"/>
                  </a:cubicBezTo>
                  <a:cubicBezTo>
                    <a:pt x="16" y="20"/>
                    <a:pt x="17" y="21"/>
                    <a:pt x="17" y="21"/>
                  </a:cubicBezTo>
                  <a:cubicBezTo>
                    <a:pt x="20" y="24"/>
                    <a:pt x="19" y="27"/>
                    <a:pt x="19" y="30"/>
                  </a:cubicBezTo>
                  <a:cubicBezTo>
                    <a:pt x="19" y="31"/>
                    <a:pt x="19" y="31"/>
                    <a:pt x="19" y="32"/>
                  </a:cubicBezTo>
                  <a:cubicBezTo>
                    <a:pt x="19" y="35"/>
                    <a:pt x="17" y="35"/>
                    <a:pt x="15" y="36"/>
                  </a:cubicBezTo>
                  <a:cubicBezTo>
                    <a:pt x="13" y="37"/>
                    <a:pt x="12" y="37"/>
                    <a:pt x="12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40"/>
                  </a:cubicBezTo>
                  <a:cubicBezTo>
                    <a:pt x="10" y="40"/>
                    <a:pt x="9" y="41"/>
                    <a:pt x="8" y="41"/>
                  </a:cubicBezTo>
                  <a:close/>
                  <a:moveTo>
                    <a:pt x="8" y="36"/>
                  </a:moveTo>
                  <a:cubicBezTo>
                    <a:pt x="9" y="37"/>
                    <a:pt x="8" y="38"/>
                    <a:pt x="8" y="39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9" y="40"/>
                    <a:pt x="10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lose/>
                  <a:moveTo>
                    <a:pt x="9" y="35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3" y="35"/>
                    <a:pt x="15" y="35"/>
                  </a:cubicBezTo>
                  <a:cubicBezTo>
                    <a:pt x="17" y="34"/>
                    <a:pt x="18" y="33"/>
                    <a:pt x="18" y="32"/>
                  </a:cubicBezTo>
                  <a:cubicBezTo>
                    <a:pt x="18" y="31"/>
                    <a:pt x="18" y="31"/>
                    <a:pt x="18" y="30"/>
                  </a:cubicBezTo>
                  <a:cubicBezTo>
                    <a:pt x="18" y="27"/>
                    <a:pt x="18" y="24"/>
                    <a:pt x="16" y="22"/>
                  </a:cubicBezTo>
                  <a:cubicBezTo>
                    <a:pt x="16" y="21"/>
                    <a:pt x="15" y="21"/>
                    <a:pt x="15" y="20"/>
                  </a:cubicBezTo>
                  <a:cubicBezTo>
                    <a:pt x="14" y="20"/>
                    <a:pt x="13" y="19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19"/>
                    <a:pt x="13" y="19"/>
                  </a:cubicBezTo>
                  <a:cubicBezTo>
                    <a:pt x="13" y="20"/>
                    <a:pt x="14" y="20"/>
                    <a:pt x="14" y="21"/>
                  </a:cubicBezTo>
                  <a:cubicBezTo>
                    <a:pt x="15" y="22"/>
                    <a:pt x="15" y="23"/>
                    <a:pt x="15" y="24"/>
                  </a:cubicBezTo>
                  <a:cubicBezTo>
                    <a:pt x="15" y="25"/>
                    <a:pt x="15" y="25"/>
                    <a:pt x="15" y="26"/>
                  </a:cubicBezTo>
                  <a:cubicBezTo>
                    <a:pt x="15" y="28"/>
                    <a:pt x="16" y="30"/>
                    <a:pt x="15" y="31"/>
                  </a:cubicBezTo>
                  <a:cubicBezTo>
                    <a:pt x="15" y="32"/>
                    <a:pt x="14" y="32"/>
                    <a:pt x="12" y="32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1" y="34"/>
                    <a:pt x="10" y="35"/>
                    <a:pt x="9" y="35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8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6"/>
                    <a:pt x="13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1" y="2"/>
                    <a:pt x="10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7" y="8"/>
                  </a:cubicBezTo>
                  <a:cubicBezTo>
                    <a:pt x="7" y="9"/>
                    <a:pt x="8" y="9"/>
                    <a:pt x="7" y="10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7" name="Freeform 636"/>
            <p:cNvSpPr/>
            <p:nvPr/>
          </p:nvSpPr>
          <p:spPr bwMode="auto">
            <a:xfrm>
              <a:off x="8340972" y="4144665"/>
              <a:ext cx="302455" cy="302455"/>
            </a:xfrm>
            <a:custGeom>
              <a:avLst/>
              <a:gdLst>
                <a:gd name="T0" fmla="*/ 0 w 30"/>
                <a:gd name="T1" fmla="*/ 0 h 30"/>
                <a:gd name="T2" fmla="*/ 4 w 30"/>
                <a:gd name="T3" fmla="*/ 1 h 30"/>
                <a:gd name="T4" fmla="*/ 8 w 30"/>
                <a:gd name="T5" fmla="*/ 4 h 30"/>
                <a:gd name="T6" fmla="*/ 15 w 30"/>
                <a:gd name="T7" fmla="*/ 9 h 30"/>
                <a:gd name="T8" fmla="*/ 21 w 30"/>
                <a:gd name="T9" fmla="*/ 14 h 30"/>
                <a:gd name="T10" fmla="*/ 22 w 30"/>
                <a:gd name="T11" fmla="*/ 15 h 30"/>
                <a:gd name="T12" fmla="*/ 23 w 30"/>
                <a:gd name="T13" fmla="*/ 17 h 30"/>
                <a:gd name="T14" fmla="*/ 25 w 30"/>
                <a:gd name="T15" fmla="*/ 21 h 30"/>
                <a:gd name="T16" fmla="*/ 28 w 30"/>
                <a:gd name="T17" fmla="*/ 30 h 30"/>
                <a:gd name="T18" fmla="*/ 25 w 30"/>
                <a:gd name="T19" fmla="*/ 30 h 30"/>
                <a:gd name="T20" fmla="*/ 18 w 30"/>
                <a:gd name="T21" fmla="*/ 23 h 30"/>
                <a:gd name="T22" fmla="*/ 15 w 30"/>
                <a:gd name="T23" fmla="*/ 19 h 30"/>
                <a:gd name="T24" fmla="*/ 12 w 30"/>
                <a:gd name="T25" fmla="*/ 14 h 30"/>
                <a:gd name="T26" fmla="*/ 9 w 30"/>
                <a:gd name="T27" fmla="*/ 10 h 30"/>
                <a:gd name="T28" fmla="*/ 8 w 30"/>
                <a:gd name="T29" fmla="*/ 9 h 30"/>
                <a:gd name="T30" fmla="*/ 6 w 30"/>
                <a:gd name="T31" fmla="*/ 7 h 30"/>
                <a:gd name="T32" fmla="*/ 0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7" y="1"/>
                    <a:pt x="6" y="2"/>
                    <a:pt x="8" y="4"/>
                  </a:cubicBezTo>
                  <a:cubicBezTo>
                    <a:pt x="9" y="5"/>
                    <a:pt x="14" y="9"/>
                    <a:pt x="15" y="9"/>
                  </a:cubicBezTo>
                  <a:cubicBezTo>
                    <a:pt x="17" y="11"/>
                    <a:pt x="22" y="11"/>
                    <a:pt x="21" y="14"/>
                  </a:cubicBezTo>
                  <a:cubicBezTo>
                    <a:pt x="22" y="13"/>
                    <a:pt x="23" y="14"/>
                    <a:pt x="22" y="15"/>
                  </a:cubicBezTo>
                  <a:cubicBezTo>
                    <a:pt x="22" y="16"/>
                    <a:pt x="22" y="17"/>
                    <a:pt x="23" y="17"/>
                  </a:cubicBezTo>
                  <a:cubicBezTo>
                    <a:pt x="25" y="18"/>
                    <a:pt x="25" y="20"/>
                    <a:pt x="25" y="21"/>
                  </a:cubicBezTo>
                  <a:cubicBezTo>
                    <a:pt x="30" y="20"/>
                    <a:pt x="28" y="27"/>
                    <a:pt x="28" y="30"/>
                  </a:cubicBezTo>
                  <a:cubicBezTo>
                    <a:pt x="27" y="29"/>
                    <a:pt x="25" y="29"/>
                    <a:pt x="25" y="30"/>
                  </a:cubicBezTo>
                  <a:cubicBezTo>
                    <a:pt x="23" y="28"/>
                    <a:pt x="20" y="26"/>
                    <a:pt x="18" y="23"/>
                  </a:cubicBezTo>
                  <a:cubicBezTo>
                    <a:pt x="16" y="22"/>
                    <a:pt x="15" y="21"/>
                    <a:pt x="15" y="19"/>
                  </a:cubicBezTo>
                  <a:cubicBezTo>
                    <a:pt x="14" y="18"/>
                    <a:pt x="13" y="15"/>
                    <a:pt x="12" y="14"/>
                  </a:cubicBezTo>
                  <a:cubicBezTo>
                    <a:pt x="10" y="13"/>
                    <a:pt x="11" y="12"/>
                    <a:pt x="9" y="10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6" y="8"/>
                    <a:pt x="7" y="8"/>
                    <a:pt x="6" y="7"/>
                  </a:cubicBezTo>
                  <a:cubicBezTo>
                    <a:pt x="4" y="5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8" name="Freeform 637"/>
            <p:cNvSpPr>
              <a:spLocks noEditPoints="1"/>
            </p:cNvSpPr>
            <p:nvPr/>
          </p:nvSpPr>
          <p:spPr bwMode="auto">
            <a:xfrm>
              <a:off x="8332452" y="4131885"/>
              <a:ext cx="310974" cy="336534"/>
            </a:xfrm>
            <a:custGeom>
              <a:avLst/>
              <a:gdLst>
                <a:gd name="T0" fmla="*/ 26 w 31"/>
                <a:gd name="T1" fmla="*/ 32 h 33"/>
                <a:gd name="T2" fmla="*/ 18 w 31"/>
                <a:gd name="T3" fmla="*/ 25 h 33"/>
                <a:gd name="T4" fmla="*/ 15 w 31"/>
                <a:gd name="T5" fmla="*/ 20 h 33"/>
                <a:gd name="T6" fmla="*/ 12 w 31"/>
                <a:gd name="T7" fmla="*/ 16 h 33"/>
                <a:gd name="T8" fmla="*/ 10 w 31"/>
                <a:gd name="T9" fmla="*/ 11 h 33"/>
                <a:gd name="T10" fmla="*/ 7 w 31"/>
                <a:gd name="T11" fmla="*/ 9 h 33"/>
                <a:gd name="T12" fmla="*/ 5 w 31"/>
                <a:gd name="T13" fmla="*/ 6 h 33"/>
                <a:gd name="T14" fmla="*/ 0 w 31"/>
                <a:gd name="T15" fmla="*/ 0 h 33"/>
                <a:gd name="T16" fmla="*/ 4 w 31"/>
                <a:gd name="T17" fmla="*/ 1 h 33"/>
                <a:gd name="T18" fmla="*/ 8 w 31"/>
                <a:gd name="T19" fmla="*/ 3 h 33"/>
                <a:gd name="T20" fmla="*/ 16 w 31"/>
                <a:gd name="T21" fmla="*/ 9 h 33"/>
                <a:gd name="T22" fmla="*/ 17 w 31"/>
                <a:gd name="T23" fmla="*/ 9 h 33"/>
                <a:gd name="T24" fmla="*/ 22 w 31"/>
                <a:gd name="T25" fmla="*/ 13 h 33"/>
                <a:gd name="T26" fmla="*/ 24 w 31"/>
                <a:gd name="T27" fmla="*/ 15 h 33"/>
                <a:gd name="T28" fmla="*/ 24 w 31"/>
                <a:gd name="T29" fmla="*/ 17 h 33"/>
                <a:gd name="T30" fmla="*/ 27 w 31"/>
                <a:gd name="T31" fmla="*/ 21 h 33"/>
                <a:gd name="T32" fmla="*/ 30 w 31"/>
                <a:gd name="T33" fmla="*/ 29 h 33"/>
                <a:gd name="T34" fmla="*/ 30 w 31"/>
                <a:gd name="T35" fmla="*/ 32 h 33"/>
                <a:gd name="T36" fmla="*/ 27 w 31"/>
                <a:gd name="T37" fmla="*/ 31 h 33"/>
                <a:gd name="T38" fmla="*/ 27 w 31"/>
                <a:gd name="T39" fmla="*/ 33 h 33"/>
                <a:gd name="T40" fmla="*/ 5 w 31"/>
                <a:gd name="T41" fmla="*/ 5 h 33"/>
                <a:gd name="T42" fmla="*/ 8 w 31"/>
                <a:gd name="T43" fmla="*/ 9 h 33"/>
                <a:gd name="T44" fmla="*/ 11 w 31"/>
                <a:gd name="T45" fmla="*/ 11 h 33"/>
                <a:gd name="T46" fmla="*/ 13 w 31"/>
                <a:gd name="T47" fmla="*/ 15 h 33"/>
                <a:gd name="T48" fmla="*/ 16 w 31"/>
                <a:gd name="T49" fmla="*/ 20 h 33"/>
                <a:gd name="T50" fmla="*/ 19 w 31"/>
                <a:gd name="T51" fmla="*/ 24 h 33"/>
                <a:gd name="T52" fmla="*/ 26 w 31"/>
                <a:gd name="T53" fmla="*/ 30 h 33"/>
                <a:gd name="T54" fmla="*/ 29 w 31"/>
                <a:gd name="T55" fmla="*/ 29 h 33"/>
                <a:gd name="T56" fmla="*/ 26 w 31"/>
                <a:gd name="T57" fmla="*/ 23 h 33"/>
                <a:gd name="T58" fmla="*/ 26 w 31"/>
                <a:gd name="T59" fmla="*/ 22 h 33"/>
                <a:gd name="T60" fmla="*/ 22 w 31"/>
                <a:gd name="T61" fmla="*/ 18 h 33"/>
                <a:gd name="T62" fmla="*/ 22 w 31"/>
                <a:gd name="T63" fmla="*/ 16 h 33"/>
                <a:gd name="T64" fmla="*/ 23 w 31"/>
                <a:gd name="T65" fmla="*/ 15 h 33"/>
                <a:gd name="T66" fmla="*/ 20 w 31"/>
                <a:gd name="T67" fmla="*/ 17 h 33"/>
                <a:gd name="T68" fmla="*/ 21 w 31"/>
                <a:gd name="T69" fmla="*/ 14 h 33"/>
                <a:gd name="T70" fmla="*/ 16 w 31"/>
                <a:gd name="T71" fmla="*/ 10 h 33"/>
                <a:gd name="T72" fmla="*/ 7 w 31"/>
                <a:gd name="T73" fmla="*/ 4 h 33"/>
                <a:gd name="T74" fmla="*/ 3 w 31"/>
                <a:gd name="T7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33">
                  <a:moveTo>
                    <a:pt x="27" y="33"/>
                  </a:moveTo>
                  <a:cubicBezTo>
                    <a:pt x="26" y="32"/>
                    <a:pt x="26" y="32"/>
                    <a:pt x="26" y="32"/>
                  </a:cubicBezTo>
                  <a:cubicBezTo>
                    <a:pt x="25" y="31"/>
                    <a:pt x="24" y="30"/>
                    <a:pt x="23" y="29"/>
                  </a:cubicBezTo>
                  <a:cubicBezTo>
                    <a:pt x="21" y="28"/>
                    <a:pt x="20" y="26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6" y="22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8"/>
                    <a:pt x="13" y="17"/>
                    <a:pt x="12" y="16"/>
                  </a:cubicBezTo>
                  <a:cubicBezTo>
                    <a:pt x="11" y="15"/>
                    <a:pt x="11" y="14"/>
                    <a:pt x="11" y="13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11"/>
                    <a:pt x="9" y="11"/>
                    <a:pt x="8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3" y="5"/>
                    <a:pt x="1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9" y="3"/>
                    <a:pt x="9" y="4"/>
                    <a:pt x="10" y="4"/>
                  </a:cubicBezTo>
                  <a:cubicBezTo>
                    <a:pt x="11" y="6"/>
                    <a:pt x="15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9" y="11"/>
                    <a:pt x="20" y="11"/>
                  </a:cubicBezTo>
                  <a:cubicBezTo>
                    <a:pt x="21" y="12"/>
                    <a:pt x="22" y="12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8"/>
                    <a:pt x="27" y="20"/>
                    <a:pt x="27" y="21"/>
                  </a:cubicBezTo>
                  <a:cubicBezTo>
                    <a:pt x="28" y="21"/>
                    <a:pt x="29" y="22"/>
                    <a:pt x="29" y="22"/>
                  </a:cubicBezTo>
                  <a:cubicBezTo>
                    <a:pt x="31" y="24"/>
                    <a:pt x="30" y="27"/>
                    <a:pt x="30" y="29"/>
                  </a:cubicBezTo>
                  <a:cubicBezTo>
                    <a:pt x="30" y="30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1"/>
                    <a:pt x="28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lnTo>
                    <a:pt x="27" y="33"/>
                  </a:lnTo>
                  <a:close/>
                  <a:moveTo>
                    <a:pt x="2" y="2"/>
                  </a:moveTo>
                  <a:cubicBezTo>
                    <a:pt x="3" y="3"/>
                    <a:pt x="4" y="4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0" y="10"/>
                    <a:pt x="10" y="10"/>
                    <a:pt x="11" y="11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2" y="14"/>
                    <a:pt x="12" y="14"/>
                    <a:pt x="13" y="15"/>
                  </a:cubicBezTo>
                  <a:cubicBezTo>
                    <a:pt x="14" y="16"/>
                    <a:pt x="15" y="18"/>
                    <a:pt x="16" y="19"/>
                  </a:cubicBezTo>
                  <a:cubicBezTo>
                    <a:pt x="16" y="19"/>
                    <a:pt x="16" y="20"/>
                    <a:pt x="16" y="20"/>
                  </a:cubicBezTo>
                  <a:cubicBezTo>
                    <a:pt x="17" y="21"/>
                    <a:pt x="18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5"/>
                    <a:pt x="22" y="27"/>
                    <a:pt x="24" y="28"/>
                  </a:cubicBezTo>
                  <a:cubicBezTo>
                    <a:pt x="24" y="29"/>
                    <a:pt x="25" y="29"/>
                    <a:pt x="26" y="30"/>
                  </a:cubicBezTo>
                  <a:cubicBezTo>
                    <a:pt x="26" y="30"/>
                    <a:pt x="27" y="30"/>
                    <a:pt x="28" y="30"/>
                  </a:cubicBezTo>
                  <a:cubicBezTo>
                    <a:pt x="29" y="30"/>
                    <a:pt x="29" y="29"/>
                    <a:pt x="29" y="29"/>
                  </a:cubicBezTo>
                  <a:cubicBezTo>
                    <a:pt x="29" y="27"/>
                    <a:pt x="29" y="24"/>
                    <a:pt x="28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5" y="19"/>
                    <a:pt x="24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2" y="17"/>
                    <a:pt x="22" y="17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3"/>
                    <a:pt x="20" y="13"/>
                    <a:pt x="19" y="13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4" y="10"/>
                    <a:pt x="9" y="5"/>
                    <a:pt x="9" y="5"/>
                  </a:cubicBezTo>
                  <a:cubicBezTo>
                    <a:pt x="8" y="5"/>
                    <a:pt x="8" y="4"/>
                    <a:pt x="7" y="4"/>
                  </a:cubicBezTo>
                  <a:cubicBezTo>
                    <a:pt x="7" y="3"/>
                    <a:pt x="7" y="3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39" name="Freeform 638"/>
            <p:cNvSpPr/>
            <p:nvPr/>
          </p:nvSpPr>
          <p:spPr bwMode="auto">
            <a:xfrm>
              <a:off x="9299448" y="4293761"/>
              <a:ext cx="272634" cy="242816"/>
            </a:xfrm>
            <a:custGeom>
              <a:avLst/>
              <a:gdLst>
                <a:gd name="T0" fmla="*/ 27 w 27"/>
                <a:gd name="T1" fmla="*/ 13 h 24"/>
                <a:gd name="T2" fmla="*/ 26 w 27"/>
                <a:gd name="T3" fmla="*/ 6 h 24"/>
                <a:gd name="T4" fmla="*/ 18 w 27"/>
                <a:gd name="T5" fmla="*/ 4 h 24"/>
                <a:gd name="T6" fmla="*/ 14 w 27"/>
                <a:gd name="T7" fmla="*/ 6 h 24"/>
                <a:gd name="T8" fmla="*/ 9 w 27"/>
                <a:gd name="T9" fmla="*/ 6 h 24"/>
                <a:gd name="T10" fmla="*/ 9 w 27"/>
                <a:gd name="T11" fmla="*/ 7 h 24"/>
                <a:gd name="T12" fmla="*/ 8 w 27"/>
                <a:gd name="T13" fmla="*/ 3 h 24"/>
                <a:gd name="T14" fmla="*/ 6 w 27"/>
                <a:gd name="T15" fmla="*/ 2 h 24"/>
                <a:gd name="T16" fmla="*/ 0 w 27"/>
                <a:gd name="T17" fmla="*/ 3 h 24"/>
                <a:gd name="T18" fmla="*/ 3 w 27"/>
                <a:gd name="T19" fmla="*/ 5 h 24"/>
                <a:gd name="T20" fmla="*/ 7 w 27"/>
                <a:gd name="T21" fmla="*/ 5 h 24"/>
                <a:gd name="T22" fmla="*/ 2 w 27"/>
                <a:gd name="T23" fmla="*/ 7 h 24"/>
                <a:gd name="T24" fmla="*/ 2 w 27"/>
                <a:gd name="T25" fmla="*/ 7 h 24"/>
                <a:gd name="T26" fmla="*/ 5 w 27"/>
                <a:gd name="T27" fmla="*/ 10 h 24"/>
                <a:gd name="T28" fmla="*/ 7 w 27"/>
                <a:gd name="T29" fmla="*/ 8 h 24"/>
                <a:gd name="T30" fmla="*/ 20 w 27"/>
                <a:gd name="T31" fmla="*/ 18 h 24"/>
                <a:gd name="T32" fmla="*/ 21 w 27"/>
                <a:gd name="T33" fmla="*/ 19 h 24"/>
                <a:gd name="T34" fmla="*/ 21 w 27"/>
                <a:gd name="T35" fmla="*/ 20 h 24"/>
                <a:gd name="T36" fmla="*/ 18 w 27"/>
                <a:gd name="T37" fmla="*/ 22 h 24"/>
                <a:gd name="T38" fmla="*/ 22 w 27"/>
                <a:gd name="T39" fmla="*/ 21 h 24"/>
                <a:gd name="T40" fmla="*/ 27 w 27"/>
                <a:gd name="T41" fmla="*/ 24 h 24"/>
                <a:gd name="T42" fmla="*/ 27 w 27"/>
                <a:gd name="T43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4">
                  <a:moveTo>
                    <a:pt x="27" y="13"/>
                  </a:moveTo>
                  <a:cubicBezTo>
                    <a:pt x="27" y="12"/>
                    <a:pt x="27" y="6"/>
                    <a:pt x="26" y="6"/>
                  </a:cubicBezTo>
                  <a:cubicBezTo>
                    <a:pt x="23" y="6"/>
                    <a:pt x="21" y="5"/>
                    <a:pt x="18" y="4"/>
                  </a:cubicBezTo>
                  <a:cubicBezTo>
                    <a:pt x="18" y="3"/>
                    <a:pt x="14" y="6"/>
                    <a:pt x="14" y="6"/>
                  </a:cubicBezTo>
                  <a:cubicBezTo>
                    <a:pt x="12" y="9"/>
                    <a:pt x="11" y="9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4" y="1"/>
                    <a:pt x="1" y="0"/>
                    <a:pt x="0" y="3"/>
                  </a:cubicBezTo>
                  <a:cubicBezTo>
                    <a:pt x="2" y="3"/>
                    <a:pt x="1" y="5"/>
                    <a:pt x="3" y="5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7"/>
                    <a:pt x="4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8"/>
                    <a:pt x="5" y="9"/>
                    <a:pt x="5" y="10"/>
                  </a:cubicBezTo>
                  <a:cubicBezTo>
                    <a:pt x="5" y="12"/>
                    <a:pt x="7" y="8"/>
                    <a:pt x="7" y="8"/>
                  </a:cubicBezTo>
                  <a:cubicBezTo>
                    <a:pt x="6" y="12"/>
                    <a:pt x="24" y="13"/>
                    <a:pt x="20" y="18"/>
                  </a:cubicBezTo>
                  <a:cubicBezTo>
                    <a:pt x="20" y="18"/>
                    <a:pt x="21" y="18"/>
                    <a:pt x="21" y="19"/>
                  </a:cubicBezTo>
                  <a:cubicBezTo>
                    <a:pt x="21" y="19"/>
                    <a:pt x="21" y="19"/>
                    <a:pt x="21" y="20"/>
                  </a:cubicBezTo>
                  <a:cubicBezTo>
                    <a:pt x="19" y="18"/>
                    <a:pt x="19" y="20"/>
                    <a:pt x="18" y="22"/>
                  </a:cubicBezTo>
                  <a:cubicBezTo>
                    <a:pt x="20" y="22"/>
                    <a:pt x="21" y="21"/>
                    <a:pt x="22" y="21"/>
                  </a:cubicBezTo>
                  <a:cubicBezTo>
                    <a:pt x="24" y="21"/>
                    <a:pt x="26" y="23"/>
                    <a:pt x="27" y="24"/>
                  </a:cubicBezTo>
                  <a:cubicBezTo>
                    <a:pt x="27" y="20"/>
                    <a:pt x="27" y="17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0" name="Freeform 639"/>
            <p:cNvSpPr>
              <a:spLocks noEditPoints="1"/>
            </p:cNvSpPr>
            <p:nvPr/>
          </p:nvSpPr>
          <p:spPr bwMode="auto">
            <a:xfrm>
              <a:off x="9290929" y="4293761"/>
              <a:ext cx="293935" cy="255594"/>
            </a:xfrm>
            <a:custGeom>
              <a:avLst/>
              <a:gdLst>
                <a:gd name="T0" fmla="*/ 28 w 29"/>
                <a:gd name="T1" fmla="*/ 24 h 25"/>
                <a:gd name="T2" fmla="*/ 23 w 29"/>
                <a:gd name="T3" fmla="*/ 22 h 25"/>
                <a:gd name="T4" fmla="*/ 19 w 29"/>
                <a:gd name="T5" fmla="*/ 23 h 25"/>
                <a:gd name="T6" fmla="*/ 18 w 29"/>
                <a:gd name="T7" fmla="*/ 22 h 25"/>
                <a:gd name="T8" fmla="*/ 21 w 29"/>
                <a:gd name="T9" fmla="*/ 19 h 25"/>
                <a:gd name="T10" fmla="*/ 20 w 29"/>
                <a:gd name="T11" fmla="*/ 18 h 25"/>
                <a:gd name="T12" fmla="*/ 21 w 29"/>
                <a:gd name="T13" fmla="*/ 16 h 25"/>
                <a:gd name="T14" fmla="*/ 8 w 29"/>
                <a:gd name="T15" fmla="*/ 10 h 25"/>
                <a:gd name="T16" fmla="*/ 5 w 29"/>
                <a:gd name="T17" fmla="*/ 10 h 25"/>
                <a:gd name="T18" fmla="*/ 3 w 29"/>
                <a:gd name="T19" fmla="*/ 8 h 25"/>
                <a:gd name="T20" fmla="*/ 3 w 29"/>
                <a:gd name="T21" fmla="*/ 6 h 25"/>
                <a:gd name="T22" fmla="*/ 3 w 29"/>
                <a:gd name="T23" fmla="*/ 6 h 25"/>
                <a:gd name="T24" fmla="*/ 1 w 29"/>
                <a:gd name="T25" fmla="*/ 4 h 25"/>
                <a:gd name="T26" fmla="*/ 0 w 29"/>
                <a:gd name="T27" fmla="*/ 3 h 25"/>
                <a:gd name="T28" fmla="*/ 7 w 29"/>
                <a:gd name="T29" fmla="*/ 1 h 25"/>
                <a:gd name="T30" fmla="*/ 10 w 29"/>
                <a:gd name="T31" fmla="*/ 3 h 25"/>
                <a:gd name="T32" fmla="*/ 10 w 29"/>
                <a:gd name="T33" fmla="*/ 5 h 25"/>
                <a:gd name="T34" fmla="*/ 12 w 29"/>
                <a:gd name="T35" fmla="*/ 8 h 25"/>
                <a:gd name="T36" fmla="*/ 19 w 29"/>
                <a:gd name="T37" fmla="*/ 3 h 25"/>
                <a:gd name="T38" fmla="*/ 27 w 29"/>
                <a:gd name="T39" fmla="*/ 6 h 25"/>
                <a:gd name="T40" fmla="*/ 28 w 29"/>
                <a:gd name="T41" fmla="*/ 13 h 25"/>
                <a:gd name="T42" fmla="*/ 29 w 29"/>
                <a:gd name="T43" fmla="*/ 25 h 25"/>
                <a:gd name="T44" fmla="*/ 27 w 29"/>
                <a:gd name="T45" fmla="*/ 22 h 25"/>
                <a:gd name="T46" fmla="*/ 27 w 29"/>
                <a:gd name="T47" fmla="*/ 12 h 25"/>
                <a:gd name="T48" fmla="*/ 19 w 29"/>
                <a:gd name="T49" fmla="*/ 4 h 25"/>
                <a:gd name="T50" fmla="*/ 12 w 29"/>
                <a:gd name="T51" fmla="*/ 9 h 25"/>
                <a:gd name="T52" fmla="*/ 10 w 29"/>
                <a:gd name="T53" fmla="*/ 9 h 25"/>
                <a:gd name="T54" fmla="*/ 9 w 29"/>
                <a:gd name="T55" fmla="*/ 6 h 25"/>
                <a:gd name="T56" fmla="*/ 6 w 29"/>
                <a:gd name="T57" fmla="*/ 10 h 25"/>
                <a:gd name="T58" fmla="*/ 9 w 29"/>
                <a:gd name="T59" fmla="*/ 8 h 25"/>
                <a:gd name="T60" fmla="*/ 22 w 29"/>
                <a:gd name="T61" fmla="*/ 16 h 25"/>
                <a:gd name="T62" fmla="*/ 22 w 29"/>
                <a:gd name="T63" fmla="*/ 18 h 25"/>
                <a:gd name="T64" fmla="*/ 23 w 29"/>
                <a:gd name="T65" fmla="*/ 19 h 25"/>
                <a:gd name="T66" fmla="*/ 23 w 29"/>
                <a:gd name="T67" fmla="*/ 20 h 25"/>
                <a:gd name="T68" fmla="*/ 21 w 29"/>
                <a:gd name="T69" fmla="*/ 20 h 25"/>
                <a:gd name="T70" fmla="*/ 21 w 29"/>
                <a:gd name="T71" fmla="*/ 21 h 25"/>
                <a:gd name="T72" fmla="*/ 22 w 29"/>
                <a:gd name="T73" fmla="*/ 20 h 25"/>
                <a:gd name="T74" fmla="*/ 2 w 29"/>
                <a:gd name="T75" fmla="*/ 3 h 25"/>
                <a:gd name="T76" fmla="*/ 4 w 29"/>
                <a:gd name="T77" fmla="*/ 5 h 25"/>
                <a:gd name="T78" fmla="*/ 8 w 29"/>
                <a:gd name="T79" fmla="*/ 4 h 25"/>
                <a:gd name="T80" fmla="*/ 9 w 29"/>
                <a:gd name="T81" fmla="*/ 4 h 25"/>
                <a:gd name="T82" fmla="*/ 9 w 29"/>
                <a:gd name="T83" fmla="*/ 3 h 25"/>
                <a:gd name="T84" fmla="*/ 7 w 29"/>
                <a:gd name="T85" fmla="*/ 2 h 25"/>
                <a:gd name="T86" fmla="*/ 2 w 29"/>
                <a:gd name="T87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25">
                  <a:moveTo>
                    <a:pt x="29" y="25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3"/>
                    <a:pt x="25" y="22"/>
                    <a:pt x="23" y="22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21" y="22"/>
                    <a:pt x="20" y="22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7"/>
                    <a:pt x="21" y="16"/>
                    <a:pt x="21" y="16"/>
                  </a:cubicBezTo>
                  <a:cubicBezTo>
                    <a:pt x="20" y="15"/>
                    <a:pt x="17" y="14"/>
                    <a:pt x="15" y="13"/>
                  </a:cubicBezTo>
                  <a:cubicBezTo>
                    <a:pt x="12" y="12"/>
                    <a:pt x="9" y="11"/>
                    <a:pt x="8" y="10"/>
                  </a:cubicBezTo>
                  <a:cubicBezTo>
                    <a:pt x="8" y="10"/>
                    <a:pt x="7" y="11"/>
                    <a:pt x="6" y="11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4" y="6"/>
                    <a:pt x="18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2" y="4"/>
                    <a:pt x="24" y="5"/>
                    <a:pt x="27" y="6"/>
                  </a:cubicBezTo>
                  <a:cubicBezTo>
                    <a:pt x="28" y="6"/>
                    <a:pt x="29" y="7"/>
                    <a:pt x="28" y="12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8" y="17"/>
                    <a:pt x="28" y="21"/>
                    <a:pt x="29" y="24"/>
                  </a:cubicBezTo>
                  <a:lnTo>
                    <a:pt x="29" y="25"/>
                  </a:lnTo>
                  <a:close/>
                  <a:moveTo>
                    <a:pt x="23" y="20"/>
                  </a:moveTo>
                  <a:cubicBezTo>
                    <a:pt x="25" y="20"/>
                    <a:pt x="26" y="21"/>
                    <a:pt x="27" y="22"/>
                  </a:cubicBezTo>
                  <a:cubicBezTo>
                    <a:pt x="27" y="19"/>
                    <a:pt x="27" y="16"/>
                    <a:pt x="27" y="13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1"/>
                    <a:pt x="27" y="8"/>
                    <a:pt x="27" y="7"/>
                  </a:cubicBezTo>
                  <a:cubicBezTo>
                    <a:pt x="24" y="6"/>
                    <a:pt x="22" y="6"/>
                    <a:pt x="19" y="4"/>
                  </a:cubicBezTo>
                  <a:cubicBezTo>
                    <a:pt x="18" y="4"/>
                    <a:pt x="15" y="6"/>
                    <a:pt x="15" y="7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9"/>
                    <a:pt x="11" y="9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12" y="11"/>
                    <a:pt x="15" y="12"/>
                  </a:cubicBezTo>
                  <a:cubicBezTo>
                    <a:pt x="18" y="13"/>
                    <a:pt x="22" y="14"/>
                    <a:pt x="22" y="16"/>
                  </a:cubicBezTo>
                  <a:cubicBezTo>
                    <a:pt x="22" y="17"/>
                    <a:pt x="22" y="17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lose/>
                  <a:moveTo>
                    <a:pt x="21" y="20"/>
                  </a:moveTo>
                  <a:cubicBezTo>
                    <a:pt x="21" y="20"/>
                    <a:pt x="20" y="20"/>
                    <a:pt x="20" y="21"/>
                  </a:cubicBezTo>
                  <a:cubicBezTo>
                    <a:pt x="20" y="21"/>
                    <a:pt x="21" y="21"/>
                    <a:pt x="21" y="21"/>
                  </a:cubicBezTo>
                  <a:cubicBezTo>
                    <a:pt x="21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7" y="5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1" name="Freeform 640"/>
            <p:cNvSpPr/>
            <p:nvPr/>
          </p:nvSpPr>
          <p:spPr bwMode="auto">
            <a:xfrm>
              <a:off x="9090714" y="4323582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2" name="Freeform 641"/>
            <p:cNvSpPr/>
            <p:nvPr/>
          </p:nvSpPr>
          <p:spPr bwMode="auto">
            <a:xfrm>
              <a:off x="9056635" y="4315062"/>
              <a:ext cx="51118" cy="21301"/>
            </a:xfrm>
            <a:custGeom>
              <a:avLst/>
              <a:gdLst>
                <a:gd name="T0" fmla="*/ 3 w 5"/>
                <a:gd name="T1" fmla="*/ 2 h 2"/>
                <a:gd name="T2" fmla="*/ 3 w 5"/>
                <a:gd name="T3" fmla="*/ 2 h 2"/>
                <a:gd name="T4" fmla="*/ 0 w 5"/>
                <a:gd name="T5" fmla="*/ 2 h 2"/>
                <a:gd name="T6" fmla="*/ 5 w 5"/>
                <a:gd name="T7" fmla="*/ 0 h 2"/>
                <a:gd name="T8" fmla="*/ 4 w 5"/>
                <a:gd name="T9" fmla="*/ 1 h 2"/>
                <a:gd name="T10" fmla="*/ 3 w 5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3" name="Freeform 642"/>
            <p:cNvSpPr/>
            <p:nvPr/>
          </p:nvSpPr>
          <p:spPr bwMode="auto">
            <a:xfrm>
              <a:off x="9077933" y="4323582"/>
              <a:ext cx="12781" cy="1278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4" name="Freeform 643"/>
            <p:cNvSpPr/>
            <p:nvPr/>
          </p:nvSpPr>
          <p:spPr bwMode="auto">
            <a:xfrm>
              <a:off x="9069413" y="4315062"/>
              <a:ext cx="21301" cy="29821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1 w 2"/>
                <a:gd name="T5" fmla="*/ 0 h 3"/>
                <a:gd name="T6" fmla="*/ 1 w 2"/>
                <a:gd name="T7" fmla="*/ 0 h 3"/>
                <a:gd name="T8" fmla="*/ 1 w 2"/>
                <a:gd name="T9" fmla="*/ 0 h 3"/>
                <a:gd name="T10" fmla="*/ 1 w 2"/>
                <a:gd name="T11" fmla="*/ 0 h 3"/>
                <a:gd name="T12" fmla="*/ 2 w 2"/>
                <a:gd name="T13" fmla="*/ 1 h 3"/>
                <a:gd name="T14" fmla="*/ 2 w 2"/>
                <a:gd name="T15" fmla="*/ 1 h 3"/>
                <a:gd name="T16" fmla="*/ 2 w 2"/>
                <a:gd name="T17" fmla="*/ 1 h 3"/>
                <a:gd name="T18" fmla="*/ 1 w 2"/>
                <a:gd name="T19" fmla="*/ 2 h 3"/>
                <a:gd name="T20" fmla="*/ 1 w 2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5" name="Freeform 644"/>
            <p:cNvSpPr/>
            <p:nvPr/>
          </p:nvSpPr>
          <p:spPr bwMode="auto">
            <a:xfrm>
              <a:off x="8958657" y="4242642"/>
              <a:ext cx="212996" cy="204475"/>
            </a:xfrm>
            <a:custGeom>
              <a:avLst/>
              <a:gdLst>
                <a:gd name="T0" fmla="*/ 7 w 21"/>
                <a:gd name="T1" fmla="*/ 1 h 20"/>
                <a:gd name="T2" fmla="*/ 4 w 21"/>
                <a:gd name="T3" fmla="*/ 4 h 20"/>
                <a:gd name="T4" fmla="*/ 2 w 21"/>
                <a:gd name="T5" fmla="*/ 11 h 20"/>
                <a:gd name="T6" fmla="*/ 4 w 21"/>
                <a:gd name="T7" fmla="*/ 16 h 20"/>
                <a:gd name="T8" fmla="*/ 4 w 21"/>
                <a:gd name="T9" fmla="*/ 20 h 20"/>
                <a:gd name="T10" fmla="*/ 6 w 21"/>
                <a:gd name="T11" fmla="*/ 18 h 20"/>
                <a:gd name="T12" fmla="*/ 7 w 21"/>
                <a:gd name="T13" fmla="*/ 12 h 20"/>
                <a:gd name="T14" fmla="*/ 9 w 21"/>
                <a:gd name="T15" fmla="*/ 17 h 20"/>
                <a:gd name="T16" fmla="*/ 11 w 21"/>
                <a:gd name="T17" fmla="*/ 16 h 20"/>
                <a:gd name="T18" fmla="*/ 11 w 21"/>
                <a:gd name="T19" fmla="*/ 15 h 20"/>
                <a:gd name="T20" fmla="*/ 11 w 21"/>
                <a:gd name="T21" fmla="*/ 13 h 20"/>
                <a:gd name="T22" fmla="*/ 8 w 21"/>
                <a:gd name="T23" fmla="*/ 9 h 20"/>
                <a:gd name="T24" fmla="*/ 14 w 21"/>
                <a:gd name="T25" fmla="*/ 7 h 20"/>
                <a:gd name="T26" fmla="*/ 5 w 21"/>
                <a:gd name="T27" fmla="*/ 4 h 20"/>
                <a:gd name="T28" fmla="*/ 18 w 21"/>
                <a:gd name="T29" fmla="*/ 0 h 20"/>
                <a:gd name="T30" fmla="*/ 7 w 21"/>
                <a:gd name="T3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0">
                  <a:moveTo>
                    <a:pt x="7" y="1"/>
                  </a:moveTo>
                  <a:cubicBezTo>
                    <a:pt x="6" y="3"/>
                    <a:pt x="5" y="2"/>
                    <a:pt x="4" y="4"/>
                  </a:cubicBezTo>
                  <a:cubicBezTo>
                    <a:pt x="3" y="6"/>
                    <a:pt x="3" y="9"/>
                    <a:pt x="2" y="11"/>
                  </a:cubicBezTo>
                  <a:cubicBezTo>
                    <a:pt x="0" y="14"/>
                    <a:pt x="4" y="13"/>
                    <a:pt x="4" y="16"/>
                  </a:cubicBezTo>
                  <a:cubicBezTo>
                    <a:pt x="3" y="17"/>
                    <a:pt x="2" y="19"/>
                    <a:pt x="4" y="20"/>
                  </a:cubicBezTo>
                  <a:cubicBezTo>
                    <a:pt x="5" y="20"/>
                    <a:pt x="6" y="19"/>
                    <a:pt x="6" y="18"/>
                  </a:cubicBezTo>
                  <a:cubicBezTo>
                    <a:pt x="6" y="17"/>
                    <a:pt x="5" y="11"/>
                    <a:pt x="7" y="12"/>
                  </a:cubicBezTo>
                  <a:cubicBezTo>
                    <a:pt x="7" y="12"/>
                    <a:pt x="9" y="16"/>
                    <a:pt x="9" y="17"/>
                  </a:cubicBezTo>
                  <a:cubicBezTo>
                    <a:pt x="9" y="18"/>
                    <a:pt x="10" y="17"/>
                    <a:pt x="11" y="16"/>
                  </a:cubicBezTo>
                  <a:cubicBezTo>
                    <a:pt x="13" y="16"/>
                    <a:pt x="11" y="16"/>
                    <a:pt x="11" y="15"/>
                  </a:cubicBezTo>
                  <a:cubicBezTo>
                    <a:pt x="11" y="16"/>
                    <a:pt x="11" y="13"/>
                    <a:pt x="11" y="13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11" y="10"/>
                    <a:pt x="11" y="7"/>
                    <a:pt x="14" y="7"/>
                  </a:cubicBezTo>
                  <a:cubicBezTo>
                    <a:pt x="13" y="4"/>
                    <a:pt x="4" y="13"/>
                    <a:pt x="5" y="4"/>
                  </a:cubicBezTo>
                  <a:cubicBezTo>
                    <a:pt x="6" y="2"/>
                    <a:pt x="21" y="5"/>
                    <a:pt x="18" y="0"/>
                  </a:cubicBezTo>
                  <a:cubicBezTo>
                    <a:pt x="14" y="3"/>
                    <a:pt x="12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6" name="Freeform 645"/>
            <p:cNvSpPr>
              <a:spLocks noEditPoints="1"/>
            </p:cNvSpPr>
            <p:nvPr/>
          </p:nvSpPr>
          <p:spPr bwMode="auto">
            <a:xfrm>
              <a:off x="8958657" y="4234122"/>
              <a:ext cx="191697" cy="221515"/>
            </a:xfrm>
            <a:custGeom>
              <a:avLst/>
              <a:gdLst>
                <a:gd name="T0" fmla="*/ 3 w 19"/>
                <a:gd name="T1" fmla="*/ 21 h 22"/>
                <a:gd name="T2" fmla="*/ 3 w 19"/>
                <a:gd name="T3" fmla="*/ 17 h 22"/>
                <a:gd name="T4" fmla="*/ 2 w 19"/>
                <a:gd name="T5" fmla="*/ 11 h 22"/>
                <a:gd name="T6" fmla="*/ 3 w 19"/>
                <a:gd name="T7" fmla="*/ 5 h 22"/>
                <a:gd name="T8" fmla="*/ 7 w 19"/>
                <a:gd name="T9" fmla="*/ 2 h 22"/>
                <a:gd name="T10" fmla="*/ 8 w 19"/>
                <a:gd name="T11" fmla="*/ 2 h 22"/>
                <a:gd name="T12" fmla="*/ 18 w 19"/>
                <a:gd name="T13" fmla="*/ 0 h 22"/>
                <a:gd name="T14" fmla="*/ 19 w 19"/>
                <a:gd name="T15" fmla="*/ 3 h 22"/>
                <a:gd name="T16" fmla="*/ 6 w 19"/>
                <a:gd name="T17" fmla="*/ 6 h 22"/>
                <a:gd name="T18" fmla="*/ 7 w 19"/>
                <a:gd name="T19" fmla="*/ 8 h 22"/>
                <a:gd name="T20" fmla="*/ 13 w 19"/>
                <a:gd name="T21" fmla="*/ 7 h 22"/>
                <a:gd name="T22" fmla="*/ 14 w 19"/>
                <a:gd name="T23" fmla="*/ 9 h 22"/>
                <a:gd name="T24" fmla="*/ 12 w 19"/>
                <a:gd name="T25" fmla="*/ 10 h 22"/>
                <a:gd name="T26" fmla="*/ 10 w 19"/>
                <a:gd name="T27" fmla="*/ 12 h 22"/>
                <a:gd name="T28" fmla="*/ 11 w 19"/>
                <a:gd name="T29" fmla="*/ 13 h 22"/>
                <a:gd name="T30" fmla="*/ 11 w 19"/>
                <a:gd name="T31" fmla="*/ 14 h 22"/>
                <a:gd name="T32" fmla="*/ 12 w 19"/>
                <a:gd name="T33" fmla="*/ 16 h 22"/>
                <a:gd name="T34" fmla="*/ 12 w 19"/>
                <a:gd name="T35" fmla="*/ 17 h 22"/>
                <a:gd name="T36" fmla="*/ 13 w 19"/>
                <a:gd name="T37" fmla="*/ 17 h 22"/>
                <a:gd name="T38" fmla="*/ 11 w 19"/>
                <a:gd name="T39" fmla="*/ 18 h 22"/>
                <a:gd name="T40" fmla="*/ 8 w 19"/>
                <a:gd name="T41" fmla="*/ 18 h 22"/>
                <a:gd name="T42" fmla="*/ 6 w 19"/>
                <a:gd name="T43" fmla="*/ 13 h 22"/>
                <a:gd name="T44" fmla="*/ 6 w 19"/>
                <a:gd name="T45" fmla="*/ 19 h 22"/>
                <a:gd name="T46" fmla="*/ 5 w 19"/>
                <a:gd name="T47" fmla="*/ 22 h 22"/>
                <a:gd name="T48" fmla="*/ 4 w 19"/>
                <a:gd name="T49" fmla="*/ 6 h 22"/>
                <a:gd name="T50" fmla="*/ 3 w 19"/>
                <a:gd name="T51" fmla="*/ 12 h 22"/>
                <a:gd name="T52" fmla="*/ 4 w 19"/>
                <a:gd name="T53" fmla="*/ 17 h 22"/>
                <a:gd name="T54" fmla="*/ 4 w 19"/>
                <a:gd name="T55" fmla="*/ 20 h 22"/>
                <a:gd name="T56" fmla="*/ 5 w 19"/>
                <a:gd name="T57" fmla="*/ 19 h 22"/>
                <a:gd name="T58" fmla="*/ 5 w 19"/>
                <a:gd name="T59" fmla="*/ 12 h 22"/>
                <a:gd name="T60" fmla="*/ 7 w 19"/>
                <a:gd name="T61" fmla="*/ 12 h 22"/>
                <a:gd name="T62" fmla="*/ 8 w 19"/>
                <a:gd name="T63" fmla="*/ 13 h 22"/>
                <a:gd name="T64" fmla="*/ 9 w 19"/>
                <a:gd name="T65" fmla="*/ 18 h 22"/>
                <a:gd name="T66" fmla="*/ 11 w 19"/>
                <a:gd name="T67" fmla="*/ 17 h 22"/>
                <a:gd name="T68" fmla="*/ 11 w 19"/>
                <a:gd name="T69" fmla="*/ 17 h 22"/>
                <a:gd name="T70" fmla="*/ 8 w 19"/>
                <a:gd name="T71" fmla="*/ 11 h 22"/>
                <a:gd name="T72" fmla="*/ 5 w 19"/>
                <a:gd name="T73" fmla="*/ 9 h 22"/>
                <a:gd name="T74" fmla="*/ 5 w 19"/>
                <a:gd name="T75" fmla="*/ 5 h 22"/>
                <a:gd name="T76" fmla="*/ 8 w 19"/>
                <a:gd name="T77" fmla="*/ 10 h 22"/>
                <a:gd name="T78" fmla="*/ 11 w 19"/>
                <a:gd name="T79" fmla="*/ 8 h 22"/>
                <a:gd name="T80" fmla="*/ 8 w 19"/>
                <a:gd name="T81" fmla="*/ 10 h 22"/>
                <a:gd name="T82" fmla="*/ 6 w 19"/>
                <a:gd name="T83" fmla="*/ 4 h 22"/>
                <a:gd name="T84" fmla="*/ 11 w 19"/>
                <a:gd name="T85" fmla="*/ 4 h 22"/>
                <a:gd name="T86" fmla="*/ 8 w 19"/>
                <a:gd name="T87" fmla="*/ 3 h 22"/>
                <a:gd name="T88" fmla="*/ 14 w 19"/>
                <a:gd name="T89" fmla="*/ 4 h 22"/>
                <a:gd name="T90" fmla="*/ 18 w 19"/>
                <a:gd name="T9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" h="22">
                  <a:moveTo>
                    <a:pt x="5" y="22"/>
                  </a:moveTo>
                  <a:cubicBezTo>
                    <a:pt x="4" y="22"/>
                    <a:pt x="4" y="21"/>
                    <a:pt x="3" y="21"/>
                  </a:cubicBezTo>
                  <a:cubicBezTo>
                    <a:pt x="2" y="20"/>
                    <a:pt x="2" y="18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6"/>
                    <a:pt x="2" y="15"/>
                  </a:cubicBezTo>
                  <a:cubicBezTo>
                    <a:pt x="2" y="15"/>
                    <a:pt x="0" y="14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3"/>
                    <a:pt x="14" y="3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3"/>
                  </a:cubicBezTo>
                  <a:cubicBezTo>
                    <a:pt x="18" y="5"/>
                    <a:pt x="14" y="5"/>
                    <a:pt x="11" y="5"/>
                  </a:cubicBezTo>
                  <a:cubicBezTo>
                    <a:pt x="9" y="5"/>
                    <a:pt x="6" y="5"/>
                    <a:pt x="6" y="6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9" y="8"/>
                    <a:pt x="10" y="8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2" y="9"/>
                    <a:pt x="12" y="10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3" y="17"/>
                    <a:pt x="13" y="17"/>
                  </a:cubicBezTo>
                  <a:cubicBezTo>
                    <a:pt x="12" y="18"/>
                    <a:pt x="12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0" y="19"/>
                    <a:pt x="9" y="19"/>
                  </a:cubicBezTo>
                  <a:cubicBezTo>
                    <a:pt x="9" y="19"/>
                    <a:pt x="8" y="19"/>
                    <a:pt x="8" y="18"/>
                  </a:cubicBezTo>
                  <a:cubicBezTo>
                    <a:pt x="8" y="18"/>
                    <a:pt x="7" y="16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4"/>
                    <a:pt x="6" y="17"/>
                    <a:pt x="6" y="18"/>
                  </a:cubicBezTo>
                  <a:cubicBezTo>
                    <a:pt x="6" y="18"/>
                    <a:pt x="6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5" y="21"/>
                    <a:pt x="5" y="22"/>
                    <a:pt x="5" y="22"/>
                  </a:cubicBezTo>
                  <a:close/>
                  <a:moveTo>
                    <a:pt x="5" y="5"/>
                  </a:moveTo>
                  <a:cubicBezTo>
                    <a:pt x="5" y="5"/>
                    <a:pt x="4" y="6"/>
                    <a:pt x="4" y="6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4" y="15"/>
                    <a:pt x="5" y="15"/>
                    <a:pt x="4" y="17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4" y="19"/>
                    <a:pt x="3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ubicBezTo>
                    <a:pt x="5" y="16"/>
                    <a:pt x="5" y="13"/>
                    <a:pt x="5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4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10" y="18"/>
                    <a:pt x="10" y="17"/>
                    <a:pt x="10" y="17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6"/>
                    <a:pt x="10" y="15"/>
                    <a:pt x="10" y="14"/>
                  </a:cubicBezTo>
                  <a:cubicBezTo>
                    <a:pt x="9" y="13"/>
                    <a:pt x="9" y="12"/>
                    <a:pt x="8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0"/>
                    <a:pt x="5" y="9"/>
                  </a:cubicBezTo>
                  <a:cubicBezTo>
                    <a:pt x="4" y="8"/>
                    <a:pt x="4" y="7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1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10" y="9"/>
                    <a:pt x="11" y="9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9" y="9"/>
                    <a:pt x="9" y="9"/>
                    <a:pt x="8" y="10"/>
                  </a:cubicBezTo>
                  <a:close/>
                  <a:moveTo>
                    <a:pt x="8" y="3"/>
                  </a:moveTo>
                  <a:cubicBezTo>
                    <a:pt x="7" y="3"/>
                    <a:pt x="7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8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0" y="4"/>
                    <a:pt x="9" y="3"/>
                    <a:pt x="8" y="3"/>
                  </a:cubicBezTo>
                  <a:close/>
                  <a:moveTo>
                    <a:pt x="18" y="2"/>
                  </a:moveTo>
                  <a:cubicBezTo>
                    <a:pt x="16" y="3"/>
                    <a:pt x="15" y="3"/>
                    <a:pt x="14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8" y="3"/>
                    <a:pt x="18" y="2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7" name="Freeform 646"/>
            <p:cNvSpPr/>
            <p:nvPr/>
          </p:nvSpPr>
          <p:spPr bwMode="auto">
            <a:xfrm>
              <a:off x="8805299" y="4468419"/>
              <a:ext cx="42599" cy="17039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1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2" y="1"/>
                    <a:pt x="3" y="0"/>
                    <a:pt x="4" y="1"/>
                  </a:cubicBezTo>
                  <a:cubicBezTo>
                    <a:pt x="3" y="2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8" name="Freeform 647"/>
            <p:cNvSpPr/>
            <p:nvPr/>
          </p:nvSpPr>
          <p:spPr bwMode="auto">
            <a:xfrm>
              <a:off x="8796779" y="4468419"/>
              <a:ext cx="59638" cy="17039"/>
            </a:xfrm>
            <a:custGeom>
              <a:avLst/>
              <a:gdLst>
                <a:gd name="T0" fmla="*/ 3 w 6"/>
                <a:gd name="T1" fmla="*/ 2 h 2"/>
                <a:gd name="T2" fmla="*/ 1 w 6"/>
                <a:gd name="T3" fmla="*/ 1 h 2"/>
                <a:gd name="T4" fmla="*/ 0 w 6"/>
                <a:gd name="T5" fmla="*/ 0 h 2"/>
                <a:gd name="T6" fmla="*/ 1 w 6"/>
                <a:gd name="T7" fmla="*/ 0 h 2"/>
                <a:gd name="T8" fmla="*/ 2 w 6"/>
                <a:gd name="T9" fmla="*/ 0 h 2"/>
                <a:gd name="T10" fmla="*/ 3 w 6"/>
                <a:gd name="T11" fmla="*/ 0 h 2"/>
                <a:gd name="T12" fmla="*/ 5 w 6"/>
                <a:gd name="T13" fmla="*/ 1 h 2"/>
                <a:gd name="T14" fmla="*/ 6 w 6"/>
                <a:gd name="T15" fmla="*/ 2 h 2"/>
                <a:gd name="T16" fmla="*/ 5 w 6"/>
                <a:gd name="T17" fmla="*/ 2 h 2"/>
                <a:gd name="T18" fmla="*/ 3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cubicBezTo>
                    <a:pt x="2" y="2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49" name="Freeform 648"/>
            <p:cNvSpPr/>
            <p:nvPr/>
          </p:nvSpPr>
          <p:spPr bwMode="auto">
            <a:xfrm>
              <a:off x="8856419" y="4506756"/>
              <a:ext cx="29821" cy="21301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0 w 3"/>
                <a:gd name="T5" fmla="*/ 1 h 2"/>
                <a:gd name="T6" fmla="*/ 0 w 3"/>
                <a:gd name="T7" fmla="*/ 0 h 2"/>
                <a:gd name="T8" fmla="*/ 1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3" y="0"/>
                    <a:pt x="3" y="1"/>
                    <a:pt x="2" y="2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0" name="Freeform 649"/>
            <p:cNvSpPr/>
            <p:nvPr/>
          </p:nvSpPr>
          <p:spPr bwMode="auto">
            <a:xfrm>
              <a:off x="8847899" y="4498236"/>
              <a:ext cx="38340" cy="3834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3 h 4"/>
                <a:gd name="T4" fmla="*/ 1 w 4"/>
                <a:gd name="T5" fmla="*/ 2 h 4"/>
                <a:gd name="T6" fmla="*/ 0 w 4"/>
                <a:gd name="T7" fmla="*/ 2 h 4"/>
                <a:gd name="T8" fmla="*/ 0 w 4"/>
                <a:gd name="T9" fmla="*/ 0 h 4"/>
                <a:gd name="T10" fmla="*/ 3 w 4"/>
                <a:gd name="T11" fmla="*/ 0 h 4"/>
                <a:gd name="T12" fmla="*/ 4 w 4"/>
                <a:gd name="T13" fmla="*/ 1 h 4"/>
                <a:gd name="T14" fmla="*/ 3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4" y="2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1" name="Freeform 650"/>
            <p:cNvSpPr/>
            <p:nvPr/>
          </p:nvSpPr>
          <p:spPr bwMode="auto">
            <a:xfrm>
              <a:off x="8975696" y="4536577"/>
              <a:ext cx="51118" cy="29821"/>
            </a:xfrm>
            <a:custGeom>
              <a:avLst/>
              <a:gdLst>
                <a:gd name="T0" fmla="*/ 2 w 5"/>
                <a:gd name="T1" fmla="*/ 0 h 3"/>
                <a:gd name="T2" fmla="*/ 5 w 5"/>
                <a:gd name="T3" fmla="*/ 2 h 3"/>
                <a:gd name="T4" fmla="*/ 0 w 5"/>
                <a:gd name="T5" fmla="*/ 1 h 3"/>
                <a:gd name="T6" fmla="*/ 2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4" y="3"/>
                    <a:pt x="0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2" name="Freeform 651"/>
            <p:cNvSpPr>
              <a:spLocks noEditPoints="1"/>
            </p:cNvSpPr>
            <p:nvPr/>
          </p:nvSpPr>
          <p:spPr bwMode="auto">
            <a:xfrm>
              <a:off x="8967176" y="4536577"/>
              <a:ext cx="72419" cy="29821"/>
            </a:xfrm>
            <a:custGeom>
              <a:avLst/>
              <a:gdLst>
                <a:gd name="T0" fmla="*/ 5 w 7"/>
                <a:gd name="T1" fmla="*/ 3 h 3"/>
                <a:gd name="T2" fmla="*/ 0 w 7"/>
                <a:gd name="T3" fmla="*/ 1 h 3"/>
                <a:gd name="T4" fmla="*/ 0 w 7"/>
                <a:gd name="T5" fmla="*/ 0 h 3"/>
                <a:gd name="T6" fmla="*/ 1 w 7"/>
                <a:gd name="T7" fmla="*/ 0 h 3"/>
                <a:gd name="T8" fmla="*/ 2 w 7"/>
                <a:gd name="T9" fmla="*/ 0 h 3"/>
                <a:gd name="T10" fmla="*/ 3 w 7"/>
                <a:gd name="T11" fmla="*/ 0 h 3"/>
                <a:gd name="T12" fmla="*/ 4 w 7"/>
                <a:gd name="T13" fmla="*/ 0 h 3"/>
                <a:gd name="T14" fmla="*/ 6 w 7"/>
                <a:gd name="T15" fmla="*/ 2 h 3"/>
                <a:gd name="T16" fmla="*/ 7 w 7"/>
                <a:gd name="T17" fmla="*/ 3 h 3"/>
                <a:gd name="T18" fmla="*/ 6 w 7"/>
                <a:gd name="T19" fmla="*/ 3 h 3"/>
                <a:gd name="T20" fmla="*/ 5 w 7"/>
                <a:gd name="T21" fmla="*/ 3 h 3"/>
                <a:gd name="T22" fmla="*/ 2 w 7"/>
                <a:gd name="T23" fmla="*/ 1 h 3"/>
                <a:gd name="T24" fmla="*/ 5 w 7"/>
                <a:gd name="T25" fmla="*/ 2 h 3"/>
                <a:gd name="T26" fmla="*/ 3 w 7"/>
                <a:gd name="T27" fmla="*/ 1 h 3"/>
                <a:gd name="T28" fmla="*/ 2 w 7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3" y="3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lose/>
                  <a:moveTo>
                    <a:pt x="2" y="1"/>
                  </a:moveTo>
                  <a:cubicBezTo>
                    <a:pt x="3" y="2"/>
                    <a:pt x="4" y="2"/>
                    <a:pt x="5" y="2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3" name="Freeform 652"/>
            <p:cNvSpPr/>
            <p:nvPr/>
          </p:nvSpPr>
          <p:spPr bwMode="auto">
            <a:xfrm>
              <a:off x="8996997" y="4506756"/>
              <a:ext cx="93718" cy="29821"/>
            </a:xfrm>
            <a:custGeom>
              <a:avLst/>
              <a:gdLst>
                <a:gd name="T0" fmla="*/ 0 w 9"/>
                <a:gd name="T1" fmla="*/ 1 h 3"/>
                <a:gd name="T2" fmla="*/ 8 w 9"/>
                <a:gd name="T3" fmla="*/ 0 h 3"/>
                <a:gd name="T4" fmla="*/ 0 w 9"/>
                <a:gd name="T5" fmla="*/ 2 h 3"/>
                <a:gd name="T6" fmla="*/ 0 w 9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2" y="0"/>
                    <a:pt x="8" y="3"/>
                    <a:pt x="8" y="0"/>
                  </a:cubicBezTo>
                  <a:cubicBezTo>
                    <a:pt x="9" y="3"/>
                    <a:pt x="2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4" name="Freeform 653"/>
            <p:cNvSpPr>
              <a:spLocks noEditPoints="1"/>
            </p:cNvSpPr>
            <p:nvPr/>
          </p:nvSpPr>
          <p:spPr bwMode="auto">
            <a:xfrm>
              <a:off x="8988477" y="4476938"/>
              <a:ext cx="102238" cy="59638"/>
            </a:xfrm>
            <a:custGeom>
              <a:avLst/>
              <a:gdLst>
                <a:gd name="T0" fmla="*/ 5 w 10"/>
                <a:gd name="T1" fmla="*/ 6 h 6"/>
                <a:gd name="T2" fmla="*/ 1 w 10"/>
                <a:gd name="T3" fmla="*/ 6 h 6"/>
                <a:gd name="T4" fmla="*/ 0 w 10"/>
                <a:gd name="T5" fmla="*/ 6 h 6"/>
                <a:gd name="T6" fmla="*/ 1 w 10"/>
                <a:gd name="T7" fmla="*/ 5 h 6"/>
                <a:gd name="T8" fmla="*/ 1 w 10"/>
                <a:gd name="T9" fmla="*/ 4 h 6"/>
                <a:gd name="T10" fmla="*/ 1 w 10"/>
                <a:gd name="T11" fmla="*/ 4 h 6"/>
                <a:gd name="T12" fmla="*/ 1 w 10"/>
                <a:gd name="T13" fmla="*/ 3 h 6"/>
                <a:gd name="T14" fmla="*/ 5 w 10"/>
                <a:gd name="T15" fmla="*/ 3 h 6"/>
                <a:gd name="T16" fmla="*/ 7 w 10"/>
                <a:gd name="T17" fmla="*/ 4 h 6"/>
                <a:gd name="T18" fmla="*/ 8 w 10"/>
                <a:gd name="T19" fmla="*/ 3 h 6"/>
                <a:gd name="T20" fmla="*/ 9 w 10"/>
                <a:gd name="T21" fmla="*/ 0 h 6"/>
                <a:gd name="T22" fmla="*/ 10 w 10"/>
                <a:gd name="T23" fmla="*/ 3 h 6"/>
                <a:gd name="T24" fmla="*/ 10 w 10"/>
                <a:gd name="T25" fmla="*/ 4 h 6"/>
                <a:gd name="T26" fmla="*/ 5 w 10"/>
                <a:gd name="T27" fmla="*/ 6 h 6"/>
                <a:gd name="T28" fmla="*/ 2 w 10"/>
                <a:gd name="T29" fmla="*/ 4 h 6"/>
                <a:gd name="T30" fmla="*/ 4 w 10"/>
                <a:gd name="T31" fmla="*/ 4 h 6"/>
                <a:gd name="T32" fmla="*/ 2 w 10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3" y="6"/>
                    <a:pt x="2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7" y="6"/>
                    <a:pt x="5" y="6"/>
                  </a:cubicBezTo>
                  <a:close/>
                  <a:moveTo>
                    <a:pt x="2" y="4"/>
                  </a:moveTo>
                  <a:cubicBezTo>
                    <a:pt x="3" y="4"/>
                    <a:pt x="3" y="4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5" name="Freeform 654"/>
            <p:cNvSpPr/>
            <p:nvPr/>
          </p:nvSpPr>
          <p:spPr bwMode="auto">
            <a:xfrm>
              <a:off x="9090714" y="4506756"/>
              <a:ext cx="8520" cy="1278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6" name="Freeform 655"/>
            <p:cNvSpPr/>
            <p:nvPr/>
          </p:nvSpPr>
          <p:spPr bwMode="auto">
            <a:xfrm>
              <a:off x="9077933" y="4498236"/>
              <a:ext cx="29821" cy="29821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2 h 3"/>
                <a:gd name="T4" fmla="*/ 1 w 3"/>
                <a:gd name="T5" fmla="*/ 1 h 3"/>
                <a:gd name="T6" fmla="*/ 1 w 3"/>
                <a:gd name="T7" fmla="*/ 0 h 3"/>
                <a:gd name="T8" fmla="*/ 2 w 3"/>
                <a:gd name="T9" fmla="*/ 1 h 3"/>
                <a:gd name="T10" fmla="*/ 2 w 3"/>
                <a:gd name="T11" fmla="*/ 1 h 3"/>
                <a:gd name="T12" fmla="*/ 2 w 3"/>
                <a:gd name="T13" fmla="*/ 1 h 3"/>
                <a:gd name="T14" fmla="*/ 3 w 3"/>
                <a:gd name="T15" fmla="*/ 1 h 3"/>
                <a:gd name="T16" fmla="*/ 3 w 3"/>
                <a:gd name="T17" fmla="*/ 1 h 3"/>
                <a:gd name="T18" fmla="*/ 2 w 3"/>
                <a:gd name="T19" fmla="*/ 3 h 3"/>
                <a:gd name="T20" fmla="*/ 2 w 3"/>
                <a:gd name="T21" fmla="*/ 3 h 3"/>
                <a:gd name="T22" fmla="*/ 0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7" name="Freeform 656"/>
            <p:cNvSpPr/>
            <p:nvPr/>
          </p:nvSpPr>
          <p:spPr bwMode="auto">
            <a:xfrm>
              <a:off x="9107754" y="4506756"/>
              <a:ext cx="12781" cy="21301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8" name="Freeform 657"/>
            <p:cNvSpPr/>
            <p:nvPr/>
          </p:nvSpPr>
          <p:spPr bwMode="auto">
            <a:xfrm>
              <a:off x="9077933" y="4498236"/>
              <a:ext cx="42599" cy="38340"/>
            </a:xfrm>
            <a:custGeom>
              <a:avLst/>
              <a:gdLst>
                <a:gd name="T0" fmla="*/ 0 w 4"/>
                <a:gd name="T1" fmla="*/ 4 h 4"/>
                <a:gd name="T2" fmla="*/ 3 w 4"/>
                <a:gd name="T3" fmla="*/ 2 h 4"/>
                <a:gd name="T4" fmla="*/ 3 w 4"/>
                <a:gd name="T5" fmla="*/ 1 h 4"/>
                <a:gd name="T6" fmla="*/ 4 w 4"/>
                <a:gd name="T7" fmla="*/ 0 h 4"/>
                <a:gd name="T8" fmla="*/ 4 w 4"/>
                <a:gd name="T9" fmla="*/ 1 h 4"/>
                <a:gd name="T10" fmla="*/ 4 w 4"/>
                <a:gd name="T11" fmla="*/ 3 h 4"/>
                <a:gd name="T12" fmla="*/ 3 w 4"/>
                <a:gd name="T13" fmla="*/ 3 h 4"/>
                <a:gd name="T14" fmla="*/ 0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59" name="Freeform 658"/>
            <p:cNvSpPr/>
            <p:nvPr/>
          </p:nvSpPr>
          <p:spPr bwMode="auto">
            <a:xfrm>
              <a:off x="9120533" y="4506756"/>
              <a:ext cx="17039" cy="1278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0" name="Freeform 659"/>
            <p:cNvSpPr/>
            <p:nvPr/>
          </p:nvSpPr>
          <p:spPr bwMode="auto">
            <a:xfrm>
              <a:off x="9099234" y="4498236"/>
              <a:ext cx="59638" cy="29821"/>
            </a:xfrm>
            <a:custGeom>
              <a:avLst/>
              <a:gdLst>
                <a:gd name="T0" fmla="*/ 3 w 6"/>
                <a:gd name="T1" fmla="*/ 3 h 3"/>
                <a:gd name="T2" fmla="*/ 2 w 6"/>
                <a:gd name="T3" fmla="*/ 2 h 3"/>
                <a:gd name="T4" fmla="*/ 2 w 6"/>
                <a:gd name="T5" fmla="*/ 2 h 3"/>
                <a:gd name="T6" fmla="*/ 0 w 6"/>
                <a:gd name="T7" fmla="*/ 0 h 3"/>
                <a:gd name="T8" fmla="*/ 2 w 6"/>
                <a:gd name="T9" fmla="*/ 1 h 3"/>
                <a:gd name="T10" fmla="*/ 4 w 6"/>
                <a:gd name="T11" fmla="*/ 1 h 3"/>
                <a:gd name="T12" fmla="*/ 4 w 6"/>
                <a:gd name="T13" fmla="*/ 1 h 3"/>
                <a:gd name="T14" fmla="*/ 6 w 6"/>
                <a:gd name="T15" fmla="*/ 1 h 3"/>
                <a:gd name="T16" fmla="*/ 4 w 6"/>
                <a:gd name="T17" fmla="*/ 2 h 3"/>
                <a:gd name="T18" fmla="*/ 3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cubicBezTo>
                    <a:pt x="3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1" name="Freeform 660"/>
            <p:cNvSpPr/>
            <p:nvPr/>
          </p:nvSpPr>
          <p:spPr bwMode="auto">
            <a:xfrm>
              <a:off x="9077933" y="4566395"/>
              <a:ext cx="12781" cy="21301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2" name="Freeform 661"/>
            <p:cNvSpPr/>
            <p:nvPr/>
          </p:nvSpPr>
          <p:spPr bwMode="auto">
            <a:xfrm>
              <a:off x="9039596" y="4557875"/>
              <a:ext cx="59638" cy="59638"/>
            </a:xfrm>
            <a:custGeom>
              <a:avLst/>
              <a:gdLst>
                <a:gd name="T0" fmla="*/ 0 w 6"/>
                <a:gd name="T1" fmla="*/ 6 h 6"/>
                <a:gd name="T2" fmla="*/ 4 w 6"/>
                <a:gd name="T3" fmla="*/ 2 h 6"/>
                <a:gd name="T4" fmla="*/ 5 w 6"/>
                <a:gd name="T5" fmla="*/ 1 h 6"/>
                <a:gd name="T6" fmla="*/ 6 w 6"/>
                <a:gd name="T7" fmla="*/ 0 h 6"/>
                <a:gd name="T8" fmla="*/ 6 w 6"/>
                <a:gd name="T9" fmla="*/ 2 h 6"/>
                <a:gd name="T10" fmla="*/ 5 w 6"/>
                <a:gd name="T11" fmla="*/ 3 h 6"/>
                <a:gd name="T12" fmla="*/ 5 w 6"/>
                <a:gd name="T13" fmla="*/ 3 h 6"/>
                <a:gd name="T14" fmla="*/ 0 w 6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3" name="Freeform 662"/>
            <p:cNvSpPr/>
            <p:nvPr/>
          </p:nvSpPr>
          <p:spPr bwMode="auto">
            <a:xfrm>
              <a:off x="9099234" y="4519537"/>
              <a:ext cx="102238" cy="46860"/>
            </a:xfrm>
            <a:custGeom>
              <a:avLst/>
              <a:gdLst>
                <a:gd name="T0" fmla="*/ 4 w 10"/>
                <a:gd name="T1" fmla="*/ 3 h 5"/>
                <a:gd name="T2" fmla="*/ 0 w 10"/>
                <a:gd name="T3" fmla="*/ 5 h 5"/>
                <a:gd name="T4" fmla="*/ 10 w 10"/>
                <a:gd name="T5" fmla="*/ 0 h 5"/>
                <a:gd name="T6" fmla="*/ 4 w 10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4" y="3"/>
                  </a:moveTo>
                  <a:cubicBezTo>
                    <a:pt x="3" y="4"/>
                    <a:pt x="2" y="5"/>
                    <a:pt x="0" y="5"/>
                  </a:cubicBezTo>
                  <a:cubicBezTo>
                    <a:pt x="1" y="1"/>
                    <a:pt x="6" y="0"/>
                    <a:pt x="10" y="0"/>
                  </a:cubicBezTo>
                  <a:cubicBezTo>
                    <a:pt x="9" y="2"/>
                    <a:pt x="6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4" name="Freeform 663"/>
            <p:cNvSpPr>
              <a:spLocks noEditPoints="1"/>
            </p:cNvSpPr>
            <p:nvPr/>
          </p:nvSpPr>
          <p:spPr bwMode="auto">
            <a:xfrm>
              <a:off x="9090714" y="4506756"/>
              <a:ext cx="110758" cy="72419"/>
            </a:xfrm>
            <a:custGeom>
              <a:avLst/>
              <a:gdLst>
                <a:gd name="T0" fmla="*/ 2 w 11"/>
                <a:gd name="T1" fmla="*/ 7 h 7"/>
                <a:gd name="T2" fmla="*/ 1 w 11"/>
                <a:gd name="T3" fmla="*/ 7 h 7"/>
                <a:gd name="T4" fmla="*/ 0 w 11"/>
                <a:gd name="T5" fmla="*/ 6 h 7"/>
                <a:gd name="T6" fmla="*/ 0 w 11"/>
                <a:gd name="T7" fmla="*/ 6 h 7"/>
                <a:gd name="T8" fmla="*/ 10 w 11"/>
                <a:gd name="T9" fmla="*/ 0 h 7"/>
                <a:gd name="T10" fmla="*/ 11 w 11"/>
                <a:gd name="T11" fmla="*/ 0 h 7"/>
                <a:gd name="T12" fmla="*/ 11 w 11"/>
                <a:gd name="T13" fmla="*/ 1 h 7"/>
                <a:gd name="T14" fmla="*/ 7 w 11"/>
                <a:gd name="T15" fmla="*/ 4 h 7"/>
                <a:gd name="T16" fmla="*/ 6 w 11"/>
                <a:gd name="T17" fmla="*/ 4 h 7"/>
                <a:gd name="T18" fmla="*/ 2 w 11"/>
                <a:gd name="T19" fmla="*/ 7 h 7"/>
                <a:gd name="T20" fmla="*/ 9 w 11"/>
                <a:gd name="T21" fmla="*/ 2 h 7"/>
                <a:gd name="T22" fmla="*/ 2 w 11"/>
                <a:gd name="T23" fmla="*/ 5 h 7"/>
                <a:gd name="T24" fmla="*/ 4 w 11"/>
                <a:gd name="T25" fmla="*/ 3 h 7"/>
                <a:gd name="T26" fmla="*/ 5 w 11"/>
                <a:gd name="T27" fmla="*/ 3 h 7"/>
                <a:gd name="T28" fmla="*/ 5 w 11"/>
                <a:gd name="T29" fmla="*/ 3 h 7"/>
                <a:gd name="T30" fmla="*/ 6 w 11"/>
                <a:gd name="T31" fmla="*/ 3 h 7"/>
                <a:gd name="T32" fmla="*/ 9 w 11"/>
                <a:gd name="T3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1"/>
                    <a:pt x="7" y="1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3"/>
                    <a:pt x="9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6"/>
                    <a:pt x="3" y="7"/>
                    <a:pt x="2" y="7"/>
                  </a:cubicBezTo>
                  <a:close/>
                  <a:moveTo>
                    <a:pt x="9" y="2"/>
                  </a:moveTo>
                  <a:cubicBezTo>
                    <a:pt x="6" y="2"/>
                    <a:pt x="3" y="3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2"/>
                    <a:pt x="8" y="2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5" name="Freeform 664"/>
            <p:cNvSpPr/>
            <p:nvPr/>
          </p:nvSpPr>
          <p:spPr bwMode="auto">
            <a:xfrm>
              <a:off x="9158873" y="4485458"/>
              <a:ext cx="29821" cy="21301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6" name="Freeform 665"/>
            <p:cNvSpPr/>
            <p:nvPr/>
          </p:nvSpPr>
          <p:spPr bwMode="auto">
            <a:xfrm>
              <a:off x="9158873" y="4485458"/>
              <a:ext cx="42599" cy="34079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2 h 3"/>
                <a:gd name="T4" fmla="*/ 0 w 4"/>
                <a:gd name="T5" fmla="*/ 1 h 3"/>
                <a:gd name="T6" fmla="*/ 3 w 4"/>
                <a:gd name="T7" fmla="*/ 0 h 3"/>
                <a:gd name="T8" fmla="*/ 4 w 4"/>
                <a:gd name="T9" fmla="*/ 1 h 3"/>
                <a:gd name="T10" fmla="*/ 3 w 4"/>
                <a:gd name="T11" fmla="*/ 1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7" name="Freeform 666"/>
            <p:cNvSpPr/>
            <p:nvPr/>
          </p:nvSpPr>
          <p:spPr bwMode="auto">
            <a:xfrm>
              <a:off x="9290929" y="4315062"/>
              <a:ext cx="8520" cy="852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8" name="Freeform 667"/>
            <p:cNvSpPr/>
            <p:nvPr/>
          </p:nvSpPr>
          <p:spPr bwMode="auto">
            <a:xfrm>
              <a:off x="9269631" y="4306542"/>
              <a:ext cx="29821" cy="2982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2 w 3"/>
                <a:gd name="T5" fmla="*/ 2 h 3"/>
                <a:gd name="T6" fmla="*/ 0 w 3"/>
                <a:gd name="T7" fmla="*/ 1 h 3"/>
                <a:gd name="T8" fmla="*/ 3 w 3"/>
                <a:gd name="T9" fmla="*/ 0 h 3"/>
                <a:gd name="T10" fmla="*/ 3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69" name="Freeform 668"/>
            <p:cNvSpPr/>
            <p:nvPr/>
          </p:nvSpPr>
          <p:spPr bwMode="auto">
            <a:xfrm>
              <a:off x="8899017" y="4374700"/>
              <a:ext cx="8520" cy="21301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0" name="Freeform 669"/>
            <p:cNvSpPr/>
            <p:nvPr/>
          </p:nvSpPr>
          <p:spPr bwMode="auto">
            <a:xfrm>
              <a:off x="8886239" y="4366181"/>
              <a:ext cx="29821" cy="51118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4 h 5"/>
                <a:gd name="T4" fmla="*/ 1 w 3"/>
                <a:gd name="T5" fmla="*/ 1 h 5"/>
                <a:gd name="T6" fmla="*/ 2 w 3"/>
                <a:gd name="T7" fmla="*/ 0 h 5"/>
                <a:gd name="T8" fmla="*/ 2 w 3"/>
                <a:gd name="T9" fmla="*/ 1 h 5"/>
                <a:gd name="T10" fmla="*/ 2 w 3"/>
                <a:gd name="T11" fmla="*/ 2 h 5"/>
                <a:gd name="T12" fmla="*/ 2 w 3"/>
                <a:gd name="T13" fmla="*/ 4 h 5"/>
                <a:gd name="T14" fmla="*/ 1 w 3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2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1" name="Freeform 670"/>
            <p:cNvSpPr/>
            <p:nvPr/>
          </p:nvSpPr>
          <p:spPr bwMode="auto">
            <a:xfrm>
              <a:off x="8707323" y="4144665"/>
              <a:ext cx="268376" cy="259856"/>
            </a:xfrm>
            <a:custGeom>
              <a:avLst/>
              <a:gdLst>
                <a:gd name="T0" fmla="*/ 23 w 27"/>
                <a:gd name="T1" fmla="*/ 4 h 26"/>
                <a:gd name="T2" fmla="*/ 14 w 27"/>
                <a:gd name="T3" fmla="*/ 11 h 26"/>
                <a:gd name="T4" fmla="*/ 11 w 27"/>
                <a:gd name="T5" fmla="*/ 11 h 26"/>
                <a:gd name="T6" fmla="*/ 7 w 27"/>
                <a:gd name="T7" fmla="*/ 12 h 26"/>
                <a:gd name="T8" fmla="*/ 2 w 27"/>
                <a:gd name="T9" fmla="*/ 9 h 26"/>
                <a:gd name="T10" fmla="*/ 0 w 27"/>
                <a:gd name="T11" fmla="*/ 13 h 26"/>
                <a:gd name="T12" fmla="*/ 2 w 27"/>
                <a:gd name="T13" fmla="*/ 17 h 26"/>
                <a:gd name="T14" fmla="*/ 8 w 27"/>
                <a:gd name="T15" fmla="*/ 22 h 26"/>
                <a:gd name="T16" fmla="*/ 11 w 27"/>
                <a:gd name="T17" fmla="*/ 23 h 26"/>
                <a:gd name="T18" fmla="*/ 13 w 27"/>
                <a:gd name="T19" fmla="*/ 24 h 26"/>
                <a:gd name="T20" fmla="*/ 15 w 27"/>
                <a:gd name="T21" fmla="*/ 24 h 26"/>
                <a:gd name="T22" fmla="*/ 16 w 27"/>
                <a:gd name="T23" fmla="*/ 26 h 26"/>
                <a:gd name="T24" fmla="*/ 19 w 27"/>
                <a:gd name="T25" fmla="*/ 24 h 26"/>
                <a:gd name="T26" fmla="*/ 20 w 27"/>
                <a:gd name="T27" fmla="*/ 19 h 26"/>
                <a:gd name="T28" fmla="*/ 24 w 27"/>
                <a:gd name="T29" fmla="*/ 12 h 26"/>
                <a:gd name="T30" fmla="*/ 27 w 27"/>
                <a:gd name="T31" fmla="*/ 12 h 26"/>
                <a:gd name="T32" fmla="*/ 22 w 27"/>
                <a:gd name="T33" fmla="*/ 5 h 26"/>
                <a:gd name="T34" fmla="*/ 24 w 27"/>
                <a:gd name="T35" fmla="*/ 5 h 26"/>
                <a:gd name="T36" fmla="*/ 23 w 27"/>
                <a:gd name="T3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23" y="4"/>
                  </a:moveTo>
                  <a:cubicBezTo>
                    <a:pt x="17" y="0"/>
                    <a:pt x="18" y="9"/>
                    <a:pt x="14" y="11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9" y="11"/>
                    <a:pt x="9" y="12"/>
                    <a:pt x="7" y="12"/>
                  </a:cubicBezTo>
                  <a:cubicBezTo>
                    <a:pt x="5" y="13"/>
                    <a:pt x="3" y="12"/>
                    <a:pt x="2" y="9"/>
                  </a:cubicBezTo>
                  <a:cubicBezTo>
                    <a:pt x="1" y="10"/>
                    <a:pt x="1" y="12"/>
                    <a:pt x="0" y="13"/>
                  </a:cubicBezTo>
                  <a:cubicBezTo>
                    <a:pt x="0" y="15"/>
                    <a:pt x="2" y="16"/>
                    <a:pt x="2" y="17"/>
                  </a:cubicBezTo>
                  <a:cubicBezTo>
                    <a:pt x="4" y="19"/>
                    <a:pt x="3" y="25"/>
                    <a:pt x="8" y="22"/>
                  </a:cubicBezTo>
                  <a:cubicBezTo>
                    <a:pt x="8" y="26"/>
                    <a:pt x="10" y="23"/>
                    <a:pt x="11" y="23"/>
                  </a:cubicBezTo>
                  <a:cubicBezTo>
                    <a:pt x="12" y="23"/>
                    <a:pt x="12" y="24"/>
                    <a:pt x="13" y="24"/>
                  </a:cubicBezTo>
                  <a:cubicBezTo>
                    <a:pt x="14" y="24"/>
                    <a:pt x="14" y="24"/>
                    <a:pt x="15" y="24"/>
                  </a:cubicBezTo>
                  <a:cubicBezTo>
                    <a:pt x="15" y="24"/>
                    <a:pt x="15" y="26"/>
                    <a:pt x="16" y="26"/>
                  </a:cubicBezTo>
                  <a:cubicBezTo>
                    <a:pt x="17" y="26"/>
                    <a:pt x="18" y="25"/>
                    <a:pt x="19" y="24"/>
                  </a:cubicBezTo>
                  <a:cubicBezTo>
                    <a:pt x="20" y="23"/>
                    <a:pt x="21" y="20"/>
                    <a:pt x="20" y="19"/>
                  </a:cubicBezTo>
                  <a:cubicBezTo>
                    <a:pt x="22" y="17"/>
                    <a:pt x="24" y="15"/>
                    <a:pt x="24" y="12"/>
                  </a:cubicBezTo>
                  <a:cubicBezTo>
                    <a:pt x="25" y="13"/>
                    <a:pt x="26" y="12"/>
                    <a:pt x="27" y="12"/>
                  </a:cubicBezTo>
                  <a:cubicBezTo>
                    <a:pt x="24" y="10"/>
                    <a:pt x="24" y="8"/>
                    <a:pt x="22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3" y="4"/>
                    <a:pt x="23" y="4"/>
                    <a:pt x="2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2" name="Freeform 671"/>
            <p:cNvSpPr>
              <a:spLocks noEditPoints="1"/>
            </p:cNvSpPr>
            <p:nvPr/>
          </p:nvSpPr>
          <p:spPr bwMode="auto">
            <a:xfrm>
              <a:off x="8694542" y="4161706"/>
              <a:ext cx="293935" cy="242816"/>
            </a:xfrm>
            <a:custGeom>
              <a:avLst/>
              <a:gdLst>
                <a:gd name="T0" fmla="*/ 16 w 29"/>
                <a:gd name="T1" fmla="*/ 23 h 24"/>
                <a:gd name="T2" fmla="*/ 15 w 29"/>
                <a:gd name="T3" fmla="*/ 23 h 24"/>
                <a:gd name="T4" fmla="*/ 13 w 29"/>
                <a:gd name="T5" fmla="*/ 22 h 24"/>
                <a:gd name="T6" fmla="*/ 11 w 29"/>
                <a:gd name="T7" fmla="*/ 22 h 24"/>
                <a:gd name="T8" fmla="*/ 8 w 29"/>
                <a:gd name="T9" fmla="*/ 21 h 24"/>
                <a:gd name="T10" fmla="*/ 3 w 29"/>
                <a:gd name="T11" fmla="*/ 17 h 24"/>
                <a:gd name="T12" fmla="*/ 2 w 29"/>
                <a:gd name="T13" fmla="*/ 14 h 24"/>
                <a:gd name="T14" fmla="*/ 1 w 29"/>
                <a:gd name="T15" fmla="*/ 10 h 24"/>
                <a:gd name="T16" fmla="*/ 3 w 29"/>
                <a:gd name="T17" fmla="*/ 6 h 24"/>
                <a:gd name="T18" fmla="*/ 8 w 29"/>
                <a:gd name="T19" fmla="*/ 9 h 24"/>
                <a:gd name="T20" fmla="*/ 12 w 29"/>
                <a:gd name="T21" fmla="*/ 8 h 24"/>
                <a:gd name="T22" fmla="*/ 13 w 29"/>
                <a:gd name="T23" fmla="*/ 8 h 24"/>
                <a:gd name="T24" fmla="*/ 17 w 29"/>
                <a:gd name="T25" fmla="*/ 4 h 24"/>
                <a:gd name="T26" fmla="*/ 24 w 29"/>
                <a:gd name="T27" fmla="*/ 1 h 24"/>
                <a:gd name="T28" fmla="*/ 25 w 29"/>
                <a:gd name="T29" fmla="*/ 2 h 24"/>
                <a:gd name="T30" fmla="*/ 25 w 29"/>
                <a:gd name="T31" fmla="*/ 2 h 24"/>
                <a:gd name="T32" fmla="*/ 25 w 29"/>
                <a:gd name="T33" fmla="*/ 4 h 24"/>
                <a:gd name="T34" fmla="*/ 25 w 29"/>
                <a:gd name="T35" fmla="*/ 6 h 24"/>
                <a:gd name="T36" fmla="*/ 29 w 29"/>
                <a:gd name="T37" fmla="*/ 11 h 24"/>
                <a:gd name="T38" fmla="*/ 28 w 29"/>
                <a:gd name="T39" fmla="*/ 11 h 24"/>
                <a:gd name="T40" fmla="*/ 27 w 29"/>
                <a:gd name="T41" fmla="*/ 11 h 24"/>
                <a:gd name="T42" fmla="*/ 22 w 29"/>
                <a:gd name="T43" fmla="*/ 17 h 24"/>
                <a:gd name="T44" fmla="*/ 20 w 29"/>
                <a:gd name="T45" fmla="*/ 23 h 24"/>
                <a:gd name="T46" fmla="*/ 17 w 29"/>
                <a:gd name="T47" fmla="*/ 24 h 24"/>
                <a:gd name="T48" fmla="*/ 16 w 29"/>
                <a:gd name="T49" fmla="*/ 21 h 24"/>
                <a:gd name="T50" fmla="*/ 17 w 29"/>
                <a:gd name="T51" fmla="*/ 23 h 24"/>
                <a:gd name="T52" fmla="*/ 19 w 29"/>
                <a:gd name="T53" fmla="*/ 22 h 24"/>
                <a:gd name="T54" fmla="*/ 20 w 29"/>
                <a:gd name="T55" fmla="*/ 18 h 24"/>
                <a:gd name="T56" fmla="*/ 20 w 29"/>
                <a:gd name="T57" fmla="*/ 17 h 24"/>
                <a:gd name="T58" fmla="*/ 25 w 29"/>
                <a:gd name="T59" fmla="*/ 9 h 24"/>
                <a:gd name="T60" fmla="*/ 26 w 29"/>
                <a:gd name="T61" fmla="*/ 10 h 24"/>
                <a:gd name="T62" fmla="*/ 23 w 29"/>
                <a:gd name="T63" fmla="*/ 4 h 24"/>
                <a:gd name="T64" fmla="*/ 23 w 29"/>
                <a:gd name="T65" fmla="*/ 3 h 24"/>
                <a:gd name="T66" fmla="*/ 24 w 29"/>
                <a:gd name="T67" fmla="*/ 3 h 24"/>
                <a:gd name="T68" fmla="*/ 21 w 29"/>
                <a:gd name="T69" fmla="*/ 1 h 24"/>
                <a:gd name="T70" fmla="*/ 15 w 29"/>
                <a:gd name="T71" fmla="*/ 10 h 24"/>
                <a:gd name="T72" fmla="*/ 12 w 29"/>
                <a:gd name="T73" fmla="*/ 9 h 24"/>
                <a:gd name="T74" fmla="*/ 9 w 29"/>
                <a:gd name="T75" fmla="*/ 11 h 24"/>
                <a:gd name="T76" fmla="*/ 2 w 29"/>
                <a:gd name="T77" fmla="*/ 10 h 24"/>
                <a:gd name="T78" fmla="*/ 3 w 29"/>
                <a:gd name="T79" fmla="*/ 13 h 24"/>
                <a:gd name="T80" fmla="*/ 5 w 29"/>
                <a:gd name="T81" fmla="*/ 17 h 24"/>
                <a:gd name="T82" fmla="*/ 8 w 29"/>
                <a:gd name="T83" fmla="*/ 19 h 24"/>
                <a:gd name="T84" fmla="*/ 9 w 29"/>
                <a:gd name="T85" fmla="*/ 20 h 24"/>
                <a:gd name="T86" fmla="*/ 10 w 29"/>
                <a:gd name="T87" fmla="*/ 21 h 24"/>
                <a:gd name="T88" fmla="*/ 12 w 29"/>
                <a:gd name="T89" fmla="*/ 20 h 24"/>
                <a:gd name="T90" fmla="*/ 14 w 29"/>
                <a:gd name="T9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" h="24">
                  <a:moveTo>
                    <a:pt x="17" y="24"/>
                  </a:move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4" y="23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1"/>
                    <a:pt x="12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7" y="21"/>
                    <a:pt x="7" y="21"/>
                    <a:pt x="6" y="21"/>
                  </a:cubicBezTo>
                  <a:cubicBezTo>
                    <a:pt x="4" y="21"/>
                    <a:pt x="4" y="19"/>
                    <a:pt x="3" y="17"/>
                  </a:cubicBezTo>
                  <a:cubicBezTo>
                    <a:pt x="3" y="17"/>
                    <a:pt x="3" y="16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1" y="14"/>
                    <a:pt x="0" y="13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9"/>
                    <a:pt x="1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9"/>
                    <a:pt x="6" y="10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4" y="9"/>
                    <a:pt x="14" y="9"/>
                    <a:pt x="15" y="8"/>
                  </a:cubicBezTo>
                  <a:cubicBezTo>
                    <a:pt x="16" y="8"/>
                    <a:pt x="17" y="6"/>
                    <a:pt x="17" y="4"/>
                  </a:cubicBezTo>
                  <a:cubicBezTo>
                    <a:pt x="18" y="2"/>
                    <a:pt x="19" y="0"/>
                    <a:pt x="21" y="0"/>
                  </a:cubicBezTo>
                  <a:cubicBezTo>
                    <a:pt x="22" y="0"/>
                    <a:pt x="23" y="0"/>
                    <a:pt x="24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6" y="7"/>
                    <a:pt x="27" y="8"/>
                    <a:pt x="28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3"/>
                    <a:pt x="24" y="15"/>
                    <a:pt x="22" y="17"/>
                  </a:cubicBezTo>
                  <a:cubicBezTo>
                    <a:pt x="22" y="18"/>
                    <a:pt x="22" y="19"/>
                    <a:pt x="22" y="19"/>
                  </a:cubicBezTo>
                  <a:cubicBezTo>
                    <a:pt x="22" y="21"/>
                    <a:pt x="21" y="22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9" y="24"/>
                    <a:pt x="18" y="24"/>
                    <a:pt x="17" y="24"/>
                  </a:cubicBezTo>
                  <a:close/>
                  <a:moveTo>
                    <a:pt x="15" y="21"/>
                  </a:moveTo>
                  <a:cubicBezTo>
                    <a:pt x="15" y="21"/>
                    <a:pt x="16" y="21"/>
                    <a:pt x="16" y="21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8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1"/>
                    <a:pt x="21" y="20"/>
                    <a:pt x="21" y="19"/>
                  </a:cubicBezTo>
                  <a:cubicBezTo>
                    <a:pt x="21" y="19"/>
                    <a:pt x="21" y="18"/>
                    <a:pt x="20" y="1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3" y="15"/>
                    <a:pt x="24" y="12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10"/>
                  </a:cubicBezTo>
                  <a:cubicBezTo>
                    <a:pt x="25" y="8"/>
                    <a:pt x="25" y="7"/>
                    <a:pt x="24" y="6"/>
                  </a:cubicBezTo>
                  <a:cubicBezTo>
                    <a:pt x="24" y="6"/>
                    <a:pt x="23" y="5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2" y="1"/>
                    <a:pt x="21" y="1"/>
                  </a:cubicBezTo>
                  <a:cubicBezTo>
                    <a:pt x="20" y="1"/>
                    <a:pt x="20" y="3"/>
                    <a:pt x="19" y="5"/>
                  </a:cubicBezTo>
                  <a:cubicBezTo>
                    <a:pt x="18" y="7"/>
                    <a:pt x="17" y="9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0" y="10"/>
                  </a:cubicBezTo>
                  <a:cubicBezTo>
                    <a:pt x="10" y="10"/>
                    <a:pt x="9" y="11"/>
                    <a:pt x="9" y="11"/>
                  </a:cubicBezTo>
                  <a:cubicBezTo>
                    <a:pt x="6" y="11"/>
                    <a:pt x="4" y="10"/>
                    <a:pt x="3" y="8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5" y="19"/>
                    <a:pt x="6" y="20"/>
                    <a:pt x="6" y="20"/>
                  </a:cubicBezTo>
                  <a:cubicBezTo>
                    <a:pt x="7" y="20"/>
                    <a:pt x="7" y="20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1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3" name="Freeform 672"/>
            <p:cNvSpPr/>
            <p:nvPr/>
          </p:nvSpPr>
          <p:spPr bwMode="auto">
            <a:xfrm>
              <a:off x="8613605" y="4438598"/>
              <a:ext cx="242816" cy="89459"/>
            </a:xfrm>
            <a:custGeom>
              <a:avLst/>
              <a:gdLst>
                <a:gd name="T0" fmla="*/ 18 w 24"/>
                <a:gd name="T1" fmla="*/ 8 h 9"/>
                <a:gd name="T2" fmla="*/ 10 w 24"/>
                <a:gd name="T3" fmla="*/ 6 h 9"/>
                <a:gd name="T4" fmla="*/ 3 w 24"/>
                <a:gd name="T5" fmla="*/ 5 h 9"/>
                <a:gd name="T6" fmla="*/ 3 w 24"/>
                <a:gd name="T7" fmla="*/ 4 h 9"/>
                <a:gd name="T8" fmla="*/ 0 w 24"/>
                <a:gd name="T9" fmla="*/ 3 h 9"/>
                <a:gd name="T10" fmla="*/ 5 w 24"/>
                <a:gd name="T11" fmla="*/ 2 h 9"/>
                <a:gd name="T12" fmla="*/ 8 w 24"/>
                <a:gd name="T13" fmla="*/ 3 h 9"/>
                <a:gd name="T14" fmla="*/ 13 w 24"/>
                <a:gd name="T15" fmla="*/ 4 h 9"/>
                <a:gd name="T16" fmla="*/ 14 w 24"/>
                <a:gd name="T17" fmla="*/ 3 h 9"/>
                <a:gd name="T18" fmla="*/ 15 w 24"/>
                <a:gd name="T19" fmla="*/ 3 h 9"/>
                <a:gd name="T20" fmla="*/ 19 w 24"/>
                <a:gd name="T21" fmla="*/ 4 h 9"/>
                <a:gd name="T22" fmla="*/ 23 w 24"/>
                <a:gd name="T23" fmla="*/ 6 h 9"/>
                <a:gd name="T24" fmla="*/ 24 w 24"/>
                <a:gd name="T25" fmla="*/ 9 h 9"/>
                <a:gd name="T26" fmla="*/ 18 w 24"/>
                <a:gd name="T2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9">
                  <a:moveTo>
                    <a:pt x="18" y="8"/>
                  </a:moveTo>
                  <a:cubicBezTo>
                    <a:pt x="15" y="8"/>
                    <a:pt x="13" y="6"/>
                    <a:pt x="10" y="6"/>
                  </a:cubicBezTo>
                  <a:cubicBezTo>
                    <a:pt x="7" y="6"/>
                    <a:pt x="5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4" y="0"/>
                    <a:pt x="5" y="2"/>
                  </a:cubicBezTo>
                  <a:cubicBezTo>
                    <a:pt x="5" y="2"/>
                    <a:pt x="8" y="2"/>
                    <a:pt x="8" y="3"/>
                  </a:cubicBezTo>
                  <a:cubicBezTo>
                    <a:pt x="10" y="4"/>
                    <a:pt x="11" y="4"/>
                    <a:pt x="13" y="4"/>
                  </a:cubicBezTo>
                  <a:cubicBezTo>
                    <a:pt x="13" y="4"/>
                    <a:pt x="13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8" y="3"/>
                    <a:pt x="19" y="4"/>
                  </a:cubicBezTo>
                  <a:cubicBezTo>
                    <a:pt x="20" y="6"/>
                    <a:pt x="20" y="6"/>
                    <a:pt x="23" y="6"/>
                  </a:cubicBezTo>
                  <a:cubicBezTo>
                    <a:pt x="24" y="6"/>
                    <a:pt x="23" y="8"/>
                    <a:pt x="24" y="9"/>
                  </a:cubicBezTo>
                  <a:cubicBezTo>
                    <a:pt x="22" y="8"/>
                    <a:pt x="20" y="8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4" name="Freeform 673"/>
            <p:cNvSpPr>
              <a:spLocks noEditPoints="1"/>
            </p:cNvSpPr>
            <p:nvPr/>
          </p:nvSpPr>
          <p:spPr bwMode="auto">
            <a:xfrm>
              <a:off x="8592304" y="4438598"/>
              <a:ext cx="272634" cy="97979"/>
            </a:xfrm>
            <a:custGeom>
              <a:avLst/>
              <a:gdLst>
                <a:gd name="T0" fmla="*/ 26 w 27"/>
                <a:gd name="T1" fmla="*/ 10 h 10"/>
                <a:gd name="T2" fmla="*/ 20 w 27"/>
                <a:gd name="T3" fmla="*/ 8 h 10"/>
                <a:gd name="T4" fmla="*/ 12 w 27"/>
                <a:gd name="T5" fmla="*/ 7 h 10"/>
                <a:gd name="T6" fmla="*/ 4 w 27"/>
                <a:gd name="T7" fmla="*/ 5 h 10"/>
                <a:gd name="T8" fmla="*/ 4 w 27"/>
                <a:gd name="T9" fmla="*/ 5 h 10"/>
                <a:gd name="T10" fmla="*/ 0 w 27"/>
                <a:gd name="T11" fmla="*/ 2 h 10"/>
                <a:gd name="T12" fmla="*/ 3 w 27"/>
                <a:gd name="T13" fmla="*/ 2 h 10"/>
                <a:gd name="T14" fmla="*/ 8 w 27"/>
                <a:gd name="T15" fmla="*/ 1 h 10"/>
                <a:gd name="T16" fmla="*/ 11 w 27"/>
                <a:gd name="T17" fmla="*/ 2 h 10"/>
                <a:gd name="T18" fmla="*/ 15 w 27"/>
                <a:gd name="T19" fmla="*/ 3 h 10"/>
                <a:gd name="T20" fmla="*/ 16 w 27"/>
                <a:gd name="T21" fmla="*/ 2 h 10"/>
                <a:gd name="T22" fmla="*/ 17 w 27"/>
                <a:gd name="T23" fmla="*/ 3 h 10"/>
                <a:gd name="T24" fmla="*/ 21 w 27"/>
                <a:gd name="T25" fmla="*/ 4 h 10"/>
                <a:gd name="T26" fmla="*/ 25 w 27"/>
                <a:gd name="T27" fmla="*/ 5 h 10"/>
                <a:gd name="T28" fmla="*/ 27 w 27"/>
                <a:gd name="T29" fmla="*/ 9 h 10"/>
                <a:gd name="T30" fmla="*/ 20 w 27"/>
                <a:gd name="T31" fmla="*/ 7 h 10"/>
                <a:gd name="T32" fmla="*/ 23 w 27"/>
                <a:gd name="T33" fmla="*/ 8 h 10"/>
                <a:gd name="T34" fmla="*/ 25 w 27"/>
                <a:gd name="T35" fmla="*/ 7 h 10"/>
                <a:gd name="T36" fmla="*/ 25 w 27"/>
                <a:gd name="T37" fmla="*/ 7 h 10"/>
                <a:gd name="T38" fmla="*/ 24 w 27"/>
                <a:gd name="T39" fmla="*/ 7 h 10"/>
                <a:gd name="T40" fmla="*/ 18 w 27"/>
                <a:gd name="T41" fmla="*/ 4 h 10"/>
                <a:gd name="T42" fmla="*/ 17 w 27"/>
                <a:gd name="T43" fmla="*/ 4 h 10"/>
                <a:gd name="T44" fmla="*/ 16 w 27"/>
                <a:gd name="T45" fmla="*/ 4 h 10"/>
                <a:gd name="T46" fmla="*/ 16 w 27"/>
                <a:gd name="T47" fmla="*/ 4 h 10"/>
                <a:gd name="T48" fmla="*/ 15 w 27"/>
                <a:gd name="T49" fmla="*/ 5 h 10"/>
                <a:gd name="T50" fmla="*/ 10 w 27"/>
                <a:gd name="T51" fmla="*/ 3 h 10"/>
                <a:gd name="T52" fmla="*/ 7 w 27"/>
                <a:gd name="T53" fmla="*/ 2 h 10"/>
                <a:gd name="T54" fmla="*/ 3 w 27"/>
                <a:gd name="T55" fmla="*/ 3 h 10"/>
                <a:gd name="T56" fmla="*/ 4 w 27"/>
                <a:gd name="T57" fmla="*/ 3 h 10"/>
                <a:gd name="T58" fmla="*/ 6 w 27"/>
                <a:gd name="T59" fmla="*/ 4 h 10"/>
                <a:gd name="T60" fmla="*/ 11 w 27"/>
                <a:gd name="T61" fmla="*/ 5 h 10"/>
                <a:gd name="T62" fmla="*/ 16 w 27"/>
                <a:gd name="T6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10">
                  <a:moveTo>
                    <a:pt x="27" y="10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5" y="9"/>
                    <a:pt x="24" y="9"/>
                    <a:pt x="23" y="9"/>
                  </a:cubicBezTo>
                  <a:cubicBezTo>
                    <a:pt x="22" y="9"/>
                    <a:pt x="21" y="9"/>
                    <a:pt x="20" y="8"/>
                  </a:cubicBezTo>
                  <a:cubicBezTo>
                    <a:pt x="18" y="8"/>
                    <a:pt x="16" y="8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9" y="6"/>
                    <a:pt x="6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4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8" y="1"/>
                    <a:pt x="8" y="2"/>
                    <a:pt x="9" y="2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2"/>
                    <a:pt x="16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21" y="3"/>
                    <a:pt x="21" y="4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6" y="8"/>
                    <a:pt x="26" y="8"/>
                    <a:pt x="27" y="9"/>
                  </a:cubicBezTo>
                  <a:lnTo>
                    <a:pt x="27" y="10"/>
                  </a:lnTo>
                  <a:close/>
                  <a:moveTo>
                    <a:pt x="20" y="7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2" y="7"/>
                    <a:pt x="23" y="8"/>
                  </a:cubicBezTo>
                  <a:cubicBezTo>
                    <a:pt x="24" y="8"/>
                    <a:pt x="24" y="8"/>
                    <a:pt x="25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2" y="7"/>
                    <a:pt x="22" y="6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1" y="5"/>
                    <a:pt x="10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8" y="3"/>
                    <a:pt x="7" y="3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9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7" y="7"/>
                    <a:pt x="18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5" name="Freeform 674"/>
            <p:cNvSpPr/>
            <p:nvPr/>
          </p:nvSpPr>
          <p:spPr bwMode="auto">
            <a:xfrm>
              <a:off x="8583785" y="4293761"/>
              <a:ext cx="8520" cy="1278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6" name="Freeform 675"/>
            <p:cNvSpPr/>
            <p:nvPr/>
          </p:nvSpPr>
          <p:spPr bwMode="auto">
            <a:xfrm>
              <a:off x="8562486" y="4285241"/>
              <a:ext cx="29821" cy="29821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2 h 3"/>
                <a:gd name="T4" fmla="*/ 2 w 3"/>
                <a:gd name="T5" fmla="*/ 1 h 3"/>
                <a:gd name="T6" fmla="*/ 3 w 3"/>
                <a:gd name="T7" fmla="*/ 0 h 3"/>
                <a:gd name="T8" fmla="*/ 3 w 3"/>
                <a:gd name="T9" fmla="*/ 1 h 3"/>
                <a:gd name="T10" fmla="*/ 3 w 3"/>
                <a:gd name="T11" fmla="*/ 2 h 3"/>
                <a:gd name="T12" fmla="*/ 3 w 3"/>
                <a:gd name="T13" fmla="*/ 3 h 3"/>
                <a:gd name="T14" fmla="*/ 3 w 3"/>
                <a:gd name="T15" fmla="*/ 3 h 3"/>
                <a:gd name="T16" fmla="*/ 2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7" name="Freeform 676"/>
            <p:cNvSpPr/>
            <p:nvPr/>
          </p:nvSpPr>
          <p:spPr bwMode="auto">
            <a:xfrm>
              <a:off x="8583785" y="4255423"/>
              <a:ext cx="8520" cy="852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8" name="Freeform 677"/>
            <p:cNvSpPr/>
            <p:nvPr/>
          </p:nvSpPr>
          <p:spPr bwMode="auto">
            <a:xfrm>
              <a:off x="8575265" y="4242642"/>
              <a:ext cx="29821" cy="42599"/>
            </a:xfrm>
            <a:custGeom>
              <a:avLst/>
              <a:gdLst>
                <a:gd name="T0" fmla="*/ 4 w 7"/>
                <a:gd name="T1" fmla="*/ 10 h 10"/>
                <a:gd name="T2" fmla="*/ 0 w 7"/>
                <a:gd name="T3" fmla="*/ 0 h 10"/>
                <a:gd name="T4" fmla="*/ 7 w 7"/>
                <a:gd name="T5" fmla="*/ 3 h 10"/>
                <a:gd name="T6" fmla="*/ 4 w 7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4" y="1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79" name="Freeform 678"/>
            <p:cNvSpPr/>
            <p:nvPr/>
          </p:nvSpPr>
          <p:spPr bwMode="auto">
            <a:xfrm>
              <a:off x="8524145" y="4242642"/>
              <a:ext cx="8520" cy="1278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0" name="Freeform 679"/>
            <p:cNvSpPr/>
            <p:nvPr/>
          </p:nvSpPr>
          <p:spPr bwMode="auto">
            <a:xfrm>
              <a:off x="8494328" y="4234122"/>
              <a:ext cx="51118" cy="29821"/>
            </a:xfrm>
            <a:custGeom>
              <a:avLst/>
              <a:gdLst>
                <a:gd name="T0" fmla="*/ 5 w 5"/>
                <a:gd name="T1" fmla="*/ 3 h 3"/>
                <a:gd name="T2" fmla="*/ 4 w 5"/>
                <a:gd name="T3" fmla="*/ 3 h 3"/>
                <a:gd name="T4" fmla="*/ 3 w 5"/>
                <a:gd name="T5" fmla="*/ 2 h 3"/>
                <a:gd name="T6" fmla="*/ 0 w 5"/>
                <a:gd name="T7" fmla="*/ 0 h 3"/>
                <a:gd name="T8" fmla="*/ 3 w 5"/>
                <a:gd name="T9" fmla="*/ 1 h 3"/>
                <a:gd name="T10" fmla="*/ 4 w 5"/>
                <a:gd name="T11" fmla="*/ 1 h 3"/>
                <a:gd name="T12" fmla="*/ 5 w 5"/>
                <a:gd name="T13" fmla="*/ 1 h 3"/>
                <a:gd name="T14" fmla="*/ 5 w 5"/>
                <a:gd name="T15" fmla="*/ 1 h 3"/>
                <a:gd name="T16" fmla="*/ 5 w 5"/>
                <a:gd name="T17" fmla="*/ 2 h 3"/>
                <a:gd name="T18" fmla="*/ 5 w 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1" name="Freeform 680"/>
            <p:cNvSpPr/>
            <p:nvPr/>
          </p:nvSpPr>
          <p:spPr bwMode="auto">
            <a:xfrm>
              <a:off x="8502848" y="4234122"/>
              <a:ext cx="8520" cy="852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2" name="Freeform 681"/>
            <p:cNvSpPr/>
            <p:nvPr/>
          </p:nvSpPr>
          <p:spPr bwMode="auto">
            <a:xfrm>
              <a:off x="8494328" y="4234122"/>
              <a:ext cx="29821" cy="21301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3" name="Freeform 682"/>
            <p:cNvSpPr/>
            <p:nvPr/>
          </p:nvSpPr>
          <p:spPr bwMode="auto">
            <a:xfrm>
              <a:off x="7604007" y="3250086"/>
              <a:ext cx="788084" cy="843461"/>
            </a:xfrm>
            <a:custGeom>
              <a:avLst/>
              <a:gdLst>
                <a:gd name="T0" fmla="*/ 33 w 78"/>
                <a:gd name="T1" fmla="*/ 22 h 83"/>
                <a:gd name="T2" fmla="*/ 40 w 78"/>
                <a:gd name="T3" fmla="*/ 27 h 83"/>
                <a:gd name="T4" fmla="*/ 52 w 78"/>
                <a:gd name="T5" fmla="*/ 30 h 83"/>
                <a:gd name="T6" fmla="*/ 56 w 78"/>
                <a:gd name="T7" fmla="*/ 28 h 83"/>
                <a:gd name="T8" fmla="*/ 64 w 78"/>
                <a:gd name="T9" fmla="*/ 29 h 83"/>
                <a:gd name="T10" fmla="*/ 69 w 78"/>
                <a:gd name="T11" fmla="*/ 23 h 83"/>
                <a:gd name="T12" fmla="*/ 76 w 78"/>
                <a:gd name="T13" fmla="*/ 24 h 83"/>
                <a:gd name="T14" fmla="*/ 76 w 78"/>
                <a:gd name="T15" fmla="*/ 28 h 83"/>
                <a:gd name="T16" fmla="*/ 68 w 78"/>
                <a:gd name="T17" fmla="*/ 38 h 83"/>
                <a:gd name="T18" fmla="*/ 64 w 78"/>
                <a:gd name="T19" fmla="*/ 38 h 83"/>
                <a:gd name="T20" fmla="*/ 65 w 78"/>
                <a:gd name="T21" fmla="*/ 34 h 83"/>
                <a:gd name="T22" fmla="*/ 56 w 78"/>
                <a:gd name="T23" fmla="*/ 30 h 83"/>
                <a:gd name="T24" fmla="*/ 55 w 78"/>
                <a:gd name="T25" fmla="*/ 30 h 83"/>
                <a:gd name="T26" fmla="*/ 55 w 78"/>
                <a:gd name="T27" fmla="*/ 38 h 83"/>
                <a:gd name="T28" fmla="*/ 55 w 78"/>
                <a:gd name="T29" fmla="*/ 44 h 83"/>
                <a:gd name="T30" fmla="*/ 54 w 78"/>
                <a:gd name="T31" fmla="*/ 45 h 83"/>
                <a:gd name="T32" fmla="*/ 51 w 78"/>
                <a:gd name="T33" fmla="*/ 46 h 83"/>
                <a:gd name="T34" fmla="*/ 43 w 78"/>
                <a:gd name="T35" fmla="*/ 54 h 83"/>
                <a:gd name="T36" fmla="*/ 35 w 78"/>
                <a:gd name="T37" fmla="*/ 60 h 83"/>
                <a:gd name="T38" fmla="*/ 32 w 78"/>
                <a:gd name="T39" fmla="*/ 64 h 83"/>
                <a:gd name="T40" fmla="*/ 32 w 78"/>
                <a:gd name="T41" fmla="*/ 75 h 83"/>
                <a:gd name="T42" fmla="*/ 27 w 78"/>
                <a:gd name="T43" fmla="*/ 80 h 83"/>
                <a:gd name="T44" fmla="*/ 21 w 78"/>
                <a:gd name="T45" fmla="*/ 72 h 83"/>
                <a:gd name="T46" fmla="*/ 16 w 78"/>
                <a:gd name="T47" fmla="*/ 61 h 83"/>
                <a:gd name="T48" fmla="*/ 9 w 78"/>
                <a:gd name="T49" fmla="*/ 46 h 83"/>
                <a:gd name="T50" fmla="*/ 7 w 78"/>
                <a:gd name="T51" fmla="*/ 40 h 83"/>
                <a:gd name="T52" fmla="*/ 3 w 78"/>
                <a:gd name="T53" fmla="*/ 36 h 83"/>
                <a:gd name="T54" fmla="*/ 9 w 78"/>
                <a:gd name="T55" fmla="*/ 36 h 83"/>
                <a:gd name="T56" fmla="*/ 6 w 78"/>
                <a:gd name="T57" fmla="*/ 32 h 83"/>
                <a:gd name="T58" fmla="*/ 7 w 78"/>
                <a:gd name="T59" fmla="*/ 25 h 83"/>
                <a:gd name="T60" fmla="*/ 18 w 78"/>
                <a:gd name="T61" fmla="*/ 16 h 83"/>
                <a:gd name="T62" fmla="*/ 20 w 78"/>
                <a:gd name="T63" fmla="*/ 13 h 83"/>
                <a:gd name="T64" fmla="*/ 17 w 78"/>
                <a:gd name="T65" fmla="*/ 7 h 83"/>
                <a:gd name="T66" fmla="*/ 23 w 78"/>
                <a:gd name="T67" fmla="*/ 5 h 83"/>
                <a:gd name="T68" fmla="*/ 32 w 78"/>
                <a:gd name="T69" fmla="*/ 3 h 83"/>
                <a:gd name="T70" fmla="*/ 30 w 78"/>
                <a:gd name="T71" fmla="*/ 7 h 83"/>
                <a:gd name="T72" fmla="*/ 29 w 78"/>
                <a:gd name="T73" fmla="*/ 11 h 83"/>
                <a:gd name="T74" fmla="*/ 35 w 78"/>
                <a:gd name="T75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83">
                  <a:moveTo>
                    <a:pt x="35" y="19"/>
                  </a:moveTo>
                  <a:cubicBezTo>
                    <a:pt x="33" y="20"/>
                    <a:pt x="33" y="20"/>
                    <a:pt x="33" y="22"/>
                  </a:cubicBezTo>
                  <a:cubicBezTo>
                    <a:pt x="32" y="24"/>
                    <a:pt x="34" y="24"/>
                    <a:pt x="35" y="25"/>
                  </a:cubicBezTo>
                  <a:cubicBezTo>
                    <a:pt x="37" y="26"/>
                    <a:pt x="38" y="27"/>
                    <a:pt x="40" y="27"/>
                  </a:cubicBezTo>
                  <a:cubicBezTo>
                    <a:pt x="41" y="28"/>
                    <a:pt x="43" y="27"/>
                    <a:pt x="44" y="28"/>
                  </a:cubicBezTo>
                  <a:cubicBezTo>
                    <a:pt x="46" y="30"/>
                    <a:pt x="50" y="31"/>
                    <a:pt x="52" y="30"/>
                  </a:cubicBezTo>
                  <a:cubicBezTo>
                    <a:pt x="55" y="30"/>
                    <a:pt x="52" y="26"/>
                    <a:pt x="55" y="25"/>
                  </a:cubicBezTo>
                  <a:cubicBezTo>
                    <a:pt x="55" y="27"/>
                    <a:pt x="56" y="27"/>
                    <a:pt x="56" y="28"/>
                  </a:cubicBezTo>
                  <a:cubicBezTo>
                    <a:pt x="55" y="29"/>
                    <a:pt x="58" y="29"/>
                    <a:pt x="59" y="29"/>
                  </a:cubicBezTo>
                  <a:cubicBezTo>
                    <a:pt x="61" y="29"/>
                    <a:pt x="62" y="29"/>
                    <a:pt x="64" y="29"/>
                  </a:cubicBezTo>
                  <a:cubicBezTo>
                    <a:pt x="66" y="29"/>
                    <a:pt x="63" y="27"/>
                    <a:pt x="63" y="27"/>
                  </a:cubicBezTo>
                  <a:cubicBezTo>
                    <a:pt x="63" y="26"/>
                    <a:pt x="68" y="24"/>
                    <a:pt x="69" y="23"/>
                  </a:cubicBezTo>
                  <a:cubicBezTo>
                    <a:pt x="71" y="22"/>
                    <a:pt x="73" y="22"/>
                    <a:pt x="75" y="21"/>
                  </a:cubicBezTo>
                  <a:cubicBezTo>
                    <a:pt x="75" y="22"/>
                    <a:pt x="75" y="24"/>
                    <a:pt x="76" y="24"/>
                  </a:cubicBezTo>
                  <a:cubicBezTo>
                    <a:pt x="77" y="25"/>
                    <a:pt x="78" y="24"/>
                    <a:pt x="78" y="26"/>
                  </a:cubicBezTo>
                  <a:cubicBezTo>
                    <a:pt x="78" y="26"/>
                    <a:pt x="77" y="28"/>
                    <a:pt x="76" y="28"/>
                  </a:cubicBezTo>
                  <a:cubicBezTo>
                    <a:pt x="75" y="28"/>
                    <a:pt x="73" y="29"/>
                    <a:pt x="73" y="31"/>
                  </a:cubicBezTo>
                  <a:cubicBezTo>
                    <a:pt x="73" y="33"/>
                    <a:pt x="70" y="37"/>
                    <a:pt x="68" y="38"/>
                  </a:cubicBezTo>
                  <a:cubicBezTo>
                    <a:pt x="66" y="38"/>
                    <a:pt x="68" y="43"/>
                    <a:pt x="66" y="43"/>
                  </a:cubicBezTo>
                  <a:cubicBezTo>
                    <a:pt x="65" y="42"/>
                    <a:pt x="65" y="40"/>
                    <a:pt x="64" y="38"/>
                  </a:cubicBezTo>
                  <a:cubicBezTo>
                    <a:pt x="64" y="39"/>
                    <a:pt x="63" y="39"/>
                    <a:pt x="63" y="40"/>
                  </a:cubicBezTo>
                  <a:cubicBezTo>
                    <a:pt x="60" y="38"/>
                    <a:pt x="63" y="36"/>
                    <a:pt x="65" y="34"/>
                  </a:cubicBezTo>
                  <a:cubicBezTo>
                    <a:pt x="62" y="34"/>
                    <a:pt x="58" y="35"/>
                    <a:pt x="57" y="31"/>
                  </a:cubicBezTo>
                  <a:cubicBezTo>
                    <a:pt x="57" y="32"/>
                    <a:pt x="56" y="31"/>
                    <a:pt x="56" y="30"/>
                  </a:cubicBezTo>
                  <a:cubicBezTo>
                    <a:pt x="56" y="31"/>
                    <a:pt x="56" y="31"/>
                    <a:pt x="55" y="31"/>
                  </a:cubicBezTo>
                  <a:cubicBezTo>
                    <a:pt x="55" y="31"/>
                    <a:pt x="55" y="30"/>
                    <a:pt x="55" y="30"/>
                  </a:cubicBezTo>
                  <a:cubicBezTo>
                    <a:pt x="53" y="32"/>
                    <a:pt x="54" y="32"/>
                    <a:pt x="55" y="34"/>
                  </a:cubicBezTo>
                  <a:cubicBezTo>
                    <a:pt x="52" y="33"/>
                    <a:pt x="55" y="37"/>
                    <a:pt x="55" y="38"/>
                  </a:cubicBezTo>
                  <a:cubicBezTo>
                    <a:pt x="55" y="40"/>
                    <a:pt x="55" y="42"/>
                    <a:pt x="56" y="44"/>
                  </a:cubicBezTo>
                  <a:cubicBezTo>
                    <a:pt x="56" y="44"/>
                    <a:pt x="56" y="44"/>
                    <a:pt x="55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4"/>
                    <a:pt x="55" y="44"/>
                    <a:pt x="54" y="45"/>
                  </a:cubicBezTo>
                  <a:cubicBezTo>
                    <a:pt x="54" y="44"/>
                    <a:pt x="54" y="43"/>
                    <a:pt x="54" y="43"/>
                  </a:cubicBezTo>
                  <a:cubicBezTo>
                    <a:pt x="53" y="45"/>
                    <a:pt x="51" y="44"/>
                    <a:pt x="51" y="46"/>
                  </a:cubicBezTo>
                  <a:cubicBezTo>
                    <a:pt x="51" y="48"/>
                    <a:pt x="48" y="49"/>
                    <a:pt x="46" y="50"/>
                  </a:cubicBezTo>
                  <a:cubicBezTo>
                    <a:pt x="45" y="51"/>
                    <a:pt x="44" y="53"/>
                    <a:pt x="43" y="54"/>
                  </a:cubicBezTo>
                  <a:cubicBezTo>
                    <a:pt x="42" y="55"/>
                    <a:pt x="39" y="56"/>
                    <a:pt x="38" y="57"/>
                  </a:cubicBezTo>
                  <a:cubicBezTo>
                    <a:pt x="37" y="59"/>
                    <a:pt x="36" y="58"/>
                    <a:pt x="35" y="60"/>
                  </a:cubicBezTo>
                  <a:cubicBezTo>
                    <a:pt x="34" y="61"/>
                    <a:pt x="33" y="60"/>
                    <a:pt x="33" y="61"/>
                  </a:cubicBezTo>
                  <a:cubicBezTo>
                    <a:pt x="32" y="62"/>
                    <a:pt x="32" y="62"/>
                    <a:pt x="32" y="64"/>
                  </a:cubicBezTo>
                  <a:cubicBezTo>
                    <a:pt x="32" y="66"/>
                    <a:pt x="33" y="67"/>
                    <a:pt x="32" y="69"/>
                  </a:cubicBezTo>
                  <a:cubicBezTo>
                    <a:pt x="32" y="71"/>
                    <a:pt x="32" y="73"/>
                    <a:pt x="32" y="75"/>
                  </a:cubicBezTo>
                  <a:cubicBezTo>
                    <a:pt x="30" y="75"/>
                    <a:pt x="29" y="76"/>
                    <a:pt x="29" y="77"/>
                  </a:cubicBezTo>
                  <a:cubicBezTo>
                    <a:pt x="29" y="78"/>
                    <a:pt x="27" y="78"/>
                    <a:pt x="27" y="80"/>
                  </a:cubicBezTo>
                  <a:cubicBezTo>
                    <a:pt x="26" y="83"/>
                    <a:pt x="23" y="79"/>
                    <a:pt x="23" y="78"/>
                  </a:cubicBezTo>
                  <a:cubicBezTo>
                    <a:pt x="22" y="76"/>
                    <a:pt x="22" y="74"/>
                    <a:pt x="21" y="72"/>
                  </a:cubicBezTo>
                  <a:cubicBezTo>
                    <a:pt x="21" y="71"/>
                    <a:pt x="19" y="71"/>
                    <a:pt x="19" y="70"/>
                  </a:cubicBezTo>
                  <a:cubicBezTo>
                    <a:pt x="18" y="67"/>
                    <a:pt x="16" y="64"/>
                    <a:pt x="16" y="61"/>
                  </a:cubicBezTo>
                  <a:cubicBezTo>
                    <a:pt x="14" y="61"/>
                    <a:pt x="11" y="44"/>
                    <a:pt x="13" y="42"/>
                  </a:cubicBezTo>
                  <a:cubicBezTo>
                    <a:pt x="10" y="41"/>
                    <a:pt x="11" y="46"/>
                    <a:pt x="9" y="46"/>
                  </a:cubicBezTo>
                  <a:cubicBezTo>
                    <a:pt x="6" y="47"/>
                    <a:pt x="3" y="44"/>
                    <a:pt x="3" y="42"/>
                  </a:cubicBezTo>
                  <a:cubicBezTo>
                    <a:pt x="5" y="42"/>
                    <a:pt x="7" y="42"/>
                    <a:pt x="7" y="40"/>
                  </a:cubicBezTo>
                  <a:cubicBezTo>
                    <a:pt x="4" y="42"/>
                    <a:pt x="2" y="40"/>
                    <a:pt x="0" y="38"/>
                  </a:cubicBezTo>
                  <a:cubicBezTo>
                    <a:pt x="1" y="38"/>
                    <a:pt x="3" y="38"/>
                    <a:pt x="3" y="36"/>
                  </a:cubicBezTo>
                  <a:cubicBezTo>
                    <a:pt x="5" y="37"/>
                    <a:pt x="5" y="37"/>
                    <a:pt x="7" y="36"/>
                  </a:cubicBezTo>
                  <a:cubicBezTo>
                    <a:pt x="7" y="36"/>
                    <a:pt x="8" y="37"/>
                    <a:pt x="9" y="36"/>
                  </a:cubicBezTo>
                  <a:cubicBezTo>
                    <a:pt x="9" y="36"/>
                    <a:pt x="8" y="33"/>
                    <a:pt x="7" y="33"/>
                  </a:cubicBezTo>
                  <a:cubicBezTo>
                    <a:pt x="7" y="32"/>
                    <a:pt x="6" y="32"/>
                    <a:pt x="6" y="32"/>
                  </a:cubicBezTo>
                  <a:cubicBezTo>
                    <a:pt x="5" y="30"/>
                    <a:pt x="7" y="30"/>
                    <a:pt x="5" y="30"/>
                  </a:cubicBezTo>
                  <a:cubicBezTo>
                    <a:pt x="3" y="29"/>
                    <a:pt x="6" y="26"/>
                    <a:pt x="7" y="25"/>
                  </a:cubicBezTo>
                  <a:cubicBezTo>
                    <a:pt x="10" y="30"/>
                    <a:pt x="16" y="17"/>
                    <a:pt x="19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4"/>
                  </a:cubicBezTo>
                  <a:cubicBezTo>
                    <a:pt x="18" y="13"/>
                    <a:pt x="20" y="13"/>
                    <a:pt x="20" y="13"/>
                  </a:cubicBezTo>
                  <a:cubicBezTo>
                    <a:pt x="20" y="12"/>
                    <a:pt x="19" y="12"/>
                    <a:pt x="18" y="12"/>
                  </a:cubicBezTo>
                  <a:cubicBezTo>
                    <a:pt x="17" y="10"/>
                    <a:pt x="16" y="9"/>
                    <a:pt x="17" y="7"/>
                  </a:cubicBezTo>
                  <a:cubicBezTo>
                    <a:pt x="16" y="7"/>
                    <a:pt x="15" y="5"/>
                    <a:pt x="17" y="4"/>
                  </a:cubicBezTo>
                  <a:cubicBezTo>
                    <a:pt x="19" y="4"/>
                    <a:pt x="20" y="5"/>
                    <a:pt x="23" y="5"/>
                  </a:cubicBezTo>
                  <a:cubicBezTo>
                    <a:pt x="24" y="4"/>
                    <a:pt x="26" y="2"/>
                    <a:pt x="28" y="2"/>
                  </a:cubicBezTo>
                  <a:cubicBezTo>
                    <a:pt x="29" y="1"/>
                    <a:pt x="32" y="0"/>
                    <a:pt x="32" y="3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4"/>
                    <a:pt x="32" y="7"/>
                    <a:pt x="30" y="7"/>
                  </a:cubicBezTo>
                  <a:cubicBezTo>
                    <a:pt x="28" y="7"/>
                    <a:pt x="33" y="11"/>
                    <a:pt x="30" y="12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28" y="12"/>
                    <a:pt x="29" y="15"/>
                    <a:pt x="29" y="16"/>
                  </a:cubicBezTo>
                  <a:cubicBezTo>
                    <a:pt x="30" y="16"/>
                    <a:pt x="34" y="18"/>
                    <a:pt x="3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 u="sng"/>
            </a:p>
          </p:txBody>
        </p:sp>
        <p:sp>
          <p:nvSpPr>
            <p:cNvPr id="84" name="Freeform 683"/>
            <p:cNvSpPr>
              <a:spLocks noEditPoints="1"/>
            </p:cNvSpPr>
            <p:nvPr/>
          </p:nvSpPr>
          <p:spPr bwMode="auto">
            <a:xfrm>
              <a:off x="7595487" y="3250086"/>
              <a:ext cx="805124" cy="830683"/>
            </a:xfrm>
            <a:custGeom>
              <a:avLst/>
              <a:gdLst>
                <a:gd name="T0" fmla="*/ 18 w 80"/>
                <a:gd name="T1" fmla="*/ 66 h 82"/>
                <a:gd name="T2" fmla="*/ 3 w 80"/>
                <a:gd name="T3" fmla="*/ 42 h 82"/>
                <a:gd name="T4" fmla="*/ 1 w 80"/>
                <a:gd name="T5" fmla="*/ 37 h 82"/>
                <a:gd name="T6" fmla="*/ 8 w 80"/>
                <a:gd name="T7" fmla="*/ 35 h 82"/>
                <a:gd name="T8" fmla="*/ 6 w 80"/>
                <a:gd name="T9" fmla="*/ 32 h 82"/>
                <a:gd name="T10" fmla="*/ 9 w 80"/>
                <a:gd name="T11" fmla="*/ 25 h 82"/>
                <a:gd name="T12" fmla="*/ 18 w 80"/>
                <a:gd name="T13" fmla="*/ 15 h 82"/>
                <a:gd name="T14" fmla="*/ 17 w 80"/>
                <a:gd name="T15" fmla="*/ 4 h 82"/>
                <a:gd name="T16" fmla="*/ 32 w 80"/>
                <a:gd name="T17" fmla="*/ 0 h 82"/>
                <a:gd name="T18" fmla="*/ 32 w 80"/>
                <a:gd name="T19" fmla="*/ 12 h 82"/>
                <a:gd name="T20" fmla="*/ 36 w 80"/>
                <a:gd name="T21" fmla="*/ 18 h 82"/>
                <a:gd name="T22" fmla="*/ 38 w 80"/>
                <a:gd name="T23" fmla="*/ 25 h 82"/>
                <a:gd name="T24" fmla="*/ 54 w 80"/>
                <a:gd name="T25" fmla="*/ 28 h 82"/>
                <a:gd name="T26" fmla="*/ 58 w 80"/>
                <a:gd name="T27" fmla="*/ 28 h 82"/>
                <a:gd name="T28" fmla="*/ 60 w 80"/>
                <a:gd name="T29" fmla="*/ 29 h 82"/>
                <a:gd name="T30" fmla="*/ 69 w 80"/>
                <a:gd name="T31" fmla="*/ 23 h 82"/>
                <a:gd name="T32" fmla="*/ 77 w 80"/>
                <a:gd name="T33" fmla="*/ 24 h 82"/>
                <a:gd name="T34" fmla="*/ 69 w 80"/>
                <a:gd name="T35" fmla="*/ 39 h 82"/>
                <a:gd name="T36" fmla="*/ 65 w 80"/>
                <a:gd name="T37" fmla="*/ 40 h 82"/>
                <a:gd name="T38" fmla="*/ 58 w 80"/>
                <a:gd name="T39" fmla="*/ 32 h 82"/>
                <a:gd name="T40" fmla="*/ 57 w 80"/>
                <a:gd name="T41" fmla="*/ 33 h 82"/>
                <a:gd name="T42" fmla="*/ 57 w 80"/>
                <a:gd name="T43" fmla="*/ 42 h 82"/>
                <a:gd name="T44" fmla="*/ 55 w 80"/>
                <a:gd name="T45" fmla="*/ 46 h 82"/>
                <a:gd name="T46" fmla="*/ 48 w 80"/>
                <a:gd name="T47" fmla="*/ 51 h 82"/>
                <a:gd name="T48" fmla="*/ 36 w 80"/>
                <a:gd name="T49" fmla="*/ 61 h 82"/>
                <a:gd name="T50" fmla="*/ 34 w 80"/>
                <a:gd name="T51" fmla="*/ 65 h 82"/>
                <a:gd name="T52" fmla="*/ 30 w 80"/>
                <a:gd name="T53" fmla="*/ 79 h 82"/>
                <a:gd name="T54" fmla="*/ 21 w 80"/>
                <a:gd name="T55" fmla="*/ 69 h 82"/>
                <a:gd name="T56" fmla="*/ 29 w 80"/>
                <a:gd name="T57" fmla="*/ 78 h 82"/>
                <a:gd name="T58" fmla="*/ 33 w 80"/>
                <a:gd name="T59" fmla="*/ 63 h 82"/>
                <a:gd name="T60" fmla="*/ 42 w 80"/>
                <a:gd name="T61" fmla="*/ 54 h 82"/>
                <a:gd name="T62" fmla="*/ 53 w 80"/>
                <a:gd name="T63" fmla="*/ 44 h 82"/>
                <a:gd name="T64" fmla="*/ 55 w 80"/>
                <a:gd name="T65" fmla="*/ 33 h 82"/>
                <a:gd name="T66" fmla="*/ 40 w 80"/>
                <a:gd name="T67" fmla="*/ 28 h 82"/>
                <a:gd name="T68" fmla="*/ 33 w 80"/>
                <a:gd name="T69" fmla="*/ 18 h 82"/>
                <a:gd name="T70" fmla="*/ 30 w 80"/>
                <a:gd name="T71" fmla="*/ 9 h 82"/>
                <a:gd name="T72" fmla="*/ 32 w 80"/>
                <a:gd name="T73" fmla="*/ 2 h 82"/>
                <a:gd name="T74" fmla="*/ 18 w 80"/>
                <a:gd name="T75" fmla="*/ 5 h 82"/>
                <a:gd name="T76" fmla="*/ 20 w 80"/>
                <a:gd name="T77" fmla="*/ 11 h 82"/>
                <a:gd name="T78" fmla="*/ 19 w 80"/>
                <a:gd name="T79" fmla="*/ 16 h 82"/>
                <a:gd name="T80" fmla="*/ 8 w 80"/>
                <a:gd name="T81" fmla="*/ 26 h 82"/>
                <a:gd name="T82" fmla="*/ 9 w 80"/>
                <a:gd name="T83" fmla="*/ 33 h 82"/>
                <a:gd name="T84" fmla="*/ 4 w 80"/>
                <a:gd name="T85" fmla="*/ 37 h 82"/>
                <a:gd name="T86" fmla="*/ 10 w 80"/>
                <a:gd name="T87" fmla="*/ 46 h 82"/>
                <a:gd name="T88" fmla="*/ 15 w 80"/>
                <a:gd name="T89" fmla="*/ 53 h 82"/>
                <a:gd name="T90" fmla="*/ 56 w 80"/>
                <a:gd name="T91" fmla="*/ 43 h 82"/>
                <a:gd name="T92" fmla="*/ 67 w 80"/>
                <a:gd name="T93" fmla="*/ 41 h 82"/>
                <a:gd name="T94" fmla="*/ 79 w 80"/>
                <a:gd name="T95" fmla="*/ 26 h 82"/>
                <a:gd name="T96" fmla="*/ 70 w 80"/>
                <a:gd name="T97" fmla="*/ 24 h 82"/>
                <a:gd name="T98" fmla="*/ 59 w 80"/>
                <a:gd name="T99" fmla="*/ 30 h 82"/>
                <a:gd name="T100" fmla="*/ 65 w 80"/>
                <a:gd name="T101" fmla="*/ 35 h 82"/>
                <a:gd name="T102" fmla="*/ 56 w 80"/>
                <a:gd name="T103" fmla="*/ 29 h 82"/>
                <a:gd name="T104" fmla="*/ 56 w 80"/>
                <a:gd name="T105" fmla="*/ 28 h 82"/>
                <a:gd name="T106" fmla="*/ 56 w 80"/>
                <a:gd name="T107" fmla="*/ 2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2">
                  <a:moveTo>
                    <a:pt x="27" y="82"/>
                  </a:moveTo>
                  <a:cubicBezTo>
                    <a:pt x="25" y="82"/>
                    <a:pt x="24" y="79"/>
                    <a:pt x="23" y="7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2"/>
                    <a:pt x="21" y="72"/>
                    <a:pt x="20" y="71"/>
                  </a:cubicBezTo>
                  <a:cubicBezTo>
                    <a:pt x="20" y="71"/>
                    <a:pt x="20" y="70"/>
                    <a:pt x="19" y="70"/>
                  </a:cubicBezTo>
                  <a:cubicBezTo>
                    <a:pt x="19" y="69"/>
                    <a:pt x="19" y="68"/>
                    <a:pt x="18" y="66"/>
                  </a:cubicBezTo>
                  <a:cubicBezTo>
                    <a:pt x="17" y="65"/>
                    <a:pt x="16" y="63"/>
                    <a:pt x="16" y="62"/>
                  </a:cubicBezTo>
                  <a:cubicBezTo>
                    <a:pt x="16" y="61"/>
                    <a:pt x="15" y="60"/>
                    <a:pt x="15" y="59"/>
                  </a:cubicBezTo>
                  <a:cubicBezTo>
                    <a:pt x="13" y="55"/>
                    <a:pt x="12" y="46"/>
                    <a:pt x="13" y="43"/>
                  </a:cubicBezTo>
                  <a:cubicBezTo>
                    <a:pt x="13" y="43"/>
                    <a:pt x="13" y="43"/>
                    <a:pt x="13" y="44"/>
                  </a:cubicBezTo>
                  <a:cubicBezTo>
                    <a:pt x="12" y="45"/>
                    <a:pt x="12" y="47"/>
                    <a:pt x="10" y="47"/>
                  </a:cubicBezTo>
                  <a:cubicBezTo>
                    <a:pt x="7" y="47"/>
                    <a:pt x="4" y="45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41"/>
                    <a:pt x="2" y="40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2" y="37"/>
                    <a:pt x="2" y="37"/>
                  </a:cubicBezTo>
                  <a:cubicBezTo>
                    <a:pt x="3" y="37"/>
                    <a:pt x="3" y="37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7" y="33"/>
                  </a:cubicBezTo>
                  <a:cubicBezTo>
                    <a:pt x="7" y="33"/>
                    <a:pt x="7" y="33"/>
                    <a:pt x="6" y="32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6" y="31"/>
                    <a:pt x="6" y="30"/>
                    <a:pt x="6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29"/>
                    <a:pt x="5" y="27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6"/>
                    <a:pt x="13" y="22"/>
                    <a:pt x="15" y="20"/>
                  </a:cubicBezTo>
                  <a:cubicBezTo>
                    <a:pt x="16" y="18"/>
                    <a:pt x="17" y="17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9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8" y="11"/>
                    <a:pt x="16" y="9"/>
                    <a:pt x="17" y="7"/>
                  </a:cubicBezTo>
                  <a:cubicBezTo>
                    <a:pt x="17" y="7"/>
                    <a:pt x="16" y="6"/>
                    <a:pt x="16" y="5"/>
                  </a:cubicBezTo>
                  <a:cubicBezTo>
                    <a:pt x="16" y="5"/>
                    <a:pt x="16" y="4"/>
                    <a:pt x="17" y="4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3"/>
                    <a:pt x="26" y="3"/>
                  </a:cubicBezTo>
                  <a:cubicBezTo>
                    <a:pt x="26" y="2"/>
                    <a:pt x="27" y="2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1" y="0"/>
                    <a:pt x="32" y="0"/>
                  </a:cubicBezTo>
                  <a:cubicBezTo>
                    <a:pt x="32" y="0"/>
                    <a:pt x="33" y="0"/>
                    <a:pt x="34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4"/>
                    <a:pt x="33" y="7"/>
                    <a:pt x="31" y="8"/>
                  </a:cubicBezTo>
                  <a:cubicBezTo>
                    <a:pt x="31" y="8"/>
                    <a:pt x="31" y="8"/>
                    <a:pt x="32" y="8"/>
                  </a:cubicBezTo>
                  <a:cubicBezTo>
                    <a:pt x="32" y="9"/>
                    <a:pt x="33" y="10"/>
                    <a:pt x="32" y="12"/>
                  </a:cubicBezTo>
                  <a:cubicBezTo>
                    <a:pt x="32" y="12"/>
                    <a:pt x="32" y="13"/>
                    <a:pt x="3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4"/>
                    <a:pt x="31" y="15"/>
                    <a:pt x="31" y="16"/>
                  </a:cubicBezTo>
                  <a:cubicBezTo>
                    <a:pt x="31" y="16"/>
                    <a:pt x="33" y="17"/>
                    <a:pt x="34" y="17"/>
                  </a:cubicBezTo>
                  <a:cubicBezTo>
                    <a:pt x="35" y="18"/>
                    <a:pt x="36" y="18"/>
                    <a:pt x="36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3"/>
                    <a:pt x="34" y="23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5"/>
                    <a:pt x="38" y="25"/>
                  </a:cubicBezTo>
                  <a:cubicBezTo>
                    <a:pt x="39" y="26"/>
                    <a:pt x="40" y="27"/>
                    <a:pt x="41" y="27"/>
                  </a:cubicBezTo>
                  <a:cubicBezTo>
                    <a:pt x="41" y="27"/>
                    <a:pt x="42" y="27"/>
                    <a:pt x="42" y="27"/>
                  </a:cubicBezTo>
                  <a:cubicBezTo>
                    <a:pt x="43" y="27"/>
                    <a:pt x="43" y="27"/>
                    <a:pt x="44" y="27"/>
                  </a:cubicBezTo>
                  <a:cubicBezTo>
                    <a:pt x="44" y="27"/>
                    <a:pt x="45" y="27"/>
                    <a:pt x="45" y="27"/>
                  </a:cubicBezTo>
                  <a:cubicBezTo>
                    <a:pt x="47" y="29"/>
                    <a:pt x="50" y="30"/>
                    <a:pt x="53" y="30"/>
                  </a:cubicBezTo>
                  <a:cubicBezTo>
                    <a:pt x="54" y="30"/>
                    <a:pt x="54" y="29"/>
                    <a:pt x="54" y="28"/>
                  </a:cubicBezTo>
                  <a:cubicBezTo>
                    <a:pt x="54" y="27"/>
                    <a:pt x="54" y="26"/>
                    <a:pt x="54" y="25"/>
                  </a:cubicBezTo>
                  <a:cubicBezTo>
                    <a:pt x="55" y="25"/>
                    <a:pt x="56" y="25"/>
                    <a:pt x="56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6"/>
                    <a:pt x="57" y="27"/>
                    <a:pt x="58" y="27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8" y="29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60" y="29"/>
                    <a:pt x="60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5" y="28"/>
                    <a:pt x="64" y="28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7" y="24"/>
                  </a:cubicBezTo>
                  <a:cubicBezTo>
                    <a:pt x="68" y="24"/>
                    <a:pt x="69" y="23"/>
                    <a:pt x="69" y="23"/>
                  </a:cubicBezTo>
                  <a:cubicBezTo>
                    <a:pt x="71" y="22"/>
                    <a:pt x="72" y="22"/>
                    <a:pt x="73" y="21"/>
                  </a:cubicBezTo>
                  <a:cubicBezTo>
                    <a:pt x="74" y="21"/>
                    <a:pt x="75" y="21"/>
                    <a:pt x="75" y="21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7" y="21"/>
                    <a:pt x="77" y="22"/>
                    <a:pt x="77" y="23"/>
                  </a:cubicBezTo>
                  <a:cubicBezTo>
                    <a:pt x="77" y="23"/>
                    <a:pt x="77" y="24"/>
                    <a:pt x="77" y="24"/>
                  </a:cubicBezTo>
                  <a:cubicBezTo>
                    <a:pt x="77" y="24"/>
                    <a:pt x="78" y="24"/>
                    <a:pt x="78" y="24"/>
                  </a:cubicBezTo>
                  <a:cubicBezTo>
                    <a:pt x="79" y="24"/>
                    <a:pt x="80" y="24"/>
                    <a:pt x="80" y="26"/>
                  </a:cubicBezTo>
                  <a:cubicBezTo>
                    <a:pt x="80" y="26"/>
                    <a:pt x="80" y="27"/>
                    <a:pt x="79" y="27"/>
                  </a:cubicBezTo>
                  <a:cubicBezTo>
                    <a:pt x="79" y="28"/>
                    <a:pt x="78" y="29"/>
                    <a:pt x="77" y="29"/>
                  </a:cubicBezTo>
                  <a:cubicBezTo>
                    <a:pt x="76" y="29"/>
                    <a:pt x="74" y="30"/>
                    <a:pt x="74" y="31"/>
                  </a:cubicBezTo>
                  <a:cubicBezTo>
                    <a:pt x="74" y="33"/>
                    <a:pt x="72" y="38"/>
                    <a:pt x="69" y="39"/>
                  </a:cubicBezTo>
                  <a:cubicBezTo>
                    <a:pt x="69" y="39"/>
                    <a:pt x="69" y="39"/>
                    <a:pt x="69" y="40"/>
                  </a:cubicBezTo>
                  <a:cubicBezTo>
                    <a:pt x="69" y="42"/>
                    <a:pt x="69" y="44"/>
                    <a:pt x="67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5" y="41"/>
                    <a:pt x="65" y="40"/>
                    <a:pt x="65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3" y="40"/>
                    <a:pt x="62" y="39"/>
                    <a:pt x="62" y="39"/>
                  </a:cubicBezTo>
                  <a:cubicBezTo>
                    <a:pt x="62" y="37"/>
                    <a:pt x="63" y="36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2" y="35"/>
                    <a:pt x="59" y="34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3"/>
                    <a:pt x="57" y="33"/>
                    <a:pt x="57" y="33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6" y="35"/>
                    <a:pt x="56" y="36"/>
                  </a:cubicBezTo>
                  <a:cubicBezTo>
                    <a:pt x="56" y="37"/>
                    <a:pt x="56" y="37"/>
                    <a:pt x="56" y="38"/>
                  </a:cubicBezTo>
                  <a:cubicBezTo>
                    <a:pt x="56" y="39"/>
                    <a:pt x="57" y="41"/>
                    <a:pt x="57" y="42"/>
                  </a:cubicBezTo>
                  <a:cubicBezTo>
                    <a:pt x="57" y="43"/>
                    <a:pt x="57" y="43"/>
                    <a:pt x="57" y="44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44"/>
                    <a:pt x="54" y="45"/>
                    <a:pt x="53" y="45"/>
                  </a:cubicBezTo>
                  <a:cubicBezTo>
                    <a:pt x="53" y="45"/>
                    <a:pt x="52" y="45"/>
                    <a:pt x="52" y="46"/>
                  </a:cubicBezTo>
                  <a:cubicBezTo>
                    <a:pt x="52" y="48"/>
                    <a:pt x="50" y="50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1"/>
                    <a:pt x="46" y="52"/>
                    <a:pt x="46" y="52"/>
                  </a:cubicBezTo>
                  <a:cubicBezTo>
                    <a:pt x="45" y="53"/>
                    <a:pt x="45" y="54"/>
                    <a:pt x="44" y="54"/>
                  </a:cubicBezTo>
                  <a:cubicBezTo>
                    <a:pt x="44" y="54"/>
                    <a:pt x="44" y="55"/>
                    <a:pt x="43" y="55"/>
                  </a:cubicBezTo>
                  <a:cubicBezTo>
                    <a:pt x="42" y="56"/>
                    <a:pt x="40" y="57"/>
                    <a:pt x="40" y="58"/>
                  </a:cubicBezTo>
                  <a:cubicBezTo>
                    <a:pt x="39" y="59"/>
                    <a:pt x="39" y="59"/>
                    <a:pt x="38" y="59"/>
                  </a:cubicBezTo>
                  <a:cubicBezTo>
                    <a:pt x="37" y="60"/>
                    <a:pt x="37" y="60"/>
                    <a:pt x="36" y="61"/>
                  </a:cubicBezTo>
                  <a:cubicBezTo>
                    <a:pt x="36" y="61"/>
                    <a:pt x="36" y="61"/>
                    <a:pt x="35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4" y="62"/>
                    <a:pt x="34" y="62"/>
                    <a:pt x="34" y="63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4"/>
                    <a:pt x="34" y="65"/>
                    <a:pt x="34" y="65"/>
                  </a:cubicBezTo>
                  <a:cubicBezTo>
                    <a:pt x="34" y="67"/>
                    <a:pt x="34" y="68"/>
                    <a:pt x="34" y="69"/>
                  </a:cubicBezTo>
                  <a:cubicBezTo>
                    <a:pt x="33" y="71"/>
                    <a:pt x="33" y="73"/>
                    <a:pt x="33" y="75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2" y="76"/>
                    <a:pt x="31" y="77"/>
                    <a:pt x="31" y="77"/>
                  </a:cubicBezTo>
                  <a:cubicBezTo>
                    <a:pt x="31" y="78"/>
                    <a:pt x="30" y="79"/>
                    <a:pt x="30" y="79"/>
                  </a:cubicBezTo>
                  <a:cubicBezTo>
                    <a:pt x="29" y="79"/>
                    <a:pt x="29" y="79"/>
                    <a:pt x="29" y="80"/>
                  </a:cubicBezTo>
                  <a:cubicBezTo>
                    <a:pt x="28" y="81"/>
                    <a:pt x="28" y="82"/>
                    <a:pt x="27" y="82"/>
                  </a:cubicBezTo>
                  <a:close/>
                  <a:moveTo>
                    <a:pt x="18" y="60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18" y="63"/>
                    <a:pt x="18" y="64"/>
                    <a:pt x="19" y="66"/>
                  </a:cubicBezTo>
                  <a:cubicBezTo>
                    <a:pt x="20" y="67"/>
                    <a:pt x="20" y="68"/>
                    <a:pt x="21" y="69"/>
                  </a:cubicBezTo>
                  <a:cubicBezTo>
                    <a:pt x="21" y="70"/>
                    <a:pt x="21" y="70"/>
                    <a:pt x="21" y="71"/>
                  </a:cubicBezTo>
                  <a:cubicBezTo>
                    <a:pt x="22" y="71"/>
                    <a:pt x="22" y="71"/>
                    <a:pt x="23" y="72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8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78"/>
                    <a:pt x="29" y="78"/>
                    <a:pt x="29" y="78"/>
                  </a:cubicBezTo>
                  <a:cubicBezTo>
                    <a:pt x="29" y="78"/>
                    <a:pt x="30" y="77"/>
                    <a:pt x="30" y="77"/>
                  </a:cubicBezTo>
                  <a:cubicBezTo>
                    <a:pt x="30" y="76"/>
                    <a:pt x="31" y="75"/>
                    <a:pt x="32" y="74"/>
                  </a:cubicBezTo>
                  <a:cubicBezTo>
                    <a:pt x="32" y="72"/>
                    <a:pt x="32" y="71"/>
                    <a:pt x="33" y="69"/>
                  </a:cubicBezTo>
                  <a:cubicBezTo>
                    <a:pt x="33" y="68"/>
                    <a:pt x="33" y="67"/>
                    <a:pt x="33" y="66"/>
                  </a:cubicBezTo>
                  <a:cubicBezTo>
                    <a:pt x="33" y="65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2"/>
                    <a:pt x="33" y="61"/>
                    <a:pt x="33" y="60"/>
                  </a:cubicBezTo>
                  <a:cubicBezTo>
                    <a:pt x="34" y="60"/>
                    <a:pt x="34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9"/>
                    <a:pt x="37" y="58"/>
                    <a:pt x="37" y="58"/>
                  </a:cubicBezTo>
                  <a:cubicBezTo>
                    <a:pt x="38" y="58"/>
                    <a:pt x="38" y="58"/>
                    <a:pt x="39" y="57"/>
                  </a:cubicBezTo>
                  <a:cubicBezTo>
                    <a:pt x="39" y="56"/>
                    <a:pt x="41" y="55"/>
                    <a:pt x="42" y="54"/>
                  </a:cubicBezTo>
                  <a:cubicBezTo>
                    <a:pt x="43" y="54"/>
                    <a:pt x="43" y="53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5" y="51"/>
                    <a:pt x="46" y="50"/>
                    <a:pt x="47" y="50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9" y="49"/>
                    <a:pt x="51" y="48"/>
                    <a:pt x="51" y="46"/>
                  </a:cubicBezTo>
                  <a:cubicBezTo>
                    <a:pt x="51" y="44"/>
                    <a:pt x="52" y="44"/>
                    <a:pt x="53" y="44"/>
                  </a:cubicBezTo>
                  <a:cubicBezTo>
                    <a:pt x="53" y="43"/>
                    <a:pt x="54" y="43"/>
                    <a:pt x="54" y="42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7"/>
                    <a:pt x="55" y="36"/>
                  </a:cubicBezTo>
                  <a:cubicBezTo>
                    <a:pt x="54" y="35"/>
                    <a:pt x="54" y="34"/>
                    <a:pt x="54" y="34"/>
                  </a:cubicBezTo>
                  <a:cubicBezTo>
                    <a:pt x="54" y="33"/>
                    <a:pt x="55" y="33"/>
                    <a:pt x="55" y="33"/>
                  </a:cubicBez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3" y="31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49" y="31"/>
                    <a:pt x="46" y="30"/>
                    <a:pt x="44" y="28"/>
                  </a:cubicBezTo>
                  <a:cubicBezTo>
                    <a:pt x="44" y="28"/>
                    <a:pt x="43" y="28"/>
                    <a:pt x="42" y="28"/>
                  </a:cubicBezTo>
                  <a:cubicBezTo>
                    <a:pt x="42" y="28"/>
                    <a:pt x="41" y="28"/>
                    <a:pt x="40" y="28"/>
                  </a:cubicBezTo>
                  <a:cubicBezTo>
                    <a:pt x="39" y="28"/>
                    <a:pt x="38" y="27"/>
                    <a:pt x="37" y="26"/>
                  </a:cubicBezTo>
                  <a:cubicBezTo>
                    <a:pt x="37" y="26"/>
                    <a:pt x="36" y="26"/>
                    <a:pt x="36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4"/>
                    <a:pt x="33" y="24"/>
                    <a:pt x="33" y="22"/>
                  </a:cubicBezTo>
                  <a:cubicBezTo>
                    <a:pt x="33" y="21"/>
                    <a:pt x="34" y="20"/>
                    <a:pt x="35" y="19"/>
                  </a:cubicBezTo>
                  <a:cubicBezTo>
                    <a:pt x="34" y="19"/>
                    <a:pt x="34" y="19"/>
                    <a:pt x="33" y="18"/>
                  </a:cubicBezTo>
                  <a:cubicBezTo>
                    <a:pt x="30" y="17"/>
                    <a:pt x="30" y="17"/>
                    <a:pt x="30" y="16"/>
                  </a:cubicBezTo>
                  <a:cubicBezTo>
                    <a:pt x="29" y="16"/>
                    <a:pt x="28" y="12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0"/>
                    <a:pt x="30" y="9"/>
                  </a:cubicBezTo>
                  <a:cubicBezTo>
                    <a:pt x="30" y="8"/>
                    <a:pt x="30" y="8"/>
                    <a:pt x="30" y="7"/>
                  </a:cubicBezTo>
                  <a:cubicBezTo>
                    <a:pt x="30" y="7"/>
                    <a:pt x="30" y="6"/>
                    <a:pt x="31" y="6"/>
                  </a:cubicBezTo>
                  <a:cubicBezTo>
                    <a:pt x="32" y="6"/>
                    <a:pt x="33" y="5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3"/>
                    <a:pt x="27" y="3"/>
                    <a:pt x="26" y="4"/>
                  </a:cubicBezTo>
                  <a:cubicBezTo>
                    <a:pt x="25" y="4"/>
                    <a:pt x="25" y="5"/>
                    <a:pt x="24" y="5"/>
                  </a:cubicBezTo>
                  <a:cubicBezTo>
                    <a:pt x="23" y="6"/>
                    <a:pt x="21" y="5"/>
                    <a:pt x="20" y="5"/>
                  </a:cubicBezTo>
                  <a:cubicBezTo>
                    <a:pt x="19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9"/>
                    <a:pt x="18" y="10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1"/>
                    <a:pt x="21" y="12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3"/>
                    <a:pt x="21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1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7" y="19"/>
                    <a:pt x="16" y="21"/>
                  </a:cubicBezTo>
                  <a:cubicBezTo>
                    <a:pt x="14" y="24"/>
                    <a:pt x="11" y="27"/>
                    <a:pt x="9" y="27"/>
                  </a:cubicBezTo>
                  <a:cubicBezTo>
                    <a:pt x="9" y="27"/>
                    <a:pt x="8" y="27"/>
                    <a:pt x="8" y="26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0"/>
                    <a:pt x="8" y="31"/>
                    <a:pt x="8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9" y="32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1" y="36"/>
                    <a:pt x="10" y="36"/>
                  </a:cubicBezTo>
                  <a:cubicBezTo>
                    <a:pt x="10" y="37"/>
                    <a:pt x="9" y="37"/>
                    <a:pt x="9" y="37"/>
                  </a:cubicBezTo>
                  <a:cubicBezTo>
                    <a:pt x="9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7"/>
                    <a:pt x="6" y="37"/>
                    <a:pt x="4" y="37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4" y="40"/>
                    <a:pt x="5" y="41"/>
                    <a:pt x="7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2"/>
                    <a:pt x="6" y="43"/>
                    <a:pt x="5" y="43"/>
                  </a:cubicBezTo>
                  <a:cubicBezTo>
                    <a:pt x="6" y="44"/>
                    <a:pt x="8" y="46"/>
                    <a:pt x="10" y="46"/>
                  </a:cubicBezTo>
                  <a:cubicBezTo>
                    <a:pt x="10" y="45"/>
                    <a:pt x="11" y="45"/>
                    <a:pt x="11" y="43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4" y="41"/>
                    <a:pt x="14" y="41"/>
                    <a:pt x="14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4" y="43"/>
                    <a:pt x="14" y="48"/>
                    <a:pt x="15" y="53"/>
                  </a:cubicBezTo>
                  <a:cubicBezTo>
                    <a:pt x="16" y="58"/>
                    <a:pt x="17" y="60"/>
                    <a:pt x="17" y="60"/>
                  </a:cubicBezTo>
                  <a:lnTo>
                    <a:pt x="18" y="60"/>
                  </a:lnTo>
                  <a:close/>
                  <a:moveTo>
                    <a:pt x="55" y="41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6" y="43"/>
                    <a:pt x="56" y="43"/>
                    <a:pt x="56" y="42"/>
                  </a:cubicBezTo>
                  <a:cubicBezTo>
                    <a:pt x="56" y="42"/>
                    <a:pt x="55" y="42"/>
                    <a:pt x="55" y="41"/>
                  </a:cubicBezTo>
                  <a:close/>
                  <a:moveTo>
                    <a:pt x="66" y="36"/>
                  </a:move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7" y="40"/>
                    <a:pt x="67" y="41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67" y="41"/>
                    <a:pt x="67" y="40"/>
                  </a:cubicBezTo>
                  <a:cubicBezTo>
                    <a:pt x="67" y="39"/>
                    <a:pt x="67" y="38"/>
                    <a:pt x="69" y="37"/>
                  </a:cubicBezTo>
                  <a:cubicBezTo>
                    <a:pt x="71" y="37"/>
                    <a:pt x="73" y="33"/>
                    <a:pt x="73" y="31"/>
                  </a:cubicBezTo>
                  <a:cubicBezTo>
                    <a:pt x="73" y="29"/>
                    <a:pt x="76" y="27"/>
                    <a:pt x="77" y="27"/>
                  </a:cubicBezTo>
                  <a:cubicBezTo>
                    <a:pt x="78" y="27"/>
                    <a:pt x="79" y="26"/>
                    <a:pt x="79" y="26"/>
                  </a:cubicBezTo>
                  <a:cubicBezTo>
                    <a:pt x="79" y="25"/>
                    <a:pt x="78" y="25"/>
                    <a:pt x="78" y="25"/>
                  </a:cubicBezTo>
                  <a:cubicBezTo>
                    <a:pt x="77" y="25"/>
                    <a:pt x="77" y="25"/>
                    <a:pt x="76" y="24"/>
                  </a:cubicBezTo>
                  <a:cubicBezTo>
                    <a:pt x="76" y="24"/>
                    <a:pt x="76" y="24"/>
                    <a:pt x="76" y="23"/>
                  </a:cubicBezTo>
                  <a:cubicBezTo>
                    <a:pt x="76" y="23"/>
                    <a:pt x="75" y="22"/>
                    <a:pt x="75" y="22"/>
                  </a:cubicBezTo>
                  <a:cubicBezTo>
                    <a:pt x="75" y="22"/>
                    <a:pt x="74" y="23"/>
                    <a:pt x="73" y="23"/>
                  </a:cubicBezTo>
                  <a:cubicBezTo>
                    <a:pt x="72" y="23"/>
                    <a:pt x="71" y="23"/>
                    <a:pt x="70" y="24"/>
                  </a:cubicBezTo>
                  <a:cubicBezTo>
                    <a:pt x="70" y="24"/>
                    <a:pt x="69" y="25"/>
                    <a:pt x="68" y="25"/>
                  </a:cubicBezTo>
                  <a:cubicBezTo>
                    <a:pt x="67" y="26"/>
                    <a:pt x="66" y="26"/>
                    <a:pt x="65" y="27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0" y="30"/>
                    <a:pt x="60" y="30"/>
                    <a:pt x="59" y="30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9" y="33"/>
                    <a:pt x="61" y="33"/>
                    <a:pt x="64" y="33"/>
                  </a:cubicBezTo>
                  <a:cubicBezTo>
                    <a:pt x="65" y="33"/>
                    <a:pt x="65" y="33"/>
                    <a:pt x="66" y="33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5" y="35"/>
                  </a:cubicBezTo>
                  <a:cubicBezTo>
                    <a:pt x="64" y="36"/>
                    <a:pt x="63" y="38"/>
                    <a:pt x="63" y="38"/>
                  </a:cubicBezTo>
                  <a:cubicBezTo>
                    <a:pt x="63" y="39"/>
                    <a:pt x="64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8"/>
                    <a:pt x="65" y="38"/>
                    <a:pt x="65" y="38"/>
                  </a:cubicBezTo>
                  <a:lnTo>
                    <a:pt x="66" y="36"/>
                  </a:lnTo>
                  <a:close/>
                  <a:moveTo>
                    <a:pt x="56" y="29"/>
                  </a:move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8"/>
                    <a:pt x="56" y="28"/>
                  </a:cubicBezTo>
                  <a:cubicBezTo>
                    <a:pt x="56" y="27"/>
                    <a:pt x="56" y="27"/>
                    <a:pt x="56" y="26"/>
                  </a:cubicBezTo>
                  <a:cubicBezTo>
                    <a:pt x="56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8"/>
                  </a:cubicBezTo>
                  <a:cubicBezTo>
                    <a:pt x="55" y="29"/>
                    <a:pt x="55" y="29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5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5" name="Freeform 684"/>
            <p:cNvSpPr/>
            <p:nvPr/>
          </p:nvSpPr>
          <p:spPr bwMode="auto">
            <a:xfrm>
              <a:off x="8140755" y="2645180"/>
              <a:ext cx="847722" cy="425990"/>
            </a:xfrm>
            <a:custGeom>
              <a:avLst/>
              <a:gdLst>
                <a:gd name="T0" fmla="*/ 0 w 84"/>
                <a:gd name="T1" fmla="*/ 14 h 42"/>
                <a:gd name="T2" fmla="*/ 3 w 84"/>
                <a:gd name="T3" fmla="*/ 18 h 42"/>
                <a:gd name="T4" fmla="*/ 8 w 84"/>
                <a:gd name="T5" fmla="*/ 23 h 42"/>
                <a:gd name="T6" fmla="*/ 8 w 84"/>
                <a:gd name="T7" fmla="*/ 28 h 42"/>
                <a:gd name="T8" fmla="*/ 14 w 84"/>
                <a:gd name="T9" fmla="*/ 29 h 42"/>
                <a:gd name="T10" fmla="*/ 20 w 84"/>
                <a:gd name="T11" fmla="*/ 33 h 42"/>
                <a:gd name="T12" fmla="*/ 25 w 84"/>
                <a:gd name="T13" fmla="*/ 38 h 42"/>
                <a:gd name="T14" fmla="*/ 33 w 84"/>
                <a:gd name="T15" fmla="*/ 37 h 42"/>
                <a:gd name="T16" fmla="*/ 39 w 84"/>
                <a:gd name="T17" fmla="*/ 40 h 42"/>
                <a:gd name="T18" fmla="*/ 45 w 84"/>
                <a:gd name="T19" fmla="*/ 41 h 42"/>
                <a:gd name="T20" fmla="*/ 53 w 84"/>
                <a:gd name="T21" fmla="*/ 39 h 42"/>
                <a:gd name="T22" fmla="*/ 59 w 84"/>
                <a:gd name="T23" fmla="*/ 38 h 42"/>
                <a:gd name="T24" fmla="*/ 64 w 84"/>
                <a:gd name="T25" fmla="*/ 33 h 42"/>
                <a:gd name="T26" fmla="*/ 65 w 84"/>
                <a:gd name="T27" fmla="*/ 29 h 42"/>
                <a:gd name="T28" fmla="*/ 68 w 84"/>
                <a:gd name="T29" fmla="*/ 30 h 42"/>
                <a:gd name="T30" fmla="*/ 71 w 84"/>
                <a:gd name="T31" fmla="*/ 27 h 42"/>
                <a:gd name="T32" fmla="*/ 74 w 84"/>
                <a:gd name="T33" fmla="*/ 27 h 42"/>
                <a:gd name="T34" fmla="*/ 77 w 84"/>
                <a:gd name="T35" fmla="*/ 23 h 42"/>
                <a:gd name="T36" fmla="*/ 84 w 84"/>
                <a:gd name="T37" fmla="*/ 23 h 42"/>
                <a:gd name="T38" fmla="*/ 83 w 84"/>
                <a:gd name="T39" fmla="*/ 20 h 42"/>
                <a:gd name="T40" fmla="*/ 81 w 84"/>
                <a:gd name="T41" fmla="*/ 18 h 42"/>
                <a:gd name="T42" fmla="*/ 76 w 84"/>
                <a:gd name="T43" fmla="*/ 19 h 42"/>
                <a:gd name="T44" fmla="*/ 74 w 84"/>
                <a:gd name="T45" fmla="*/ 16 h 42"/>
                <a:gd name="T46" fmla="*/ 76 w 84"/>
                <a:gd name="T47" fmla="*/ 10 h 42"/>
                <a:gd name="T48" fmla="*/ 71 w 84"/>
                <a:gd name="T49" fmla="*/ 9 h 42"/>
                <a:gd name="T50" fmla="*/ 66 w 84"/>
                <a:gd name="T51" fmla="*/ 12 h 42"/>
                <a:gd name="T52" fmla="*/ 55 w 84"/>
                <a:gd name="T53" fmla="*/ 12 h 42"/>
                <a:gd name="T54" fmla="*/ 45 w 84"/>
                <a:gd name="T55" fmla="*/ 7 h 42"/>
                <a:gd name="T56" fmla="*/ 39 w 84"/>
                <a:gd name="T57" fmla="*/ 7 h 42"/>
                <a:gd name="T58" fmla="*/ 36 w 84"/>
                <a:gd name="T59" fmla="*/ 3 h 42"/>
                <a:gd name="T60" fmla="*/ 30 w 84"/>
                <a:gd name="T61" fmla="*/ 1 h 42"/>
                <a:gd name="T62" fmla="*/ 27 w 84"/>
                <a:gd name="T63" fmla="*/ 6 h 42"/>
                <a:gd name="T64" fmla="*/ 20 w 84"/>
                <a:gd name="T65" fmla="*/ 9 h 42"/>
                <a:gd name="T66" fmla="*/ 16 w 84"/>
                <a:gd name="T67" fmla="*/ 8 h 42"/>
                <a:gd name="T68" fmla="*/ 10 w 84"/>
                <a:gd name="T69" fmla="*/ 7 h 42"/>
                <a:gd name="T70" fmla="*/ 0 w 84"/>
                <a:gd name="T7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42">
                  <a:moveTo>
                    <a:pt x="0" y="14"/>
                  </a:moveTo>
                  <a:cubicBezTo>
                    <a:pt x="0" y="15"/>
                    <a:pt x="2" y="18"/>
                    <a:pt x="3" y="18"/>
                  </a:cubicBezTo>
                  <a:cubicBezTo>
                    <a:pt x="7" y="19"/>
                    <a:pt x="7" y="20"/>
                    <a:pt x="8" y="23"/>
                  </a:cubicBezTo>
                  <a:cubicBezTo>
                    <a:pt x="8" y="24"/>
                    <a:pt x="8" y="28"/>
                    <a:pt x="8" y="28"/>
                  </a:cubicBezTo>
                  <a:cubicBezTo>
                    <a:pt x="10" y="29"/>
                    <a:pt x="12" y="29"/>
                    <a:pt x="14" y="29"/>
                  </a:cubicBezTo>
                  <a:cubicBezTo>
                    <a:pt x="16" y="30"/>
                    <a:pt x="19" y="31"/>
                    <a:pt x="20" y="33"/>
                  </a:cubicBezTo>
                  <a:cubicBezTo>
                    <a:pt x="21" y="34"/>
                    <a:pt x="23" y="38"/>
                    <a:pt x="25" y="38"/>
                  </a:cubicBezTo>
                  <a:cubicBezTo>
                    <a:pt x="28" y="37"/>
                    <a:pt x="30" y="37"/>
                    <a:pt x="33" y="37"/>
                  </a:cubicBezTo>
                  <a:cubicBezTo>
                    <a:pt x="36" y="37"/>
                    <a:pt x="37" y="39"/>
                    <a:pt x="39" y="40"/>
                  </a:cubicBezTo>
                  <a:cubicBezTo>
                    <a:pt x="40" y="40"/>
                    <a:pt x="44" y="42"/>
                    <a:pt x="45" y="41"/>
                  </a:cubicBezTo>
                  <a:cubicBezTo>
                    <a:pt x="48" y="41"/>
                    <a:pt x="50" y="39"/>
                    <a:pt x="53" y="39"/>
                  </a:cubicBezTo>
                  <a:cubicBezTo>
                    <a:pt x="55" y="38"/>
                    <a:pt x="57" y="39"/>
                    <a:pt x="59" y="38"/>
                  </a:cubicBezTo>
                  <a:cubicBezTo>
                    <a:pt x="60" y="38"/>
                    <a:pt x="64" y="34"/>
                    <a:pt x="64" y="33"/>
                  </a:cubicBezTo>
                  <a:cubicBezTo>
                    <a:pt x="63" y="32"/>
                    <a:pt x="63" y="29"/>
                    <a:pt x="65" y="29"/>
                  </a:cubicBezTo>
                  <a:cubicBezTo>
                    <a:pt x="66" y="29"/>
                    <a:pt x="67" y="30"/>
                    <a:pt x="68" y="30"/>
                  </a:cubicBezTo>
                  <a:cubicBezTo>
                    <a:pt x="69" y="30"/>
                    <a:pt x="71" y="28"/>
                    <a:pt x="71" y="27"/>
                  </a:cubicBezTo>
                  <a:cubicBezTo>
                    <a:pt x="72" y="27"/>
                    <a:pt x="73" y="27"/>
                    <a:pt x="74" y="27"/>
                  </a:cubicBezTo>
                  <a:cubicBezTo>
                    <a:pt x="75" y="26"/>
                    <a:pt x="76" y="24"/>
                    <a:pt x="77" y="23"/>
                  </a:cubicBezTo>
                  <a:cubicBezTo>
                    <a:pt x="78" y="22"/>
                    <a:pt x="82" y="23"/>
                    <a:pt x="84" y="23"/>
                  </a:cubicBezTo>
                  <a:cubicBezTo>
                    <a:pt x="83" y="22"/>
                    <a:pt x="83" y="21"/>
                    <a:pt x="83" y="20"/>
                  </a:cubicBezTo>
                  <a:cubicBezTo>
                    <a:pt x="83" y="19"/>
                    <a:pt x="82" y="18"/>
                    <a:pt x="81" y="18"/>
                  </a:cubicBezTo>
                  <a:cubicBezTo>
                    <a:pt x="80" y="17"/>
                    <a:pt x="77" y="19"/>
                    <a:pt x="76" y="19"/>
                  </a:cubicBezTo>
                  <a:cubicBezTo>
                    <a:pt x="73" y="19"/>
                    <a:pt x="73" y="18"/>
                    <a:pt x="74" y="16"/>
                  </a:cubicBezTo>
                  <a:cubicBezTo>
                    <a:pt x="74" y="13"/>
                    <a:pt x="74" y="12"/>
                    <a:pt x="76" y="10"/>
                  </a:cubicBezTo>
                  <a:cubicBezTo>
                    <a:pt x="74" y="10"/>
                    <a:pt x="71" y="8"/>
                    <a:pt x="71" y="9"/>
                  </a:cubicBezTo>
                  <a:cubicBezTo>
                    <a:pt x="69" y="10"/>
                    <a:pt x="68" y="11"/>
                    <a:pt x="66" y="12"/>
                  </a:cubicBezTo>
                  <a:cubicBezTo>
                    <a:pt x="63" y="12"/>
                    <a:pt x="58" y="14"/>
                    <a:pt x="55" y="12"/>
                  </a:cubicBezTo>
                  <a:cubicBezTo>
                    <a:pt x="53" y="10"/>
                    <a:pt x="48" y="6"/>
                    <a:pt x="45" y="7"/>
                  </a:cubicBezTo>
                  <a:cubicBezTo>
                    <a:pt x="42" y="8"/>
                    <a:pt x="41" y="9"/>
                    <a:pt x="39" y="7"/>
                  </a:cubicBezTo>
                  <a:cubicBezTo>
                    <a:pt x="37" y="6"/>
                    <a:pt x="38" y="4"/>
                    <a:pt x="36" y="3"/>
                  </a:cubicBezTo>
                  <a:cubicBezTo>
                    <a:pt x="35" y="2"/>
                    <a:pt x="31" y="0"/>
                    <a:pt x="30" y="1"/>
                  </a:cubicBezTo>
                  <a:cubicBezTo>
                    <a:pt x="28" y="2"/>
                    <a:pt x="26" y="3"/>
                    <a:pt x="27" y="6"/>
                  </a:cubicBezTo>
                  <a:cubicBezTo>
                    <a:pt x="28" y="11"/>
                    <a:pt x="24" y="9"/>
                    <a:pt x="20" y="9"/>
                  </a:cubicBezTo>
                  <a:cubicBezTo>
                    <a:pt x="18" y="9"/>
                    <a:pt x="18" y="8"/>
                    <a:pt x="16" y="8"/>
                  </a:cubicBezTo>
                  <a:cubicBezTo>
                    <a:pt x="15" y="7"/>
                    <a:pt x="12" y="7"/>
                    <a:pt x="10" y="7"/>
                  </a:cubicBezTo>
                  <a:cubicBezTo>
                    <a:pt x="7" y="8"/>
                    <a:pt x="2" y="1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 u="sng"/>
            </a:p>
          </p:txBody>
        </p:sp>
        <p:sp>
          <p:nvSpPr>
            <p:cNvPr id="86" name="Freeform 685"/>
            <p:cNvSpPr>
              <a:spLocks noEditPoints="1"/>
            </p:cNvSpPr>
            <p:nvPr/>
          </p:nvSpPr>
          <p:spPr bwMode="auto">
            <a:xfrm>
              <a:off x="8127976" y="2645180"/>
              <a:ext cx="881801" cy="425990"/>
            </a:xfrm>
            <a:custGeom>
              <a:avLst/>
              <a:gdLst>
                <a:gd name="T0" fmla="*/ 40 w 87"/>
                <a:gd name="T1" fmla="*/ 40 h 42"/>
                <a:gd name="T2" fmla="*/ 26 w 87"/>
                <a:gd name="T3" fmla="*/ 38 h 42"/>
                <a:gd name="T4" fmla="*/ 21 w 87"/>
                <a:gd name="T5" fmla="*/ 33 h 42"/>
                <a:gd name="T6" fmla="*/ 12 w 87"/>
                <a:gd name="T7" fmla="*/ 29 h 42"/>
                <a:gd name="T8" fmla="*/ 8 w 87"/>
                <a:gd name="T9" fmla="*/ 23 h 42"/>
                <a:gd name="T10" fmla="*/ 0 w 87"/>
                <a:gd name="T11" fmla="*/ 14 h 42"/>
                <a:gd name="T12" fmla="*/ 11 w 87"/>
                <a:gd name="T13" fmla="*/ 7 h 42"/>
                <a:gd name="T14" fmla="*/ 19 w 87"/>
                <a:gd name="T15" fmla="*/ 8 h 42"/>
                <a:gd name="T16" fmla="*/ 25 w 87"/>
                <a:gd name="T17" fmla="*/ 9 h 42"/>
                <a:gd name="T18" fmla="*/ 29 w 87"/>
                <a:gd name="T19" fmla="*/ 1 h 42"/>
                <a:gd name="T20" fmla="*/ 36 w 87"/>
                <a:gd name="T21" fmla="*/ 2 h 42"/>
                <a:gd name="T22" fmla="*/ 40 w 87"/>
                <a:gd name="T23" fmla="*/ 7 h 42"/>
                <a:gd name="T24" fmla="*/ 57 w 87"/>
                <a:gd name="T25" fmla="*/ 11 h 42"/>
                <a:gd name="T26" fmla="*/ 67 w 87"/>
                <a:gd name="T27" fmla="*/ 11 h 42"/>
                <a:gd name="T28" fmla="*/ 74 w 87"/>
                <a:gd name="T29" fmla="*/ 9 h 42"/>
                <a:gd name="T30" fmla="*/ 77 w 87"/>
                <a:gd name="T31" fmla="*/ 10 h 42"/>
                <a:gd name="T32" fmla="*/ 77 w 87"/>
                <a:gd name="T33" fmla="*/ 18 h 42"/>
                <a:gd name="T34" fmla="*/ 82 w 87"/>
                <a:gd name="T35" fmla="*/ 17 h 42"/>
                <a:gd name="T36" fmla="*/ 85 w 87"/>
                <a:gd name="T37" fmla="*/ 22 h 42"/>
                <a:gd name="T38" fmla="*/ 84 w 87"/>
                <a:gd name="T39" fmla="*/ 23 h 42"/>
                <a:gd name="T40" fmla="*/ 78 w 87"/>
                <a:gd name="T41" fmla="*/ 24 h 42"/>
                <a:gd name="T42" fmla="*/ 74 w 87"/>
                <a:gd name="T43" fmla="*/ 28 h 42"/>
                <a:gd name="T44" fmla="*/ 69 w 87"/>
                <a:gd name="T45" fmla="*/ 31 h 42"/>
                <a:gd name="T46" fmla="*/ 66 w 87"/>
                <a:gd name="T47" fmla="*/ 29 h 42"/>
                <a:gd name="T48" fmla="*/ 66 w 87"/>
                <a:gd name="T49" fmla="*/ 33 h 42"/>
                <a:gd name="T50" fmla="*/ 57 w 87"/>
                <a:gd name="T51" fmla="*/ 39 h 42"/>
                <a:gd name="T52" fmla="*/ 49 w 87"/>
                <a:gd name="T53" fmla="*/ 41 h 42"/>
                <a:gd name="T54" fmla="*/ 35 w 87"/>
                <a:gd name="T55" fmla="*/ 37 h 42"/>
                <a:gd name="T56" fmla="*/ 42 w 87"/>
                <a:gd name="T57" fmla="*/ 40 h 42"/>
                <a:gd name="T58" fmla="*/ 48 w 87"/>
                <a:gd name="T59" fmla="*/ 40 h 42"/>
                <a:gd name="T60" fmla="*/ 60 w 87"/>
                <a:gd name="T61" fmla="*/ 37 h 42"/>
                <a:gd name="T62" fmla="*/ 66 w 87"/>
                <a:gd name="T63" fmla="*/ 28 h 42"/>
                <a:gd name="T64" fmla="*/ 71 w 87"/>
                <a:gd name="T65" fmla="*/ 28 h 42"/>
                <a:gd name="T66" fmla="*/ 74 w 87"/>
                <a:gd name="T67" fmla="*/ 26 h 42"/>
                <a:gd name="T68" fmla="*/ 82 w 87"/>
                <a:gd name="T69" fmla="*/ 22 h 42"/>
                <a:gd name="T70" fmla="*/ 83 w 87"/>
                <a:gd name="T71" fmla="*/ 20 h 42"/>
                <a:gd name="T72" fmla="*/ 80 w 87"/>
                <a:gd name="T73" fmla="*/ 19 h 42"/>
                <a:gd name="T74" fmla="*/ 74 w 87"/>
                <a:gd name="T75" fmla="*/ 16 h 42"/>
                <a:gd name="T76" fmla="*/ 72 w 87"/>
                <a:gd name="T77" fmla="*/ 9 h 42"/>
                <a:gd name="T78" fmla="*/ 67 w 87"/>
                <a:gd name="T79" fmla="*/ 12 h 42"/>
                <a:gd name="T80" fmla="*/ 46 w 87"/>
                <a:gd name="T81" fmla="*/ 8 h 42"/>
                <a:gd name="T82" fmla="*/ 38 w 87"/>
                <a:gd name="T83" fmla="*/ 5 h 42"/>
                <a:gd name="T84" fmla="*/ 31 w 87"/>
                <a:gd name="T85" fmla="*/ 1 h 42"/>
                <a:gd name="T86" fmla="*/ 28 w 87"/>
                <a:gd name="T87" fmla="*/ 9 h 42"/>
                <a:gd name="T88" fmla="*/ 21 w 87"/>
                <a:gd name="T89" fmla="*/ 10 h 42"/>
                <a:gd name="T90" fmla="*/ 16 w 87"/>
                <a:gd name="T91" fmla="*/ 8 h 42"/>
                <a:gd name="T92" fmla="*/ 5 w 87"/>
                <a:gd name="T93" fmla="*/ 17 h 42"/>
                <a:gd name="T94" fmla="*/ 9 w 87"/>
                <a:gd name="T95" fmla="*/ 26 h 42"/>
                <a:gd name="T96" fmla="*/ 16 w 87"/>
                <a:gd name="T97" fmla="*/ 29 h 42"/>
                <a:gd name="T98" fmla="*/ 22 w 87"/>
                <a:gd name="T99" fmla="*/ 33 h 42"/>
                <a:gd name="T100" fmla="*/ 35 w 87"/>
                <a:gd name="T101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42">
                  <a:moveTo>
                    <a:pt x="46" y="42"/>
                  </a:moveTo>
                  <a:cubicBezTo>
                    <a:pt x="45" y="42"/>
                    <a:pt x="43" y="41"/>
                    <a:pt x="41" y="41"/>
                  </a:cubicBezTo>
                  <a:cubicBezTo>
                    <a:pt x="41" y="41"/>
                    <a:pt x="40" y="40"/>
                    <a:pt x="40" y="40"/>
                  </a:cubicBezTo>
                  <a:cubicBezTo>
                    <a:pt x="39" y="40"/>
                    <a:pt x="38" y="39"/>
                    <a:pt x="37" y="39"/>
                  </a:cubicBezTo>
                  <a:cubicBezTo>
                    <a:pt x="36" y="38"/>
                    <a:pt x="36" y="38"/>
                    <a:pt x="35" y="38"/>
                  </a:cubicBezTo>
                  <a:cubicBezTo>
                    <a:pt x="32" y="38"/>
                    <a:pt x="29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4" y="38"/>
                    <a:pt x="23" y="36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0" y="32"/>
                    <a:pt x="18" y="31"/>
                    <a:pt x="17" y="31"/>
                  </a:cubicBezTo>
                  <a:cubicBezTo>
                    <a:pt x="16" y="30"/>
                    <a:pt x="15" y="30"/>
                    <a:pt x="15" y="30"/>
                  </a:cubicBezTo>
                  <a:cubicBezTo>
                    <a:pt x="14" y="30"/>
                    <a:pt x="13" y="29"/>
                    <a:pt x="12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8"/>
                    <a:pt x="8" y="28"/>
                    <a:pt x="8" y="26"/>
                  </a:cubicBezTo>
                  <a:cubicBezTo>
                    <a:pt x="8" y="25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7" y="20"/>
                    <a:pt x="7" y="19"/>
                    <a:pt x="4" y="19"/>
                  </a:cubicBezTo>
                  <a:cubicBezTo>
                    <a:pt x="2" y="18"/>
                    <a:pt x="1" y="1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0"/>
                    <a:pt x="6" y="8"/>
                    <a:pt x="11" y="7"/>
                  </a:cubicBezTo>
                  <a:cubicBezTo>
                    <a:pt x="12" y="6"/>
                    <a:pt x="14" y="6"/>
                    <a:pt x="16" y="7"/>
                  </a:cubicBezTo>
                  <a:cubicBezTo>
                    <a:pt x="16" y="7"/>
                    <a:pt x="17" y="7"/>
                    <a:pt x="17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2" y="9"/>
                    <a:pt x="22" y="9"/>
                    <a:pt x="23" y="9"/>
                  </a:cubicBezTo>
                  <a:cubicBezTo>
                    <a:pt x="24" y="9"/>
                    <a:pt x="24" y="9"/>
                    <a:pt x="25" y="9"/>
                  </a:cubicBezTo>
                  <a:cubicBezTo>
                    <a:pt x="26" y="9"/>
                    <a:pt x="27" y="9"/>
                    <a:pt x="27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3"/>
                    <a:pt x="28" y="2"/>
                    <a:pt x="29" y="1"/>
                  </a:cubicBezTo>
                  <a:cubicBezTo>
                    <a:pt x="30" y="1"/>
                    <a:pt x="30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9" y="3"/>
                    <a:pt x="39" y="4"/>
                    <a:pt x="39" y="5"/>
                  </a:cubicBezTo>
                  <a:cubicBezTo>
                    <a:pt x="40" y="6"/>
                    <a:pt x="40" y="6"/>
                    <a:pt x="40" y="7"/>
                  </a:cubicBezTo>
                  <a:cubicBezTo>
                    <a:pt x="42" y="8"/>
                    <a:pt x="43" y="8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8" y="6"/>
                    <a:pt x="51" y="7"/>
                    <a:pt x="57" y="11"/>
                  </a:cubicBezTo>
                  <a:cubicBezTo>
                    <a:pt x="57" y="12"/>
                    <a:pt x="59" y="12"/>
                    <a:pt x="60" y="12"/>
                  </a:cubicBezTo>
                  <a:cubicBezTo>
                    <a:pt x="62" y="12"/>
                    <a:pt x="65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8" y="11"/>
                    <a:pt x="69" y="10"/>
                    <a:pt x="70" y="9"/>
                  </a:cubicBezTo>
                  <a:cubicBezTo>
                    <a:pt x="71" y="9"/>
                    <a:pt x="71" y="8"/>
                    <a:pt x="71" y="8"/>
                  </a:cubicBezTo>
                  <a:cubicBezTo>
                    <a:pt x="72" y="8"/>
                    <a:pt x="73" y="8"/>
                    <a:pt x="74" y="9"/>
                  </a:cubicBezTo>
                  <a:cubicBezTo>
                    <a:pt x="75" y="9"/>
                    <a:pt x="76" y="9"/>
                    <a:pt x="77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2"/>
                    <a:pt x="75" y="13"/>
                    <a:pt x="75" y="16"/>
                  </a:cubicBezTo>
                  <a:cubicBezTo>
                    <a:pt x="75" y="18"/>
                    <a:pt x="75" y="18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8" y="18"/>
                    <a:pt x="79" y="18"/>
                    <a:pt x="80" y="18"/>
                  </a:cubicBezTo>
                  <a:cubicBezTo>
                    <a:pt x="81" y="17"/>
                    <a:pt x="81" y="17"/>
                    <a:pt x="82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3" y="17"/>
                    <a:pt x="83" y="18"/>
                    <a:pt x="83" y="18"/>
                  </a:cubicBezTo>
                  <a:cubicBezTo>
                    <a:pt x="84" y="18"/>
                    <a:pt x="85" y="19"/>
                    <a:pt x="85" y="20"/>
                  </a:cubicBezTo>
                  <a:cubicBezTo>
                    <a:pt x="85" y="21"/>
                    <a:pt x="85" y="22"/>
                    <a:pt x="85" y="22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5" y="23"/>
                    <a:pt x="85" y="23"/>
                    <a:pt x="84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2" y="23"/>
                    <a:pt x="82" y="23"/>
                  </a:cubicBezTo>
                  <a:cubicBezTo>
                    <a:pt x="79" y="23"/>
                    <a:pt x="78" y="24"/>
                    <a:pt x="78" y="24"/>
                  </a:cubicBezTo>
                  <a:cubicBezTo>
                    <a:pt x="78" y="24"/>
                    <a:pt x="78" y="25"/>
                    <a:pt x="77" y="25"/>
                  </a:cubicBezTo>
                  <a:cubicBezTo>
                    <a:pt x="77" y="26"/>
                    <a:pt x="76" y="27"/>
                    <a:pt x="75" y="27"/>
                  </a:cubicBezTo>
                  <a:cubicBezTo>
                    <a:pt x="75" y="27"/>
                    <a:pt x="74" y="28"/>
                    <a:pt x="74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3" y="28"/>
                    <a:pt x="72" y="28"/>
                    <a:pt x="72" y="29"/>
                  </a:cubicBezTo>
                  <a:cubicBezTo>
                    <a:pt x="71" y="30"/>
                    <a:pt x="70" y="31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8" y="31"/>
                    <a:pt x="68" y="30"/>
                    <a:pt x="67" y="30"/>
                  </a:cubicBezTo>
                  <a:cubicBezTo>
                    <a:pt x="67" y="30"/>
                    <a:pt x="66" y="29"/>
                    <a:pt x="66" y="29"/>
                  </a:cubicBezTo>
                  <a:cubicBezTo>
                    <a:pt x="66" y="30"/>
                    <a:pt x="65" y="30"/>
                    <a:pt x="65" y="30"/>
                  </a:cubicBezTo>
                  <a:cubicBezTo>
                    <a:pt x="65" y="31"/>
                    <a:pt x="65" y="32"/>
                    <a:pt x="65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5"/>
                    <a:pt x="61" y="38"/>
                    <a:pt x="60" y="39"/>
                  </a:cubicBezTo>
                  <a:cubicBezTo>
                    <a:pt x="59" y="39"/>
                    <a:pt x="58" y="39"/>
                    <a:pt x="57" y="39"/>
                  </a:cubicBezTo>
                  <a:cubicBezTo>
                    <a:pt x="57" y="39"/>
                    <a:pt x="56" y="39"/>
                    <a:pt x="56" y="39"/>
                  </a:cubicBezTo>
                  <a:cubicBezTo>
                    <a:pt x="55" y="39"/>
                    <a:pt x="54" y="39"/>
                    <a:pt x="54" y="39"/>
                  </a:cubicBezTo>
                  <a:cubicBezTo>
                    <a:pt x="52" y="40"/>
                    <a:pt x="51" y="40"/>
                    <a:pt x="49" y="41"/>
                  </a:cubicBezTo>
                  <a:cubicBezTo>
                    <a:pt x="48" y="41"/>
                    <a:pt x="47" y="42"/>
                    <a:pt x="47" y="42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35" y="37"/>
                  </a:moveTo>
                  <a:cubicBezTo>
                    <a:pt x="36" y="37"/>
                    <a:pt x="37" y="37"/>
                    <a:pt x="38" y="38"/>
                  </a:cubicBezTo>
                  <a:cubicBezTo>
                    <a:pt x="39" y="38"/>
                    <a:pt x="39" y="39"/>
                    <a:pt x="40" y="39"/>
                  </a:cubicBezTo>
                  <a:cubicBezTo>
                    <a:pt x="41" y="39"/>
                    <a:pt x="41" y="39"/>
                    <a:pt x="42" y="40"/>
                  </a:cubicBezTo>
                  <a:cubicBezTo>
                    <a:pt x="43" y="40"/>
                    <a:pt x="45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1"/>
                    <a:pt x="48" y="40"/>
                    <a:pt x="48" y="40"/>
                  </a:cubicBezTo>
                  <a:cubicBezTo>
                    <a:pt x="50" y="39"/>
                    <a:pt x="52" y="38"/>
                    <a:pt x="54" y="38"/>
                  </a:cubicBezTo>
                  <a:cubicBezTo>
                    <a:pt x="54" y="38"/>
                    <a:pt x="55" y="38"/>
                    <a:pt x="56" y="38"/>
                  </a:cubicBezTo>
                  <a:cubicBezTo>
                    <a:pt x="57" y="38"/>
                    <a:pt x="58" y="38"/>
                    <a:pt x="60" y="37"/>
                  </a:cubicBezTo>
                  <a:cubicBezTo>
                    <a:pt x="61" y="37"/>
                    <a:pt x="64" y="34"/>
                    <a:pt x="64" y="34"/>
                  </a:cubicBezTo>
                  <a:cubicBezTo>
                    <a:pt x="64" y="32"/>
                    <a:pt x="63" y="31"/>
                    <a:pt x="64" y="30"/>
                  </a:cubicBezTo>
                  <a:cubicBezTo>
                    <a:pt x="64" y="29"/>
                    <a:pt x="65" y="29"/>
                    <a:pt x="66" y="28"/>
                  </a:cubicBezTo>
                  <a:cubicBezTo>
                    <a:pt x="66" y="28"/>
                    <a:pt x="67" y="28"/>
                    <a:pt x="68" y="29"/>
                  </a:cubicBezTo>
                  <a:cubicBezTo>
                    <a:pt x="68" y="29"/>
                    <a:pt x="69" y="29"/>
                    <a:pt x="69" y="29"/>
                  </a:cubicBezTo>
                  <a:cubicBezTo>
                    <a:pt x="70" y="29"/>
                    <a:pt x="71" y="28"/>
                    <a:pt x="71" y="28"/>
                  </a:cubicBezTo>
                  <a:cubicBezTo>
                    <a:pt x="71" y="27"/>
                    <a:pt x="72" y="27"/>
                    <a:pt x="72" y="27"/>
                  </a:cubicBezTo>
                  <a:cubicBezTo>
                    <a:pt x="72" y="26"/>
                    <a:pt x="73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6" y="25"/>
                    <a:pt x="76" y="24"/>
                  </a:cubicBezTo>
                  <a:cubicBezTo>
                    <a:pt x="77" y="24"/>
                    <a:pt x="77" y="23"/>
                    <a:pt x="77" y="23"/>
                  </a:cubicBezTo>
                  <a:cubicBezTo>
                    <a:pt x="78" y="22"/>
                    <a:pt x="79" y="22"/>
                    <a:pt x="82" y="22"/>
                  </a:cubicBezTo>
                  <a:cubicBezTo>
                    <a:pt x="82" y="22"/>
                    <a:pt x="83" y="22"/>
                    <a:pt x="83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3" y="21"/>
                    <a:pt x="83" y="20"/>
                  </a:cubicBezTo>
                  <a:cubicBezTo>
                    <a:pt x="83" y="20"/>
                    <a:pt x="83" y="19"/>
                    <a:pt x="82" y="19"/>
                  </a:cubicBezTo>
                  <a:cubicBezTo>
                    <a:pt x="82" y="19"/>
                    <a:pt x="82" y="18"/>
                    <a:pt x="82" y="18"/>
                  </a:cubicBezTo>
                  <a:cubicBezTo>
                    <a:pt x="81" y="18"/>
                    <a:pt x="81" y="19"/>
                    <a:pt x="80" y="19"/>
                  </a:cubicBezTo>
                  <a:cubicBezTo>
                    <a:pt x="79" y="19"/>
                    <a:pt x="78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4" y="19"/>
                    <a:pt x="74" y="18"/>
                    <a:pt x="74" y="16"/>
                  </a:cubicBezTo>
                  <a:cubicBezTo>
                    <a:pt x="74" y="13"/>
                    <a:pt x="75" y="12"/>
                    <a:pt x="76" y="10"/>
                  </a:cubicBezTo>
                  <a:cubicBezTo>
                    <a:pt x="75" y="10"/>
                    <a:pt x="74" y="10"/>
                    <a:pt x="73" y="10"/>
                  </a:cubicBezTo>
                  <a:cubicBezTo>
                    <a:pt x="73" y="10"/>
                    <a:pt x="72" y="9"/>
                    <a:pt x="72" y="9"/>
                  </a:cubicBezTo>
                  <a:cubicBezTo>
                    <a:pt x="72" y="10"/>
                    <a:pt x="71" y="10"/>
                    <a:pt x="71" y="10"/>
                  </a:cubicBezTo>
                  <a:cubicBezTo>
                    <a:pt x="70" y="11"/>
                    <a:pt x="69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5" y="13"/>
                    <a:pt x="63" y="14"/>
                    <a:pt x="60" y="14"/>
                  </a:cubicBezTo>
                  <a:cubicBezTo>
                    <a:pt x="58" y="14"/>
                    <a:pt x="57" y="13"/>
                    <a:pt x="56" y="12"/>
                  </a:cubicBezTo>
                  <a:cubicBezTo>
                    <a:pt x="51" y="8"/>
                    <a:pt x="48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3" y="9"/>
                    <a:pt x="42" y="9"/>
                    <a:pt x="40" y="8"/>
                  </a:cubicBezTo>
                  <a:cubicBezTo>
                    <a:pt x="39" y="7"/>
                    <a:pt x="38" y="6"/>
                    <a:pt x="38" y="5"/>
                  </a:cubicBezTo>
                  <a:cubicBezTo>
                    <a:pt x="38" y="4"/>
                    <a:pt x="38" y="4"/>
                    <a:pt x="37" y="3"/>
                  </a:cubicBezTo>
                  <a:cubicBezTo>
                    <a:pt x="37" y="3"/>
                    <a:pt x="36" y="3"/>
                    <a:pt x="36" y="3"/>
                  </a:cubicBezTo>
                  <a:cubicBezTo>
                    <a:pt x="35" y="2"/>
                    <a:pt x="32" y="1"/>
                    <a:pt x="31" y="1"/>
                  </a:cubicBezTo>
                  <a:cubicBezTo>
                    <a:pt x="31" y="2"/>
                    <a:pt x="31" y="2"/>
                    <a:pt x="30" y="2"/>
                  </a:cubicBezTo>
                  <a:cubicBezTo>
                    <a:pt x="29" y="3"/>
                    <a:pt x="28" y="4"/>
                    <a:pt x="29" y="5"/>
                  </a:cubicBezTo>
                  <a:cubicBezTo>
                    <a:pt x="29" y="7"/>
                    <a:pt x="29" y="8"/>
                    <a:pt x="28" y="9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4" y="10"/>
                    <a:pt x="24" y="10"/>
                    <a:pt x="23" y="10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0" y="10"/>
                    <a:pt x="19" y="10"/>
                    <a:pt x="19" y="9"/>
                  </a:cubicBezTo>
                  <a:cubicBezTo>
                    <a:pt x="18" y="9"/>
                    <a:pt x="18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4" y="8"/>
                    <a:pt x="12" y="7"/>
                    <a:pt x="12" y="8"/>
                  </a:cubicBezTo>
                  <a:cubicBezTo>
                    <a:pt x="9" y="9"/>
                    <a:pt x="3" y="11"/>
                    <a:pt x="2" y="14"/>
                  </a:cubicBezTo>
                  <a:cubicBezTo>
                    <a:pt x="2" y="15"/>
                    <a:pt x="3" y="17"/>
                    <a:pt x="5" y="17"/>
                  </a:cubicBezTo>
                  <a:cubicBezTo>
                    <a:pt x="8" y="18"/>
                    <a:pt x="8" y="19"/>
                    <a:pt x="9" y="21"/>
                  </a:cubicBezTo>
                  <a:cubicBezTo>
                    <a:pt x="9" y="22"/>
                    <a:pt x="9" y="22"/>
                    <a:pt x="9" y="23"/>
                  </a:cubicBezTo>
                  <a:cubicBezTo>
                    <a:pt x="9" y="23"/>
                    <a:pt x="9" y="24"/>
                    <a:pt x="9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8"/>
                    <a:pt x="11" y="28"/>
                    <a:pt x="12" y="28"/>
                  </a:cubicBezTo>
                  <a:cubicBezTo>
                    <a:pt x="13" y="28"/>
                    <a:pt x="14" y="28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6"/>
                    <a:pt x="25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lnTo>
                    <a:pt x="3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7" name="Freeform 686"/>
            <p:cNvSpPr/>
            <p:nvPr/>
          </p:nvSpPr>
          <p:spPr bwMode="auto">
            <a:xfrm>
              <a:off x="6381415" y="2278828"/>
              <a:ext cx="174657" cy="110758"/>
            </a:xfrm>
            <a:custGeom>
              <a:avLst/>
              <a:gdLst>
                <a:gd name="T0" fmla="*/ 14 w 17"/>
                <a:gd name="T1" fmla="*/ 11 h 11"/>
                <a:gd name="T2" fmla="*/ 13 w 17"/>
                <a:gd name="T3" fmla="*/ 7 h 11"/>
                <a:gd name="T4" fmla="*/ 15 w 17"/>
                <a:gd name="T5" fmla="*/ 4 h 11"/>
                <a:gd name="T6" fmla="*/ 15 w 17"/>
                <a:gd name="T7" fmla="*/ 0 h 11"/>
                <a:gd name="T8" fmla="*/ 9 w 17"/>
                <a:gd name="T9" fmla="*/ 1 h 11"/>
                <a:gd name="T10" fmla="*/ 4 w 17"/>
                <a:gd name="T11" fmla="*/ 5 h 11"/>
                <a:gd name="T12" fmla="*/ 6 w 17"/>
                <a:gd name="T13" fmla="*/ 7 h 11"/>
                <a:gd name="T14" fmla="*/ 6 w 17"/>
                <a:gd name="T15" fmla="*/ 10 h 11"/>
                <a:gd name="T16" fmla="*/ 14 w 1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4" y="11"/>
                  </a:moveTo>
                  <a:cubicBezTo>
                    <a:pt x="15" y="9"/>
                    <a:pt x="14" y="9"/>
                    <a:pt x="13" y="7"/>
                  </a:cubicBezTo>
                  <a:cubicBezTo>
                    <a:pt x="13" y="3"/>
                    <a:pt x="13" y="6"/>
                    <a:pt x="15" y="4"/>
                  </a:cubicBezTo>
                  <a:cubicBezTo>
                    <a:pt x="16" y="3"/>
                    <a:pt x="17" y="1"/>
                    <a:pt x="15" y="0"/>
                  </a:cubicBezTo>
                  <a:cubicBezTo>
                    <a:pt x="16" y="4"/>
                    <a:pt x="11" y="1"/>
                    <a:pt x="9" y="1"/>
                  </a:cubicBezTo>
                  <a:cubicBezTo>
                    <a:pt x="8" y="1"/>
                    <a:pt x="0" y="4"/>
                    <a:pt x="4" y="5"/>
                  </a:cubicBezTo>
                  <a:cubicBezTo>
                    <a:pt x="2" y="7"/>
                    <a:pt x="4" y="8"/>
                    <a:pt x="6" y="7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9" y="9"/>
                    <a:pt x="11" y="11"/>
                    <a:pt x="1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8" name="Freeform 687"/>
            <p:cNvSpPr>
              <a:spLocks noEditPoints="1"/>
            </p:cNvSpPr>
            <p:nvPr/>
          </p:nvSpPr>
          <p:spPr bwMode="auto">
            <a:xfrm>
              <a:off x="6402714" y="2270308"/>
              <a:ext cx="153356" cy="132059"/>
            </a:xfrm>
            <a:custGeom>
              <a:avLst/>
              <a:gdLst>
                <a:gd name="T0" fmla="*/ 12 w 15"/>
                <a:gd name="T1" fmla="*/ 13 h 13"/>
                <a:gd name="T2" fmla="*/ 12 w 15"/>
                <a:gd name="T3" fmla="*/ 13 h 13"/>
                <a:gd name="T4" fmla="*/ 8 w 15"/>
                <a:gd name="T5" fmla="*/ 12 h 13"/>
                <a:gd name="T6" fmla="*/ 4 w 15"/>
                <a:gd name="T7" fmla="*/ 12 h 13"/>
                <a:gd name="T8" fmla="*/ 3 w 15"/>
                <a:gd name="T9" fmla="*/ 12 h 13"/>
                <a:gd name="T10" fmla="*/ 3 w 15"/>
                <a:gd name="T11" fmla="*/ 11 h 13"/>
                <a:gd name="T12" fmla="*/ 3 w 15"/>
                <a:gd name="T13" fmla="*/ 9 h 13"/>
                <a:gd name="T14" fmla="*/ 1 w 15"/>
                <a:gd name="T15" fmla="*/ 8 h 13"/>
                <a:gd name="T16" fmla="*/ 1 w 15"/>
                <a:gd name="T17" fmla="*/ 7 h 13"/>
                <a:gd name="T18" fmla="*/ 0 w 15"/>
                <a:gd name="T19" fmla="*/ 5 h 13"/>
                <a:gd name="T20" fmla="*/ 7 w 15"/>
                <a:gd name="T21" fmla="*/ 1 h 13"/>
                <a:gd name="T22" fmla="*/ 10 w 15"/>
                <a:gd name="T23" fmla="*/ 2 h 13"/>
                <a:gd name="T24" fmla="*/ 12 w 15"/>
                <a:gd name="T25" fmla="*/ 2 h 13"/>
                <a:gd name="T26" fmla="*/ 13 w 15"/>
                <a:gd name="T27" fmla="*/ 2 h 13"/>
                <a:gd name="T28" fmla="*/ 13 w 15"/>
                <a:gd name="T29" fmla="*/ 1 h 13"/>
                <a:gd name="T30" fmla="*/ 12 w 15"/>
                <a:gd name="T31" fmla="*/ 0 h 13"/>
                <a:gd name="T32" fmla="*/ 14 w 15"/>
                <a:gd name="T33" fmla="*/ 1 h 13"/>
                <a:gd name="T34" fmla="*/ 15 w 15"/>
                <a:gd name="T35" fmla="*/ 2 h 13"/>
                <a:gd name="T36" fmla="*/ 14 w 15"/>
                <a:gd name="T37" fmla="*/ 5 h 13"/>
                <a:gd name="T38" fmla="*/ 12 w 15"/>
                <a:gd name="T39" fmla="*/ 7 h 13"/>
                <a:gd name="T40" fmla="*/ 12 w 15"/>
                <a:gd name="T41" fmla="*/ 8 h 13"/>
                <a:gd name="T42" fmla="*/ 13 w 15"/>
                <a:gd name="T43" fmla="*/ 9 h 13"/>
                <a:gd name="T44" fmla="*/ 13 w 15"/>
                <a:gd name="T45" fmla="*/ 13 h 13"/>
                <a:gd name="T46" fmla="*/ 12 w 15"/>
                <a:gd name="T47" fmla="*/ 13 h 13"/>
                <a:gd name="T48" fmla="*/ 6 w 15"/>
                <a:gd name="T49" fmla="*/ 10 h 13"/>
                <a:gd name="T50" fmla="*/ 9 w 15"/>
                <a:gd name="T51" fmla="*/ 11 h 13"/>
                <a:gd name="T52" fmla="*/ 12 w 15"/>
                <a:gd name="T53" fmla="*/ 12 h 13"/>
                <a:gd name="T54" fmla="*/ 12 w 15"/>
                <a:gd name="T55" fmla="*/ 10 h 13"/>
                <a:gd name="T56" fmla="*/ 11 w 15"/>
                <a:gd name="T57" fmla="*/ 8 h 13"/>
                <a:gd name="T58" fmla="*/ 11 w 15"/>
                <a:gd name="T59" fmla="*/ 6 h 13"/>
                <a:gd name="T60" fmla="*/ 11 w 15"/>
                <a:gd name="T61" fmla="*/ 5 h 13"/>
                <a:gd name="T62" fmla="*/ 13 w 15"/>
                <a:gd name="T63" fmla="*/ 5 h 13"/>
                <a:gd name="T64" fmla="*/ 13 w 15"/>
                <a:gd name="T65" fmla="*/ 3 h 13"/>
                <a:gd name="T66" fmla="*/ 9 w 15"/>
                <a:gd name="T67" fmla="*/ 3 h 13"/>
                <a:gd name="T68" fmla="*/ 7 w 15"/>
                <a:gd name="T69" fmla="*/ 2 h 13"/>
                <a:gd name="T70" fmla="*/ 1 w 15"/>
                <a:gd name="T71" fmla="*/ 6 h 13"/>
                <a:gd name="T72" fmla="*/ 2 w 15"/>
                <a:gd name="T73" fmla="*/ 6 h 13"/>
                <a:gd name="T74" fmla="*/ 3 w 15"/>
                <a:gd name="T75" fmla="*/ 6 h 13"/>
                <a:gd name="T76" fmla="*/ 2 w 15"/>
                <a:gd name="T77" fmla="*/ 7 h 13"/>
                <a:gd name="T78" fmla="*/ 2 w 15"/>
                <a:gd name="T79" fmla="*/ 7 h 13"/>
                <a:gd name="T80" fmla="*/ 3 w 15"/>
                <a:gd name="T81" fmla="*/ 8 h 13"/>
                <a:gd name="T82" fmla="*/ 4 w 15"/>
                <a:gd name="T83" fmla="*/ 8 h 13"/>
                <a:gd name="T84" fmla="*/ 5 w 15"/>
                <a:gd name="T85" fmla="*/ 7 h 13"/>
                <a:gd name="T86" fmla="*/ 5 w 15"/>
                <a:gd name="T87" fmla="*/ 9 h 13"/>
                <a:gd name="T88" fmla="*/ 4 w 15"/>
                <a:gd name="T89" fmla="*/ 10 h 13"/>
                <a:gd name="T90" fmla="*/ 6 w 15"/>
                <a:gd name="T9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13">
                  <a:moveTo>
                    <a:pt x="12" y="13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9" y="12"/>
                    <a:pt x="8" y="12"/>
                  </a:cubicBezTo>
                  <a:cubicBezTo>
                    <a:pt x="7" y="11"/>
                    <a:pt x="6" y="11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3"/>
                    <a:pt x="6" y="1"/>
                    <a:pt x="7" y="1"/>
                  </a:cubicBezTo>
                  <a:cubicBezTo>
                    <a:pt x="7" y="1"/>
                    <a:pt x="8" y="1"/>
                    <a:pt x="10" y="2"/>
                  </a:cubicBezTo>
                  <a:cubicBezTo>
                    <a:pt x="10" y="2"/>
                    <a:pt x="11" y="2"/>
                    <a:pt x="12" y="2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5" y="2"/>
                    <a:pt x="15" y="2"/>
                  </a:cubicBezTo>
                  <a:cubicBezTo>
                    <a:pt x="15" y="4"/>
                    <a:pt x="14" y="5"/>
                    <a:pt x="14" y="5"/>
                  </a:cubicBezTo>
                  <a:cubicBezTo>
                    <a:pt x="13" y="6"/>
                    <a:pt x="12" y="6"/>
                    <a:pt x="12" y="7"/>
                  </a:cubicBezTo>
                  <a:cubicBezTo>
                    <a:pt x="12" y="7"/>
                    <a:pt x="12" y="8"/>
                    <a:pt x="12" y="8"/>
                  </a:cubicBezTo>
                  <a:cubicBezTo>
                    <a:pt x="12" y="8"/>
                    <a:pt x="12" y="9"/>
                    <a:pt x="13" y="9"/>
                  </a:cubicBezTo>
                  <a:cubicBezTo>
                    <a:pt x="13" y="10"/>
                    <a:pt x="14" y="11"/>
                    <a:pt x="13" y="13"/>
                  </a:cubicBezTo>
                  <a:lnTo>
                    <a:pt x="12" y="13"/>
                  </a:lnTo>
                  <a:close/>
                  <a:moveTo>
                    <a:pt x="6" y="10"/>
                  </a:moveTo>
                  <a:cubicBezTo>
                    <a:pt x="7" y="10"/>
                    <a:pt x="8" y="10"/>
                    <a:pt x="9" y="11"/>
                  </a:cubicBezTo>
                  <a:cubicBezTo>
                    <a:pt x="10" y="11"/>
                    <a:pt x="11" y="12"/>
                    <a:pt x="12" y="12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4"/>
                    <a:pt x="11" y="3"/>
                    <a:pt x="9" y="3"/>
                  </a:cubicBezTo>
                  <a:cubicBezTo>
                    <a:pt x="8" y="3"/>
                    <a:pt x="8" y="2"/>
                    <a:pt x="7" y="2"/>
                  </a:cubicBezTo>
                  <a:cubicBezTo>
                    <a:pt x="6" y="3"/>
                    <a:pt x="2" y="5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5" y="10"/>
                    <a:pt x="5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89" name="Freeform 688"/>
            <p:cNvSpPr/>
            <p:nvPr/>
          </p:nvSpPr>
          <p:spPr bwMode="auto">
            <a:xfrm>
              <a:off x="6343075" y="2372546"/>
              <a:ext cx="212996" cy="140578"/>
            </a:xfrm>
            <a:custGeom>
              <a:avLst/>
              <a:gdLst>
                <a:gd name="T0" fmla="*/ 0 w 21"/>
                <a:gd name="T1" fmla="*/ 11 h 14"/>
                <a:gd name="T2" fmla="*/ 3 w 21"/>
                <a:gd name="T3" fmla="*/ 4 h 14"/>
                <a:gd name="T4" fmla="*/ 6 w 21"/>
                <a:gd name="T5" fmla="*/ 5 h 14"/>
                <a:gd name="T6" fmla="*/ 9 w 21"/>
                <a:gd name="T7" fmla="*/ 7 h 14"/>
                <a:gd name="T8" fmla="*/ 13 w 21"/>
                <a:gd name="T9" fmla="*/ 2 h 14"/>
                <a:gd name="T10" fmla="*/ 16 w 21"/>
                <a:gd name="T11" fmla="*/ 4 h 14"/>
                <a:gd name="T12" fmla="*/ 19 w 21"/>
                <a:gd name="T13" fmla="*/ 5 h 14"/>
                <a:gd name="T14" fmla="*/ 19 w 21"/>
                <a:gd name="T15" fmla="*/ 8 h 14"/>
                <a:gd name="T16" fmla="*/ 20 w 21"/>
                <a:gd name="T17" fmla="*/ 11 h 14"/>
                <a:gd name="T18" fmla="*/ 19 w 21"/>
                <a:gd name="T19" fmla="*/ 12 h 14"/>
                <a:gd name="T20" fmla="*/ 17 w 21"/>
                <a:gd name="T21" fmla="*/ 13 h 14"/>
                <a:gd name="T22" fmla="*/ 16 w 21"/>
                <a:gd name="T23" fmla="*/ 13 h 14"/>
                <a:gd name="T24" fmla="*/ 14 w 21"/>
                <a:gd name="T25" fmla="*/ 12 h 14"/>
                <a:gd name="T26" fmla="*/ 8 w 21"/>
                <a:gd name="T27" fmla="*/ 10 h 14"/>
                <a:gd name="T28" fmla="*/ 4 w 21"/>
                <a:gd name="T29" fmla="*/ 10 h 14"/>
                <a:gd name="T30" fmla="*/ 0 w 2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cubicBezTo>
                    <a:pt x="1" y="9"/>
                    <a:pt x="1" y="5"/>
                    <a:pt x="3" y="4"/>
                  </a:cubicBezTo>
                  <a:cubicBezTo>
                    <a:pt x="5" y="3"/>
                    <a:pt x="5" y="3"/>
                    <a:pt x="6" y="5"/>
                  </a:cubicBezTo>
                  <a:cubicBezTo>
                    <a:pt x="6" y="5"/>
                    <a:pt x="8" y="8"/>
                    <a:pt x="9" y="7"/>
                  </a:cubicBezTo>
                  <a:cubicBezTo>
                    <a:pt x="11" y="6"/>
                    <a:pt x="8" y="0"/>
                    <a:pt x="13" y="2"/>
                  </a:cubicBezTo>
                  <a:cubicBezTo>
                    <a:pt x="14" y="3"/>
                    <a:pt x="15" y="4"/>
                    <a:pt x="16" y="4"/>
                  </a:cubicBezTo>
                  <a:cubicBezTo>
                    <a:pt x="17" y="5"/>
                    <a:pt x="18" y="3"/>
                    <a:pt x="19" y="5"/>
                  </a:cubicBezTo>
                  <a:cubicBezTo>
                    <a:pt x="19" y="5"/>
                    <a:pt x="19" y="7"/>
                    <a:pt x="19" y="8"/>
                  </a:cubicBezTo>
                  <a:cubicBezTo>
                    <a:pt x="20" y="8"/>
                    <a:pt x="21" y="11"/>
                    <a:pt x="20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8" y="13"/>
                    <a:pt x="18" y="12"/>
                    <a:pt x="17" y="13"/>
                  </a:cubicBezTo>
                  <a:cubicBezTo>
                    <a:pt x="16" y="13"/>
                    <a:pt x="17" y="14"/>
                    <a:pt x="16" y="13"/>
                  </a:cubicBezTo>
                  <a:cubicBezTo>
                    <a:pt x="15" y="13"/>
                    <a:pt x="15" y="12"/>
                    <a:pt x="14" y="12"/>
                  </a:cubicBezTo>
                  <a:cubicBezTo>
                    <a:pt x="12" y="10"/>
                    <a:pt x="11" y="10"/>
                    <a:pt x="8" y="10"/>
                  </a:cubicBezTo>
                  <a:cubicBezTo>
                    <a:pt x="7" y="10"/>
                    <a:pt x="5" y="9"/>
                    <a:pt x="4" y="10"/>
                  </a:cubicBezTo>
                  <a:cubicBezTo>
                    <a:pt x="3" y="10"/>
                    <a:pt x="2" y="1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0" name="Freeform 689"/>
            <p:cNvSpPr>
              <a:spLocks noEditPoints="1"/>
            </p:cNvSpPr>
            <p:nvPr/>
          </p:nvSpPr>
          <p:spPr bwMode="auto">
            <a:xfrm>
              <a:off x="6343075" y="2381066"/>
              <a:ext cx="212996" cy="132059"/>
            </a:xfrm>
            <a:custGeom>
              <a:avLst/>
              <a:gdLst>
                <a:gd name="T0" fmla="*/ 16 w 21"/>
                <a:gd name="T1" fmla="*/ 13 h 13"/>
                <a:gd name="T2" fmla="*/ 13 w 21"/>
                <a:gd name="T3" fmla="*/ 11 h 13"/>
                <a:gd name="T4" fmla="*/ 7 w 21"/>
                <a:gd name="T5" fmla="*/ 9 h 13"/>
                <a:gd name="T6" fmla="*/ 3 w 21"/>
                <a:gd name="T7" fmla="*/ 10 h 13"/>
                <a:gd name="T8" fmla="*/ 0 w 21"/>
                <a:gd name="T9" fmla="*/ 10 h 13"/>
                <a:gd name="T10" fmla="*/ 0 w 21"/>
                <a:gd name="T11" fmla="*/ 10 h 13"/>
                <a:gd name="T12" fmla="*/ 3 w 21"/>
                <a:gd name="T13" fmla="*/ 2 h 13"/>
                <a:gd name="T14" fmla="*/ 6 w 21"/>
                <a:gd name="T15" fmla="*/ 3 h 13"/>
                <a:gd name="T16" fmla="*/ 9 w 21"/>
                <a:gd name="T17" fmla="*/ 4 h 13"/>
                <a:gd name="T18" fmla="*/ 13 w 21"/>
                <a:gd name="T19" fmla="*/ 0 h 13"/>
                <a:gd name="T20" fmla="*/ 16 w 21"/>
                <a:gd name="T21" fmla="*/ 3 h 13"/>
                <a:gd name="T22" fmla="*/ 19 w 21"/>
                <a:gd name="T23" fmla="*/ 4 h 13"/>
                <a:gd name="T24" fmla="*/ 20 w 21"/>
                <a:gd name="T25" fmla="*/ 7 h 13"/>
                <a:gd name="T26" fmla="*/ 20 w 21"/>
                <a:gd name="T27" fmla="*/ 11 h 13"/>
                <a:gd name="T28" fmla="*/ 19 w 21"/>
                <a:gd name="T29" fmla="*/ 12 h 13"/>
                <a:gd name="T30" fmla="*/ 17 w 21"/>
                <a:gd name="T31" fmla="*/ 12 h 13"/>
                <a:gd name="T32" fmla="*/ 16 w 21"/>
                <a:gd name="T33" fmla="*/ 13 h 13"/>
                <a:gd name="T34" fmla="*/ 7 w 21"/>
                <a:gd name="T35" fmla="*/ 8 h 13"/>
                <a:gd name="T36" fmla="*/ 14 w 21"/>
                <a:gd name="T37" fmla="*/ 10 h 13"/>
                <a:gd name="T38" fmla="*/ 16 w 21"/>
                <a:gd name="T39" fmla="*/ 12 h 13"/>
                <a:gd name="T40" fmla="*/ 18 w 21"/>
                <a:gd name="T41" fmla="*/ 11 h 13"/>
                <a:gd name="T42" fmla="*/ 20 w 21"/>
                <a:gd name="T43" fmla="*/ 9 h 13"/>
                <a:gd name="T44" fmla="*/ 19 w 21"/>
                <a:gd name="T45" fmla="*/ 7 h 13"/>
                <a:gd name="T46" fmla="*/ 17 w 21"/>
                <a:gd name="T47" fmla="*/ 4 h 13"/>
                <a:gd name="T48" fmla="*/ 15 w 21"/>
                <a:gd name="T49" fmla="*/ 4 h 13"/>
                <a:gd name="T50" fmla="*/ 12 w 21"/>
                <a:gd name="T51" fmla="*/ 2 h 13"/>
                <a:gd name="T52" fmla="*/ 9 w 21"/>
                <a:gd name="T53" fmla="*/ 7 h 13"/>
                <a:gd name="T54" fmla="*/ 5 w 21"/>
                <a:gd name="T55" fmla="*/ 4 h 13"/>
                <a:gd name="T56" fmla="*/ 4 w 21"/>
                <a:gd name="T57" fmla="*/ 3 h 13"/>
                <a:gd name="T58" fmla="*/ 3 w 21"/>
                <a:gd name="T59" fmla="*/ 4 h 13"/>
                <a:gd name="T60" fmla="*/ 2 w 21"/>
                <a:gd name="T61" fmla="*/ 9 h 13"/>
                <a:gd name="T62" fmla="*/ 5 w 21"/>
                <a:gd name="T6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13">
                  <a:moveTo>
                    <a:pt x="16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5" y="12"/>
                    <a:pt x="14" y="12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1" y="9"/>
                    <a:pt x="8" y="9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3" y="10"/>
                    <a:pt x="3" y="10"/>
                  </a:cubicBezTo>
                  <a:cubicBezTo>
                    <a:pt x="2" y="10"/>
                    <a:pt x="2" y="11"/>
                    <a:pt x="1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5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9" y="5"/>
                    <a:pt x="9" y="4"/>
                    <a:pt x="9" y="4"/>
                  </a:cubicBezTo>
                  <a:cubicBezTo>
                    <a:pt x="9" y="2"/>
                    <a:pt x="9" y="0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4" y="1"/>
                    <a:pt x="14" y="1"/>
                    <a:pt x="15" y="2"/>
                  </a:cubicBezTo>
                  <a:cubicBezTo>
                    <a:pt x="15" y="2"/>
                    <a:pt x="16" y="2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2"/>
                    <a:pt x="19" y="3"/>
                    <a:pt x="19" y="4"/>
                  </a:cubicBezTo>
                  <a:cubicBezTo>
                    <a:pt x="19" y="4"/>
                    <a:pt x="20" y="4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1" y="10"/>
                    <a:pt x="20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6" y="13"/>
                  </a:cubicBezTo>
                  <a:close/>
                  <a:moveTo>
                    <a:pt x="5" y="8"/>
                  </a:move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1" y="8"/>
                    <a:pt x="12" y="8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6" y="11"/>
                    <a:pt x="16" y="12"/>
                  </a:cubicBezTo>
                  <a:cubicBezTo>
                    <a:pt x="16" y="11"/>
                    <a:pt x="16" y="11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9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8" y="4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1" y="1"/>
                    <a:pt x="10" y="1"/>
                    <a:pt x="10" y="4"/>
                  </a:cubicBezTo>
                  <a:cubicBezTo>
                    <a:pt x="10" y="5"/>
                    <a:pt x="10" y="6"/>
                    <a:pt x="9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7" y="7"/>
                    <a:pt x="6" y="6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6"/>
                    <a:pt x="1" y="9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3" y="9"/>
                    <a:pt x="3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1" name="Freeform 690"/>
            <p:cNvSpPr/>
            <p:nvPr/>
          </p:nvSpPr>
          <p:spPr bwMode="auto">
            <a:xfrm>
              <a:off x="6313257" y="2504602"/>
              <a:ext cx="102238" cy="46860"/>
            </a:xfrm>
            <a:custGeom>
              <a:avLst/>
              <a:gdLst>
                <a:gd name="T0" fmla="*/ 8 w 10"/>
                <a:gd name="T1" fmla="*/ 4 h 5"/>
                <a:gd name="T2" fmla="*/ 4 w 10"/>
                <a:gd name="T3" fmla="*/ 0 h 5"/>
                <a:gd name="T4" fmla="*/ 4 w 10"/>
                <a:gd name="T5" fmla="*/ 2 h 5"/>
                <a:gd name="T6" fmla="*/ 3 w 10"/>
                <a:gd name="T7" fmla="*/ 2 h 5"/>
                <a:gd name="T8" fmla="*/ 3 w 10"/>
                <a:gd name="T9" fmla="*/ 1 h 5"/>
                <a:gd name="T10" fmla="*/ 0 w 10"/>
                <a:gd name="T11" fmla="*/ 4 h 5"/>
                <a:gd name="T12" fmla="*/ 8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1"/>
                    <a:pt x="6" y="1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5"/>
                    <a:pt x="5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2" name="Freeform 691"/>
            <p:cNvSpPr>
              <a:spLocks noEditPoints="1"/>
            </p:cNvSpPr>
            <p:nvPr/>
          </p:nvSpPr>
          <p:spPr bwMode="auto">
            <a:xfrm>
              <a:off x="6300476" y="2491823"/>
              <a:ext cx="115019" cy="59638"/>
            </a:xfrm>
            <a:custGeom>
              <a:avLst/>
              <a:gdLst>
                <a:gd name="T0" fmla="*/ 6 w 11"/>
                <a:gd name="T1" fmla="*/ 6 h 6"/>
                <a:gd name="T2" fmla="*/ 6 w 11"/>
                <a:gd name="T3" fmla="*/ 6 h 6"/>
                <a:gd name="T4" fmla="*/ 1 w 11"/>
                <a:gd name="T5" fmla="*/ 6 h 6"/>
                <a:gd name="T6" fmla="*/ 0 w 11"/>
                <a:gd name="T7" fmla="*/ 6 h 6"/>
                <a:gd name="T8" fmla="*/ 0 w 11"/>
                <a:gd name="T9" fmla="*/ 5 h 6"/>
                <a:gd name="T10" fmla="*/ 4 w 11"/>
                <a:gd name="T11" fmla="*/ 1 h 6"/>
                <a:gd name="T12" fmla="*/ 5 w 11"/>
                <a:gd name="T13" fmla="*/ 1 h 6"/>
                <a:gd name="T14" fmla="*/ 4 w 11"/>
                <a:gd name="T15" fmla="*/ 0 h 6"/>
                <a:gd name="T16" fmla="*/ 6 w 11"/>
                <a:gd name="T17" fmla="*/ 1 h 6"/>
                <a:gd name="T18" fmla="*/ 7 w 11"/>
                <a:gd name="T19" fmla="*/ 1 h 6"/>
                <a:gd name="T20" fmla="*/ 10 w 11"/>
                <a:gd name="T21" fmla="*/ 3 h 6"/>
                <a:gd name="T22" fmla="*/ 10 w 11"/>
                <a:gd name="T23" fmla="*/ 6 h 6"/>
                <a:gd name="T24" fmla="*/ 10 w 11"/>
                <a:gd name="T25" fmla="*/ 6 h 6"/>
                <a:gd name="T26" fmla="*/ 9 w 11"/>
                <a:gd name="T27" fmla="*/ 6 h 6"/>
                <a:gd name="T28" fmla="*/ 6 w 11"/>
                <a:gd name="T29" fmla="*/ 6 h 6"/>
                <a:gd name="T30" fmla="*/ 2 w 11"/>
                <a:gd name="T31" fmla="*/ 5 h 6"/>
                <a:gd name="T32" fmla="*/ 6 w 11"/>
                <a:gd name="T33" fmla="*/ 5 h 6"/>
                <a:gd name="T34" fmla="*/ 6 w 11"/>
                <a:gd name="T35" fmla="*/ 5 h 6"/>
                <a:gd name="T36" fmla="*/ 9 w 11"/>
                <a:gd name="T37" fmla="*/ 5 h 6"/>
                <a:gd name="T38" fmla="*/ 9 w 11"/>
                <a:gd name="T39" fmla="*/ 4 h 6"/>
                <a:gd name="T40" fmla="*/ 7 w 11"/>
                <a:gd name="T41" fmla="*/ 3 h 6"/>
                <a:gd name="T42" fmla="*/ 6 w 11"/>
                <a:gd name="T43" fmla="*/ 2 h 6"/>
                <a:gd name="T44" fmla="*/ 6 w 11"/>
                <a:gd name="T45" fmla="*/ 2 h 6"/>
                <a:gd name="T46" fmla="*/ 6 w 11"/>
                <a:gd name="T47" fmla="*/ 3 h 6"/>
                <a:gd name="T48" fmla="*/ 6 w 11"/>
                <a:gd name="T49" fmla="*/ 4 h 6"/>
                <a:gd name="T50" fmla="*/ 5 w 11"/>
                <a:gd name="T51" fmla="*/ 4 h 6"/>
                <a:gd name="T52" fmla="*/ 4 w 11"/>
                <a:gd name="T53" fmla="*/ 3 h 6"/>
                <a:gd name="T54" fmla="*/ 3 w 11"/>
                <a:gd name="T55" fmla="*/ 3 h 6"/>
                <a:gd name="T56" fmla="*/ 2 w 11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6"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4" y="6"/>
                    <a:pt x="3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3"/>
                    <a:pt x="2" y="2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9" y="2"/>
                    <a:pt x="10" y="2"/>
                    <a:pt x="10" y="3"/>
                  </a:cubicBezTo>
                  <a:cubicBezTo>
                    <a:pt x="11" y="4"/>
                    <a:pt x="11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lose/>
                  <a:moveTo>
                    <a:pt x="2" y="5"/>
                  </a:moveTo>
                  <a:cubicBezTo>
                    <a:pt x="3" y="5"/>
                    <a:pt x="5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3" name="Freeform 692"/>
            <p:cNvSpPr/>
            <p:nvPr/>
          </p:nvSpPr>
          <p:spPr bwMode="auto">
            <a:xfrm>
              <a:off x="6343075" y="2462002"/>
              <a:ext cx="161876" cy="132059"/>
            </a:xfrm>
            <a:custGeom>
              <a:avLst/>
              <a:gdLst>
                <a:gd name="T0" fmla="*/ 5 w 16"/>
                <a:gd name="T1" fmla="*/ 10 h 13"/>
                <a:gd name="T2" fmla="*/ 3 w 16"/>
                <a:gd name="T3" fmla="*/ 7 h 13"/>
                <a:gd name="T4" fmla="*/ 0 w 16"/>
                <a:gd name="T5" fmla="*/ 2 h 13"/>
                <a:gd name="T6" fmla="*/ 4 w 16"/>
                <a:gd name="T7" fmla="*/ 1 h 13"/>
                <a:gd name="T8" fmla="*/ 9 w 16"/>
                <a:gd name="T9" fmla="*/ 1 h 13"/>
                <a:gd name="T10" fmla="*/ 11 w 16"/>
                <a:gd name="T11" fmla="*/ 1 h 13"/>
                <a:gd name="T12" fmla="*/ 13 w 16"/>
                <a:gd name="T13" fmla="*/ 2 h 13"/>
                <a:gd name="T14" fmla="*/ 16 w 16"/>
                <a:gd name="T15" fmla="*/ 4 h 13"/>
                <a:gd name="T16" fmla="*/ 16 w 16"/>
                <a:gd name="T17" fmla="*/ 6 h 13"/>
                <a:gd name="T18" fmla="*/ 14 w 16"/>
                <a:gd name="T19" fmla="*/ 11 h 13"/>
                <a:gd name="T20" fmla="*/ 11 w 16"/>
                <a:gd name="T21" fmla="*/ 12 h 13"/>
                <a:gd name="T22" fmla="*/ 7 w 16"/>
                <a:gd name="T23" fmla="*/ 12 h 13"/>
                <a:gd name="T24" fmla="*/ 5 w 16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3">
                  <a:moveTo>
                    <a:pt x="5" y="10"/>
                  </a:moveTo>
                  <a:cubicBezTo>
                    <a:pt x="7" y="7"/>
                    <a:pt x="5" y="8"/>
                    <a:pt x="3" y="7"/>
                  </a:cubicBezTo>
                  <a:cubicBezTo>
                    <a:pt x="1" y="6"/>
                    <a:pt x="1" y="4"/>
                    <a:pt x="0" y="2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8" y="1"/>
                    <a:pt x="9" y="1"/>
                  </a:cubicBezTo>
                  <a:cubicBezTo>
                    <a:pt x="10" y="2"/>
                    <a:pt x="11" y="0"/>
                    <a:pt x="11" y="1"/>
                  </a:cubicBezTo>
                  <a:cubicBezTo>
                    <a:pt x="12" y="1"/>
                    <a:pt x="12" y="2"/>
                    <a:pt x="13" y="2"/>
                  </a:cubicBezTo>
                  <a:cubicBezTo>
                    <a:pt x="14" y="2"/>
                    <a:pt x="15" y="4"/>
                    <a:pt x="16" y="4"/>
                  </a:cubicBezTo>
                  <a:cubicBezTo>
                    <a:pt x="15" y="5"/>
                    <a:pt x="15" y="5"/>
                    <a:pt x="16" y="6"/>
                  </a:cubicBezTo>
                  <a:cubicBezTo>
                    <a:pt x="15" y="8"/>
                    <a:pt x="12" y="8"/>
                    <a:pt x="14" y="11"/>
                  </a:cubicBezTo>
                  <a:cubicBezTo>
                    <a:pt x="13" y="11"/>
                    <a:pt x="11" y="10"/>
                    <a:pt x="11" y="12"/>
                  </a:cubicBezTo>
                  <a:cubicBezTo>
                    <a:pt x="10" y="12"/>
                    <a:pt x="8" y="13"/>
                    <a:pt x="7" y="12"/>
                  </a:cubicBezTo>
                  <a:cubicBezTo>
                    <a:pt x="7" y="12"/>
                    <a:pt x="6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4" name="Freeform 693"/>
            <p:cNvSpPr>
              <a:spLocks noEditPoints="1"/>
            </p:cNvSpPr>
            <p:nvPr/>
          </p:nvSpPr>
          <p:spPr bwMode="auto">
            <a:xfrm>
              <a:off x="6334555" y="2462002"/>
              <a:ext cx="191697" cy="132059"/>
            </a:xfrm>
            <a:custGeom>
              <a:avLst/>
              <a:gdLst>
                <a:gd name="T0" fmla="*/ 8 w 19"/>
                <a:gd name="T1" fmla="*/ 13 h 13"/>
                <a:gd name="T2" fmla="*/ 6 w 19"/>
                <a:gd name="T3" fmla="*/ 11 h 13"/>
                <a:gd name="T4" fmla="*/ 6 w 19"/>
                <a:gd name="T5" fmla="*/ 10 h 13"/>
                <a:gd name="T6" fmla="*/ 5 w 19"/>
                <a:gd name="T7" fmla="*/ 8 h 13"/>
                <a:gd name="T8" fmla="*/ 1 w 19"/>
                <a:gd name="T9" fmla="*/ 3 h 13"/>
                <a:gd name="T10" fmla="*/ 0 w 19"/>
                <a:gd name="T11" fmla="*/ 0 h 13"/>
                <a:gd name="T12" fmla="*/ 2 w 19"/>
                <a:gd name="T13" fmla="*/ 1 h 13"/>
                <a:gd name="T14" fmla="*/ 5 w 19"/>
                <a:gd name="T15" fmla="*/ 0 h 13"/>
                <a:gd name="T16" fmla="*/ 11 w 19"/>
                <a:gd name="T17" fmla="*/ 0 h 13"/>
                <a:gd name="T18" fmla="*/ 12 w 19"/>
                <a:gd name="T19" fmla="*/ 0 h 13"/>
                <a:gd name="T20" fmla="*/ 14 w 19"/>
                <a:gd name="T21" fmla="*/ 1 h 13"/>
                <a:gd name="T22" fmla="*/ 18 w 19"/>
                <a:gd name="T23" fmla="*/ 4 h 13"/>
                <a:gd name="T24" fmla="*/ 18 w 19"/>
                <a:gd name="T25" fmla="*/ 5 h 13"/>
                <a:gd name="T26" fmla="*/ 18 w 19"/>
                <a:gd name="T27" fmla="*/ 6 h 13"/>
                <a:gd name="T28" fmla="*/ 16 w 19"/>
                <a:gd name="T29" fmla="*/ 8 h 13"/>
                <a:gd name="T30" fmla="*/ 17 w 19"/>
                <a:gd name="T31" fmla="*/ 13 h 13"/>
                <a:gd name="T32" fmla="*/ 13 w 19"/>
                <a:gd name="T33" fmla="*/ 12 h 13"/>
                <a:gd name="T34" fmla="*/ 13 w 19"/>
                <a:gd name="T35" fmla="*/ 13 h 13"/>
                <a:gd name="T36" fmla="*/ 11 w 19"/>
                <a:gd name="T37" fmla="*/ 13 h 13"/>
                <a:gd name="T38" fmla="*/ 9 w 19"/>
                <a:gd name="T39" fmla="*/ 12 h 13"/>
                <a:gd name="T40" fmla="*/ 11 w 19"/>
                <a:gd name="T41" fmla="*/ 12 h 13"/>
                <a:gd name="T42" fmla="*/ 12 w 19"/>
                <a:gd name="T43" fmla="*/ 11 h 13"/>
                <a:gd name="T44" fmla="*/ 15 w 19"/>
                <a:gd name="T45" fmla="*/ 7 h 13"/>
                <a:gd name="T46" fmla="*/ 16 w 19"/>
                <a:gd name="T47" fmla="*/ 5 h 13"/>
                <a:gd name="T48" fmla="*/ 15 w 19"/>
                <a:gd name="T49" fmla="*/ 4 h 13"/>
                <a:gd name="T50" fmla="*/ 12 w 19"/>
                <a:gd name="T51" fmla="*/ 1 h 13"/>
                <a:gd name="T52" fmla="*/ 12 w 19"/>
                <a:gd name="T53" fmla="*/ 1 h 13"/>
                <a:gd name="T54" fmla="*/ 5 w 19"/>
                <a:gd name="T55" fmla="*/ 1 h 13"/>
                <a:gd name="T56" fmla="*/ 2 w 19"/>
                <a:gd name="T57" fmla="*/ 3 h 13"/>
                <a:gd name="T58" fmla="*/ 4 w 19"/>
                <a:gd name="T59" fmla="*/ 6 h 13"/>
                <a:gd name="T60" fmla="*/ 7 w 19"/>
                <a:gd name="T61" fmla="*/ 8 h 13"/>
                <a:gd name="T62" fmla="*/ 8 w 19"/>
                <a:gd name="T63" fmla="*/ 11 h 13"/>
                <a:gd name="T64" fmla="*/ 9 w 19"/>
                <a:gd name="T6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3">
                  <a:moveTo>
                    <a:pt x="9" y="13"/>
                  </a:move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8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4" y="8"/>
                    <a:pt x="4" y="7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9" y="0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6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5" y="9"/>
                    <a:pt x="14" y="9"/>
                    <a:pt x="15" y="1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1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3"/>
                    <a:pt x="10" y="13"/>
                    <a:pt x="9" y="13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3" y="10"/>
                    <a:pt x="14" y="10"/>
                  </a:cubicBezTo>
                  <a:cubicBezTo>
                    <a:pt x="13" y="8"/>
                    <a:pt x="14" y="8"/>
                    <a:pt x="15" y="7"/>
                  </a:cubicBezTo>
                  <a:cubicBezTo>
                    <a:pt x="16" y="7"/>
                    <a:pt x="16" y="6"/>
                    <a:pt x="16" y="6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3" y="3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8" y="1"/>
                    <a:pt x="6" y="1"/>
                    <a:pt x="5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8" y="8"/>
                    <a:pt x="8" y="9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1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5" name="Freeform 694"/>
            <p:cNvSpPr/>
            <p:nvPr/>
          </p:nvSpPr>
          <p:spPr bwMode="auto">
            <a:xfrm>
              <a:off x="6402714" y="2440704"/>
              <a:ext cx="272634" cy="272634"/>
            </a:xfrm>
            <a:custGeom>
              <a:avLst/>
              <a:gdLst>
                <a:gd name="T0" fmla="*/ 1 w 27"/>
                <a:gd name="T1" fmla="*/ 23 h 27"/>
                <a:gd name="T2" fmla="*/ 2 w 27"/>
                <a:gd name="T3" fmla="*/ 18 h 27"/>
                <a:gd name="T4" fmla="*/ 1 w 27"/>
                <a:gd name="T5" fmla="*/ 13 h 27"/>
                <a:gd name="T6" fmla="*/ 5 w 27"/>
                <a:gd name="T7" fmla="*/ 12 h 27"/>
                <a:gd name="T8" fmla="*/ 8 w 27"/>
                <a:gd name="T9" fmla="*/ 11 h 27"/>
                <a:gd name="T10" fmla="*/ 10 w 27"/>
                <a:gd name="T11" fmla="*/ 6 h 27"/>
                <a:gd name="T12" fmla="*/ 17 w 27"/>
                <a:gd name="T13" fmla="*/ 4 h 27"/>
                <a:gd name="T14" fmla="*/ 22 w 27"/>
                <a:gd name="T15" fmla="*/ 7 h 27"/>
                <a:gd name="T16" fmla="*/ 22 w 27"/>
                <a:gd name="T17" fmla="*/ 10 h 27"/>
                <a:gd name="T18" fmla="*/ 24 w 27"/>
                <a:gd name="T19" fmla="*/ 13 h 27"/>
                <a:gd name="T20" fmla="*/ 25 w 27"/>
                <a:gd name="T21" fmla="*/ 16 h 27"/>
                <a:gd name="T22" fmla="*/ 23 w 27"/>
                <a:gd name="T23" fmla="*/ 16 h 27"/>
                <a:gd name="T24" fmla="*/ 24 w 27"/>
                <a:gd name="T25" fmla="*/ 20 h 27"/>
                <a:gd name="T26" fmla="*/ 17 w 27"/>
                <a:gd name="T27" fmla="*/ 23 h 27"/>
                <a:gd name="T28" fmla="*/ 11 w 27"/>
                <a:gd name="T29" fmla="*/ 22 h 27"/>
                <a:gd name="T30" fmla="*/ 1 w 27"/>
                <a:gd name="T3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7">
                  <a:moveTo>
                    <a:pt x="1" y="23"/>
                  </a:moveTo>
                  <a:cubicBezTo>
                    <a:pt x="2" y="20"/>
                    <a:pt x="0" y="20"/>
                    <a:pt x="2" y="18"/>
                  </a:cubicBezTo>
                  <a:cubicBezTo>
                    <a:pt x="3" y="17"/>
                    <a:pt x="2" y="14"/>
                    <a:pt x="1" y="13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5" y="11"/>
                    <a:pt x="7" y="11"/>
                    <a:pt x="8" y="11"/>
                  </a:cubicBezTo>
                  <a:cubicBezTo>
                    <a:pt x="6" y="8"/>
                    <a:pt x="9" y="8"/>
                    <a:pt x="10" y="6"/>
                  </a:cubicBezTo>
                  <a:cubicBezTo>
                    <a:pt x="7" y="5"/>
                    <a:pt x="18" y="0"/>
                    <a:pt x="17" y="4"/>
                  </a:cubicBezTo>
                  <a:cubicBezTo>
                    <a:pt x="20" y="3"/>
                    <a:pt x="21" y="5"/>
                    <a:pt x="22" y="7"/>
                  </a:cubicBezTo>
                  <a:cubicBezTo>
                    <a:pt x="22" y="8"/>
                    <a:pt x="21" y="8"/>
                    <a:pt x="22" y="10"/>
                  </a:cubicBezTo>
                  <a:cubicBezTo>
                    <a:pt x="23" y="11"/>
                    <a:pt x="24" y="13"/>
                    <a:pt x="24" y="13"/>
                  </a:cubicBezTo>
                  <a:cubicBezTo>
                    <a:pt x="27" y="13"/>
                    <a:pt x="26" y="15"/>
                    <a:pt x="25" y="16"/>
                  </a:cubicBezTo>
                  <a:cubicBezTo>
                    <a:pt x="25" y="16"/>
                    <a:pt x="21" y="15"/>
                    <a:pt x="23" y="16"/>
                  </a:cubicBezTo>
                  <a:cubicBezTo>
                    <a:pt x="23" y="17"/>
                    <a:pt x="23" y="19"/>
                    <a:pt x="24" y="20"/>
                  </a:cubicBezTo>
                  <a:cubicBezTo>
                    <a:pt x="21" y="20"/>
                    <a:pt x="19" y="27"/>
                    <a:pt x="17" y="23"/>
                  </a:cubicBezTo>
                  <a:cubicBezTo>
                    <a:pt x="15" y="25"/>
                    <a:pt x="12" y="22"/>
                    <a:pt x="11" y="22"/>
                  </a:cubicBezTo>
                  <a:cubicBezTo>
                    <a:pt x="7" y="21"/>
                    <a:pt x="5" y="22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6" name="Freeform 695"/>
            <p:cNvSpPr>
              <a:spLocks noEditPoints="1"/>
            </p:cNvSpPr>
            <p:nvPr/>
          </p:nvSpPr>
          <p:spPr bwMode="auto">
            <a:xfrm>
              <a:off x="6402714" y="2462002"/>
              <a:ext cx="272634" cy="234296"/>
            </a:xfrm>
            <a:custGeom>
              <a:avLst/>
              <a:gdLst>
                <a:gd name="T0" fmla="*/ 16 w 27"/>
                <a:gd name="T1" fmla="*/ 22 h 23"/>
                <a:gd name="T2" fmla="*/ 12 w 27"/>
                <a:gd name="T3" fmla="*/ 21 h 23"/>
                <a:gd name="T4" fmla="*/ 4 w 27"/>
                <a:gd name="T5" fmla="*/ 21 h 23"/>
                <a:gd name="T6" fmla="*/ 0 w 27"/>
                <a:gd name="T7" fmla="*/ 21 h 23"/>
                <a:gd name="T8" fmla="*/ 1 w 27"/>
                <a:gd name="T9" fmla="*/ 19 h 23"/>
                <a:gd name="T10" fmla="*/ 1 w 27"/>
                <a:gd name="T11" fmla="*/ 12 h 23"/>
                <a:gd name="T12" fmla="*/ 1 w 27"/>
                <a:gd name="T13" fmla="*/ 10 h 23"/>
                <a:gd name="T14" fmla="*/ 5 w 27"/>
                <a:gd name="T15" fmla="*/ 10 h 23"/>
                <a:gd name="T16" fmla="*/ 7 w 27"/>
                <a:gd name="T17" fmla="*/ 8 h 23"/>
                <a:gd name="T18" fmla="*/ 9 w 27"/>
                <a:gd name="T19" fmla="*/ 4 h 23"/>
                <a:gd name="T20" fmla="*/ 16 w 27"/>
                <a:gd name="T21" fmla="*/ 0 h 23"/>
                <a:gd name="T22" fmla="*/ 18 w 27"/>
                <a:gd name="T23" fmla="*/ 1 h 23"/>
                <a:gd name="T24" fmla="*/ 22 w 27"/>
                <a:gd name="T25" fmla="*/ 5 h 23"/>
                <a:gd name="T26" fmla="*/ 23 w 27"/>
                <a:gd name="T27" fmla="*/ 8 h 23"/>
                <a:gd name="T28" fmla="*/ 27 w 27"/>
                <a:gd name="T29" fmla="*/ 12 h 23"/>
                <a:gd name="T30" fmla="*/ 25 w 27"/>
                <a:gd name="T31" fmla="*/ 15 h 23"/>
                <a:gd name="T32" fmla="*/ 24 w 27"/>
                <a:gd name="T33" fmla="*/ 14 h 23"/>
                <a:gd name="T34" fmla="*/ 24 w 27"/>
                <a:gd name="T35" fmla="*/ 17 h 23"/>
                <a:gd name="T36" fmla="*/ 24 w 27"/>
                <a:gd name="T37" fmla="*/ 19 h 23"/>
                <a:gd name="T38" fmla="*/ 21 w 27"/>
                <a:gd name="T39" fmla="*/ 21 h 23"/>
                <a:gd name="T40" fmla="*/ 16 w 27"/>
                <a:gd name="T41" fmla="*/ 19 h 23"/>
                <a:gd name="T42" fmla="*/ 18 w 27"/>
                <a:gd name="T43" fmla="*/ 21 h 23"/>
                <a:gd name="T44" fmla="*/ 23 w 27"/>
                <a:gd name="T45" fmla="*/ 18 h 23"/>
                <a:gd name="T46" fmla="*/ 22 w 27"/>
                <a:gd name="T47" fmla="*/ 15 h 23"/>
                <a:gd name="T48" fmla="*/ 23 w 27"/>
                <a:gd name="T49" fmla="*/ 13 h 23"/>
                <a:gd name="T50" fmla="*/ 25 w 27"/>
                <a:gd name="T51" fmla="*/ 13 h 23"/>
                <a:gd name="T52" fmla="*/ 24 w 27"/>
                <a:gd name="T53" fmla="*/ 12 h 23"/>
                <a:gd name="T54" fmla="*/ 22 w 27"/>
                <a:gd name="T55" fmla="*/ 9 h 23"/>
                <a:gd name="T56" fmla="*/ 21 w 27"/>
                <a:gd name="T57" fmla="*/ 5 h 23"/>
                <a:gd name="T58" fmla="*/ 18 w 27"/>
                <a:gd name="T59" fmla="*/ 3 h 23"/>
                <a:gd name="T60" fmla="*/ 17 w 27"/>
                <a:gd name="T61" fmla="*/ 2 h 23"/>
                <a:gd name="T62" fmla="*/ 16 w 27"/>
                <a:gd name="T63" fmla="*/ 1 h 23"/>
                <a:gd name="T64" fmla="*/ 11 w 27"/>
                <a:gd name="T65" fmla="*/ 4 h 23"/>
                <a:gd name="T66" fmla="*/ 11 w 27"/>
                <a:gd name="T67" fmla="*/ 4 h 23"/>
                <a:gd name="T68" fmla="*/ 8 w 27"/>
                <a:gd name="T69" fmla="*/ 9 h 23"/>
                <a:gd name="T70" fmla="*/ 7 w 27"/>
                <a:gd name="T71" fmla="*/ 10 h 23"/>
                <a:gd name="T72" fmla="*/ 6 w 27"/>
                <a:gd name="T73" fmla="*/ 10 h 23"/>
                <a:gd name="T74" fmla="*/ 5 w 27"/>
                <a:gd name="T75" fmla="*/ 11 h 23"/>
                <a:gd name="T76" fmla="*/ 2 w 27"/>
                <a:gd name="T77" fmla="*/ 12 h 23"/>
                <a:gd name="T78" fmla="*/ 2 w 27"/>
                <a:gd name="T79" fmla="*/ 18 h 23"/>
                <a:gd name="T80" fmla="*/ 3 w 27"/>
                <a:gd name="T81" fmla="*/ 19 h 23"/>
                <a:gd name="T82" fmla="*/ 11 w 27"/>
                <a:gd name="T83" fmla="*/ 19 h 23"/>
                <a:gd name="T84" fmla="*/ 15 w 27"/>
                <a:gd name="T85" fmla="*/ 21 h 23"/>
                <a:gd name="T86" fmla="*/ 16 w 27"/>
                <a:gd name="T8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23">
                  <a:moveTo>
                    <a:pt x="18" y="23"/>
                  </a:moveTo>
                  <a:cubicBezTo>
                    <a:pt x="18" y="23"/>
                    <a:pt x="17" y="22"/>
                    <a:pt x="16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4" y="22"/>
                    <a:pt x="13" y="22"/>
                    <a:pt x="12" y="21"/>
                  </a:cubicBezTo>
                  <a:cubicBezTo>
                    <a:pt x="11" y="21"/>
                    <a:pt x="11" y="21"/>
                    <a:pt x="10" y="21"/>
                  </a:cubicBezTo>
                  <a:cubicBezTo>
                    <a:pt x="8" y="20"/>
                    <a:pt x="6" y="20"/>
                    <a:pt x="4" y="21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19"/>
                    <a:pt x="1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2" y="15"/>
                    <a:pt x="1" y="13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6" y="7"/>
                    <a:pt x="7" y="6"/>
                    <a:pt x="8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2"/>
                    <a:pt x="13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1" y="1"/>
                    <a:pt x="22" y="4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2" y="7"/>
                    <a:pt x="22" y="7"/>
                    <a:pt x="23" y="8"/>
                  </a:cubicBezTo>
                  <a:cubicBezTo>
                    <a:pt x="23" y="9"/>
                    <a:pt x="24" y="10"/>
                    <a:pt x="24" y="10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7" y="13"/>
                    <a:pt x="26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4" y="15"/>
                    <a:pt x="24" y="14"/>
                  </a:cubicBezTo>
                  <a:cubicBezTo>
                    <a:pt x="24" y="14"/>
                    <a:pt x="24" y="14"/>
                    <a:pt x="23" y="14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2" y="20"/>
                    <a:pt x="21" y="21"/>
                  </a:cubicBezTo>
                  <a:cubicBezTo>
                    <a:pt x="21" y="22"/>
                    <a:pt x="20" y="23"/>
                    <a:pt x="18" y="23"/>
                  </a:cubicBezTo>
                  <a:close/>
                  <a:moveTo>
                    <a:pt x="16" y="19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0"/>
                    <a:pt x="20" y="20"/>
                  </a:cubicBezTo>
                  <a:cubicBezTo>
                    <a:pt x="21" y="19"/>
                    <a:pt x="22" y="18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22" y="15"/>
                    <a:pt x="21" y="14"/>
                    <a:pt x="22" y="13"/>
                  </a:cubicBezTo>
                  <a:cubicBezTo>
                    <a:pt x="22" y="13"/>
                    <a:pt x="22" y="13"/>
                    <a:pt x="23" y="13"/>
                  </a:cubicBezTo>
                  <a:cubicBezTo>
                    <a:pt x="23" y="13"/>
                    <a:pt x="24" y="13"/>
                    <a:pt x="24" y="13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5" y="13"/>
                    <a:pt x="25" y="12"/>
                    <a:pt x="25" y="12"/>
                  </a:cubicBezTo>
                  <a:cubicBezTo>
                    <a:pt x="25" y="12"/>
                    <a:pt x="25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3" y="11"/>
                    <a:pt x="22" y="9"/>
                  </a:cubicBezTo>
                  <a:cubicBezTo>
                    <a:pt x="21" y="7"/>
                    <a:pt x="21" y="7"/>
                    <a:pt x="21" y="6"/>
                  </a:cubicBezTo>
                  <a:cubicBezTo>
                    <a:pt x="21" y="6"/>
                    <a:pt x="21" y="6"/>
                    <a:pt x="21" y="5"/>
                  </a:cubicBezTo>
                  <a:cubicBezTo>
                    <a:pt x="20" y="3"/>
                    <a:pt x="20" y="2"/>
                    <a:pt x="19" y="2"/>
                  </a:cubicBezTo>
                  <a:cubicBezTo>
                    <a:pt x="19" y="2"/>
                    <a:pt x="18" y="3"/>
                    <a:pt x="18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1"/>
                    <a:pt x="11" y="3"/>
                    <a:pt x="10" y="3"/>
                  </a:cubicBezTo>
                  <a:cubicBezTo>
                    <a:pt x="10" y="3"/>
                    <a:pt x="10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7" y="8"/>
                    <a:pt x="8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2" y="11"/>
                    <a:pt x="2" y="11"/>
                    <a:pt x="2" y="12"/>
                  </a:cubicBezTo>
                  <a:cubicBezTo>
                    <a:pt x="3" y="14"/>
                    <a:pt x="3" y="16"/>
                    <a:pt x="2" y="16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3" y="20"/>
                    <a:pt x="3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9" y="19"/>
                    <a:pt x="10" y="19"/>
                    <a:pt x="11" y="19"/>
                  </a:cubicBezTo>
                  <a:cubicBezTo>
                    <a:pt x="11" y="19"/>
                    <a:pt x="12" y="20"/>
                    <a:pt x="12" y="20"/>
                  </a:cubicBezTo>
                  <a:cubicBezTo>
                    <a:pt x="13" y="20"/>
                    <a:pt x="14" y="21"/>
                    <a:pt x="15" y="21"/>
                  </a:cubicBezTo>
                  <a:cubicBezTo>
                    <a:pt x="16" y="21"/>
                    <a:pt x="16" y="21"/>
                    <a:pt x="16" y="20"/>
                  </a:cubicBezTo>
                  <a:lnTo>
                    <a:pt x="1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7" name="Freeform 696"/>
            <p:cNvSpPr/>
            <p:nvPr/>
          </p:nvSpPr>
          <p:spPr bwMode="auto">
            <a:xfrm>
              <a:off x="6496431" y="2807056"/>
              <a:ext cx="97979" cy="110758"/>
            </a:xfrm>
            <a:custGeom>
              <a:avLst/>
              <a:gdLst>
                <a:gd name="T0" fmla="*/ 5 w 10"/>
                <a:gd name="T1" fmla="*/ 11 h 11"/>
                <a:gd name="T2" fmla="*/ 7 w 10"/>
                <a:gd name="T3" fmla="*/ 9 h 11"/>
                <a:gd name="T4" fmla="*/ 8 w 10"/>
                <a:gd name="T5" fmla="*/ 7 h 11"/>
                <a:gd name="T6" fmla="*/ 10 w 10"/>
                <a:gd name="T7" fmla="*/ 7 h 11"/>
                <a:gd name="T8" fmla="*/ 6 w 10"/>
                <a:gd name="T9" fmla="*/ 1 h 11"/>
                <a:gd name="T10" fmla="*/ 3 w 10"/>
                <a:gd name="T11" fmla="*/ 0 h 11"/>
                <a:gd name="T12" fmla="*/ 3 w 10"/>
                <a:gd name="T13" fmla="*/ 2 h 11"/>
                <a:gd name="T14" fmla="*/ 5 w 10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6" y="11"/>
                    <a:pt x="6" y="10"/>
                    <a:pt x="7" y="9"/>
                  </a:cubicBezTo>
                  <a:cubicBezTo>
                    <a:pt x="8" y="8"/>
                    <a:pt x="7" y="7"/>
                    <a:pt x="8" y="7"/>
                  </a:cubicBezTo>
                  <a:cubicBezTo>
                    <a:pt x="9" y="7"/>
                    <a:pt x="10" y="8"/>
                    <a:pt x="10" y="7"/>
                  </a:cubicBezTo>
                  <a:cubicBezTo>
                    <a:pt x="10" y="5"/>
                    <a:pt x="8" y="2"/>
                    <a:pt x="6" y="1"/>
                  </a:cubicBezTo>
                  <a:cubicBezTo>
                    <a:pt x="6" y="0"/>
                    <a:pt x="3" y="0"/>
                    <a:pt x="3" y="0"/>
                  </a:cubicBezTo>
                  <a:cubicBezTo>
                    <a:pt x="0" y="0"/>
                    <a:pt x="2" y="1"/>
                    <a:pt x="3" y="2"/>
                  </a:cubicBezTo>
                  <a:cubicBezTo>
                    <a:pt x="4" y="5"/>
                    <a:pt x="5" y="8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8" name="Freeform 697"/>
            <p:cNvSpPr>
              <a:spLocks noEditPoints="1"/>
            </p:cNvSpPr>
            <p:nvPr/>
          </p:nvSpPr>
          <p:spPr bwMode="auto">
            <a:xfrm>
              <a:off x="6496431" y="2794275"/>
              <a:ext cx="97979" cy="132059"/>
            </a:xfrm>
            <a:custGeom>
              <a:avLst/>
              <a:gdLst>
                <a:gd name="T0" fmla="*/ 4 w 10"/>
                <a:gd name="T1" fmla="*/ 13 h 13"/>
                <a:gd name="T2" fmla="*/ 4 w 10"/>
                <a:gd name="T3" fmla="*/ 12 h 13"/>
                <a:gd name="T4" fmla="*/ 2 w 10"/>
                <a:gd name="T5" fmla="*/ 3 h 13"/>
                <a:gd name="T6" fmla="*/ 1 w 10"/>
                <a:gd name="T7" fmla="*/ 3 h 13"/>
                <a:gd name="T8" fmla="*/ 1 w 10"/>
                <a:gd name="T9" fmla="*/ 1 h 13"/>
                <a:gd name="T10" fmla="*/ 3 w 10"/>
                <a:gd name="T11" fmla="*/ 0 h 13"/>
                <a:gd name="T12" fmla="*/ 3 w 10"/>
                <a:gd name="T13" fmla="*/ 0 h 13"/>
                <a:gd name="T14" fmla="*/ 7 w 10"/>
                <a:gd name="T15" fmla="*/ 1 h 13"/>
                <a:gd name="T16" fmla="*/ 10 w 10"/>
                <a:gd name="T17" fmla="*/ 8 h 13"/>
                <a:gd name="T18" fmla="*/ 9 w 10"/>
                <a:gd name="T19" fmla="*/ 9 h 13"/>
                <a:gd name="T20" fmla="*/ 8 w 10"/>
                <a:gd name="T21" fmla="*/ 9 h 13"/>
                <a:gd name="T22" fmla="*/ 8 w 10"/>
                <a:gd name="T23" fmla="*/ 9 h 13"/>
                <a:gd name="T24" fmla="*/ 8 w 10"/>
                <a:gd name="T25" fmla="*/ 9 h 13"/>
                <a:gd name="T26" fmla="*/ 8 w 10"/>
                <a:gd name="T27" fmla="*/ 10 h 13"/>
                <a:gd name="T28" fmla="*/ 7 w 10"/>
                <a:gd name="T29" fmla="*/ 11 h 13"/>
                <a:gd name="T30" fmla="*/ 5 w 10"/>
                <a:gd name="T31" fmla="*/ 13 h 13"/>
                <a:gd name="T32" fmla="*/ 4 w 10"/>
                <a:gd name="T33" fmla="*/ 13 h 13"/>
                <a:gd name="T34" fmla="*/ 2 w 10"/>
                <a:gd name="T35" fmla="*/ 1 h 13"/>
                <a:gd name="T36" fmla="*/ 2 w 10"/>
                <a:gd name="T37" fmla="*/ 2 h 13"/>
                <a:gd name="T38" fmla="*/ 3 w 10"/>
                <a:gd name="T39" fmla="*/ 3 h 13"/>
                <a:gd name="T40" fmla="*/ 5 w 10"/>
                <a:gd name="T41" fmla="*/ 11 h 13"/>
                <a:gd name="T42" fmla="*/ 6 w 10"/>
                <a:gd name="T43" fmla="*/ 11 h 13"/>
                <a:gd name="T44" fmla="*/ 7 w 10"/>
                <a:gd name="T45" fmla="*/ 9 h 13"/>
                <a:gd name="T46" fmla="*/ 7 w 10"/>
                <a:gd name="T47" fmla="*/ 9 h 13"/>
                <a:gd name="T48" fmla="*/ 8 w 10"/>
                <a:gd name="T49" fmla="*/ 8 h 13"/>
                <a:gd name="T50" fmla="*/ 8 w 10"/>
                <a:gd name="T51" fmla="*/ 8 h 13"/>
                <a:gd name="T52" fmla="*/ 9 w 10"/>
                <a:gd name="T53" fmla="*/ 8 h 13"/>
                <a:gd name="T54" fmla="*/ 6 w 10"/>
                <a:gd name="T55" fmla="*/ 2 h 13"/>
                <a:gd name="T56" fmla="*/ 3 w 10"/>
                <a:gd name="T57" fmla="*/ 1 h 13"/>
                <a:gd name="T58" fmla="*/ 2 w 10"/>
                <a:gd name="T5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" h="13">
                  <a:moveTo>
                    <a:pt x="4" y="13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9"/>
                    <a:pt x="4" y="6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6" y="1"/>
                    <a:pt x="7" y="1"/>
                  </a:cubicBezTo>
                  <a:cubicBezTo>
                    <a:pt x="8" y="2"/>
                    <a:pt x="10" y="6"/>
                    <a:pt x="10" y="8"/>
                  </a:cubicBezTo>
                  <a:cubicBezTo>
                    <a:pt x="10" y="8"/>
                    <a:pt x="10" y="9"/>
                    <a:pt x="9" y="9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6" y="12"/>
                    <a:pt x="5" y="13"/>
                  </a:cubicBezTo>
                  <a:lnTo>
                    <a:pt x="4" y="13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5" y="6"/>
                    <a:pt x="5" y="8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7" y="3"/>
                    <a:pt x="6" y="2"/>
                  </a:cubicBezTo>
                  <a:cubicBezTo>
                    <a:pt x="6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99" name="Freeform 698"/>
            <p:cNvSpPr/>
            <p:nvPr/>
          </p:nvSpPr>
          <p:spPr bwMode="auto">
            <a:xfrm>
              <a:off x="6372895" y="2632399"/>
              <a:ext cx="494149" cy="336534"/>
            </a:xfrm>
            <a:custGeom>
              <a:avLst/>
              <a:gdLst>
                <a:gd name="T0" fmla="*/ 13 w 49"/>
                <a:gd name="T1" fmla="*/ 17 h 33"/>
                <a:gd name="T2" fmla="*/ 1 w 49"/>
                <a:gd name="T3" fmla="*/ 16 h 33"/>
                <a:gd name="T4" fmla="*/ 2 w 49"/>
                <a:gd name="T5" fmla="*/ 14 h 33"/>
                <a:gd name="T6" fmla="*/ 3 w 49"/>
                <a:gd name="T7" fmla="*/ 11 h 33"/>
                <a:gd name="T8" fmla="*/ 4 w 49"/>
                <a:gd name="T9" fmla="*/ 4 h 33"/>
                <a:gd name="T10" fmla="*/ 14 w 49"/>
                <a:gd name="T11" fmla="*/ 3 h 33"/>
                <a:gd name="T12" fmla="*/ 20 w 49"/>
                <a:gd name="T13" fmla="*/ 4 h 33"/>
                <a:gd name="T14" fmla="*/ 27 w 49"/>
                <a:gd name="T15" fmla="*/ 2 h 33"/>
                <a:gd name="T16" fmla="*/ 32 w 49"/>
                <a:gd name="T17" fmla="*/ 0 h 33"/>
                <a:gd name="T18" fmla="*/ 33 w 49"/>
                <a:gd name="T19" fmla="*/ 4 h 33"/>
                <a:gd name="T20" fmla="*/ 36 w 49"/>
                <a:gd name="T21" fmla="*/ 6 h 33"/>
                <a:gd name="T22" fmla="*/ 39 w 49"/>
                <a:gd name="T23" fmla="*/ 9 h 33"/>
                <a:gd name="T24" fmla="*/ 42 w 49"/>
                <a:gd name="T25" fmla="*/ 9 h 33"/>
                <a:gd name="T26" fmla="*/ 44 w 49"/>
                <a:gd name="T27" fmla="*/ 10 h 33"/>
                <a:gd name="T28" fmla="*/ 49 w 49"/>
                <a:gd name="T29" fmla="*/ 12 h 33"/>
                <a:gd name="T30" fmla="*/ 48 w 49"/>
                <a:gd name="T31" fmla="*/ 14 h 33"/>
                <a:gd name="T32" fmla="*/ 49 w 49"/>
                <a:gd name="T33" fmla="*/ 15 h 33"/>
                <a:gd name="T34" fmla="*/ 48 w 49"/>
                <a:gd name="T35" fmla="*/ 19 h 33"/>
                <a:gd name="T36" fmla="*/ 46 w 49"/>
                <a:gd name="T37" fmla="*/ 19 h 33"/>
                <a:gd name="T38" fmla="*/ 44 w 49"/>
                <a:gd name="T39" fmla="*/ 20 h 33"/>
                <a:gd name="T40" fmla="*/ 42 w 49"/>
                <a:gd name="T41" fmla="*/ 22 h 33"/>
                <a:gd name="T42" fmla="*/ 36 w 49"/>
                <a:gd name="T43" fmla="*/ 25 h 33"/>
                <a:gd name="T44" fmla="*/ 35 w 49"/>
                <a:gd name="T45" fmla="*/ 24 h 33"/>
                <a:gd name="T46" fmla="*/ 35 w 49"/>
                <a:gd name="T47" fmla="*/ 26 h 33"/>
                <a:gd name="T48" fmla="*/ 34 w 49"/>
                <a:gd name="T49" fmla="*/ 26 h 33"/>
                <a:gd name="T50" fmla="*/ 34 w 49"/>
                <a:gd name="T51" fmla="*/ 26 h 33"/>
                <a:gd name="T52" fmla="*/ 33 w 49"/>
                <a:gd name="T53" fmla="*/ 25 h 33"/>
                <a:gd name="T54" fmla="*/ 32 w 49"/>
                <a:gd name="T55" fmla="*/ 26 h 33"/>
                <a:gd name="T56" fmla="*/ 34 w 49"/>
                <a:gd name="T57" fmla="*/ 26 h 33"/>
                <a:gd name="T58" fmla="*/ 34 w 49"/>
                <a:gd name="T59" fmla="*/ 27 h 33"/>
                <a:gd name="T60" fmla="*/ 35 w 49"/>
                <a:gd name="T61" fmla="*/ 29 h 33"/>
                <a:gd name="T62" fmla="*/ 39 w 49"/>
                <a:gd name="T63" fmla="*/ 28 h 33"/>
                <a:gd name="T64" fmla="*/ 37 w 49"/>
                <a:gd name="T65" fmla="*/ 30 h 33"/>
                <a:gd name="T66" fmla="*/ 33 w 49"/>
                <a:gd name="T67" fmla="*/ 32 h 33"/>
                <a:gd name="T68" fmla="*/ 31 w 49"/>
                <a:gd name="T69" fmla="*/ 31 h 33"/>
                <a:gd name="T70" fmla="*/ 28 w 49"/>
                <a:gd name="T71" fmla="*/ 29 h 33"/>
                <a:gd name="T72" fmla="*/ 32 w 49"/>
                <a:gd name="T73" fmla="*/ 26 h 33"/>
                <a:gd name="T74" fmla="*/ 27 w 49"/>
                <a:gd name="T75" fmla="*/ 26 h 33"/>
                <a:gd name="T76" fmla="*/ 27 w 49"/>
                <a:gd name="T77" fmla="*/ 25 h 33"/>
                <a:gd name="T78" fmla="*/ 26 w 49"/>
                <a:gd name="T79" fmla="*/ 24 h 33"/>
                <a:gd name="T80" fmla="*/ 28 w 49"/>
                <a:gd name="T81" fmla="*/ 24 h 33"/>
                <a:gd name="T82" fmla="*/ 23 w 49"/>
                <a:gd name="T83" fmla="*/ 26 h 33"/>
                <a:gd name="T84" fmla="*/ 22 w 49"/>
                <a:gd name="T85" fmla="*/ 25 h 33"/>
                <a:gd name="T86" fmla="*/ 21 w 49"/>
                <a:gd name="T87" fmla="*/ 28 h 33"/>
                <a:gd name="T88" fmla="*/ 21 w 49"/>
                <a:gd name="T89" fmla="*/ 27 h 33"/>
                <a:gd name="T90" fmla="*/ 17 w 49"/>
                <a:gd name="T91" fmla="*/ 28 h 33"/>
                <a:gd name="T92" fmla="*/ 20 w 49"/>
                <a:gd name="T93" fmla="*/ 24 h 33"/>
                <a:gd name="T94" fmla="*/ 22 w 49"/>
                <a:gd name="T95" fmla="*/ 24 h 33"/>
                <a:gd name="T96" fmla="*/ 21 w 49"/>
                <a:gd name="T97" fmla="*/ 22 h 33"/>
                <a:gd name="T98" fmla="*/ 18 w 49"/>
                <a:gd name="T99" fmla="*/ 18 h 33"/>
                <a:gd name="T100" fmla="*/ 15 w 49"/>
                <a:gd name="T101" fmla="*/ 17 h 33"/>
                <a:gd name="T102" fmla="*/ 13 w 49"/>
                <a:gd name="T10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" h="33">
                  <a:moveTo>
                    <a:pt x="13" y="17"/>
                  </a:moveTo>
                  <a:cubicBezTo>
                    <a:pt x="11" y="18"/>
                    <a:pt x="0" y="21"/>
                    <a:pt x="1" y="16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2" y="12"/>
                    <a:pt x="3" y="11"/>
                  </a:cubicBezTo>
                  <a:cubicBezTo>
                    <a:pt x="6" y="8"/>
                    <a:pt x="6" y="7"/>
                    <a:pt x="4" y="4"/>
                  </a:cubicBezTo>
                  <a:cubicBezTo>
                    <a:pt x="8" y="3"/>
                    <a:pt x="10" y="2"/>
                    <a:pt x="14" y="3"/>
                  </a:cubicBezTo>
                  <a:cubicBezTo>
                    <a:pt x="15" y="3"/>
                    <a:pt x="18" y="6"/>
                    <a:pt x="20" y="4"/>
                  </a:cubicBezTo>
                  <a:cubicBezTo>
                    <a:pt x="23" y="9"/>
                    <a:pt x="24" y="0"/>
                    <a:pt x="27" y="2"/>
                  </a:cubicBezTo>
                  <a:cubicBezTo>
                    <a:pt x="27" y="2"/>
                    <a:pt x="30" y="0"/>
                    <a:pt x="32" y="0"/>
                  </a:cubicBezTo>
                  <a:cubicBezTo>
                    <a:pt x="34" y="2"/>
                    <a:pt x="33" y="3"/>
                    <a:pt x="33" y="4"/>
                  </a:cubicBezTo>
                  <a:cubicBezTo>
                    <a:pt x="34" y="6"/>
                    <a:pt x="36" y="4"/>
                    <a:pt x="36" y="6"/>
                  </a:cubicBezTo>
                  <a:cubicBezTo>
                    <a:pt x="36" y="8"/>
                    <a:pt x="37" y="9"/>
                    <a:pt x="39" y="9"/>
                  </a:cubicBezTo>
                  <a:cubicBezTo>
                    <a:pt x="40" y="9"/>
                    <a:pt x="41" y="8"/>
                    <a:pt x="42" y="9"/>
                  </a:cubicBezTo>
                  <a:cubicBezTo>
                    <a:pt x="43" y="10"/>
                    <a:pt x="43" y="10"/>
                    <a:pt x="44" y="10"/>
                  </a:cubicBezTo>
                  <a:cubicBezTo>
                    <a:pt x="46" y="11"/>
                    <a:pt x="47" y="11"/>
                    <a:pt x="49" y="12"/>
                  </a:cubicBezTo>
                  <a:cubicBezTo>
                    <a:pt x="49" y="13"/>
                    <a:pt x="49" y="14"/>
                    <a:pt x="48" y="14"/>
                  </a:cubicBezTo>
                  <a:cubicBezTo>
                    <a:pt x="48" y="14"/>
                    <a:pt x="48" y="15"/>
                    <a:pt x="49" y="15"/>
                  </a:cubicBezTo>
                  <a:cubicBezTo>
                    <a:pt x="47" y="15"/>
                    <a:pt x="48" y="17"/>
                    <a:pt x="48" y="19"/>
                  </a:cubicBezTo>
                  <a:cubicBezTo>
                    <a:pt x="48" y="20"/>
                    <a:pt x="47" y="19"/>
                    <a:pt x="46" y="19"/>
                  </a:cubicBezTo>
                  <a:cubicBezTo>
                    <a:pt x="46" y="19"/>
                    <a:pt x="45" y="20"/>
                    <a:pt x="44" y="20"/>
                  </a:cubicBezTo>
                  <a:cubicBezTo>
                    <a:pt x="43" y="20"/>
                    <a:pt x="45" y="22"/>
                    <a:pt x="42" y="22"/>
                  </a:cubicBezTo>
                  <a:cubicBezTo>
                    <a:pt x="40" y="23"/>
                    <a:pt x="37" y="23"/>
                    <a:pt x="36" y="25"/>
                  </a:cubicBezTo>
                  <a:cubicBezTo>
                    <a:pt x="36" y="25"/>
                    <a:pt x="35" y="25"/>
                    <a:pt x="35" y="24"/>
                  </a:cubicBezTo>
                  <a:cubicBezTo>
                    <a:pt x="35" y="25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5"/>
                    <a:pt x="33" y="25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2" y="26"/>
                    <a:pt x="33" y="27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4" y="29"/>
                    <a:pt x="35" y="29"/>
                  </a:cubicBezTo>
                  <a:cubicBezTo>
                    <a:pt x="36" y="29"/>
                    <a:pt x="38" y="29"/>
                    <a:pt x="39" y="28"/>
                  </a:cubicBezTo>
                  <a:cubicBezTo>
                    <a:pt x="39" y="30"/>
                    <a:pt x="38" y="30"/>
                    <a:pt x="37" y="30"/>
                  </a:cubicBezTo>
                  <a:cubicBezTo>
                    <a:pt x="35" y="30"/>
                    <a:pt x="34" y="31"/>
                    <a:pt x="33" y="32"/>
                  </a:cubicBezTo>
                  <a:cubicBezTo>
                    <a:pt x="32" y="32"/>
                    <a:pt x="31" y="33"/>
                    <a:pt x="31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30" y="28"/>
                    <a:pt x="31" y="27"/>
                    <a:pt x="32" y="26"/>
                  </a:cubicBezTo>
                  <a:cubicBezTo>
                    <a:pt x="30" y="26"/>
                    <a:pt x="28" y="26"/>
                    <a:pt x="27" y="26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5"/>
                    <a:pt x="26" y="25"/>
                    <a:pt x="26" y="24"/>
                  </a:cubicBezTo>
                  <a:cubicBezTo>
                    <a:pt x="27" y="25"/>
                    <a:pt x="27" y="24"/>
                    <a:pt x="28" y="24"/>
                  </a:cubicBezTo>
                  <a:cubicBezTo>
                    <a:pt x="27" y="23"/>
                    <a:pt x="23" y="24"/>
                    <a:pt x="23" y="26"/>
                  </a:cubicBezTo>
                  <a:cubicBezTo>
                    <a:pt x="23" y="25"/>
                    <a:pt x="22" y="25"/>
                    <a:pt x="22" y="25"/>
                  </a:cubicBezTo>
                  <a:cubicBezTo>
                    <a:pt x="23" y="26"/>
                    <a:pt x="22" y="27"/>
                    <a:pt x="21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9"/>
                    <a:pt x="18" y="29"/>
                    <a:pt x="17" y="28"/>
                  </a:cubicBezTo>
                  <a:cubicBezTo>
                    <a:pt x="19" y="27"/>
                    <a:pt x="18" y="25"/>
                    <a:pt x="20" y="24"/>
                  </a:cubicBezTo>
                  <a:cubicBezTo>
                    <a:pt x="20" y="24"/>
                    <a:pt x="22" y="25"/>
                    <a:pt x="22" y="24"/>
                  </a:cubicBezTo>
                  <a:cubicBezTo>
                    <a:pt x="22" y="23"/>
                    <a:pt x="21" y="23"/>
                    <a:pt x="21" y="22"/>
                  </a:cubicBezTo>
                  <a:cubicBezTo>
                    <a:pt x="20" y="20"/>
                    <a:pt x="20" y="19"/>
                    <a:pt x="18" y="18"/>
                  </a:cubicBezTo>
                  <a:cubicBezTo>
                    <a:pt x="18" y="17"/>
                    <a:pt x="16" y="17"/>
                    <a:pt x="15" y="17"/>
                  </a:cubicBezTo>
                  <a:cubicBezTo>
                    <a:pt x="14" y="16"/>
                    <a:pt x="13" y="17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0" name="Freeform 699"/>
            <p:cNvSpPr>
              <a:spLocks noEditPoints="1"/>
            </p:cNvSpPr>
            <p:nvPr/>
          </p:nvSpPr>
          <p:spPr bwMode="auto">
            <a:xfrm>
              <a:off x="6372895" y="2623879"/>
              <a:ext cx="506929" cy="345053"/>
            </a:xfrm>
            <a:custGeom>
              <a:avLst/>
              <a:gdLst>
                <a:gd name="T0" fmla="*/ 28 w 50"/>
                <a:gd name="T1" fmla="*/ 30 h 34"/>
                <a:gd name="T2" fmla="*/ 28 w 50"/>
                <a:gd name="T3" fmla="*/ 27 h 34"/>
                <a:gd name="T4" fmla="*/ 26 w 50"/>
                <a:gd name="T5" fmla="*/ 26 h 34"/>
                <a:gd name="T6" fmla="*/ 23 w 50"/>
                <a:gd name="T7" fmla="*/ 28 h 34"/>
                <a:gd name="T8" fmla="*/ 16 w 50"/>
                <a:gd name="T9" fmla="*/ 30 h 34"/>
                <a:gd name="T10" fmla="*/ 19 w 50"/>
                <a:gd name="T11" fmla="*/ 25 h 34"/>
                <a:gd name="T12" fmla="*/ 21 w 50"/>
                <a:gd name="T13" fmla="*/ 25 h 34"/>
                <a:gd name="T14" fmla="*/ 18 w 50"/>
                <a:gd name="T15" fmla="*/ 19 h 34"/>
                <a:gd name="T16" fmla="*/ 13 w 50"/>
                <a:gd name="T17" fmla="*/ 19 h 34"/>
                <a:gd name="T18" fmla="*/ 0 w 50"/>
                <a:gd name="T19" fmla="*/ 17 h 34"/>
                <a:gd name="T20" fmla="*/ 3 w 50"/>
                <a:gd name="T21" fmla="*/ 11 h 34"/>
                <a:gd name="T22" fmla="*/ 6 w 50"/>
                <a:gd name="T23" fmla="*/ 3 h 34"/>
                <a:gd name="T24" fmla="*/ 18 w 50"/>
                <a:gd name="T25" fmla="*/ 5 h 34"/>
                <a:gd name="T26" fmla="*/ 21 w 50"/>
                <a:gd name="T27" fmla="*/ 5 h 34"/>
                <a:gd name="T28" fmla="*/ 28 w 50"/>
                <a:gd name="T29" fmla="*/ 2 h 34"/>
                <a:gd name="T30" fmla="*/ 35 w 50"/>
                <a:gd name="T31" fmla="*/ 6 h 34"/>
                <a:gd name="T32" fmla="*/ 42 w 50"/>
                <a:gd name="T33" fmla="*/ 9 h 34"/>
                <a:gd name="T34" fmla="*/ 49 w 50"/>
                <a:gd name="T35" fmla="*/ 12 h 34"/>
                <a:gd name="T36" fmla="*/ 49 w 50"/>
                <a:gd name="T37" fmla="*/ 15 h 34"/>
                <a:gd name="T38" fmla="*/ 48 w 50"/>
                <a:gd name="T39" fmla="*/ 18 h 34"/>
                <a:gd name="T40" fmla="*/ 46 w 50"/>
                <a:gd name="T41" fmla="*/ 21 h 34"/>
                <a:gd name="T42" fmla="*/ 41 w 50"/>
                <a:gd name="T43" fmla="*/ 24 h 34"/>
                <a:gd name="T44" fmla="*/ 35 w 50"/>
                <a:gd name="T45" fmla="*/ 27 h 34"/>
                <a:gd name="T46" fmla="*/ 38 w 50"/>
                <a:gd name="T47" fmla="*/ 29 h 34"/>
                <a:gd name="T48" fmla="*/ 39 w 50"/>
                <a:gd name="T49" fmla="*/ 31 h 34"/>
                <a:gd name="T50" fmla="*/ 34 w 50"/>
                <a:gd name="T51" fmla="*/ 33 h 34"/>
                <a:gd name="T52" fmla="*/ 31 w 50"/>
                <a:gd name="T53" fmla="*/ 32 h 34"/>
                <a:gd name="T54" fmla="*/ 35 w 50"/>
                <a:gd name="T55" fmla="*/ 31 h 34"/>
                <a:gd name="T56" fmla="*/ 33 w 50"/>
                <a:gd name="T57" fmla="*/ 28 h 34"/>
                <a:gd name="T58" fmla="*/ 18 w 50"/>
                <a:gd name="T59" fmla="*/ 29 h 34"/>
                <a:gd name="T60" fmla="*/ 19 w 50"/>
                <a:gd name="T61" fmla="*/ 27 h 34"/>
                <a:gd name="T62" fmla="*/ 22 w 50"/>
                <a:gd name="T63" fmla="*/ 27 h 34"/>
                <a:gd name="T64" fmla="*/ 21 w 50"/>
                <a:gd name="T65" fmla="*/ 26 h 34"/>
                <a:gd name="T66" fmla="*/ 31 w 50"/>
                <a:gd name="T67" fmla="*/ 26 h 34"/>
                <a:gd name="T68" fmla="*/ 34 w 50"/>
                <a:gd name="T69" fmla="*/ 26 h 34"/>
                <a:gd name="T70" fmla="*/ 34 w 50"/>
                <a:gd name="T71" fmla="*/ 26 h 34"/>
                <a:gd name="T72" fmla="*/ 41 w 50"/>
                <a:gd name="T73" fmla="*/ 23 h 34"/>
                <a:gd name="T74" fmla="*/ 45 w 50"/>
                <a:gd name="T75" fmla="*/ 20 h 34"/>
                <a:gd name="T76" fmla="*/ 47 w 50"/>
                <a:gd name="T77" fmla="*/ 16 h 34"/>
                <a:gd name="T78" fmla="*/ 48 w 50"/>
                <a:gd name="T79" fmla="*/ 14 h 34"/>
                <a:gd name="T80" fmla="*/ 43 w 50"/>
                <a:gd name="T81" fmla="*/ 11 h 34"/>
                <a:gd name="T82" fmla="*/ 35 w 50"/>
                <a:gd name="T83" fmla="*/ 8 h 34"/>
                <a:gd name="T84" fmla="*/ 32 w 50"/>
                <a:gd name="T85" fmla="*/ 2 h 34"/>
                <a:gd name="T86" fmla="*/ 27 w 50"/>
                <a:gd name="T87" fmla="*/ 3 h 34"/>
                <a:gd name="T88" fmla="*/ 19 w 50"/>
                <a:gd name="T89" fmla="*/ 6 h 34"/>
                <a:gd name="T90" fmla="*/ 7 w 50"/>
                <a:gd name="T91" fmla="*/ 5 h 34"/>
                <a:gd name="T92" fmla="*/ 3 w 50"/>
                <a:gd name="T93" fmla="*/ 14 h 34"/>
                <a:gd name="T94" fmla="*/ 2 w 50"/>
                <a:gd name="T95" fmla="*/ 18 h 34"/>
                <a:gd name="T96" fmla="*/ 17 w 50"/>
                <a:gd name="T97" fmla="*/ 18 h 34"/>
                <a:gd name="T98" fmla="*/ 22 w 50"/>
                <a:gd name="T99" fmla="*/ 25 h 34"/>
                <a:gd name="T100" fmla="*/ 26 w 50"/>
                <a:gd name="T10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34">
                  <a:moveTo>
                    <a:pt x="32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30" y="33"/>
                    <a:pt x="30" y="33"/>
                    <a:pt x="30" y="32"/>
                  </a:cubicBezTo>
                  <a:cubicBezTo>
                    <a:pt x="30" y="31"/>
                    <a:pt x="30" y="31"/>
                    <a:pt x="28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7" y="27"/>
                    <a:pt x="27" y="27"/>
                    <a:pt x="26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5"/>
                    <a:pt x="24" y="26"/>
                    <a:pt x="24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2" y="29"/>
                    <a:pt x="21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1"/>
                    <a:pt x="18" y="31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8"/>
                    <a:pt x="18" y="28"/>
                    <a:pt x="18" y="27"/>
                  </a:cubicBezTo>
                  <a:cubicBezTo>
                    <a:pt x="18" y="26"/>
                    <a:pt x="18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1" y="24"/>
                    <a:pt x="20" y="24"/>
                    <a:pt x="20" y="23"/>
                  </a:cubicBezTo>
                  <a:cubicBezTo>
                    <a:pt x="20" y="21"/>
                    <a:pt x="19" y="20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6" y="19"/>
                    <a:pt x="16" y="19"/>
                    <a:pt x="15" y="18"/>
                  </a:cubicBezTo>
                  <a:cubicBezTo>
                    <a:pt x="15" y="18"/>
                    <a:pt x="14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0"/>
                    <a:pt x="8" y="20"/>
                    <a:pt x="5" y="20"/>
                  </a:cubicBezTo>
                  <a:cubicBezTo>
                    <a:pt x="3" y="20"/>
                    <a:pt x="1" y="20"/>
                    <a:pt x="1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1" y="16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5" y="9"/>
                    <a:pt x="5" y="9"/>
                    <a:pt x="4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3"/>
                    <a:pt x="15" y="4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4"/>
                  </a:cubicBezTo>
                  <a:cubicBezTo>
                    <a:pt x="24" y="3"/>
                    <a:pt x="25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9" y="1"/>
                    <a:pt x="31" y="0"/>
                    <a:pt x="32" y="1"/>
                  </a:cubicBezTo>
                  <a:cubicBezTo>
                    <a:pt x="34" y="2"/>
                    <a:pt x="34" y="3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5" y="6"/>
                  </a:cubicBezTo>
                  <a:cubicBezTo>
                    <a:pt x="35" y="6"/>
                    <a:pt x="37" y="6"/>
                    <a:pt x="37" y="7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39" y="9"/>
                    <a:pt x="40" y="9"/>
                    <a:pt x="40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7" y="11"/>
                    <a:pt x="48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3"/>
                    <a:pt x="50" y="14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7"/>
                    <a:pt x="48" y="17"/>
                    <a:pt x="48" y="18"/>
                  </a:cubicBezTo>
                  <a:cubicBezTo>
                    <a:pt x="49" y="19"/>
                    <a:pt x="49" y="19"/>
                    <a:pt x="48" y="20"/>
                  </a:cubicBezTo>
                  <a:cubicBezTo>
                    <a:pt x="48" y="21"/>
                    <a:pt x="47" y="21"/>
                    <a:pt x="47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4"/>
                    <a:pt x="42" y="24"/>
                  </a:cubicBezTo>
                  <a:cubicBezTo>
                    <a:pt x="42" y="24"/>
                    <a:pt x="41" y="24"/>
                    <a:pt x="41" y="24"/>
                  </a:cubicBezTo>
                  <a:cubicBezTo>
                    <a:pt x="39" y="25"/>
                    <a:pt x="37" y="25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6" y="29"/>
                    <a:pt x="36" y="29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9" y="29"/>
                    <a:pt x="39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1"/>
                    <a:pt x="39" y="31"/>
                  </a:cubicBezTo>
                  <a:cubicBezTo>
                    <a:pt x="39" y="31"/>
                    <a:pt x="38" y="32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5" y="32"/>
                    <a:pt x="34" y="33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3" y="34"/>
                    <a:pt x="32" y="34"/>
                    <a:pt x="32" y="34"/>
                  </a:cubicBezTo>
                  <a:close/>
                  <a:moveTo>
                    <a:pt x="30" y="29"/>
                  </a:moveTo>
                  <a:cubicBezTo>
                    <a:pt x="31" y="30"/>
                    <a:pt x="31" y="31"/>
                    <a:pt x="31" y="32"/>
                  </a:cubicBezTo>
                  <a:cubicBezTo>
                    <a:pt x="31" y="32"/>
                    <a:pt x="31" y="32"/>
                    <a:pt x="32" y="32"/>
                  </a:cubicBezTo>
                  <a:cubicBezTo>
                    <a:pt x="32" y="32"/>
                    <a:pt x="32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5" y="31"/>
                  </a:cubicBezTo>
                  <a:cubicBezTo>
                    <a:pt x="34" y="30"/>
                    <a:pt x="34" y="30"/>
                    <a:pt x="34" y="29"/>
                  </a:cubicBezTo>
                  <a:cubicBezTo>
                    <a:pt x="34" y="29"/>
                    <a:pt x="34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28"/>
                    <a:pt x="31" y="29"/>
                    <a:pt x="30" y="29"/>
                  </a:cubicBezTo>
                  <a:close/>
                  <a:moveTo>
                    <a:pt x="18" y="29"/>
                  </a:moveTo>
                  <a:cubicBezTo>
                    <a:pt x="19" y="29"/>
                    <a:pt x="20" y="29"/>
                    <a:pt x="20" y="29"/>
                  </a:cubicBezTo>
                  <a:cubicBezTo>
                    <a:pt x="20" y="29"/>
                    <a:pt x="20" y="28"/>
                    <a:pt x="20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8"/>
                    <a:pt x="19" y="29"/>
                    <a:pt x="18" y="29"/>
                  </a:cubicBezTo>
                  <a:close/>
                  <a:moveTo>
                    <a:pt x="20" y="26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0" y="26"/>
                    <a:pt x="20" y="26"/>
                  </a:cubicBezTo>
                  <a:close/>
                  <a:moveTo>
                    <a:pt x="29" y="26"/>
                  </a:moveTo>
                  <a:cubicBezTo>
                    <a:pt x="29" y="26"/>
                    <a:pt x="30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5" y="25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4"/>
                    <a:pt x="39" y="24"/>
                    <a:pt x="41" y="23"/>
                  </a:cubicBezTo>
                  <a:cubicBezTo>
                    <a:pt x="41" y="23"/>
                    <a:pt x="42" y="23"/>
                    <a:pt x="42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1"/>
                    <a:pt x="43" y="21"/>
                    <a:pt x="44" y="20"/>
                  </a:cubicBezTo>
                  <a:cubicBezTo>
                    <a:pt x="44" y="20"/>
                    <a:pt x="45" y="20"/>
                    <a:pt x="45" y="20"/>
                  </a:cubicBezTo>
                  <a:cubicBezTo>
                    <a:pt x="46" y="20"/>
                    <a:pt x="46" y="20"/>
                    <a:pt x="46" y="19"/>
                  </a:cubicBezTo>
                  <a:cubicBezTo>
                    <a:pt x="46" y="19"/>
                    <a:pt x="47" y="19"/>
                    <a:pt x="47" y="19"/>
                  </a:cubicBezTo>
                  <a:cubicBezTo>
                    <a:pt x="47" y="19"/>
                    <a:pt x="47" y="19"/>
                    <a:pt x="47" y="18"/>
                  </a:cubicBezTo>
                  <a:cubicBezTo>
                    <a:pt x="47" y="18"/>
                    <a:pt x="47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7" y="13"/>
                    <a:pt x="46" y="13"/>
                    <a:pt x="45" y="12"/>
                  </a:cubicBezTo>
                  <a:cubicBezTo>
                    <a:pt x="45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2" y="11"/>
                    <a:pt x="42" y="11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0" y="10"/>
                    <a:pt x="40" y="11"/>
                    <a:pt x="39" y="11"/>
                  </a:cubicBezTo>
                  <a:cubicBezTo>
                    <a:pt x="37" y="11"/>
                    <a:pt x="36" y="9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3" y="7"/>
                    <a:pt x="33" y="5"/>
                  </a:cubicBezTo>
                  <a:cubicBezTo>
                    <a:pt x="32" y="5"/>
                    <a:pt x="32" y="4"/>
                    <a:pt x="33" y="4"/>
                  </a:cubicBezTo>
                  <a:cubicBezTo>
                    <a:pt x="33" y="3"/>
                    <a:pt x="33" y="3"/>
                    <a:pt x="32" y="2"/>
                  </a:cubicBezTo>
                  <a:cubicBezTo>
                    <a:pt x="31" y="2"/>
                    <a:pt x="29" y="2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6" y="3"/>
                    <a:pt x="26" y="3"/>
                  </a:cubicBezTo>
                  <a:cubicBezTo>
                    <a:pt x="26" y="3"/>
                    <a:pt x="25" y="4"/>
                    <a:pt x="24" y="5"/>
                  </a:cubicBezTo>
                  <a:cubicBezTo>
                    <a:pt x="23" y="6"/>
                    <a:pt x="23" y="7"/>
                    <a:pt x="21" y="7"/>
                  </a:cubicBezTo>
                  <a:cubicBezTo>
                    <a:pt x="21" y="7"/>
                    <a:pt x="20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7" y="6"/>
                    <a:pt x="16" y="6"/>
                    <a:pt x="15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9"/>
                    <a:pt x="6" y="9"/>
                    <a:pt x="4" y="12"/>
                  </a:cubicBezTo>
                  <a:cubicBezTo>
                    <a:pt x="3" y="12"/>
                    <a:pt x="3" y="13"/>
                    <a:pt x="3" y="14"/>
                  </a:cubicBezTo>
                  <a:cubicBezTo>
                    <a:pt x="3" y="14"/>
                    <a:pt x="3" y="15"/>
                    <a:pt x="3" y="15"/>
                  </a:cubicBezTo>
                  <a:cubicBezTo>
                    <a:pt x="3" y="15"/>
                    <a:pt x="3" y="16"/>
                    <a:pt x="2" y="16"/>
                  </a:cubicBezTo>
                  <a:cubicBezTo>
                    <a:pt x="2" y="16"/>
                    <a:pt x="2" y="17"/>
                    <a:pt x="2" y="17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2" y="19"/>
                    <a:pt x="3" y="19"/>
                    <a:pt x="5" y="19"/>
                  </a:cubicBezTo>
                  <a:cubicBezTo>
                    <a:pt x="8" y="19"/>
                    <a:pt x="11" y="18"/>
                    <a:pt x="13" y="18"/>
                  </a:cubicBezTo>
                  <a:cubicBezTo>
                    <a:pt x="13" y="17"/>
                    <a:pt x="15" y="17"/>
                    <a:pt x="16" y="17"/>
                  </a:cubicBezTo>
                  <a:cubicBezTo>
                    <a:pt x="16" y="17"/>
                    <a:pt x="17" y="17"/>
                    <a:pt x="17" y="18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20" y="19"/>
                    <a:pt x="21" y="21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5"/>
                    <a:pt x="25" y="24"/>
                    <a:pt x="26" y="24"/>
                  </a:cubicBezTo>
                  <a:cubicBezTo>
                    <a:pt x="27" y="24"/>
                    <a:pt x="28" y="24"/>
                    <a:pt x="28" y="25"/>
                  </a:cubicBezTo>
                  <a:lnTo>
                    <a:pt x="2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47982" y="3071170"/>
              <a:ext cx="89459" cy="97979"/>
            </a:xfrm>
            <a:custGeom>
              <a:avLst/>
              <a:gdLst>
                <a:gd name="T0" fmla="*/ 0 w 9"/>
                <a:gd name="T1" fmla="*/ 1 h 10"/>
                <a:gd name="T2" fmla="*/ 4 w 9"/>
                <a:gd name="T3" fmla="*/ 0 h 10"/>
                <a:gd name="T4" fmla="*/ 6 w 9"/>
                <a:gd name="T5" fmla="*/ 3 h 10"/>
                <a:gd name="T6" fmla="*/ 7 w 9"/>
                <a:gd name="T7" fmla="*/ 4 h 10"/>
                <a:gd name="T8" fmla="*/ 7 w 9"/>
                <a:gd name="T9" fmla="*/ 6 h 10"/>
                <a:gd name="T10" fmla="*/ 9 w 9"/>
                <a:gd name="T11" fmla="*/ 9 h 10"/>
                <a:gd name="T12" fmla="*/ 4 w 9"/>
                <a:gd name="T13" fmla="*/ 6 h 10"/>
                <a:gd name="T14" fmla="*/ 0 w 9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0" y="1"/>
                  </a:moveTo>
                  <a:cubicBezTo>
                    <a:pt x="2" y="1"/>
                    <a:pt x="3" y="1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5"/>
                    <a:pt x="6" y="5"/>
                    <a:pt x="7" y="6"/>
                  </a:cubicBezTo>
                  <a:cubicBezTo>
                    <a:pt x="9" y="7"/>
                    <a:pt x="8" y="7"/>
                    <a:pt x="9" y="9"/>
                  </a:cubicBezTo>
                  <a:cubicBezTo>
                    <a:pt x="6" y="10"/>
                    <a:pt x="7" y="5"/>
                    <a:pt x="4" y="6"/>
                  </a:cubicBezTo>
                  <a:cubicBezTo>
                    <a:pt x="2" y="7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2" name="Freeform 701"/>
            <p:cNvSpPr>
              <a:spLocks noEditPoints="1"/>
            </p:cNvSpPr>
            <p:nvPr/>
          </p:nvSpPr>
          <p:spPr bwMode="auto">
            <a:xfrm>
              <a:off x="6939462" y="3071170"/>
              <a:ext cx="110758" cy="97979"/>
            </a:xfrm>
            <a:custGeom>
              <a:avLst/>
              <a:gdLst>
                <a:gd name="T0" fmla="*/ 9 w 11"/>
                <a:gd name="T1" fmla="*/ 10 h 10"/>
                <a:gd name="T2" fmla="*/ 7 w 11"/>
                <a:gd name="T3" fmla="*/ 8 h 10"/>
                <a:gd name="T4" fmla="*/ 5 w 11"/>
                <a:gd name="T5" fmla="*/ 7 h 10"/>
                <a:gd name="T6" fmla="*/ 5 w 11"/>
                <a:gd name="T7" fmla="*/ 7 h 10"/>
                <a:gd name="T8" fmla="*/ 1 w 11"/>
                <a:gd name="T9" fmla="*/ 2 h 10"/>
                <a:gd name="T10" fmla="*/ 0 w 11"/>
                <a:gd name="T11" fmla="*/ 1 h 10"/>
                <a:gd name="T12" fmla="*/ 1 w 11"/>
                <a:gd name="T13" fmla="*/ 1 h 10"/>
                <a:gd name="T14" fmla="*/ 2 w 11"/>
                <a:gd name="T15" fmla="*/ 0 h 10"/>
                <a:gd name="T16" fmla="*/ 5 w 11"/>
                <a:gd name="T17" fmla="*/ 0 h 10"/>
                <a:gd name="T18" fmla="*/ 6 w 11"/>
                <a:gd name="T19" fmla="*/ 0 h 10"/>
                <a:gd name="T20" fmla="*/ 7 w 11"/>
                <a:gd name="T21" fmla="*/ 2 h 10"/>
                <a:gd name="T22" fmla="*/ 7 w 11"/>
                <a:gd name="T23" fmla="*/ 3 h 10"/>
                <a:gd name="T24" fmla="*/ 8 w 11"/>
                <a:gd name="T25" fmla="*/ 3 h 10"/>
                <a:gd name="T26" fmla="*/ 9 w 11"/>
                <a:gd name="T27" fmla="*/ 4 h 10"/>
                <a:gd name="T28" fmla="*/ 9 w 11"/>
                <a:gd name="T29" fmla="*/ 5 h 10"/>
                <a:gd name="T30" fmla="*/ 9 w 11"/>
                <a:gd name="T31" fmla="*/ 5 h 10"/>
                <a:gd name="T32" fmla="*/ 10 w 11"/>
                <a:gd name="T33" fmla="*/ 7 h 10"/>
                <a:gd name="T34" fmla="*/ 10 w 11"/>
                <a:gd name="T35" fmla="*/ 8 h 10"/>
                <a:gd name="T36" fmla="*/ 11 w 11"/>
                <a:gd name="T37" fmla="*/ 9 h 10"/>
                <a:gd name="T38" fmla="*/ 10 w 11"/>
                <a:gd name="T39" fmla="*/ 9 h 10"/>
                <a:gd name="T40" fmla="*/ 9 w 11"/>
                <a:gd name="T41" fmla="*/ 10 h 10"/>
                <a:gd name="T42" fmla="*/ 6 w 11"/>
                <a:gd name="T43" fmla="*/ 5 h 10"/>
                <a:gd name="T44" fmla="*/ 8 w 11"/>
                <a:gd name="T45" fmla="*/ 7 h 10"/>
                <a:gd name="T46" fmla="*/ 9 w 11"/>
                <a:gd name="T47" fmla="*/ 8 h 10"/>
                <a:gd name="T48" fmla="*/ 9 w 11"/>
                <a:gd name="T49" fmla="*/ 7 h 10"/>
                <a:gd name="T50" fmla="*/ 8 w 11"/>
                <a:gd name="T51" fmla="*/ 6 h 10"/>
                <a:gd name="T52" fmla="*/ 7 w 11"/>
                <a:gd name="T53" fmla="*/ 4 h 10"/>
                <a:gd name="T54" fmla="*/ 7 w 11"/>
                <a:gd name="T55" fmla="*/ 4 h 10"/>
                <a:gd name="T56" fmla="*/ 7 w 11"/>
                <a:gd name="T57" fmla="*/ 4 h 10"/>
                <a:gd name="T58" fmla="*/ 6 w 11"/>
                <a:gd name="T59" fmla="*/ 3 h 10"/>
                <a:gd name="T60" fmla="*/ 6 w 11"/>
                <a:gd name="T61" fmla="*/ 2 h 10"/>
                <a:gd name="T62" fmla="*/ 5 w 11"/>
                <a:gd name="T63" fmla="*/ 1 h 10"/>
                <a:gd name="T64" fmla="*/ 3 w 11"/>
                <a:gd name="T65" fmla="*/ 2 h 10"/>
                <a:gd name="T66" fmla="*/ 2 w 11"/>
                <a:gd name="T67" fmla="*/ 2 h 10"/>
                <a:gd name="T68" fmla="*/ 5 w 11"/>
                <a:gd name="T69" fmla="*/ 5 h 10"/>
                <a:gd name="T70" fmla="*/ 5 w 11"/>
                <a:gd name="T71" fmla="*/ 5 h 10"/>
                <a:gd name="T72" fmla="*/ 6 w 11"/>
                <a:gd name="T7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" h="10">
                  <a:moveTo>
                    <a:pt x="9" y="10"/>
                  </a:moveTo>
                  <a:cubicBezTo>
                    <a:pt x="8" y="10"/>
                    <a:pt x="7" y="8"/>
                    <a:pt x="7" y="8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1" y="3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3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9" y="10"/>
                  </a:cubicBezTo>
                  <a:close/>
                  <a:moveTo>
                    <a:pt x="6" y="5"/>
                  </a:move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8"/>
                    <a:pt x="9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3" name="Freeform 702"/>
            <p:cNvSpPr/>
            <p:nvPr/>
          </p:nvSpPr>
          <p:spPr bwMode="auto">
            <a:xfrm>
              <a:off x="6990580" y="3122289"/>
              <a:ext cx="29821" cy="3834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4 h 4"/>
                <a:gd name="T4" fmla="*/ 0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2" y="0"/>
                    <a:pt x="3" y="2"/>
                    <a:pt x="3" y="4"/>
                  </a:cubicBezTo>
                  <a:cubicBezTo>
                    <a:pt x="1" y="4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4" name="Freeform 703"/>
            <p:cNvSpPr>
              <a:spLocks noEditPoints="1"/>
            </p:cNvSpPr>
            <p:nvPr/>
          </p:nvSpPr>
          <p:spPr bwMode="auto">
            <a:xfrm>
              <a:off x="6977802" y="3122289"/>
              <a:ext cx="51118" cy="46860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2 h 5"/>
                <a:gd name="T4" fmla="*/ 0 w 5"/>
                <a:gd name="T5" fmla="*/ 1 h 5"/>
                <a:gd name="T6" fmla="*/ 0 w 5"/>
                <a:gd name="T7" fmla="*/ 1 h 5"/>
                <a:gd name="T8" fmla="*/ 0 w 5"/>
                <a:gd name="T9" fmla="*/ 0 h 5"/>
                <a:gd name="T10" fmla="*/ 2 w 5"/>
                <a:gd name="T11" fmla="*/ 0 h 5"/>
                <a:gd name="T12" fmla="*/ 5 w 5"/>
                <a:gd name="T13" fmla="*/ 4 h 5"/>
                <a:gd name="T14" fmla="*/ 5 w 5"/>
                <a:gd name="T15" fmla="*/ 4 h 5"/>
                <a:gd name="T16" fmla="*/ 4 w 5"/>
                <a:gd name="T17" fmla="*/ 4 h 5"/>
                <a:gd name="T18" fmla="*/ 4 w 5"/>
                <a:gd name="T19" fmla="*/ 5 h 5"/>
                <a:gd name="T20" fmla="*/ 2 w 5"/>
                <a:gd name="T21" fmla="*/ 2 h 5"/>
                <a:gd name="T22" fmla="*/ 3 w 5"/>
                <a:gd name="T23" fmla="*/ 3 h 5"/>
                <a:gd name="T24" fmla="*/ 2 w 5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2" y="5"/>
                    <a:pt x="1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5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lose/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5" name="Freeform 704"/>
            <p:cNvSpPr/>
            <p:nvPr/>
          </p:nvSpPr>
          <p:spPr bwMode="auto">
            <a:xfrm>
              <a:off x="6990580" y="3049869"/>
              <a:ext cx="149098" cy="119277"/>
            </a:xfrm>
            <a:custGeom>
              <a:avLst/>
              <a:gdLst>
                <a:gd name="T0" fmla="*/ 5 w 15"/>
                <a:gd name="T1" fmla="*/ 11 h 12"/>
                <a:gd name="T2" fmla="*/ 4 w 15"/>
                <a:gd name="T3" fmla="*/ 9 h 12"/>
                <a:gd name="T4" fmla="*/ 4 w 15"/>
                <a:gd name="T5" fmla="*/ 8 h 12"/>
                <a:gd name="T6" fmla="*/ 3 w 15"/>
                <a:gd name="T7" fmla="*/ 7 h 12"/>
                <a:gd name="T8" fmla="*/ 2 w 15"/>
                <a:gd name="T9" fmla="*/ 5 h 12"/>
                <a:gd name="T10" fmla="*/ 2 w 15"/>
                <a:gd name="T11" fmla="*/ 4 h 12"/>
                <a:gd name="T12" fmla="*/ 1 w 15"/>
                <a:gd name="T13" fmla="*/ 3 h 12"/>
                <a:gd name="T14" fmla="*/ 5 w 15"/>
                <a:gd name="T15" fmla="*/ 3 h 12"/>
                <a:gd name="T16" fmla="*/ 4 w 15"/>
                <a:gd name="T17" fmla="*/ 0 h 12"/>
                <a:gd name="T18" fmla="*/ 10 w 15"/>
                <a:gd name="T19" fmla="*/ 1 h 12"/>
                <a:gd name="T20" fmla="*/ 12 w 15"/>
                <a:gd name="T21" fmla="*/ 4 h 12"/>
                <a:gd name="T22" fmla="*/ 15 w 15"/>
                <a:gd name="T23" fmla="*/ 6 h 12"/>
                <a:gd name="T24" fmla="*/ 12 w 15"/>
                <a:gd name="T25" fmla="*/ 10 h 12"/>
                <a:gd name="T26" fmla="*/ 11 w 15"/>
                <a:gd name="T27" fmla="*/ 10 h 12"/>
                <a:gd name="T28" fmla="*/ 11 w 15"/>
                <a:gd name="T29" fmla="*/ 12 h 12"/>
                <a:gd name="T30" fmla="*/ 8 w 15"/>
                <a:gd name="T31" fmla="*/ 11 h 12"/>
                <a:gd name="T32" fmla="*/ 5 w 15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2">
                  <a:moveTo>
                    <a:pt x="5" y="11"/>
                  </a:moveTo>
                  <a:cubicBezTo>
                    <a:pt x="5" y="10"/>
                    <a:pt x="4" y="9"/>
                    <a:pt x="4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2" y="6"/>
                    <a:pt x="3" y="6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1"/>
                    <a:pt x="4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6" y="1"/>
                    <a:pt x="8" y="5"/>
                    <a:pt x="10" y="1"/>
                  </a:cubicBezTo>
                  <a:cubicBezTo>
                    <a:pt x="11" y="1"/>
                    <a:pt x="11" y="3"/>
                    <a:pt x="12" y="4"/>
                  </a:cubicBezTo>
                  <a:cubicBezTo>
                    <a:pt x="13" y="5"/>
                    <a:pt x="14" y="4"/>
                    <a:pt x="15" y="6"/>
                  </a:cubicBezTo>
                  <a:cubicBezTo>
                    <a:pt x="12" y="5"/>
                    <a:pt x="12" y="9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0" y="11"/>
                    <a:pt x="11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11" y="9"/>
                    <a:pt x="6" y="7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6" name="Freeform 705"/>
            <p:cNvSpPr>
              <a:spLocks noEditPoints="1"/>
            </p:cNvSpPr>
            <p:nvPr/>
          </p:nvSpPr>
          <p:spPr bwMode="auto">
            <a:xfrm>
              <a:off x="6990580" y="3041350"/>
              <a:ext cx="161876" cy="140578"/>
            </a:xfrm>
            <a:custGeom>
              <a:avLst/>
              <a:gdLst>
                <a:gd name="T0" fmla="*/ 7 w 16"/>
                <a:gd name="T1" fmla="*/ 12 h 14"/>
                <a:gd name="T2" fmla="*/ 8 w 16"/>
                <a:gd name="T3" fmla="*/ 11 h 14"/>
                <a:gd name="T4" fmla="*/ 5 w 16"/>
                <a:gd name="T5" fmla="*/ 12 h 14"/>
                <a:gd name="T6" fmla="*/ 4 w 16"/>
                <a:gd name="T7" fmla="*/ 12 h 14"/>
                <a:gd name="T8" fmla="*/ 3 w 16"/>
                <a:gd name="T9" fmla="*/ 9 h 14"/>
                <a:gd name="T10" fmla="*/ 2 w 16"/>
                <a:gd name="T11" fmla="*/ 8 h 14"/>
                <a:gd name="T12" fmla="*/ 2 w 16"/>
                <a:gd name="T13" fmla="*/ 7 h 14"/>
                <a:gd name="T14" fmla="*/ 1 w 16"/>
                <a:gd name="T15" fmla="*/ 5 h 14"/>
                <a:gd name="T16" fmla="*/ 0 w 16"/>
                <a:gd name="T17" fmla="*/ 4 h 14"/>
                <a:gd name="T18" fmla="*/ 3 w 16"/>
                <a:gd name="T19" fmla="*/ 3 h 14"/>
                <a:gd name="T20" fmla="*/ 4 w 16"/>
                <a:gd name="T21" fmla="*/ 0 h 14"/>
                <a:gd name="T22" fmla="*/ 7 w 16"/>
                <a:gd name="T23" fmla="*/ 2 h 14"/>
                <a:gd name="T24" fmla="*/ 9 w 16"/>
                <a:gd name="T25" fmla="*/ 1 h 14"/>
                <a:gd name="T26" fmla="*/ 10 w 16"/>
                <a:gd name="T27" fmla="*/ 1 h 14"/>
                <a:gd name="T28" fmla="*/ 12 w 16"/>
                <a:gd name="T29" fmla="*/ 4 h 14"/>
                <a:gd name="T30" fmla="*/ 15 w 16"/>
                <a:gd name="T31" fmla="*/ 7 h 14"/>
                <a:gd name="T32" fmla="*/ 14 w 16"/>
                <a:gd name="T33" fmla="*/ 7 h 14"/>
                <a:gd name="T34" fmla="*/ 12 w 16"/>
                <a:gd name="T35" fmla="*/ 10 h 14"/>
                <a:gd name="T36" fmla="*/ 12 w 16"/>
                <a:gd name="T37" fmla="*/ 12 h 14"/>
                <a:gd name="T38" fmla="*/ 11 w 16"/>
                <a:gd name="T39" fmla="*/ 12 h 14"/>
                <a:gd name="T40" fmla="*/ 12 w 16"/>
                <a:gd name="T41" fmla="*/ 14 h 14"/>
                <a:gd name="T42" fmla="*/ 10 w 16"/>
                <a:gd name="T43" fmla="*/ 12 h 14"/>
                <a:gd name="T44" fmla="*/ 10 w 16"/>
                <a:gd name="T45" fmla="*/ 11 h 14"/>
                <a:gd name="T46" fmla="*/ 11 w 16"/>
                <a:gd name="T47" fmla="*/ 10 h 14"/>
                <a:gd name="T48" fmla="*/ 13 w 16"/>
                <a:gd name="T49" fmla="*/ 6 h 14"/>
                <a:gd name="T50" fmla="*/ 11 w 16"/>
                <a:gd name="T51" fmla="*/ 5 h 14"/>
                <a:gd name="T52" fmla="*/ 8 w 16"/>
                <a:gd name="T53" fmla="*/ 4 h 14"/>
                <a:gd name="T54" fmla="*/ 5 w 16"/>
                <a:gd name="T55" fmla="*/ 2 h 14"/>
                <a:gd name="T56" fmla="*/ 5 w 16"/>
                <a:gd name="T57" fmla="*/ 3 h 14"/>
                <a:gd name="T58" fmla="*/ 4 w 16"/>
                <a:gd name="T59" fmla="*/ 4 h 14"/>
                <a:gd name="T60" fmla="*/ 2 w 16"/>
                <a:gd name="T61" fmla="*/ 4 h 14"/>
                <a:gd name="T62" fmla="*/ 2 w 16"/>
                <a:gd name="T63" fmla="*/ 5 h 14"/>
                <a:gd name="T64" fmla="*/ 3 w 16"/>
                <a:gd name="T65" fmla="*/ 8 h 14"/>
                <a:gd name="T66" fmla="*/ 4 w 16"/>
                <a:gd name="T67" fmla="*/ 9 h 14"/>
                <a:gd name="T68" fmla="*/ 5 w 16"/>
                <a:gd name="T69" fmla="*/ 10 h 14"/>
                <a:gd name="T70" fmla="*/ 10 w 16"/>
                <a:gd name="T7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14">
                  <a:moveTo>
                    <a:pt x="12" y="14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0"/>
                    <a:pt x="7" y="10"/>
                  </a:cubicBezTo>
                  <a:cubicBezTo>
                    <a:pt x="7" y="10"/>
                    <a:pt x="6" y="11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6" y="1"/>
                    <a:pt x="7" y="2"/>
                  </a:cubicBezTo>
                  <a:cubicBezTo>
                    <a:pt x="7" y="2"/>
                    <a:pt x="8" y="3"/>
                    <a:pt x="8" y="3"/>
                  </a:cubicBezTo>
                  <a:cubicBezTo>
                    <a:pt x="8" y="3"/>
                    <a:pt x="8" y="3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2"/>
                    <a:pt x="12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4" y="5"/>
                    <a:pt x="15" y="6"/>
                    <a:pt x="15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9"/>
                    <a:pt x="12" y="1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lnTo>
                    <a:pt x="12" y="14"/>
                  </a:lnTo>
                  <a:close/>
                  <a:moveTo>
                    <a:pt x="9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2" y="7"/>
                    <a:pt x="13" y="6"/>
                  </a:cubicBezTo>
                  <a:cubicBezTo>
                    <a:pt x="12" y="6"/>
                    <a:pt x="12" y="6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0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9"/>
                    <a:pt x="9" y="10"/>
                    <a:pt x="10" y="10"/>
                  </a:cubicBezTo>
                  <a:cubicBezTo>
                    <a:pt x="10" y="11"/>
                    <a:pt x="10" y="11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6858525" y="2990230"/>
              <a:ext cx="178916" cy="89459"/>
            </a:xfrm>
            <a:custGeom>
              <a:avLst/>
              <a:gdLst>
                <a:gd name="T0" fmla="*/ 9 w 18"/>
                <a:gd name="T1" fmla="*/ 9 h 9"/>
                <a:gd name="T2" fmla="*/ 4 w 18"/>
                <a:gd name="T3" fmla="*/ 7 h 9"/>
                <a:gd name="T4" fmla="*/ 0 w 18"/>
                <a:gd name="T5" fmla="*/ 1 h 9"/>
                <a:gd name="T6" fmla="*/ 9 w 18"/>
                <a:gd name="T7" fmla="*/ 3 h 9"/>
                <a:gd name="T8" fmla="*/ 14 w 18"/>
                <a:gd name="T9" fmla="*/ 3 h 9"/>
                <a:gd name="T10" fmla="*/ 17 w 18"/>
                <a:gd name="T11" fmla="*/ 6 h 9"/>
                <a:gd name="T12" fmla="*/ 18 w 18"/>
                <a:gd name="T13" fmla="*/ 9 h 9"/>
                <a:gd name="T14" fmla="*/ 9 w 18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9">
                  <a:moveTo>
                    <a:pt x="9" y="9"/>
                  </a:moveTo>
                  <a:cubicBezTo>
                    <a:pt x="7" y="7"/>
                    <a:pt x="7" y="8"/>
                    <a:pt x="4" y="7"/>
                  </a:cubicBezTo>
                  <a:cubicBezTo>
                    <a:pt x="7" y="5"/>
                    <a:pt x="1" y="2"/>
                    <a:pt x="0" y="1"/>
                  </a:cubicBezTo>
                  <a:cubicBezTo>
                    <a:pt x="2" y="0"/>
                    <a:pt x="7" y="1"/>
                    <a:pt x="9" y="3"/>
                  </a:cubicBezTo>
                  <a:cubicBezTo>
                    <a:pt x="11" y="4"/>
                    <a:pt x="12" y="2"/>
                    <a:pt x="14" y="3"/>
                  </a:cubicBezTo>
                  <a:cubicBezTo>
                    <a:pt x="16" y="4"/>
                    <a:pt x="15" y="5"/>
                    <a:pt x="17" y="6"/>
                  </a:cubicBezTo>
                  <a:cubicBezTo>
                    <a:pt x="17" y="7"/>
                    <a:pt x="17" y="8"/>
                    <a:pt x="18" y="9"/>
                  </a:cubicBezTo>
                  <a:cubicBezTo>
                    <a:pt x="14" y="8"/>
                    <a:pt x="13" y="8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8" name="Freeform 707"/>
            <p:cNvSpPr>
              <a:spLocks noEditPoints="1"/>
            </p:cNvSpPr>
            <p:nvPr/>
          </p:nvSpPr>
          <p:spPr bwMode="auto">
            <a:xfrm>
              <a:off x="6837224" y="2990230"/>
              <a:ext cx="212996" cy="97979"/>
            </a:xfrm>
            <a:custGeom>
              <a:avLst/>
              <a:gdLst>
                <a:gd name="T0" fmla="*/ 11 w 21"/>
                <a:gd name="T1" fmla="*/ 10 h 10"/>
                <a:gd name="T2" fmla="*/ 11 w 21"/>
                <a:gd name="T3" fmla="*/ 10 h 10"/>
                <a:gd name="T4" fmla="*/ 8 w 21"/>
                <a:gd name="T5" fmla="*/ 8 h 10"/>
                <a:gd name="T6" fmla="*/ 6 w 21"/>
                <a:gd name="T7" fmla="*/ 8 h 10"/>
                <a:gd name="T8" fmla="*/ 5 w 21"/>
                <a:gd name="T9" fmla="*/ 8 h 10"/>
                <a:gd name="T10" fmla="*/ 6 w 21"/>
                <a:gd name="T11" fmla="*/ 7 h 10"/>
                <a:gd name="T12" fmla="*/ 6 w 21"/>
                <a:gd name="T13" fmla="*/ 6 h 10"/>
                <a:gd name="T14" fmla="*/ 3 w 21"/>
                <a:gd name="T15" fmla="*/ 2 h 10"/>
                <a:gd name="T16" fmla="*/ 1 w 21"/>
                <a:gd name="T17" fmla="*/ 1 h 10"/>
                <a:gd name="T18" fmla="*/ 0 w 21"/>
                <a:gd name="T19" fmla="*/ 0 h 10"/>
                <a:gd name="T20" fmla="*/ 2 w 21"/>
                <a:gd name="T21" fmla="*/ 0 h 10"/>
                <a:gd name="T22" fmla="*/ 3 w 21"/>
                <a:gd name="T23" fmla="*/ 0 h 10"/>
                <a:gd name="T24" fmla="*/ 12 w 21"/>
                <a:gd name="T25" fmla="*/ 2 h 10"/>
                <a:gd name="T26" fmla="*/ 14 w 21"/>
                <a:gd name="T27" fmla="*/ 2 h 10"/>
                <a:gd name="T28" fmla="*/ 16 w 21"/>
                <a:gd name="T29" fmla="*/ 3 h 10"/>
                <a:gd name="T30" fmla="*/ 18 w 21"/>
                <a:gd name="T31" fmla="*/ 4 h 10"/>
                <a:gd name="T32" fmla="*/ 19 w 21"/>
                <a:gd name="T33" fmla="*/ 5 h 10"/>
                <a:gd name="T34" fmla="*/ 20 w 21"/>
                <a:gd name="T35" fmla="*/ 6 h 10"/>
                <a:gd name="T36" fmla="*/ 20 w 21"/>
                <a:gd name="T37" fmla="*/ 6 h 10"/>
                <a:gd name="T38" fmla="*/ 20 w 21"/>
                <a:gd name="T39" fmla="*/ 8 h 10"/>
                <a:gd name="T40" fmla="*/ 20 w 21"/>
                <a:gd name="T41" fmla="*/ 8 h 10"/>
                <a:gd name="T42" fmla="*/ 21 w 21"/>
                <a:gd name="T43" fmla="*/ 10 h 10"/>
                <a:gd name="T44" fmla="*/ 19 w 21"/>
                <a:gd name="T45" fmla="*/ 9 h 10"/>
                <a:gd name="T46" fmla="*/ 13 w 21"/>
                <a:gd name="T47" fmla="*/ 10 h 10"/>
                <a:gd name="T48" fmla="*/ 12 w 21"/>
                <a:gd name="T49" fmla="*/ 10 h 10"/>
                <a:gd name="T50" fmla="*/ 11 w 21"/>
                <a:gd name="T51" fmla="*/ 10 h 10"/>
                <a:gd name="T52" fmla="*/ 7 w 21"/>
                <a:gd name="T53" fmla="*/ 7 h 10"/>
                <a:gd name="T54" fmla="*/ 8 w 21"/>
                <a:gd name="T55" fmla="*/ 7 h 10"/>
                <a:gd name="T56" fmla="*/ 12 w 21"/>
                <a:gd name="T57" fmla="*/ 9 h 10"/>
                <a:gd name="T58" fmla="*/ 13 w 21"/>
                <a:gd name="T59" fmla="*/ 8 h 10"/>
                <a:gd name="T60" fmla="*/ 18 w 21"/>
                <a:gd name="T61" fmla="*/ 8 h 10"/>
                <a:gd name="T62" fmla="*/ 18 w 21"/>
                <a:gd name="T63" fmla="*/ 6 h 10"/>
                <a:gd name="T64" fmla="*/ 17 w 21"/>
                <a:gd name="T65" fmla="*/ 5 h 10"/>
                <a:gd name="T66" fmla="*/ 16 w 21"/>
                <a:gd name="T67" fmla="*/ 4 h 10"/>
                <a:gd name="T68" fmla="*/ 14 w 21"/>
                <a:gd name="T69" fmla="*/ 4 h 10"/>
                <a:gd name="T70" fmla="*/ 11 w 21"/>
                <a:gd name="T71" fmla="*/ 3 h 10"/>
                <a:gd name="T72" fmla="*/ 3 w 21"/>
                <a:gd name="T73" fmla="*/ 1 h 10"/>
                <a:gd name="T74" fmla="*/ 4 w 21"/>
                <a:gd name="T75" fmla="*/ 1 h 10"/>
                <a:gd name="T76" fmla="*/ 8 w 21"/>
                <a:gd name="T77" fmla="*/ 6 h 10"/>
                <a:gd name="T78" fmla="*/ 7 w 21"/>
                <a:gd name="T7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10">
                  <a:moveTo>
                    <a:pt x="11" y="10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8" y="8"/>
                    <a:pt x="7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5"/>
                    <a:pt x="4" y="3"/>
                    <a:pt x="3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6" y="0"/>
                    <a:pt x="10" y="1"/>
                    <a:pt x="12" y="2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4" y="2"/>
                    <a:pt x="15" y="2"/>
                    <a:pt x="16" y="3"/>
                  </a:cubicBezTo>
                  <a:cubicBezTo>
                    <a:pt x="17" y="3"/>
                    <a:pt x="18" y="4"/>
                    <a:pt x="18" y="4"/>
                  </a:cubicBezTo>
                  <a:cubicBezTo>
                    <a:pt x="18" y="5"/>
                    <a:pt x="19" y="5"/>
                    <a:pt x="19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9"/>
                    <a:pt x="16" y="9"/>
                    <a:pt x="13" y="10"/>
                  </a:cubicBezTo>
                  <a:cubicBezTo>
                    <a:pt x="13" y="10"/>
                    <a:pt x="12" y="10"/>
                    <a:pt x="12" y="10"/>
                  </a:cubicBezTo>
                  <a:lnTo>
                    <a:pt x="11" y="10"/>
                  </a:lnTo>
                  <a:close/>
                  <a:moveTo>
                    <a:pt x="7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10" y="7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7" y="4"/>
                    <a:pt x="16" y="4"/>
                    <a:pt x="16" y="4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3" y="4"/>
                    <a:pt x="12" y="4"/>
                    <a:pt x="11" y="3"/>
                  </a:cubicBezTo>
                  <a:cubicBezTo>
                    <a:pt x="10" y="2"/>
                    <a:pt x="6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2"/>
                    <a:pt x="7" y="4"/>
                    <a:pt x="8" y="6"/>
                  </a:cubicBezTo>
                  <a:cubicBezTo>
                    <a:pt x="8" y="6"/>
                    <a:pt x="7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7190797" y="3020051"/>
              <a:ext cx="383392" cy="272634"/>
            </a:xfrm>
            <a:custGeom>
              <a:avLst/>
              <a:gdLst>
                <a:gd name="T0" fmla="*/ 38 w 38"/>
                <a:gd name="T1" fmla="*/ 19 h 27"/>
                <a:gd name="T2" fmla="*/ 35 w 38"/>
                <a:gd name="T3" fmla="*/ 15 h 27"/>
                <a:gd name="T4" fmla="*/ 29 w 38"/>
                <a:gd name="T5" fmla="*/ 11 h 27"/>
                <a:gd name="T6" fmla="*/ 25 w 38"/>
                <a:gd name="T7" fmla="*/ 5 h 27"/>
                <a:gd name="T8" fmla="*/ 21 w 38"/>
                <a:gd name="T9" fmla="*/ 3 h 27"/>
                <a:gd name="T10" fmla="*/ 17 w 38"/>
                <a:gd name="T11" fmla="*/ 0 h 27"/>
                <a:gd name="T12" fmla="*/ 16 w 38"/>
                <a:gd name="T13" fmla="*/ 1 h 27"/>
                <a:gd name="T14" fmla="*/ 16 w 38"/>
                <a:gd name="T15" fmla="*/ 2 h 27"/>
                <a:gd name="T16" fmla="*/ 15 w 38"/>
                <a:gd name="T17" fmla="*/ 1 h 27"/>
                <a:gd name="T18" fmla="*/ 13 w 38"/>
                <a:gd name="T19" fmla="*/ 5 h 27"/>
                <a:gd name="T20" fmla="*/ 8 w 38"/>
                <a:gd name="T21" fmla="*/ 5 h 27"/>
                <a:gd name="T22" fmla="*/ 4 w 38"/>
                <a:gd name="T23" fmla="*/ 2 h 27"/>
                <a:gd name="T24" fmla="*/ 1 w 38"/>
                <a:gd name="T25" fmla="*/ 6 h 27"/>
                <a:gd name="T26" fmla="*/ 3 w 38"/>
                <a:gd name="T27" fmla="*/ 3 h 27"/>
                <a:gd name="T28" fmla="*/ 6 w 38"/>
                <a:gd name="T29" fmla="*/ 6 h 27"/>
                <a:gd name="T30" fmla="*/ 5 w 38"/>
                <a:gd name="T31" fmla="*/ 7 h 27"/>
                <a:gd name="T32" fmla="*/ 5 w 38"/>
                <a:gd name="T33" fmla="*/ 7 h 27"/>
                <a:gd name="T34" fmla="*/ 1 w 38"/>
                <a:gd name="T35" fmla="*/ 6 h 27"/>
                <a:gd name="T36" fmla="*/ 3 w 38"/>
                <a:gd name="T37" fmla="*/ 10 h 27"/>
                <a:gd name="T38" fmla="*/ 3 w 38"/>
                <a:gd name="T39" fmla="*/ 11 h 27"/>
                <a:gd name="T40" fmla="*/ 4 w 38"/>
                <a:gd name="T41" fmla="*/ 11 h 27"/>
                <a:gd name="T42" fmla="*/ 3 w 38"/>
                <a:gd name="T43" fmla="*/ 12 h 27"/>
                <a:gd name="T44" fmla="*/ 4 w 38"/>
                <a:gd name="T45" fmla="*/ 19 h 27"/>
                <a:gd name="T46" fmla="*/ 7 w 38"/>
                <a:gd name="T47" fmla="*/ 17 h 27"/>
                <a:gd name="T48" fmla="*/ 12 w 38"/>
                <a:gd name="T49" fmla="*/ 16 h 27"/>
                <a:gd name="T50" fmla="*/ 19 w 38"/>
                <a:gd name="T51" fmla="*/ 19 h 27"/>
                <a:gd name="T52" fmla="*/ 24 w 38"/>
                <a:gd name="T53" fmla="*/ 24 h 27"/>
                <a:gd name="T54" fmla="*/ 28 w 38"/>
                <a:gd name="T55" fmla="*/ 24 h 27"/>
                <a:gd name="T56" fmla="*/ 33 w 38"/>
                <a:gd name="T57" fmla="*/ 20 h 27"/>
                <a:gd name="T58" fmla="*/ 38 w 38"/>
                <a:gd name="T5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27">
                  <a:moveTo>
                    <a:pt x="38" y="19"/>
                  </a:moveTo>
                  <a:cubicBezTo>
                    <a:pt x="38" y="15"/>
                    <a:pt x="37" y="17"/>
                    <a:pt x="35" y="15"/>
                  </a:cubicBezTo>
                  <a:cubicBezTo>
                    <a:pt x="33" y="14"/>
                    <a:pt x="31" y="12"/>
                    <a:pt x="29" y="11"/>
                  </a:cubicBezTo>
                  <a:cubicBezTo>
                    <a:pt x="27" y="10"/>
                    <a:pt x="27" y="6"/>
                    <a:pt x="25" y="5"/>
                  </a:cubicBezTo>
                  <a:cubicBezTo>
                    <a:pt x="24" y="5"/>
                    <a:pt x="19" y="6"/>
                    <a:pt x="21" y="3"/>
                  </a:cubicBezTo>
                  <a:cubicBezTo>
                    <a:pt x="20" y="2"/>
                    <a:pt x="18" y="1"/>
                    <a:pt x="17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3"/>
                    <a:pt x="12" y="1"/>
                    <a:pt x="13" y="5"/>
                  </a:cubicBezTo>
                  <a:cubicBezTo>
                    <a:pt x="13" y="6"/>
                    <a:pt x="8" y="5"/>
                    <a:pt x="8" y="5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5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1" y="9"/>
                    <a:pt x="0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3"/>
                    <a:pt x="4" y="16"/>
                    <a:pt x="4" y="19"/>
                  </a:cubicBezTo>
                  <a:cubicBezTo>
                    <a:pt x="5" y="18"/>
                    <a:pt x="6" y="18"/>
                    <a:pt x="7" y="17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3" y="16"/>
                    <a:pt x="18" y="18"/>
                    <a:pt x="19" y="19"/>
                  </a:cubicBezTo>
                  <a:cubicBezTo>
                    <a:pt x="20" y="22"/>
                    <a:pt x="24" y="20"/>
                    <a:pt x="24" y="24"/>
                  </a:cubicBezTo>
                  <a:cubicBezTo>
                    <a:pt x="23" y="26"/>
                    <a:pt x="30" y="27"/>
                    <a:pt x="28" y="24"/>
                  </a:cubicBezTo>
                  <a:cubicBezTo>
                    <a:pt x="31" y="23"/>
                    <a:pt x="32" y="23"/>
                    <a:pt x="33" y="20"/>
                  </a:cubicBezTo>
                  <a:cubicBezTo>
                    <a:pt x="33" y="19"/>
                    <a:pt x="36" y="18"/>
                    <a:pt x="3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0" name="Freeform 709"/>
            <p:cNvSpPr>
              <a:spLocks noEditPoints="1"/>
            </p:cNvSpPr>
            <p:nvPr/>
          </p:nvSpPr>
          <p:spPr bwMode="auto">
            <a:xfrm>
              <a:off x="7190797" y="3007270"/>
              <a:ext cx="391911" cy="285415"/>
            </a:xfrm>
            <a:custGeom>
              <a:avLst/>
              <a:gdLst>
                <a:gd name="T0" fmla="*/ 23 w 39"/>
                <a:gd name="T1" fmla="*/ 26 h 28"/>
                <a:gd name="T2" fmla="*/ 18 w 39"/>
                <a:gd name="T3" fmla="*/ 20 h 28"/>
                <a:gd name="T4" fmla="*/ 8 w 39"/>
                <a:gd name="T5" fmla="*/ 19 h 28"/>
                <a:gd name="T6" fmla="*/ 3 w 39"/>
                <a:gd name="T7" fmla="*/ 20 h 28"/>
                <a:gd name="T8" fmla="*/ 2 w 39"/>
                <a:gd name="T9" fmla="*/ 14 h 28"/>
                <a:gd name="T10" fmla="*/ 3 w 39"/>
                <a:gd name="T11" fmla="*/ 12 h 28"/>
                <a:gd name="T12" fmla="*/ 2 w 39"/>
                <a:gd name="T13" fmla="*/ 12 h 28"/>
                <a:gd name="T14" fmla="*/ 1 w 39"/>
                <a:gd name="T15" fmla="*/ 7 h 28"/>
                <a:gd name="T16" fmla="*/ 0 w 39"/>
                <a:gd name="T17" fmla="*/ 4 h 28"/>
                <a:gd name="T18" fmla="*/ 8 w 39"/>
                <a:gd name="T19" fmla="*/ 5 h 28"/>
                <a:gd name="T20" fmla="*/ 12 w 39"/>
                <a:gd name="T21" fmla="*/ 6 h 28"/>
                <a:gd name="T22" fmla="*/ 15 w 39"/>
                <a:gd name="T23" fmla="*/ 1 h 28"/>
                <a:gd name="T24" fmla="*/ 16 w 39"/>
                <a:gd name="T25" fmla="*/ 1 h 28"/>
                <a:gd name="T26" fmla="*/ 17 w 39"/>
                <a:gd name="T27" fmla="*/ 0 h 28"/>
                <a:gd name="T28" fmla="*/ 22 w 39"/>
                <a:gd name="T29" fmla="*/ 5 h 28"/>
                <a:gd name="T30" fmla="*/ 22 w 39"/>
                <a:gd name="T31" fmla="*/ 6 h 28"/>
                <a:gd name="T32" fmla="*/ 25 w 39"/>
                <a:gd name="T33" fmla="*/ 5 h 28"/>
                <a:gd name="T34" fmla="*/ 29 w 39"/>
                <a:gd name="T35" fmla="*/ 12 h 28"/>
                <a:gd name="T36" fmla="*/ 38 w 39"/>
                <a:gd name="T37" fmla="*/ 20 h 28"/>
                <a:gd name="T38" fmla="*/ 36 w 39"/>
                <a:gd name="T39" fmla="*/ 20 h 28"/>
                <a:gd name="T40" fmla="*/ 29 w 39"/>
                <a:gd name="T41" fmla="*/ 25 h 28"/>
                <a:gd name="T42" fmla="*/ 12 w 39"/>
                <a:gd name="T43" fmla="*/ 16 h 28"/>
                <a:gd name="T44" fmla="*/ 24 w 39"/>
                <a:gd name="T45" fmla="*/ 25 h 28"/>
                <a:gd name="T46" fmla="*/ 28 w 39"/>
                <a:gd name="T47" fmla="*/ 26 h 28"/>
                <a:gd name="T48" fmla="*/ 28 w 39"/>
                <a:gd name="T49" fmla="*/ 24 h 28"/>
                <a:gd name="T50" fmla="*/ 37 w 39"/>
                <a:gd name="T51" fmla="*/ 19 h 28"/>
                <a:gd name="T52" fmla="*/ 29 w 39"/>
                <a:gd name="T53" fmla="*/ 13 h 28"/>
                <a:gd name="T54" fmla="*/ 24 w 39"/>
                <a:gd name="T55" fmla="*/ 7 h 28"/>
                <a:gd name="T56" fmla="*/ 20 w 39"/>
                <a:gd name="T57" fmla="*/ 4 h 28"/>
                <a:gd name="T58" fmla="*/ 17 w 39"/>
                <a:gd name="T59" fmla="*/ 2 h 28"/>
                <a:gd name="T60" fmla="*/ 16 w 39"/>
                <a:gd name="T61" fmla="*/ 3 h 28"/>
                <a:gd name="T62" fmla="*/ 13 w 39"/>
                <a:gd name="T63" fmla="*/ 6 h 28"/>
                <a:gd name="T64" fmla="*/ 8 w 39"/>
                <a:gd name="T65" fmla="*/ 6 h 28"/>
                <a:gd name="T66" fmla="*/ 4 w 39"/>
                <a:gd name="T67" fmla="*/ 3 h 28"/>
                <a:gd name="T68" fmla="*/ 7 w 39"/>
                <a:gd name="T69" fmla="*/ 7 h 28"/>
                <a:gd name="T70" fmla="*/ 7 w 39"/>
                <a:gd name="T71" fmla="*/ 8 h 28"/>
                <a:gd name="T72" fmla="*/ 2 w 39"/>
                <a:gd name="T73" fmla="*/ 10 h 28"/>
                <a:gd name="T74" fmla="*/ 4 w 39"/>
                <a:gd name="T75" fmla="*/ 12 h 28"/>
                <a:gd name="T76" fmla="*/ 4 w 39"/>
                <a:gd name="T77" fmla="*/ 13 h 28"/>
                <a:gd name="T78" fmla="*/ 5 w 39"/>
                <a:gd name="T79" fmla="*/ 19 h 28"/>
                <a:gd name="T80" fmla="*/ 11 w 39"/>
                <a:gd name="T81" fmla="*/ 16 h 28"/>
                <a:gd name="T82" fmla="*/ 2 w 39"/>
                <a:gd name="T83" fmla="*/ 7 h 28"/>
                <a:gd name="T84" fmla="*/ 5 w 39"/>
                <a:gd name="T85" fmla="*/ 7 h 28"/>
                <a:gd name="T86" fmla="*/ 3 w 39"/>
                <a:gd name="T87" fmla="*/ 5 h 28"/>
                <a:gd name="T88" fmla="*/ 2 w 39"/>
                <a:gd name="T8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" h="28">
                  <a:moveTo>
                    <a:pt x="27" y="28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6" y="28"/>
                    <a:pt x="24" y="27"/>
                    <a:pt x="23" y="26"/>
                  </a:cubicBezTo>
                  <a:cubicBezTo>
                    <a:pt x="23" y="26"/>
                    <a:pt x="23" y="26"/>
                    <a:pt x="23" y="25"/>
                  </a:cubicBezTo>
                  <a:cubicBezTo>
                    <a:pt x="23" y="23"/>
                    <a:pt x="23" y="23"/>
                    <a:pt x="21" y="23"/>
                  </a:cubicBezTo>
                  <a:cubicBezTo>
                    <a:pt x="20" y="22"/>
                    <a:pt x="19" y="22"/>
                    <a:pt x="18" y="20"/>
                  </a:cubicBezTo>
                  <a:cubicBezTo>
                    <a:pt x="18" y="20"/>
                    <a:pt x="13" y="17"/>
                    <a:pt x="12" y="17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0" y="18"/>
                    <a:pt x="8" y="18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0"/>
                    <a:pt x="5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4" y="15"/>
                    <a:pt x="4" y="14"/>
                    <a:pt x="2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9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1" y="3"/>
                    <a:pt x="2" y="3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7" y="2"/>
                    <a:pt x="7" y="4"/>
                    <a:pt x="8" y="5"/>
                  </a:cubicBezTo>
                  <a:cubicBezTo>
                    <a:pt x="8" y="5"/>
                    <a:pt x="8" y="5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3"/>
                    <a:pt x="14" y="3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1"/>
                    <a:pt x="19" y="2"/>
                  </a:cubicBezTo>
                  <a:cubicBezTo>
                    <a:pt x="20" y="2"/>
                    <a:pt x="21" y="3"/>
                    <a:pt x="22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6"/>
                    <a:pt x="22" y="6"/>
                  </a:cubicBezTo>
                  <a:cubicBezTo>
                    <a:pt x="23" y="6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7" y="7"/>
                    <a:pt x="27" y="9"/>
                  </a:cubicBezTo>
                  <a:cubicBezTo>
                    <a:pt x="28" y="10"/>
                    <a:pt x="28" y="11"/>
                    <a:pt x="29" y="12"/>
                  </a:cubicBezTo>
                  <a:cubicBezTo>
                    <a:pt x="31" y="13"/>
                    <a:pt x="33" y="14"/>
                    <a:pt x="35" y="16"/>
                  </a:cubicBezTo>
                  <a:cubicBezTo>
                    <a:pt x="36" y="16"/>
                    <a:pt x="36" y="17"/>
                    <a:pt x="37" y="17"/>
                  </a:cubicBezTo>
                  <a:cubicBezTo>
                    <a:pt x="38" y="17"/>
                    <a:pt x="39" y="17"/>
                    <a:pt x="38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0"/>
                    <a:pt x="37" y="20"/>
                    <a:pt x="36" y="20"/>
                  </a:cubicBezTo>
                  <a:cubicBezTo>
                    <a:pt x="35" y="20"/>
                    <a:pt x="34" y="21"/>
                    <a:pt x="34" y="22"/>
                  </a:cubicBezTo>
                  <a:cubicBezTo>
                    <a:pt x="33" y="24"/>
                    <a:pt x="32" y="24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7"/>
                  </a:cubicBezTo>
                  <a:cubicBezTo>
                    <a:pt x="29" y="27"/>
                    <a:pt x="28" y="28"/>
                    <a:pt x="27" y="28"/>
                  </a:cubicBezTo>
                  <a:close/>
                  <a:moveTo>
                    <a:pt x="12" y="16"/>
                  </a:moveTo>
                  <a:cubicBezTo>
                    <a:pt x="13" y="16"/>
                    <a:pt x="19" y="18"/>
                    <a:pt x="19" y="20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2"/>
                    <a:pt x="25" y="22"/>
                    <a:pt x="24" y="25"/>
                  </a:cubicBezTo>
                  <a:cubicBezTo>
                    <a:pt x="24" y="26"/>
                    <a:pt x="26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1" y="23"/>
                    <a:pt x="32" y="23"/>
                    <a:pt x="32" y="21"/>
                  </a:cubicBezTo>
                  <a:cubicBezTo>
                    <a:pt x="33" y="19"/>
                    <a:pt x="35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5" y="18"/>
                    <a:pt x="34" y="17"/>
                  </a:cubicBezTo>
                  <a:cubicBezTo>
                    <a:pt x="33" y="15"/>
                    <a:pt x="31" y="14"/>
                    <a:pt x="29" y="13"/>
                  </a:cubicBezTo>
                  <a:cubicBezTo>
                    <a:pt x="27" y="12"/>
                    <a:pt x="27" y="11"/>
                    <a:pt x="26" y="9"/>
                  </a:cubicBezTo>
                  <a:cubicBezTo>
                    <a:pt x="26" y="8"/>
                    <a:pt x="25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7"/>
                    <a:pt x="22" y="7"/>
                  </a:cubicBezTo>
                  <a:cubicBezTo>
                    <a:pt x="21" y="7"/>
                    <a:pt x="20" y="7"/>
                    <a:pt x="20" y="6"/>
                  </a:cubicBezTo>
                  <a:cubicBezTo>
                    <a:pt x="20" y="5"/>
                    <a:pt x="20" y="5"/>
                    <a:pt x="20" y="4"/>
                  </a:cubicBezTo>
                  <a:cubicBezTo>
                    <a:pt x="20" y="4"/>
                    <a:pt x="19" y="3"/>
                    <a:pt x="18" y="3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4" y="4"/>
                    <a:pt x="13" y="4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1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5" y="4"/>
                    <a:pt x="6" y="5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5" y="16"/>
                    <a:pt x="5" y="17"/>
                  </a:cubicBezTo>
                  <a:cubicBezTo>
                    <a:pt x="5" y="18"/>
                    <a:pt x="5" y="18"/>
                    <a:pt x="5" y="19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9" y="16"/>
                    <a:pt x="11" y="16"/>
                  </a:cubicBezTo>
                  <a:cubicBezTo>
                    <a:pt x="11" y="16"/>
                    <a:pt x="11" y="16"/>
                    <a:pt x="12" y="16"/>
                  </a:cubicBezTo>
                  <a:close/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1" name="Freeform 710"/>
            <p:cNvSpPr/>
            <p:nvPr/>
          </p:nvSpPr>
          <p:spPr bwMode="auto">
            <a:xfrm>
              <a:off x="7293035" y="2909293"/>
              <a:ext cx="451549" cy="302455"/>
            </a:xfrm>
            <a:custGeom>
              <a:avLst/>
              <a:gdLst>
                <a:gd name="T0" fmla="*/ 39 w 45"/>
                <a:gd name="T1" fmla="*/ 20 h 30"/>
                <a:gd name="T2" fmla="*/ 37 w 45"/>
                <a:gd name="T3" fmla="*/ 18 h 30"/>
                <a:gd name="T4" fmla="*/ 33 w 45"/>
                <a:gd name="T5" fmla="*/ 22 h 30"/>
                <a:gd name="T6" fmla="*/ 30 w 45"/>
                <a:gd name="T7" fmla="*/ 23 h 30"/>
                <a:gd name="T8" fmla="*/ 32 w 45"/>
                <a:gd name="T9" fmla="*/ 25 h 30"/>
                <a:gd name="T10" fmla="*/ 32 w 45"/>
                <a:gd name="T11" fmla="*/ 28 h 30"/>
                <a:gd name="T12" fmla="*/ 30 w 45"/>
                <a:gd name="T13" fmla="*/ 30 h 30"/>
                <a:gd name="T14" fmla="*/ 28 w 45"/>
                <a:gd name="T15" fmla="*/ 28 h 30"/>
                <a:gd name="T16" fmla="*/ 26 w 45"/>
                <a:gd name="T17" fmla="*/ 27 h 30"/>
                <a:gd name="T18" fmla="*/ 20 w 45"/>
                <a:gd name="T19" fmla="*/ 23 h 30"/>
                <a:gd name="T20" fmla="*/ 15 w 45"/>
                <a:gd name="T21" fmla="*/ 16 h 30"/>
                <a:gd name="T22" fmla="*/ 11 w 45"/>
                <a:gd name="T23" fmla="*/ 14 h 30"/>
                <a:gd name="T24" fmla="*/ 7 w 45"/>
                <a:gd name="T25" fmla="*/ 11 h 30"/>
                <a:gd name="T26" fmla="*/ 6 w 45"/>
                <a:gd name="T27" fmla="*/ 12 h 30"/>
                <a:gd name="T28" fmla="*/ 6 w 45"/>
                <a:gd name="T29" fmla="*/ 13 h 30"/>
                <a:gd name="T30" fmla="*/ 5 w 45"/>
                <a:gd name="T31" fmla="*/ 12 h 30"/>
                <a:gd name="T32" fmla="*/ 3 w 45"/>
                <a:gd name="T33" fmla="*/ 16 h 30"/>
                <a:gd name="T34" fmla="*/ 0 w 45"/>
                <a:gd name="T35" fmla="*/ 15 h 30"/>
                <a:gd name="T36" fmla="*/ 0 w 45"/>
                <a:gd name="T37" fmla="*/ 4 h 30"/>
                <a:gd name="T38" fmla="*/ 5 w 45"/>
                <a:gd name="T39" fmla="*/ 1 h 30"/>
                <a:gd name="T40" fmla="*/ 15 w 45"/>
                <a:gd name="T41" fmla="*/ 8 h 30"/>
                <a:gd name="T42" fmla="*/ 23 w 45"/>
                <a:gd name="T43" fmla="*/ 8 h 30"/>
                <a:gd name="T44" fmla="*/ 27 w 45"/>
                <a:gd name="T45" fmla="*/ 11 h 30"/>
                <a:gd name="T46" fmla="*/ 27 w 45"/>
                <a:gd name="T47" fmla="*/ 14 h 30"/>
                <a:gd name="T48" fmla="*/ 29 w 45"/>
                <a:gd name="T49" fmla="*/ 17 h 30"/>
                <a:gd name="T50" fmla="*/ 34 w 45"/>
                <a:gd name="T51" fmla="*/ 17 h 30"/>
                <a:gd name="T52" fmla="*/ 37 w 45"/>
                <a:gd name="T53" fmla="*/ 14 h 30"/>
                <a:gd name="T54" fmla="*/ 39 w 45"/>
                <a:gd name="T55" fmla="*/ 14 h 30"/>
                <a:gd name="T56" fmla="*/ 41 w 45"/>
                <a:gd name="T57" fmla="*/ 16 h 30"/>
                <a:gd name="T58" fmla="*/ 45 w 45"/>
                <a:gd name="T59" fmla="*/ 18 h 30"/>
                <a:gd name="T60" fmla="*/ 39 w 45"/>
                <a:gd name="T6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30">
                  <a:moveTo>
                    <a:pt x="39" y="20"/>
                  </a:moveTo>
                  <a:cubicBezTo>
                    <a:pt x="37" y="20"/>
                    <a:pt x="40" y="16"/>
                    <a:pt x="37" y="18"/>
                  </a:cubicBezTo>
                  <a:cubicBezTo>
                    <a:pt x="36" y="19"/>
                    <a:pt x="34" y="19"/>
                    <a:pt x="33" y="22"/>
                  </a:cubicBezTo>
                  <a:cubicBezTo>
                    <a:pt x="33" y="23"/>
                    <a:pt x="31" y="22"/>
                    <a:pt x="30" y="23"/>
                  </a:cubicBezTo>
                  <a:cubicBezTo>
                    <a:pt x="29" y="24"/>
                    <a:pt x="32" y="24"/>
                    <a:pt x="32" y="25"/>
                  </a:cubicBezTo>
                  <a:cubicBezTo>
                    <a:pt x="32" y="26"/>
                    <a:pt x="33" y="27"/>
                    <a:pt x="32" y="28"/>
                  </a:cubicBezTo>
                  <a:cubicBezTo>
                    <a:pt x="31" y="29"/>
                    <a:pt x="31" y="30"/>
                    <a:pt x="30" y="30"/>
                  </a:cubicBezTo>
                  <a:cubicBezTo>
                    <a:pt x="28" y="30"/>
                    <a:pt x="27" y="30"/>
                    <a:pt x="28" y="28"/>
                  </a:cubicBezTo>
                  <a:cubicBezTo>
                    <a:pt x="28" y="27"/>
                    <a:pt x="26" y="27"/>
                    <a:pt x="26" y="27"/>
                  </a:cubicBezTo>
                  <a:cubicBezTo>
                    <a:pt x="24" y="27"/>
                    <a:pt x="21" y="23"/>
                    <a:pt x="20" y="23"/>
                  </a:cubicBezTo>
                  <a:cubicBezTo>
                    <a:pt x="17" y="21"/>
                    <a:pt x="17" y="19"/>
                    <a:pt x="15" y="16"/>
                  </a:cubicBezTo>
                  <a:cubicBezTo>
                    <a:pt x="15" y="16"/>
                    <a:pt x="9" y="17"/>
                    <a:pt x="11" y="14"/>
                  </a:cubicBezTo>
                  <a:cubicBezTo>
                    <a:pt x="10" y="13"/>
                    <a:pt x="8" y="12"/>
                    <a:pt x="7" y="11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5" y="14"/>
                    <a:pt x="2" y="12"/>
                    <a:pt x="3" y="16"/>
                  </a:cubicBezTo>
                  <a:cubicBezTo>
                    <a:pt x="3" y="17"/>
                    <a:pt x="0" y="17"/>
                    <a:pt x="0" y="15"/>
                  </a:cubicBezTo>
                  <a:cubicBezTo>
                    <a:pt x="0" y="11"/>
                    <a:pt x="0" y="8"/>
                    <a:pt x="0" y="4"/>
                  </a:cubicBezTo>
                  <a:cubicBezTo>
                    <a:pt x="0" y="2"/>
                    <a:pt x="2" y="2"/>
                    <a:pt x="5" y="1"/>
                  </a:cubicBezTo>
                  <a:cubicBezTo>
                    <a:pt x="9" y="0"/>
                    <a:pt x="13" y="5"/>
                    <a:pt x="15" y="8"/>
                  </a:cubicBezTo>
                  <a:cubicBezTo>
                    <a:pt x="17" y="9"/>
                    <a:pt x="21" y="8"/>
                    <a:pt x="23" y="8"/>
                  </a:cubicBezTo>
                  <a:cubicBezTo>
                    <a:pt x="25" y="7"/>
                    <a:pt x="25" y="10"/>
                    <a:pt x="27" y="11"/>
                  </a:cubicBezTo>
                  <a:cubicBezTo>
                    <a:pt x="27" y="11"/>
                    <a:pt x="26" y="14"/>
                    <a:pt x="27" y="14"/>
                  </a:cubicBezTo>
                  <a:cubicBezTo>
                    <a:pt x="29" y="14"/>
                    <a:pt x="28" y="17"/>
                    <a:pt x="29" y="17"/>
                  </a:cubicBezTo>
                  <a:cubicBezTo>
                    <a:pt x="30" y="16"/>
                    <a:pt x="33" y="17"/>
                    <a:pt x="34" y="17"/>
                  </a:cubicBezTo>
                  <a:cubicBezTo>
                    <a:pt x="34" y="17"/>
                    <a:pt x="37" y="15"/>
                    <a:pt x="37" y="14"/>
                  </a:cubicBezTo>
                  <a:cubicBezTo>
                    <a:pt x="39" y="13"/>
                    <a:pt x="42" y="12"/>
                    <a:pt x="39" y="14"/>
                  </a:cubicBezTo>
                  <a:cubicBezTo>
                    <a:pt x="37" y="16"/>
                    <a:pt x="41" y="18"/>
                    <a:pt x="41" y="16"/>
                  </a:cubicBezTo>
                  <a:cubicBezTo>
                    <a:pt x="42" y="17"/>
                    <a:pt x="44" y="17"/>
                    <a:pt x="45" y="18"/>
                  </a:cubicBezTo>
                  <a:cubicBezTo>
                    <a:pt x="43" y="19"/>
                    <a:pt x="42" y="20"/>
                    <a:pt x="39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2" name="Freeform 711"/>
            <p:cNvSpPr>
              <a:spLocks noEditPoints="1"/>
            </p:cNvSpPr>
            <p:nvPr/>
          </p:nvSpPr>
          <p:spPr bwMode="auto">
            <a:xfrm>
              <a:off x="7280254" y="2909293"/>
              <a:ext cx="485630" cy="310974"/>
            </a:xfrm>
            <a:custGeom>
              <a:avLst/>
              <a:gdLst>
                <a:gd name="T0" fmla="*/ 30 w 48"/>
                <a:gd name="T1" fmla="*/ 31 h 31"/>
                <a:gd name="T2" fmla="*/ 27 w 48"/>
                <a:gd name="T3" fmla="*/ 27 h 31"/>
                <a:gd name="T4" fmla="*/ 20 w 48"/>
                <a:gd name="T5" fmla="*/ 23 h 31"/>
                <a:gd name="T6" fmla="*/ 15 w 48"/>
                <a:gd name="T7" fmla="*/ 17 h 31"/>
                <a:gd name="T8" fmla="*/ 11 w 48"/>
                <a:gd name="T9" fmla="*/ 14 h 31"/>
                <a:gd name="T10" fmla="*/ 8 w 48"/>
                <a:gd name="T11" fmla="*/ 12 h 31"/>
                <a:gd name="T12" fmla="*/ 7 w 48"/>
                <a:gd name="T13" fmla="*/ 13 h 31"/>
                <a:gd name="T14" fmla="*/ 4 w 48"/>
                <a:gd name="T15" fmla="*/ 16 h 31"/>
                <a:gd name="T16" fmla="*/ 0 w 48"/>
                <a:gd name="T17" fmla="*/ 15 h 31"/>
                <a:gd name="T18" fmla="*/ 5 w 48"/>
                <a:gd name="T19" fmla="*/ 1 h 31"/>
                <a:gd name="T20" fmla="*/ 17 w 48"/>
                <a:gd name="T21" fmla="*/ 7 h 31"/>
                <a:gd name="T22" fmla="*/ 24 w 48"/>
                <a:gd name="T23" fmla="*/ 7 h 31"/>
                <a:gd name="T24" fmla="*/ 29 w 48"/>
                <a:gd name="T25" fmla="*/ 10 h 31"/>
                <a:gd name="T26" fmla="*/ 28 w 48"/>
                <a:gd name="T27" fmla="*/ 13 h 31"/>
                <a:gd name="T28" fmla="*/ 33 w 48"/>
                <a:gd name="T29" fmla="*/ 16 h 31"/>
                <a:gd name="T30" fmla="*/ 38 w 48"/>
                <a:gd name="T31" fmla="*/ 14 h 31"/>
                <a:gd name="T32" fmla="*/ 42 w 48"/>
                <a:gd name="T33" fmla="*/ 13 h 31"/>
                <a:gd name="T34" fmla="*/ 41 w 48"/>
                <a:gd name="T35" fmla="*/ 16 h 31"/>
                <a:gd name="T36" fmla="*/ 43 w 48"/>
                <a:gd name="T37" fmla="*/ 15 h 31"/>
                <a:gd name="T38" fmla="*/ 47 w 48"/>
                <a:gd name="T39" fmla="*/ 18 h 31"/>
                <a:gd name="T40" fmla="*/ 39 w 48"/>
                <a:gd name="T41" fmla="*/ 18 h 31"/>
                <a:gd name="T42" fmla="*/ 35 w 48"/>
                <a:gd name="T43" fmla="*/ 22 h 31"/>
                <a:gd name="T44" fmla="*/ 32 w 48"/>
                <a:gd name="T45" fmla="*/ 23 h 31"/>
                <a:gd name="T46" fmla="*/ 33 w 48"/>
                <a:gd name="T47" fmla="*/ 25 h 31"/>
                <a:gd name="T48" fmla="*/ 33 w 48"/>
                <a:gd name="T49" fmla="*/ 29 h 31"/>
                <a:gd name="T50" fmla="*/ 29 w 48"/>
                <a:gd name="T51" fmla="*/ 27 h 31"/>
                <a:gd name="T52" fmla="*/ 30 w 48"/>
                <a:gd name="T53" fmla="*/ 29 h 31"/>
                <a:gd name="T54" fmla="*/ 32 w 48"/>
                <a:gd name="T55" fmla="*/ 28 h 31"/>
                <a:gd name="T56" fmla="*/ 32 w 48"/>
                <a:gd name="T57" fmla="*/ 25 h 31"/>
                <a:gd name="T58" fmla="*/ 32 w 48"/>
                <a:gd name="T59" fmla="*/ 22 h 31"/>
                <a:gd name="T60" fmla="*/ 37 w 48"/>
                <a:gd name="T61" fmla="*/ 18 h 31"/>
                <a:gd name="T62" fmla="*/ 38 w 48"/>
                <a:gd name="T63" fmla="*/ 16 h 31"/>
                <a:gd name="T64" fmla="*/ 35 w 48"/>
                <a:gd name="T65" fmla="*/ 18 h 31"/>
                <a:gd name="T66" fmla="*/ 30 w 48"/>
                <a:gd name="T67" fmla="*/ 17 h 31"/>
                <a:gd name="T68" fmla="*/ 27 w 48"/>
                <a:gd name="T69" fmla="*/ 14 h 31"/>
                <a:gd name="T70" fmla="*/ 26 w 48"/>
                <a:gd name="T71" fmla="*/ 10 h 31"/>
                <a:gd name="T72" fmla="*/ 18 w 48"/>
                <a:gd name="T73" fmla="*/ 9 h 31"/>
                <a:gd name="T74" fmla="*/ 7 w 48"/>
                <a:gd name="T75" fmla="*/ 2 h 31"/>
                <a:gd name="T76" fmla="*/ 1 w 48"/>
                <a:gd name="T77" fmla="*/ 4 h 31"/>
                <a:gd name="T78" fmla="*/ 5 w 48"/>
                <a:gd name="T79" fmla="*/ 13 h 31"/>
                <a:gd name="T80" fmla="*/ 6 w 48"/>
                <a:gd name="T81" fmla="*/ 11 h 31"/>
                <a:gd name="T82" fmla="*/ 7 w 48"/>
                <a:gd name="T83" fmla="*/ 10 h 31"/>
                <a:gd name="T84" fmla="*/ 10 w 48"/>
                <a:gd name="T85" fmla="*/ 12 h 31"/>
                <a:gd name="T86" fmla="*/ 13 w 48"/>
                <a:gd name="T87" fmla="*/ 15 h 31"/>
                <a:gd name="T88" fmla="*/ 15 w 48"/>
                <a:gd name="T89" fmla="*/ 16 h 31"/>
                <a:gd name="T90" fmla="*/ 21 w 48"/>
                <a:gd name="T91" fmla="*/ 22 h 31"/>
                <a:gd name="T92" fmla="*/ 27 w 48"/>
                <a:gd name="T93" fmla="*/ 26 h 31"/>
                <a:gd name="T94" fmla="*/ 40 w 48"/>
                <a:gd name="T95" fmla="*/ 19 h 31"/>
                <a:gd name="T96" fmla="*/ 42 w 48"/>
                <a:gd name="T9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31">
                  <a:moveTo>
                    <a:pt x="31" y="31"/>
                  </a:moveTo>
                  <a:cubicBezTo>
                    <a:pt x="31" y="31"/>
                    <a:pt x="31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8" y="30"/>
                    <a:pt x="28" y="30"/>
                  </a:cubicBezTo>
                  <a:cubicBezTo>
                    <a:pt x="28" y="29"/>
                    <a:pt x="28" y="28"/>
                    <a:pt x="28" y="28"/>
                  </a:cubicBezTo>
                  <a:cubicBezTo>
                    <a:pt x="28" y="28"/>
                    <a:pt x="27" y="27"/>
                    <a:pt x="27" y="27"/>
                  </a:cubicBezTo>
                  <a:cubicBezTo>
                    <a:pt x="27" y="27"/>
                    <a:pt x="27" y="27"/>
                    <a:pt x="26" y="27"/>
                  </a:cubicBezTo>
                  <a:cubicBezTo>
                    <a:pt x="25" y="27"/>
                    <a:pt x="24" y="26"/>
                    <a:pt x="22" y="25"/>
                  </a:cubicBezTo>
                  <a:cubicBezTo>
                    <a:pt x="21" y="24"/>
                    <a:pt x="21" y="23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7" y="19"/>
                    <a:pt x="16" y="18"/>
                    <a:pt x="16" y="17"/>
                  </a:cubicBezTo>
                  <a:cubicBezTo>
                    <a:pt x="16" y="17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1" y="17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4"/>
                    <a:pt x="10" y="13"/>
                    <a:pt x="9" y="13"/>
                  </a:cubicBezTo>
                  <a:cubicBezTo>
                    <a:pt x="9" y="13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5" y="14"/>
                    <a:pt x="4" y="14"/>
                    <a:pt x="4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7"/>
                    <a:pt x="0" y="16"/>
                    <a:pt x="0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10" y="0"/>
                    <a:pt x="13" y="3"/>
                    <a:pt x="15" y="6"/>
                  </a:cubicBezTo>
                  <a:cubicBezTo>
                    <a:pt x="16" y="6"/>
                    <a:pt x="16" y="7"/>
                    <a:pt x="17" y="7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9" y="8"/>
                    <a:pt x="21" y="7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7" y="9"/>
                    <a:pt x="28" y="10"/>
                    <a:pt x="28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30" y="14"/>
                    <a:pt x="30" y="15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2" y="16"/>
                    <a:pt x="33" y="16"/>
                  </a:cubicBezTo>
                  <a:cubicBezTo>
                    <a:pt x="33" y="16"/>
                    <a:pt x="34" y="16"/>
                    <a:pt x="34" y="16"/>
                  </a:cubicBezTo>
                  <a:cubicBezTo>
                    <a:pt x="35" y="16"/>
                    <a:pt x="36" y="15"/>
                    <a:pt x="37" y="14"/>
                  </a:cubicBezTo>
                  <a:cubicBezTo>
                    <a:pt x="37" y="14"/>
                    <a:pt x="38" y="14"/>
                    <a:pt x="38" y="14"/>
                  </a:cubicBezTo>
                  <a:cubicBezTo>
                    <a:pt x="39" y="13"/>
                    <a:pt x="40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4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6"/>
                    <a:pt x="40" y="16"/>
                    <a:pt x="41" y="16"/>
                  </a:cubicBezTo>
                  <a:cubicBezTo>
                    <a:pt x="42" y="16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6"/>
                    <a:pt x="45" y="17"/>
                    <a:pt x="46" y="17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4" y="20"/>
                    <a:pt x="43" y="21"/>
                    <a:pt x="40" y="21"/>
                  </a:cubicBezTo>
                  <a:cubicBezTo>
                    <a:pt x="40" y="21"/>
                    <a:pt x="39" y="20"/>
                    <a:pt x="39" y="20"/>
                  </a:cubicBezTo>
                  <a:cubicBezTo>
                    <a:pt x="39" y="20"/>
                    <a:pt x="39" y="19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6" y="20"/>
                    <a:pt x="35" y="20"/>
                    <a:pt x="35" y="22"/>
                  </a:cubicBezTo>
                  <a:cubicBezTo>
                    <a:pt x="35" y="23"/>
                    <a:pt x="34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4" y="24"/>
                    <a:pt x="33" y="25"/>
                  </a:cubicBezTo>
                  <a:cubicBezTo>
                    <a:pt x="33" y="25"/>
                    <a:pt x="34" y="26"/>
                    <a:pt x="34" y="26"/>
                  </a:cubicBezTo>
                  <a:cubicBezTo>
                    <a:pt x="34" y="27"/>
                    <a:pt x="34" y="27"/>
                    <a:pt x="34" y="2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2" y="31"/>
                    <a:pt x="31" y="31"/>
                  </a:cubicBezTo>
                  <a:close/>
                  <a:moveTo>
                    <a:pt x="27" y="26"/>
                  </a:moveTo>
                  <a:cubicBezTo>
                    <a:pt x="27" y="26"/>
                    <a:pt x="29" y="26"/>
                    <a:pt x="29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2" y="26"/>
                    <a:pt x="32" y="26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0" y="23"/>
                  </a:cubicBezTo>
                  <a:cubicBezTo>
                    <a:pt x="30" y="23"/>
                    <a:pt x="30" y="23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4" y="22"/>
                    <a:pt x="34" y="22"/>
                  </a:cubicBezTo>
                  <a:cubicBezTo>
                    <a:pt x="34" y="20"/>
                    <a:pt x="36" y="19"/>
                    <a:pt x="37" y="18"/>
                  </a:cubicBezTo>
                  <a:cubicBezTo>
                    <a:pt x="37" y="18"/>
                    <a:pt x="38" y="18"/>
                    <a:pt x="38" y="17"/>
                  </a:cubicBezTo>
                  <a:cubicBezTo>
                    <a:pt x="38" y="17"/>
                    <a:pt x="39" y="17"/>
                    <a:pt x="39" y="17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8" y="16"/>
                    <a:pt x="38" y="15"/>
                    <a:pt x="38" y="15"/>
                  </a:cubicBezTo>
                  <a:cubicBezTo>
                    <a:pt x="38" y="15"/>
                    <a:pt x="38" y="15"/>
                    <a:pt x="38" y="16"/>
                  </a:cubicBezTo>
                  <a:cubicBezTo>
                    <a:pt x="36" y="17"/>
                    <a:pt x="35" y="18"/>
                    <a:pt x="35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2" y="17"/>
                    <a:pt x="31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6"/>
                    <a:pt x="29" y="16"/>
                  </a:cubicBezTo>
                  <a:cubicBezTo>
                    <a:pt x="29" y="15"/>
                    <a:pt x="28" y="15"/>
                    <a:pt x="28" y="15"/>
                  </a:cubicBezTo>
                  <a:cubicBezTo>
                    <a:pt x="28" y="15"/>
                    <a:pt x="27" y="15"/>
                    <a:pt x="27" y="14"/>
                  </a:cubicBezTo>
                  <a:cubicBezTo>
                    <a:pt x="27" y="14"/>
                    <a:pt x="27" y="13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6" y="10"/>
                    <a:pt x="26" y="10"/>
                  </a:cubicBezTo>
                  <a:cubicBezTo>
                    <a:pt x="25" y="9"/>
                    <a:pt x="25" y="8"/>
                    <a:pt x="24" y="8"/>
                  </a:cubicBezTo>
                  <a:cubicBezTo>
                    <a:pt x="24" y="8"/>
                    <a:pt x="23" y="8"/>
                    <a:pt x="22" y="8"/>
                  </a:cubicBezTo>
                  <a:cubicBezTo>
                    <a:pt x="21" y="9"/>
                    <a:pt x="20" y="9"/>
                    <a:pt x="18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8"/>
                    <a:pt x="15" y="7"/>
                    <a:pt x="14" y="7"/>
                  </a:cubicBezTo>
                  <a:cubicBezTo>
                    <a:pt x="12" y="4"/>
                    <a:pt x="10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3" y="16"/>
                    <a:pt x="3" y="16"/>
                  </a:cubicBezTo>
                  <a:cubicBezTo>
                    <a:pt x="3" y="14"/>
                    <a:pt x="4" y="13"/>
                    <a:pt x="5" y="13"/>
                  </a:cubicBezTo>
                  <a:cubicBezTo>
                    <a:pt x="5" y="13"/>
                    <a:pt x="5" y="13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1" y="12"/>
                    <a:pt x="12" y="13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3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9" y="20"/>
                    <a:pt x="20" y="21"/>
                    <a:pt x="21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4" y="24"/>
                    <a:pt x="26" y="26"/>
                    <a:pt x="26" y="26"/>
                  </a:cubicBezTo>
                  <a:cubicBezTo>
                    <a:pt x="27" y="26"/>
                    <a:pt x="27" y="26"/>
                    <a:pt x="27" y="26"/>
                  </a:cubicBezTo>
                  <a:close/>
                  <a:moveTo>
                    <a:pt x="40" y="17"/>
                  </a:moveTo>
                  <a:cubicBezTo>
                    <a:pt x="40" y="17"/>
                    <a:pt x="40" y="18"/>
                    <a:pt x="40" y="18"/>
                  </a:cubicBezTo>
                  <a:cubicBezTo>
                    <a:pt x="40" y="18"/>
                    <a:pt x="40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2" y="19"/>
                    <a:pt x="43" y="19"/>
                    <a:pt x="45" y="18"/>
                  </a:cubicBezTo>
                  <a:cubicBezTo>
                    <a:pt x="44" y="18"/>
                    <a:pt x="43" y="17"/>
                    <a:pt x="42" y="17"/>
                  </a:cubicBezTo>
                  <a:cubicBezTo>
                    <a:pt x="42" y="17"/>
                    <a:pt x="41" y="17"/>
                    <a:pt x="4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3" name="Freeform 712"/>
            <p:cNvSpPr/>
            <p:nvPr/>
          </p:nvSpPr>
          <p:spPr bwMode="auto">
            <a:xfrm>
              <a:off x="7028921" y="2491823"/>
              <a:ext cx="1099055" cy="596386"/>
            </a:xfrm>
            <a:custGeom>
              <a:avLst/>
              <a:gdLst>
                <a:gd name="T0" fmla="*/ 22 w 109"/>
                <a:gd name="T1" fmla="*/ 54 h 59"/>
                <a:gd name="T2" fmla="*/ 26 w 109"/>
                <a:gd name="T3" fmla="*/ 48 h 59"/>
                <a:gd name="T4" fmla="*/ 35 w 109"/>
                <a:gd name="T5" fmla="*/ 43 h 59"/>
                <a:gd name="T6" fmla="*/ 48 w 109"/>
                <a:gd name="T7" fmla="*/ 49 h 59"/>
                <a:gd name="T8" fmla="*/ 53 w 109"/>
                <a:gd name="T9" fmla="*/ 55 h 59"/>
                <a:gd name="T10" fmla="*/ 55 w 109"/>
                <a:gd name="T11" fmla="*/ 57 h 59"/>
                <a:gd name="T12" fmla="*/ 61 w 109"/>
                <a:gd name="T13" fmla="*/ 57 h 59"/>
                <a:gd name="T14" fmla="*/ 66 w 109"/>
                <a:gd name="T15" fmla="*/ 53 h 59"/>
                <a:gd name="T16" fmla="*/ 72 w 109"/>
                <a:gd name="T17" fmla="*/ 53 h 59"/>
                <a:gd name="T18" fmla="*/ 85 w 109"/>
                <a:gd name="T19" fmla="*/ 52 h 59"/>
                <a:gd name="T20" fmla="*/ 89 w 109"/>
                <a:gd name="T21" fmla="*/ 45 h 59"/>
                <a:gd name="T22" fmla="*/ 95 w 109"/>
                <a:gd name="T23" fmla="*/ 41 h 59"/>
                <a:gd name="T24" fmla="*/ 100 w 109"/>
                <a:gd name="T25" fmla="*/ 36 h 59"/>
                <a:gd name="T26" fmla="*/ 104 w 109"/>
                <a:gd name="T27" fmla="*/ 33 h 59"/>
                <a:gd name="T28" fmla="*/ 108 w 109"/>
                <a:gd name="T29" fmla="*/ 27 h 59"/>
                <a:gd name="T30" fmla="*/ 103 w 109"/>
                <a:gd name="T31" fmla="*/ 25 h 59"/>
                <a:gd name="T32" fmla="*/ 99 w 109"/>
                <a:gd name="T33" fmla="*/ 20 h 59"/>
                <a:gd name="T34" fmla="*/ 92 w 109"/>
                <a:gd name="T35" fmla="*/ 19 h 59"/>
                <a:gd name="T36" fmla="*/ 84 w 109"/>
                <a:gd name="T37" fmla="*/ 11 h 59"/>
                <a:gd name="T38" fmla="*/ 81 w 109"/>
                <a:gd name="T39" fmla="*/ 5 h 59"/>
                <a:gd name="T40" fmla="*/ 72 w 109"/>
                <a:gd name="T41" fmla="*/ 10 h 59"/>
                <a:gd name="T42" fmla="*/ 70 w 109"/>
                <a:gd name="T43" fmla="*/ 7 h 59"/>
                <a:gd name="T44" fmla="*/ 69 w 109"/>
                <a:gd name="T45" fmla="*/ 7 h 59"/>
                <a:gd name="T46" fmla="*/ 66 w 109"/>
                <a:gd name="T47" fmla="*/ 6 h 59"/>
                <a:gd name="T48" fmla="*/ 62 w 109"/>
                <a:gd name="T49" fmla="*/ 1 h 59"/>
                <a:gd name="T50" fmla="*/ 58 w 109"/>
                <a:gd name="T51" fmla="*/ 3 h 59"/>
                <a:gd name="T52" fmla="*/ 50 w 109"/>
                <a:gd name="T53" fmla="*/ 5 h 59"/>
                <a:gd name="T54" fmla="*/ 45 w 109"/>
                <a:gd name="T55" fmla="*/ 7 h 59"/>
                <a:gd name="T56" fmla="*/ 39 w 109"/>
                <a:gd name="T57" fmla="*/ 7 h 59"/>
                <a:gd name="T58" fmla="*/ 41 w 109"/>
                <a:gd name="T59" fmla="*/ 9 h 59"/>
                <a:gd name="T60" fmla="*/ 38 w 109"/>
                <a:gd name="T61" fmla="*/ 13 h 59"/>
                <a:gd name="T62" fmla="*/ 37 w 109"/>
                <a:gd name="T63" fmla="*/ 16 h 59"/>
                <a:gd name="T64" fmla="*/ 38 w 109"/>
                <a:gd name="T65" fmla="*/ 21 h 59"/>
                <a:gd name="T66" fmla="*/ 32 w 109"/>
                <a:gd name="T67" fmla="*/ 20 h 59"/>
                <a:gd name="T68" fmla="*/ 28 w 109"/>
                <a:gd name="T69" fmla="*/ 20 h 59"/>
                <a:gd name="T70" fmla="*/ 22 w 109"/>
                <a:gd name="T71" fmla="*/ 22 h 59"/>
                <a:gd name="T72" fmla="*/ 18 w 109"/>
                <a:gd name="T73" fmla="*/ 18 h 59"/>
                <a:gd name="T74" fmla="*/ 11 w 109"/>
                <a:gd name="T75" fmla="*/ 19 h 59"/>
                <a:gd name="T76" fmla="*/ 6 w 109"/>
                <a:gd name="T77" fmla="*/ 22 h 59"/>
                <a:gd name="T78" fmla="*/ 3 w 109"/>
                <a:gd name="T79" fmla="*/ 22 h 59"/>
                <a:gd name="T80" fmla="*/ 2 w 109"/>
                <a:gd name="T81" fmla="*/ 28 h 59"/>
                <a:gd name="T82" fmla="*/ 3 w 109"/>
                <a:gd name="T83" fmla="*/ 33 h 59"/>
                <a:gd name="T84" fmla="*/ 8 w 109"/>
                <a:gd name="T85" fmla="*/ 38 h 59"/>
                <a:gd name="T86" fmla="*/ 18 w 109"/>
                <a:gd name="T87" fmla="*/ 37 h 59"/>
                <a:gd name="T88" fmla="*/ 22 w 109"/>
                <a:gd name="T89" fmla="*/ 44 h 59"/>
                <a:gd name="T90" fmla="*/ 10 w 109"/>
                <a:gd name="T91" fmla="*/ 46 h 59"/>
                <a:gd name="T92" fmla="*/ 13 w 109"/>
                <a:gd name="T93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59">
                  <a:moveTo>
                    <a:pt x="16" y="55"/>
                  </a:moveTo>
                  <a:cubicBezTo>
                    <a:pt x="18" y="54"/>
                    <a:pt x="20" y="53"/>
                    <a:pt x="22" y="54"/>
                  </a:cubicBezTo>
                  <a:cubicBezTo>
                    <a:pt x="22" y="54"/>
                    <a:pt x="26" y="59"/>
                    <a:pt x="26" y="57"/>
                  </a:cubicBezTo>
                  <a:cubicBezTo>
                    <a:pt x="26" y="54"/>
                    <a:pt x="26" y="51"/>
                    <a:pt x="26" y="48"/>
                  </a:cubicBezTo>
                  <a:cubicBezTo>
                    <a:pt x="26" y="44"/>
                    <a:pt x="25" y="44"/>
                    <a:pt x="29" y="43"/>
                  </a:cubicBezTo>
                  <a:cubicBezTo>
                    <a:pt x="31" y="42"/>
                    <a:pt x="33" y="41"/>
                    <a:pt x="35" y="43"/>
                  </a:cubicBezTo>
                  <a:cubicBezTo>
                    <a:pt x="37" y="45"/>
                    <a:pt x="39" y="46"/>
                    <a:pt x="41" y="48"/>
                  </a:cubicBezTo>
                  <a:cubicBezTo>
                    <a:pt x="43" y="50"/>
                    <a:pt x="46" y="49"/>
                    <a:pt x="48" y="49"/>
                  </a:cubicBezTo>
                  <a:cubicBezTo>
                    <a:pt x="51" y="48"/>
                    <a:pt x="51" y="51"/>
                    <a:pt x="53" y="52"/>
                  </a:cubicBezTo>
                  <a:cubicBezTo>
                    <a:pt x="53" y="52"/>
                    <a:pt x="52" y="54"/>
                    <a:pt x="53" y="55"/>
                  </a:cubicBezTo>
                  <a:cubicBezTo>
                    <a:pt x="53" y="55"/>
                    <a:pt x="54" y="55"/>
                    <a:pt x="54" y="55"/>
                  </a:cubicBezTo>
                  <a:cubicBezTo>
                    <a:pt x="55" y="56"/>
                    <a:pt x="55" y="57"/>
                    <a:pt x="55" y="57"/>
                  </a:cubicBezTo>
                  <a:cubicBezTo>
                    <a:pt x="55" y="58"/>
                    <a:pt x="57" y="57"/>
                    <a:pt x="58" y="57"/>
                  </a:cubicBezTo>
                  <a:cubicBezTo>
                    <a:pt x="60" y="58"/>
                    <a:pt x="60" y="58"/>
                    <a:pt x="61" y="57"/>
                  </a:cubicBezTo>
                  <a:cubicBezTo>
                    <a:pt x="62" y="56"/>
                    <a:pt x="63" y="55"/>
                    <a:pt x="64" y="54"/>
                  </a:cubicBezTo>
                  <a:cubicBezTo>
                    <a:pt x="64" y="54"/>
                    <a:pt x="65" y="53"/>
                    <a:pt x="66" y="53"/>
                  </a:cubicBezTo>
                  <a:cubicBezTo>
                    <a:pt x="67" y="52"/>
                    <a:pt x="66" y="52"/>
                    <a:pt x="68" y="52"/>
                  </a:cubicBezTo>
                  <a:cubicBezTo>
                    <a:pt x="70" y="52"/>
                    <a:pt x="71" y="53"/>
                    <a:pt x="72" y="53"/>
                  </a:cubicBezTo>
                  <a:cubicBezTo>
                    <a:pt x="72" y="49"/>
                    <a:pt x="78" y="52"/>
                    <a:pt x="80" y="52"/>
                  </a:cubicBezTo>
                  <a:cubicBezTo>
                    <a:pt x="82" y="52"/>
                    <a:pt x="83" y="51"/>
                    <a:pt x="85" y="52"/>
                  </a:cubicBezTo>
                  <a:cubicBezTo>
                    <a:pt x="87" y="52"/>
                    <a:pt x="88" y="53"/>
                    <a:pt x="90" y="54"/>
                  </a:cubicBezTo>
                  <a:cubicBezTo>
                    <a:pt x="91" y="51"/>
                    <a:pt x="91" y="47"/>
                    <a:pt x="89" y="45"/>
                  </a:cubicBezTo>
                  <a:cubicBezTo>
                    <a:pt x="90" y="44"/>
                    <a:pt x="92" y="44"/>
                    <a:pt x="93" y="44"/>
                  </a:cubicBezTo>
                  <a:cubicBezTo>
                    <a:pt x="96" y="43"/>
                    <a:pt x="95" y="43"/>
                    <a:pt x="95" y="41"/>
                  </a:cubicBezTo>
                  <a:cubicBezTo>
                    <a:pt x="95" y="40"/>
                    <a:pt x="96" y="38"/>
                    <a:pt x="97" y="37"/>
                  </a:cubicBezTo>
                  <a:cubicBezTo>
                    <a:pt x="97" y="35"/>
                    <a:pt x="98" y="36"/>
                    <a:pt x="100" y="36"/>
                  </a:cubicBezTo>
                  <a:cubicBezTo>
                    <a:pt x="102" y="36"/>
                    <a:pt x="102" y="37"/>
                    <a:pt x="104" y="36"/>
                  </a:cubicBezTo>
                  <a:cubicBezTo>
                    <a:pt x="105" y="36"/>
                    <a:pt x="104" y="34"/>
                    <a:pt x="104" y="33"/>
                  </a:cubicBezTo>
                  <a:cubicBezTo>
                    <a:pt x="105" y="30"/>
                    <a:pt x="106" y="32"/>
                    <a:pt x="107" y="31"/>
                  </a:cubicBezTo>
                  <a:cubicBezTo>
                    <a:pt x="107" y="30"/>
                    <a:pt x="109" y="28"/>
                    <a:pt x="108" y="27"/>
                  </a:cubicBezTo>
                  <a:cubicBezTo>
                    <a:pt x="108" y="27"/>
                    <a:pt x="107" y="25"/>
                    <a:pt x="106" y="26"/>
                  </a:cubicBezTo>
                  <a:cubicBezTo>
                    <a:pt x="106" y="27"/>
                    <a:pt x="103" y="26"/>
                    <a:pt x="103" y="25"/>
                  </a:cubicBezTo>
                  <a:cubicBezTo>
                    <a:pt x="102" y="24"/>
                    <a:pt x="101" y="24"/>
                    <a:pt x="101" y="23"/>
                  </a:cubicBezTo>
                  <a:cubicBezTo>
                    <a:pt x="100" y="22"/>
                    <a:pt x="101" y="21"/>
                    <a:pt x="99" y="20"/>
                  </a:cubicBezTo>
                  <a:cubicBezTo>
                    <a:pt x="97" y="20"/>
                    <a:pt x="96" y="23"/>
                    <a:pt x="93" y="21"/>
                  </a:cubicBezTo>
                  <a:cubicBezTo>
                    <a:pt x="92" y="21"/>
                    <a:pt x="93" y="19"/>
                    <a:pt x="92" y="19"/>
                  </a:cubicBezTo>
                  <a:cubicBezTo>
                    <a:pt x="91" y="19"/>
                    <a:pt x="90" y="21"/>
                    <a:pt x="90" y="21"/>
                  </a:cubicBezTo>
                  <a:cubicBezTo>
                    <a:pt x="88" y="18"/>
                    <a:pt x="86" y="14"/>
                    <a:pt x="84" y="11"/>
                  </a:cubicBezTo>
                  <a:cubicBezTo>
                    <a:pt x="84" y="10"/>
                    <a:pt x="82" y="9"/>
                    <a:pt x="81" y="8"/>
                  </a:cubicBezTo>
                  <a:cubicBezTo>
                    <a:pt x="80" y="7"/>
                    <a:pt x="81" y="6"/>
                    <a:pt x="81" y="5"/>
                  </a:cubicBezTo>
                  <a:cubicBezTo>
                    <a:pt x="79" y="6"/>
                    <a:pt x="75" y="7"/>
                    <a:pt x="75" y="9"/>
                  </a:cubicBezTo>
                  <a:cubicBezTo>
                    <a:pt x="74" y="9"/>
                    <a:pt x="73" y="9"/>
                    <a:pt x="72" y="10"/>
                  </a:cubicBezTo>
                  <a:cubicBezTo>
                    <a:pt x="72" y="8"/>
                    <a:pt x="72" y="8"/>
                    <a:pt x="73" y="7"/>
                  </a:cubicBezTo>
                  <a:cubicBezTo>
                    <a:pt x="72" y="8"/>
                    <a:pt x="71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7"/>
                    <a:pt x="70" y="7"/>
                    <a:pt x="69" y="7"/>
                  </a:cubicBezTo>
                  <a:cubicBezTo>
                    <a:pt x="69" y="6"/>
                    <a:pt x="69" y="6"/>
                    <a:pt x="69" y="5"/>
                  </a:cubicBezTo>
                  <a:cubicBezTo>
                    <a:pt x="68" y="7"/>
                    <a:pt x="66" y="7"/>
                    <a:pt x="66" y="6"/>
                  </a:cubicBezTo>
                  <a:cubicBezTo>
                    <a:pt x="66" y="6"/>
                    <a:pt x="66" y="2"/>
                    <a:pt x="66" y="2"/>
                  </a:cubicBezTo>
                  <a:cubicBezTo>
                    <a:pt x="65" y="1"/>
                    <a:pt x="63" y="2"/>
                    <a:pt x="62" y="1"/>
                  </a:cubicBezTo>
                  <a:cubicBezTo>
                    <a:pt x="61" y="0"/>
                    <a:pt x="60" y="1"/>
                    <a:pt x="59" y="2"/>
                  </a:cubicBezTo>
                  <a:cubicBezTo>
                    <a:pt x="58" y="2"/>
                    <a:pt x="59" y="3"/>
                    <a:pt x="58" y="3"/>
                  </a:cubicBezTo>
                  <a:cubicBezTo>
                    <a:pt x="57" y="3"/>
                    <a:pt x="56" y="3"/>
                    <a:pt x="55" y="4"/>
                  </a:cubicBezTo>
                  <a:cubicBezTo>
                    <a:pt x="54" y="4"/>
                    <a:pt x="51" y="4"/>
                    <a:pt x="50" y="5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7"/>
                    <a:pt x="46" y="6"/>
                    <a:pt x="45" y="7"/>
                  </a:cubicBezTo>
                  <a:cubicBezTo>
                    <a:pt x="44" y="7"/>
                    <a:pt x="44" y="7"/>
                    <a:pt x="43" y="8"/>
                  </a:cubicBezTo>
                  <a:cubicBezTo>
                    <a:pt x="42" y="7"/>
                    <a:pt x="40" y="7"/>
                    <a:pt x="39" y="7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40" y="9"/>
                    <a:pt x="40" y="9"/>
                    <a:pt x="41" y="9"/>
                  </a:cubicBezTo>
                  <a:cubicBezTo>
                    <a:pt x="38" y="10"/>
                    <a:pt x="41" y="10"/>
                    <a:pt x="42" y="11"/>
                  </a:cubicBezTo>
                  <a:cubicBezTo>
                    <a:pt x="41" y="12"/>
                    <a:pt x="39" y="11"/>
                    <a:pt x="38" y="13"/>
                  </a:cubicBezTo>
                  <a:cubicBezTo>
                    <a:pt x="38" y="13"/>
                    <a:pt x="39" y="14"/>
                    <a:pt x="39" y="15"/>
                  </a:cubicBezTo>
                  <a:cubicBezTo>
                    <a:pt x="39" y="15"/>
                    <a:pt x="37" y="16"/>
                    <a:pt x="37" y="16"/>
                  </a:cubicBezTo>
                  <a:cubicBezTo>
                    <a:pt x="37" y="17"/>
                    <a:pt x="39" y="19"/>
                    <a:pt x="41" y="19"/>
                  </a:cubicBezTo>
                  <a:cubicBezTo>
                    <a:pt x="41" y="20"/>
                    <a:pt x="39" y="23"/>
                    <a:pt x="38" y="21"/>
                  </a:cubicBezTo>
                  <a:cubicBezTo>
                    <a:pt x="36" y="21"/>
                    <a:pt x="36" y="23"/>
                    <a:pt x="35" y="22"/>
                  </a:cubicBezTo>
                  <a:cubicBezTo>
                    <a:pt x="33" y="22"/>
                    <a:pt x="33" y="20"/>
                    <a:pt x="32" y="20"/>
                  </a:cubicBezTo>
                  <a:cubicBezTo>
                    <a:pt x="31" y="19"/>
                    <a:pt x="30" y="21"/>
                    <a:pt x="30" y="21"/>
                  </a:cubicBezTo>
                  <a:cubicBezTo>
                    <a:pt x="30" y="21"/>
                    <a:pt x="28" y="19"/>
                    <a:pt x="28" y="20"/>
                  </a:cubicBezTo>
                  <a:cubicBezTo>
                    <a:pt x="28" y="21"/>
                    <a:pt x="25" y="22"/>
                    <a:pt x="24" y="21"/>
                  </a:cubicBezTo>
                  <a:cubicBezTo>
                    <a:pt x="23" y="21"/>
                    <a:pt x="22" y="19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0"/>
                    <a:pt x="20" y="18"/>
                    <a:pt x="18" y="18"/>
                  </a:cubicBezTo>
                  <a:cubicBezTo>
                    <a:pt x="16" y="18"/>
                    <a:pt x="15" y="16"/>
                    <a:pt x="14" y="18"/>
                  </a:cubicBezTo>
                  <a:cubicBezTo>
                    <a:pt x="13" y="17"/>
                    <a:pt x="12" y="17"/>
                    <a:pt x="11" y="19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8" y="21"/>
                    <a:pt x="7" y="22"/>
                    <a:pt x="6" y="22"/>
                  </a:cubicBezTo>
                  <a:cubicBezTo>
                    <a:pt x="7" y="23"/>
                    <a:pt x="7" y="24"/>
                    <a:pt x="6" y="25"/>
                  </a:cubicBezTo>
                  <a:cubicBezTo>
                    <a:pt x="5" y="26"/>
                    <a:pt x="4" y="23"/>
                    <a:pt x="3" y="22"/>
                  </a:cubicBezTo>
                  <a:cubicBezTo>
                    <a:pt x="3" y="24"/>
                    <a:pt x="2" y="24"/>
                    <a:pt x="2" y="25"/>
                  </a:cubicBezTo>
                  <a:cubicBezTo>
                    <a:pt x="2" y="26"/>
                    <a:pt x="2" y="28"/>
                    <a:pt x="2" y="28"/>
                  </a:cubicBezTo>
                  <a:cubicBezTo>
                    <a:pt x="1" y="29"/>
                    <a:pt x="0" y="31"/>
                    <a:pt x="2" y="31"/>
                  </a:cubicBezTo>
                  <a:cubicBezTo>
                    <a:pt x="2" y="31"/>
                    <a:pt x="2" y="33"/>
                    <a:pt x="3" y="33"/>
                  </a:cubicBezTo>
                  <a:cubicBezTo>
                    <a:pt x="5" y="31"/>
                    <a:pt x="7" y="36"/>
                    <a:pt x="7" y="37"/>
                  </a:cubicBezTo>
                  <a:cubicBezTo>
                    <a:pt x="5" y="37"/>
                    <a:pt x="5" y="38"/>
                    <a:pt x="8" y="38"/>
                  </a:cubicBezTo>
                  <a:cubicBezTo>
                    <a:pt x="10" y="37"/>
                    <a:pt x="12" y="35"/>
                    <a:pt x="13" y="36"/>
                  </a:cubicBezTo>
                  <a:cubicBezTo>
                    <a:pt x="15" y="37"/>
                    <a:pt x="17" y="35"/>
                    <a:pt x="18" y="37"/>
                  </a:cubicBezTo>
                  <a:cubicBezTo>
                    <a:pt x="19" y="39"/>
                    <a:pt x="22" y="41"/>
                    <a:pt x="22" y="43"/>
                  </a:cubicBezTo>
                  <a:cubicBezTo>
                    <a:pt x="22" y="42"/>
                    <a:pt x="22" y="44"/>
                    <a:pt x="22" y="44"/>
                  </a:cubicBezTo>
                  <a:cubicBezTo>
                    <a:pt x="21" y="43"/>
                    <a:pt x="10" y="42"/>
                    <a:pt x="14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6"/>
                    <a:pt x="12" y="47"/>
                    <a:pt x="12" y="48"/>
                  </a:cubicBezTo>
                  <a:cubicBezTo>
                    <a:pt x="13" y="49"/>
                    <a:pt x="13" y="50"/>
                    <a:pt x="13" y="51"/>
                  </a:cubicBezTo>
                  <a:cubicBezTo>
                    <a:pt x="16" y="54"/>
                    <a:pt x="17" y="51"/>
                    <a:pt x="1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4" name="Freeform 713"/>
            <p:cNvSpPr>
              <a:spLocks noEditPoints="1"/>
            </p:cNvSpPr>
            <p:nvPr/>
          </p:nvSpPr>
          <p:spPr bwMode="auto">
            <a:xfrm>
              <a:off x="7028921" y="2491823"/>
              <a:ext cx="1099055" cy="596386"/>
            </a:xfrm>
            <a:custGeom>
              <a:avLst/>
              <a:gdLst>
                <a:gd name="T0" fmla="*/ 54 w 109"/>
                <a:gd name="T1" fmla="*/ 56 h 59"/>
                <a:gd name="T2" fmla="*/ 48 w 109"/>
                <a:gd name="T3" fmla="*/ 49 h 59"/>
                <a:gd name="T4" fmla="*/ 29 w 109"/>
                <a:gd name="T5" fmla="*/ 43 h 59"/>
                <a:gd name="T6" fmla="*/ 22 w 109"/>
                <a:gd name="T7" fmla="*/ 55 h 59"/>
                <a:gd name="T8" fmla="*/ 13 w 109"/>
                <a:gd name="T9" fmla="*/ 51 h 59"/>
                <a:gd name="T10" fmla="*/ 12 w 109"/>
                <a:gd name="T11" fmla="*/ 44 h 59"/>
                <a:gd name="T12" fmla="*/ 13 w 109"/>
                <a:gd name="T13" fmla="*/ 37 h 59"/>
                <a:gd name="T14" fmla="*/ 4 w 109"/>
                <a:gd name="T15" fmla="*/ 34 h 59"/>
                <a:gd name="T16" fmla="*/ 1 w 109"/>
                <a:gd name="T17" fmla="*/ 27 h 59"/>
                <a:gd name="T18" fmla="*/ 6 w 109"/>
                <a:gd name="T19" fmla="*/ 24 h 59"/>
                <a:gd name="T20" fmla="*/ 10 w 109"/>
                <a:gd name="T21" fmla="*/ 18 h 59"/>
                <a:gd name="T22" fmla="*/ 22 w 109"/>
                <a:gd name="T23" fmla="*/ 20 h 59"/>
                <a:gd name="T24" fmla="*/ 30 w 109"/>
                <a:gd name="T25" fmla="*/ 20 h 59"/>
                <a:gd name="T26" fmla="*/ 35 w 109"/>
                <a:gd name="T27" fmla="*/ 21 h 59"/>
                <a:gd name="T28" fmla="*/ 37 w 109"/>
                <a:gd name="T29" fmla="*/ 15 h 59"/>
                <a:gd name="T30" fmla="*/ 39 w 109"/>
                <a:gd name="T31" fmla="*/ 10 h 59"/>
                <a:gd name="T32" fmla="*/ 43 w 109"/>
                <a:gd name="T33" fmla="*/ 7 h 59"/>
                <a:gd name="T34" fmla="*/ 55 w 109"/>
                <a:gd name="T35" fmla="*/ 3 h 59"/>
                <a:gd name="T36" fmla="*/ 67 w 109"/>
                <a:gd name="T37" fmla="*/ 6 h 59"/>
                <a:gd name="T38" fmla="*/ 72 w 109"/>
                <a:gd name="T39" fmla="*/ 6 h 59"/>
                <a:gd name="T40" fmla="*/ 81 w 109"/>
                <a:gd name="T41" fmla="*/ 5 h 59"/>
                <a:gd name="T42" fmla="*/ 90 w 109"/>
                <a:gd name="T43" fmla="*/ 20 h 59"/>
                <a:gd name="T44" fmla="*/ 101 w 109"/>
                <a:gd name="T45" fmla="*/ 22 h 59"/>
                <a:gd name="T46" fmla="*/ 109 w 109"/>
                <a:gd name="T47" fmla="*/ 27 h 59"/>
                <a:gd name="T48" fmla="*/ 101 w 109"/>
                <a:gd name="T49" fmla="*/ 37 h 59"/>
                <a:gd name="T50" fmla="*/ 96 w 109"/>
                <a:gd name="T51" fmla="*/ 41 h 59"/>
                <a:gd name="T52" fmla="*/ 85 w 109"/>
                <a:gd name="T53" fmla="*/ 52 h 59"/>
                <a:gd name="T54" fmla="*/ 72 w 109"/>
                <a:gd name="T55" fmla="*/ 54 h 59"/>
                <a:gd name="T56" fmla="*/ 64 w 109"/>
                <a:gd name="T57" fmla="*/ 55 h 59"/>
                <a:gd name="T58" fmla="*/ 59 w 109"/>
                <a:gd name="T59" fmla="*/ 57 h 59"/>
                <a:gd name="T60" fmla="*/ 66 w 109"/>
                <a:gd name="T61" fmla="*/ 52 h 59"/>
                <a:gd name="T62" fmla="*/ 80 w 109"/>
                <a:gd name="T63" fmla="*/ 51 h 59"/>
                <a:gd name="T64" fmla="*/ 94 w 109"/>
                <a:gd name="T65" fmla="*/ 43 h 59"/>
                <a:gd name="T66" fmla="*/ 99 w 109"/>
                <a:gd name="T67" fmla="*/ 35 h 59"/>
                <a:gd name="T68" fmla="*/ 106 w 109"/>
                <a:gd name="T69" fmla="*/ 31 h 59"/>
                <a:gd name="T70" fmla="*/ 106 w 109"/>
                <a:gd name="T71" fmla="*/ 27 h 59"/>
                <a:gd name="T72" fmla="*/ 95 w 109"/>
                <a:gd name="T73" fmla="*/ 22 h 59"/>
                <a:gd name="T74" fmla="*/ 89 w 109"/>
                <a:gd name="T75" fmla="*/ 21 h 59"/>
                <a:gd name="T76" fmla="*/ 75 w 109"/>
                <a:gd name="T77" fmla="*/ 10 h 59"/>
                <a:gd name="T78" fmla="*/ 71 w 109"/>
                <a:gd name="T79" fmla="*/ 8 h 59"/>
                <a:gd name="T80" fmla="*/ 66 w 109"/>
                <a:gd name="T81" fmla="*/ 6 h 59"/>
                <a:gd name="T82" fmla="*/ 62 w 109"/>
                <a:gd name="T83" fmla="*/ 2 h 59"/>
                <a:gd name="T84" fmla="*/ 47 w 109"/>
                <a:gd name="T85" fmla="*/ 7 h 59"/>
                <a:gd name="T86" fmla="*/ 41 w 109"/>
                <a:gd name="T87" fmla="*/ 8 h 59"/>
                <a:gd name="T88" fmla="*/ 41 w 109"/>
                <a:gd name="T89" fmla="*/ 10 h 59"/>
                <a:gd name="T90" fmla="*/ 40 w 109"/>
                <a:gd name="T91" fmla="*/ 15 h 59"/>
                <a:gd name="T92" fmla="*/ 37 w 109"/>
                <a:gd name="T93" fmla="*/ 22 h 59"/>
                <a:gd name="T94" fmla="*/ 30 w 109"/>
                <a:gd name="T95" fmla="*/ 21 h 59"/>
                <a:gd name="T96" fmla="*/ 23 w 109"/>
                <a:gd name="T97" fmla="*/ 22 h 59"/>
                <a:gd name="T98" fmla="*/ 16 w 109"/>
                <a:gd name="T99" fmla="*/ 18 h 59"/>
                <a:gd name="T100" fmla="*/ 9 w 109"/>
                <a:gd name="T101" fmla="*/ 20 h 59"/>
                <a:gd name="T102" fmla="*/ 2 w 109"/>
                <a:gd name="T103" fmla="*/ 25 h 59"/>
                <a:gd name="T104" fmla="*/ 4 w 109"/>
                <a:gd name="T105" fmla="*/ 32 h 59"/>
                <a:gd name="T106" fmla="*/ 21 w 109"/>
                <a:gd name="T107" fmla="*/ 39 h 59"/>
                <a:gd name="T108" fmla="*/ 16 w 109"/>
                <a:gd name="T109" fmla="*/ 44 h 59"/>
                <a:gd name="T110" fmla="*/ 14 w 109"/>
                <a:gd name="T111" fmla="*/ 50 h 59"/>
                <a:gd name="T112" fmla="*/ 25 w 109"/>
                <a:gd name="T113" fmla="*/ 53 h 59"/>
                <a:gd name="T114" fmla="*/ 41 w 109"/>
                <a:gd name="T115" fmla="*/ 48 h 59"/>
                <a:gd name="T116" fmla="*/ 54 w 109"/>
                <a:gd name="T117" fmla="*/ 52 h 59"/>
                <a:gd name="T118" fmla="*/ 55 w 109"/>
                <a:gd name="T119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" h="59">
                  <a:moveTo>
                    <a:pt x="59" y="59"/>
                  </a:moveTo>
                  <a:cubicBezTo>
                    <a:pt x="59" y="59"/>
                    <a:pt x="58" y="58"/>
                    <a:pt x="57" y="58"/>
                  </a:cubicBezTo>
                  <a:cubicBezTo>
                    <a:pt x="57" y="58"/>
                    <a:pt x="57" y="58"/>
                    <a:pt x="56" y="58"/>
                  </a:cubicBezTo>
                  <a:cubicBezTo>
                    <a:pt x="56" y="58"/>
                    <a:pt x="56" y="58"/>
                    <a:pt x="55" y="58"/>
                  </a:cubicBezTo>
                  <a:cubicBezTo>
                    <a:pt x="54" y="58"/>
                    <a:pt x="54" y="58"/>
                    <a:pt x="54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54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6"/>
                    <a:pt x="52" y="56"/>
                    <a:pt x="52" y="55"/>
                  </a:cubicBezTo>
                  <a:cubicBezTo>
                    <a:pt x="52" y="55"/>
                    <a:pt x="52" y="53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1" y="51"/>
                    <a:pt x="51" y="51"/>
                  </a:cubicBezTo>
                  <a:cubicBezTo>
                    <a:pt x="50" y="50"/>
                    <a:pt x="49" y="49"/>
                    <a:pt x="48" y="49"/>
                  </a:cubicBezTo>
                  <a:cubicBezTo>
                    <a:pt x="48" y="49"/>
                    <a:pt x="47" y="49"/>
                    <a:pt x="47" y="50"/>
                  </a:cubicBezTo>
                  <a:cubicBezTo>
                    <a:pt x="46" y="50"/>
                    <a:pt x="44" y="50"/>
                    <a:pt x="43" y="50"/>
                  </a:cubicBezTo>
                  <a:cubicBezTo>
                    <a:pt x="42" y="50"/>
                    <a:pt x="41" y="50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8" y="46"/>
                    <a:pt x="36" y="45"/>
                    <a:pt x="35" y="43"/>
                  </a:cubicBezTo>
                  <a:cubicBezTo>
                    <a:pt x="33" y="42"/>
                    <a:pt x="32" y="42"/>
                    <a:pt x="30" y="43"/>
                  </a:cubicBezTo>
                  <a:cubicBezTo>
                    <a:pt x="30" y="43"/>
                    <a:pt x="29" y="43"/>
                    <a:pt x="29" y="43"/>
                  </a:cubicBezTo>
                  <a:cubicBezTo>
                    <a:pt x="26" y="44"/>
                    <a:pt x="26" y="44"/>
                    <a:pt x="26" y="47"/>
                  </a:cubicBezTo>
                  <a:cubicBezTo>
                    <a:pt x="26" y="47"/>
                    <a:pt x="26" y="47"/>
                    <a:pt x="26" y="48"/>
                  </a:cubicBezTo>
                  <a:cubicBezTo>
                    <a:pt x="26" y="50"/>
                    <a:pt x="26" y="52"/>
                    <a:pt x="27" y="53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7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5" y="58"/>
                    <a:pt x="22" y="56"/>
                    <a:pt x="22" y="55"/>
                  </a:cubicBezTo>
                  <a:cubicBezTo>
                    <a:pt x="20" y="54"/>
                    <a:pt x="18" y="55"/>
                    <a:pt x="17" y="56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4"/>
                    <a:pt x="16" y="53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3"/>
                    <a:pt x="14" y="53"/>
                    <a:pt x="13" y="51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2" y="49"/>
                    <a:pt x="12" y="48"/>
                    <a:pt x="12" y="48"/>
                  </a:cubicBezTo>
                  <a:cubicBezTo>
                    <a:pt x="12" y="48"/>
                    <a:pt x="11" y="47"/>
                    <a:pt x="10" y="47"/>
                  </a:cubicBezTo>
                  <a:cubicBezTo>
                    <a:pt x="10" y="47"/>
                    <a:pt x="10" y="46"/>
                    <a:pt x="10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4"/>
                    <a:pt x="12" y="44"/>
                  </a:cubicBezTo>
                  <a:cubicBezTo>
                    <a:pt x="13" y="43"/>
                    <a:pt x="14" y="42"/>
                    <a:pt x="16" y="42"/>
                  </a:cubicBezTo>
                  <a:cubicBezTo>
                    <a:pt x="18" y="42"/>
                    <a:pt x="20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2"/>
                    <a:pt x="20" y="41"/>
                    <a:pt x="20" y="40"/>
                  </a:cubicBezTo>
                  <a:cubicBezTo>
                    <a:pt x="19" y="39"/>
                    <a:pt x="18" y="38"/>
                    <a:pt x="18" y="38"/>
                  </a:cubicBezTo>
                  <a:cubicBezTo>
                    <a:pt x="17" y="37"/>
                    <a:pt x="16" y="37"/>
                    <a:pt x="15" y="37"/>
                  </a:cubicBezTo>
                  <a:cubicBezTo>
                    <a:pt x="15" y="37"/>
                    <a:pt x="14" y="37"/>
                    <a:pt x="13" y="37"/>
                  </a:cubicBezTo>
                  <a:cubicBezTo>
                    <a:pt x="12" y="36"/>
                    <a:pt x="11" y="37"/>
                    <a:pt x="10" y="37"/>
                  </a:cubicBezTo>
                  <a:cubicBezTo>
                    <a:pt x="10" y="38"/>
                    <a:pt x="9" y="38"/>
                    <a:pt x="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7"/>
                    <a:pt x="5" y="37"/>
                    <a:pt x="6" y="37"/>
                  </a:cubicBezTo>
                  <a:cubicBezTo>
                    <a:pt x="5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2" y="33"/>
                    <a:pt x="2" y="32"/>
                  </a:cubicBezTo>
                  <a:cubicBezTo>
                    <a:pt x="2" y="32"/>
                    <a:pt x="2" y="32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0" y="29"/>
                    <a:pt x="0" y="29"/>
                    <a:pt x="1" y="28"/>
                  </a:cubicBezTo>
                  <a:cubicBezTo>
                    <a:pt x="1" y="28"/>
                    <a:pt x="1" y="27"/>
                    <a:pt x="1" y="27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2" y="24"/>
                    <a:pt x="2" y="24"/>
                  </a:cubicBezTo>
                  <a:cubicBezTo>
                    <a:pt x="2" y="23"/>
                    <a:pt x="3" y="23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5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8" y="20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cubicBezTo>
                    <a:pt x="11" y="17"/>
                    <a:pt x="13" y="16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20" y="17"/>
                    <a:pt x="21" y="18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0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7" y="20"/>
                    <a:pt x="27" y="20"/>
                  </a:cubicBezTo>
                  <a:cubicBezTo>
                    <a:pt x="27" y="19"/>
                    <a:pt x="28" y="19"/>
                    <a:pt x="28" y="19"/>
                  </a:cubicBezTo>
                  <a:cubicBezTo>
                    <a:pt x="29" y="19"/>
                    <a:pt x="29" y="19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9"/>
                    <a:pt x="31" y="19"/>
                    <a:pt x="32" y="19"/>
                  </a:cubicBezTo>
                  <a:cubicBezTo>
                    <a:pt x="33" y="19"/>
                    <a:pt x="33" y="20"/>
                    <a:pt x="33" y="20"/>
                  </a:cubicBezTo>
                  <a:cubicBezTo>
                    <a:pt x="34" y="21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1"/>
                    <a:pt x="37" y="21"/>
                  </a:cubicBezTo>
                  <a:cubicBezTo>
                    <a:pt x="37" y="21"/>
                    <a:pt x="38" y="21"/>
                    <a:pt x="38" y="21"/>
                  </a:cubicBezTo>
                  <a:cubicBezTo>
                    <a:pt x="39" y="21"/>
                    <a:pt x="40" y="20"/>
                    <a:pt x="40" y="19"/>
                  </a:cubicBezTo>
                  <a:cubicBezTo>
                    <a:pt x="39" y="19"/>
                    <a:pt x="37" y="18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5"/>
                    <a:pt x="37" y="15"/>
                  </a:cubicBezTo>
                  <a:cubicBezTo>
                    <a:pt x="38" y="15"/>
                    <a:pt x="38" y="15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8" y="12"/>
                  </a:cubicBezTo>
                  <a:cubicBezTo>
                    <a:pt x="38" y="11"/>
                    <a:pt x="39" y="11"/>
                    <a:pt x="40" y="11"/>
                  </a:cubicBezTo>
                  <a:cubicBezTo>
                    <a:pt x="40" y="11"/>
                    <a:pt x="39" y="11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8" y="8"/>
                    <a:pt x="38" y="8"/>
                  </a:cubicBezTo>
                  <a:cubicBezTo>
                    <a:pt x="38" y="8"/>
                    <a:pt x="38" y="8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7"/>
                    <a:pt x="40" y="6"/>
                    <a:pt x="41" y="6"/>
                  </a:cubicBezTo>
                  <a:cubicBezTo>
                    <a:pt x="42" y="6"/>
                    <a:pt x="43" y="7"/>
                    <a:pt x="43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6"/>
                    <a:pt x="45" y="6"/>
                    <a:pt x="45" y="6"/>
                  </a:cubicBezTo>
                  <a:cubicBezTo>
                    <a:pt x="46" y="6"/>
                    <a:pt x="46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9" y="5"/>
                    <a:pt x="50" y="5"/>
                  </a:cubicBezTo>
                  <a:cubicBezTo>
                    <a:pt x="50" y="4"/>
                    <a:pt x="52" y="3"/>
                    <a:pt x="54" y="3"/>
                  </a:cubicBezTo>
                  <a:cubicBezTo>
                    <a:pt x="54" y="3"/>
                    <a:pt x="54" y="3"/>
                    <a:pt x="55" y="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2"/>
                    <a:pt x="58" y="1"/>
                    <a:pt x="59" y="1"/>
                  </a:cubicBezTo>
                  <a:cubicBezTo>
                    <a:pt x="59" y="1"/>
                    <a:pt x="59" y="1"/>
                    <a:pt x="60" y="1"/>
                  </a:cubicBezTo>
                  <a:cubicBezTo>
                    <a:pt x="61" y="0"/>
                    <a:pt x="62" y="0"/>
                    <a:pt x="63" y="1"/>
                  </a:cubicBezTo>
                  <a:cubicBezTo>
                    <a:pt x="63" y="1"/>
                    <a:pt x="63" y="1"/>
                    <a:pt x="64" y="1"/>
                  </a:cubicBezTo>
                  <a:cubicBezTo>
                    <a:pt x="65" y="1"/>
                    <a:pt x="66" y="1"/>
                    <a:pt x="66" y="2"/>
                  </a:cubicBezTo>
                  <a:cubicBezTo>
                    <a:pt x="67" y="4"/>
                    <a:pt x="67" y="5"/>
                    <a:pt x="67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8" y="6"/>
                    <a:pt x="68" y="6"/>
                    <a:pt x="68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70" y="6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1" y="7"/>
                    <a:pt x="72" y="7"/>
                    <a:pt x="72" y="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4" y="8"/>
                    <a:pt x="74" y="8"/>
                  </a:cubicBezTo>
                  <a:cubicBezTo>
                    <a:pt x="75" y="7"/>
                    <a:pt x="77" y="6"/>
                    <a:pt x="79" y="6"/>
                  </a:cubicBezTo>
                  <a:cubicBezTo>
                    <a:pt x="80" y="5"/>
                    <a:pt x="80" y="5"/>
                    <a:pt x="81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3" y="9"/>
                    <a:pt x="84" y="10"/>
                    <a:pt x="85" y="11"/>
                  </a:cubicBezTo>
                  <a:cubicBezTo>
                    <a:pt x="86" y="14"/>
                    <a:pt x="88" y="17"/>
                    <a:pt x="90" y="20"/>
                  </a:cubicBezTo>
                  <a:cubicBezTo>
                    <a:pt x="90" y="19"/>
                    <a:pt x="91" y="18"/>
                    <a:pt x="92" y="18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3" y="18"/>
                    <a:pt x="93" y="20"/>
                    <a:pt x="93" y="20"/>
                  </a:cubicBezTo>
                  <a:cubicBezTo>
                    <a:pt x="93" y="20"/>
                    <a:pt x="94" y="21"/>
                    <a:pt x="94" y="21"/>
                  </a:cubicBezTo>
                  <a:cubicBezTo>
                    <a:pt x="95" y="21"/>
                    <a:pt x="95" y="21"/>
                    <a:pt x="96" y="20"/>
                  </a:cubicBezTo>
                  <a:cubicBezTo>
                    <a:pt x="97" y="20"/>
                    <a:pt x="98" y="20"/>
                    <a:pt x="99" y="20"/>
                  </a:cubicBezTo>
                  <a:cubicBezTo>
                    <a:pt x="101" y="20"/>
                    <a:pt x="101" y="21"/>
                    <a:pt x="101" y="22"/>
                  </a:cubicBezTo>
                  <a:cubicBezTo>
                    <a:pt x="101" y="22"/>
                    <a:pt x="101" y="23"/>
                    <a:pt x="101" y="23"/>
                  </a:cubicBezTo>
                  <a:cubicBezTo>
                    <a:pt x="102" y="23"/>
                    <a:pt x="102" y="23"/>
                    <a:pt x="102" y="24"/>
                  </a:cubicBezTo>
                  <a:cubicBezTo>
                    <a:pt x="103" y="24"/>
                    <a:pt x="103" y="24"/>
                    <a:pt x="103" y="25"/>
                  </a:cubicBezTo>
                  <a:cubicBezTo>
                    <a:pt x="104" y="25"/>
                    <a:pt x="105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8" y="25"/>
                    <a:pt x="108" y="26"/>
                    <a:pt x="109" y="27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9"/>
                    <a:pt x="108" y="30"/>
                  </a:cubicBezTo>
                  <a:cubicBezTo>
                    <a:pt x="108" y="31"/>
                    <a:pt x="107" y="31"/>
                    <a:pt x="107" y="31"/>
                  </a:cubicBezTo>
                  <a:cubicBezTo>
                    <a:pt x="107" y="32"/>
                    <a:pt x="106" y="32"/>
                    <a:pt x="106" y="32"/>
                  </a:cubicBezTo>
                  <a:cubicBezTo>
                    <a:pt x="105" y="32"/>
                    <a:pt x="105" y="32"/>
                    <a:pt x="105" y="33"/>
                  </a:cubicBezTo>
                  <a:cubicBezTo>
                    <a:pt x="105" y="33"/>
                    <a:pt x="105" y="34"/>
                    <a:pt x="105" y="34"/>
                  </a:cubicBezTo>
                  <a:cubicBezTo>
                    <a:pt x="105" y="35"/>
                    <a:pt x="105" y="37"/>
                    <a:pt x="104" y="37"/>
                  </a:cubicBezTo>
                  <a:cubicBezTo>
                    <a:pt x="103" y="38"/>
                    <a:pt x="102" y="37"/>
                    <a:pt x="101" y="37"/>
                  </a:cubicBezTo>
                  <a:cubicBezTo>
                    <a:pt x="101" y="37"/>
                    <a:pt x="101" y="37"/>
                    <a:pt x="100" y="37"/>
                  </a:cubicBezTo>
                  <a:cubicBezTo>
                    <a:pt x="100" y="37"/>
                    <a:pt x="99" y="37"/>
                    <a:pt x="99" y="37"/>
                  </a:cubicBezTo>
                  <a:cubicBezTo>
                    <a:pt x="99" y="37"/>
                    <a:pt x="98" y="36"/>
                    <a:pt x="98" y="36"/>
                  </a:cubicBezTo>
                  <a:cubicBezTo>
                    <a:pt x="98" y="36"/>
                    <a:pt x="98" y="36"/>
                    <a:pt x="97" y="38"/>
                  </a:cubicBezTo>
                  <a:cubicBezTo>
                    <a:pt x="97" y="38"/>
                    <a:pt x="97" y="38"/>
                    <a:pt x="97" y="39"/>
                  </a:cubicBezTo>
                  <a:cubicBezTo>
                    <a:pt x="96" y="39"/>
                    <a:pt x="96" y="40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4"/>
                    <a:pt x="94" y="44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2" y="48"/>
                    <a:pt x="91" y="51"/>
                    <a:pt x="91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9" y="54"/>
                    <a:pt x="88" y="54"/>
                    <a:pt x="87" y="53"/>
                  </a:cubicBezTo>
                  <a:cubicBezTo>
                    <a:pt x="87" y="53"/>
                    <a:pt x="86" y="53"/>
                    <a:pt x="85" y="52"/>
                  </a:cubicBezTo>
                  <a:cubicBezTo>
                    <a:pt x="84" y="52"/>
                    <a:pt x="83" y="52"/>
                    <a:pt x="81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79" y="52"/>
                    <a:pt x="78" y="52"/>
                  </a:cubicBezTo>
                  <a:cubicBezTo>
                    <a:pt x="77" y="52"/>
                    <a:pt x="76" y="51"/>
                    <a:pt x="75" y="51"/>
                  </a:cubicBezTo>
                  <a:cubicBezTo>
                    <a:pt x="73" y="51"/>
                    <a:pt x="72" y="52"/>
                    <a:pt x="72" y="53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1" y="54"/>
                    <a:pt x="71" y="54"/>
                    <a:pt x="71" y="53"/>
                  </a:cubicBezTo>
                  <a:cubicBezTo>
                    <a:pt x="70" y="53"/>
                    <a:pt x="69" y="53"/>
                    <a:pt x="68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7" y="53"/>
                    <a:pt x="66" y="53"/>
                    <a:pt x="66" y="53"/>
                  </a:cubicBezTo>
                  <a:cubicBezTo>
                    <a:pt x="66" y="54"/>
                    <a:pt x="65" y="54"/>
                    <a:pt x="65" y="54"/>
                  </a:cubicBezTo>
                  <a:cubicBezTo>
                    <a:pt x="65" y="55"/>
                    <a:pt x="65" y="55"/>
                    <a:pt x="64" y="55"/>
                  </a:cubicBezTo>
                  <a:cubicBezTo>
                    <a:pt x="64" y="55"/>
                    <a:pt x="64" y="56"/>
                    <a:pt x="63" y="56"/>
                  </a:cubicBezTo>
                  <a:cubicBezTo>
                    <a:pt x="63" y="56"/>
                    <a:pt x="62" y="57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8"/>
                    <a:pt x="60" y="59"/>
                    <a:pt x="59" y="59"/>
                  </a:cubicBezTo>
                  <a:close/>
                  <a:moveTo>
                    <a:pt x="57" y="57"/>
                  </a:moveTo>
                  <a:cubicBezTo>
                    <a:pt x="58" y="57"/>
                    <a:pt x="58" y="57"/>
                    <a:pt x="58" y="57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0" y="57"/>
                    <a:pt x="60" y="57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2" y="55"/>
                    <a:pt x="62" y="55"/>
                  </a:cubicBez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4" y="53"/>
                    <a:pt x="65" y="53"/>
                    <a:pt x="65" y="5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2"/>
                    <a:pt x="67" y="51"/>
                    <a:pt x="67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51"/>
                    <a:pt x="70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2" y="51"/>
                    <a:pt x="72" y="50"/>
                    <a:pt x="75" y="50"/>
                  </a:cubicBezTo>
                  <a:cubicBezTo>
                    <a:pt x="76" y="50"/>
                    <a:pt x="77" y="50"/>
                    <a:pt x="78" y="51"/>
                  </a:cubicBezTo>
                  <a:cubicBezTo>
                    <a:pt x="79" y="51"/>
                    <a:pt x="80" y="51"/>
                    <a:pt x="80" y="51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3" y="51"/>
                    <a:pt x="84" y="51"/>
                    <a:pt x="85" y="51"/>
                  </a:cubicBezTo>
                  <a:cubicBezTo>
                    <a:pt x="86" y="51"/>
                    <a:pt x="87" y="52"/>
                    <a:pt x="88" y="52"/>
                  </a:cubicBezTo>
                  <a:cubicBezTo>
                    <a:pt x="89" y="52"/>
                    <a:pt x="89" y="53"/>
                    <a:pt x="90" y="53"/>
                  </a:cubicBezTo>
                  <a:cubicBezTo>
                    <a:pt x="90" y="50"/>
                    <a:pt x="91" y="47"/>
                    <a:pt x="89" y="45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4" y="43"/>
                    <a:pt x="95" y="43"/>
                    <a:pt x="95" y="43"/>
                  </a:cubicBezTo>
                  <a:cubicBezTo>
                    <a:pt x="95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95" y="39"/>
                    <a:pt x="96" y="38"/>
                  </a:cubicBezTo>
                  <a:cubicBezTo>
                    <a:pt x="96" y="38"/>
                    <a:pt x="96" y="37"/>
                    <a:pt x="96" y="37"/>
                  </a:cubicBezTo>
                  <a:cubicBezTo>
                    <a:pt x="96" y="36"/>
                    <a:pt x="97" y="35"/>
                    <a:pt x="98" y="35"/>
                  </a:cubicBezTo>
                  <a:cubicBezTo>
                    <a:pt x="98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6"/>
                  </a:cubicBezTo>
                  <a:cubicBezTo>
                    <a:pt x="101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5"/>
                    <a:pt x="103" y="34"/>
                  </a:cubicBezTo>
                  <a:cubicBezTo>
                    <a:pt x="103" y="34"/>
                    <a:pt x="103" y="33"/>
                    <a:pt x="104" y="33"/>
                  </a:cubicBezTo>
                  <a:cubicBezTo>
                    <a:pt x="104" y="31"/>
                    <a:pt x="105" y="31"/>
                    <a:pt x="106" y="31"/>
                  </a:cubicBezTo>
                  <a:cubicBezTo>
                    <a:pt x="106" y="31"/>
                    <a:pt x="106" y="31"/>
                    <a:pt x="106" y="30"/>
                  </a:cubicBezTo>
                  <a:cubicBezTo>
                    <a:pt x="106" y="30"/>
                    <a:pt x="107" y="30"/>
                    <a:pt x="107" y="30"/>
                  </a:cubicBezTo>
                  <a:cubicBezTo>
                    <a:pt x="107" y="29"/>
                    <a:pt x="108" y="28"/>
                    <a:pt x="108" y="28"/>
                  </a:cubicBezTo>
                  <a:cubicBezTo>
                    <a:pt x="108" y="28"/>
                    <a:pt x="108" y="28"/>
                    <a:pt x="108" y="27"/>
                  </a:cubicBezTo>
                  <a:cubicBezTo>
                    <a:pt x="107" y="27"/>
                    <a:pt x="107" y="27"/>
                    <a:pt x="107" y="26"/>
                  </a:cubicBezTo>
                  <a:cubicBezTo>
                    <a:pt x="107" y="26"/>
                    <a:pt x="107" y="26"/>
                    <a:pt x="107" y="27"/>
                  </a:cubicBezTo>
                  <a:cubicBezTo>
                    <a:pt x="107" y="27"/>
                    <a:pt x="106" y="27"/>
                    <a:pt x="106" y="27"/>
                  </a:cubicBezTo>
                  <a:cubicBezTo>
                    <a:pt x="104" y="27"/>
                    <a:pt x="103" y="26"/>
                    <a:pt x="102" y="25"/>
                  </a:cubicBezTo>
                  <a:cubicBezTo>
                    <a:pt x="102" y="25"/>
                    <a:pt x="102" y="25"/>
                    <a:pt x="101" y="25"/>
                  </a:cubicBezTo>
                  <a:cubicBezTo>
                    <a:pt x="101" y="24"/>
                    <a:pt x="101" y="24"/>
                    <a:pt x="100" y="24"/>
                  </a:cubicBezTo>
                  <a:cubicBezTo>
                    <a:pt x="100" y="23"/>
                    <a:pt x="100" y="23"/>
                    <a:pt x="100" y="22"/>
                  </a:cubicBezTo>
                  <a:cubicBezTo>
                    <a:pt x="100" y="22"/>
                    <a:pt x="100" y="21"/>
                    <a:pt x="99" y="21"/>
                  </a:cubicBezTo>
                  <a:cubicBezTo>
                    <a:pt x="98" y="21"/>
                    <a:pt x="98" y="21"/>
                    <a:pt x="97" y="22"/>
                  </a:cubicBezTo>
                  <a:cubicBezTo>
                    <a:pt x="96" y="22"/>
                    <a:pt x="95" y="22"/>
                    <a:pt x="95" y="22"/>
                  </a:cubicBezTo>
                  <a:cubicBezTo>
                    <a:pt x="94" y="22"/>
                    <a:pt x="94" y="22"/>
                    <a:pt x="93" y="22"/>
                  </a:cubicBezTo>
                  <a:cubicBezTo>
                    <a:pt x="92" y="22"/>
                    <a:pt x="92" y="21"/>
                    <a:pt x="92" y="20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1" y="20"/>
                    <a:pt x="91" y="20"/>
                    <a:pt x="91" y="21"/>
                  </a:cubicBezTo>
                  <a:cubicBezTo>
                    <a:pt x="91" y="21"/>
                    <a:pt x="91" y="21"/>
                    <a:pt x="90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7" y="18"/>
                    <a:pt x="85" y="15"/>
                    <a:pt x="84" y="11"/>
                  </a:cubicBezTo>
                  <a:cubicBezTo>
                    <a:pt x="83" y="10"/>
                    <a:pt x="82" y="10"/>
                    <a:pt x="81" y="9"/>
                  </a:cubicBezTo>
                  <a:cubicBezTo>
                    <a:pt x="81" y="9"/>
                    <a:pt x="81" y="9"/>
                    <a:pt x="80" y="8"/>
                  </a:cubicBezTo>
                  <a:cubicBezTo>
                    <a:pt x="80" y="8"/>
                    <a:pt x="80" y="7"/>
                    <a:pt x="80" y="7"/>
                  </a:cubicBezTo>
                  <a:cubicBezTo>
                    <a:pt x="80" y="7"/>
                    <a:pt x="79" y="7"/>
                    <a:pt x="79" y="7"/>
                  </a:cubicBezTo>
                  <a:cubicBezTo>
                    <a:pt x="78" y="7"/>
                    <a:pt x="76" y="8"/>
                    <a:pt x="76" y="9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4" y="9"/>
                    <a:pt x="73" y="10"/>
                    <a:pt x="72" y="1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9"/>
                    <a:pt x="71" y="8"/>
                    <a:pt x="72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8" y="7"/>
                    <a:pt x="66" y="7"/>
                    <a:pt x="66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6"/>
                    <a:pt x="65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5" y="6"/>
                  </a:cubicBezTo>
                  <a:cubicBezTo>
                    <a:pt x="65" y="6"/>
                    <a:pt x="65" y="5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65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2" y="2"/>
                  </a:cubicBezTo>
                  <a:cubicBezTo>
                    <a:pt x="61" y="1"/>
                    <a:pt x="61" y="2"/>
                    <a:pt x="60" y="2"/>
                  </a:cubicBezTo>
                  <a:cubicBezTo>
                    <a:pt x="60" y="2"/>
                    <a:pt x="60" y="2"/>
                    <a:pt x="59" y="2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4" y="4"/>
                    <a:pt x="54" y="4"/>
                  </a:cubicBezTo>
                  <a:cubicBezTo>
                    <a:pt x="53" y="5"/>
                    <a:pt x="51" y="5"/>
                    <a:pt x="51" y="5"/>
                  </a:cubicBezTo>
                  <a:cubicBezTo>
                    <a:pt x="50" y="6"/>
                    <a:pt x="47" y="7"/>
                    <a:pt x="47" y="7"/>
                  </a:cubicBezTo>
                  <a:cubicBezTo>
                    <a:pt x="47" y="7"/>
                    <a:pt x="46" y="7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8"/>
                    <a:pt x="45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2" y="8"/>
                    <a:pt x="41" y="8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10"/>
                    <a:pt x="42" y="10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2" y="12"/>
                    <a:pt x="41" y="12"/>
                    <a:pt x="41" y="12"/>
                  </a:cubicBezTo>
                  <a:cubicBezTo>
                    <a:pt x="40" y="12"/>
                    <a:pt x="39" y="12"/>
                    <a:pt x="39" y="13"/>
                  </a:cubicBezTo>
                  <a:cubicBezTo>
                    <a:pt x="39" y="13"/>
                    <a:pt x="40" y="14"/>
                    <a:pt x="40" y="15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7"/>
                    <a:pt x="40" y="18"/>
                    <a:pt x="41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20"/>
                    <a:pt x="40" y="22"/>
                    <a:pt x="39" y="22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7" y="22"/>
                    <a:pt x="37" y="22"/>
                    <a:pt x="36" y="22"/>
                  </a:cubicBezTo>
                  <a:cubicBezTo>
                    <a:pt x="36" y="23"/>
                    <a:pt x="36" y="23"/>
                    <a:pt x="35" y="23"/>
                  </a:cubicBezTo>
                  <a:cubicBezTo>
                    <a:pt x="35" y="23"/>
                    <a:pt x="35" y="23"/>
                    <a:pt x="35" y="22"/>
                  </a:cubicBezTo>
                  <a:cubicBezTo>
                    <a:pt x="33" y="23"/>
                    <a:pt x="33" y="22"/>
                    <a:pt x="32" y="21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0" y="21"/>
                    <a:pt x="30" y="21"/>
                  </a:cubicBezTo>
                  <a:cubicBezTo>
                    <a:pt x="30" y="21"/>
                    <a:pt x="29" y="21"/>
                    <a:pt x="29" y="21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8" y="22"/>
                    <a:pt x="25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0" y="19"/>
                    <a:pt x="18" y="19"/>
                  </a:cubicBezTo>
                  <a:cubicBezTo>
                    <a:pt x="17" y="19"/>
                    <a:pt x="17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5" y="18"/>
                    <a:pt x="15" y="1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2" y="18"/>
                    <a:pt x="11" y="19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8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8" y="24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4" y="25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3" y="25"/>
                    <a:pt x="2" y="25"/>
                  </a:cubicBezTo>
                  <a:cubicBezTo>
                    <a:pt x="2" y="26"/>
                    <a:pt x="2" y="26"/>
                    <a:pt x="2" y="27"/>
                  </a:cubicBezTo>
                  <a:cubicBezTo>
                    <a:pt x="3" y="28"/>
                    <a:pt x="3" y="28"/>
                    <a:pt x="2" y="29"/>
                  </a:cubicBezTo>
                  <a:cubicBezTo>
                    <a:pt x="2" y="29"/>
                    <a:pt x="1" y="30"/>
                    <a:pt x="1" y="30"/>
                  </a:cubicBezTo>
                  <a:cubicBezTo>
                    <a:pt x="1" y="30"/>
                    <a:pt x="2" y="30"/>
                    <a:pt x="2" y="30"/>
                  </a:cubicBezTo>
                  <a:cubicBezTo>
                    <a:pt x="3" y="31"/>
                    <a:pt x="3" y="31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6" y="32"/>
                    <a:pt x="8" y="37"/>
                  </a:cubicBezTo>
                  <a:cubicBezTo>
                    <a:pt x="8" y="37"/>
                    <a:pt x="9" y="36"/>
                    <a:pt x="10" y="36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5"/>
                    <a:pt x="18" y="35"/>
                    <a:pt x="19" y="37"/>
                  </a:cubicBezTo>
                  <a:cubicBezTo>
                    <a:pt x="19" y="38"/>
                    <a:pt x="20" y="38"/>
                    <a:pt x="21" y="39"/>
                  </a:cubicBezTo>
                  <a:cubicBezTo>
                    <a:pt x="21" y="40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8" y="44"/>
                    <a:pt x="16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7"/>
                    <a:pt x="13" y="47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50"/>
                    <a:pt x="14" y="50"/>
                    <a:pt x="14" y="50"/>
                  </a:cubicBezTo>
                  <a:cubicBezTo>
                    <a:pt x="15" y="51"/>
                    <a:pt x="15" y="52"/>
                    <a:pt x="16" y="52"/>
                  </a:cubicBezTo>
                  <a:cubicBezTo>
                    <a:pt x="17" y="52"/>
                    <a:pt x="17" y="52"/>
                    <a:pt x="17" y="54"/>
                  </a:cubicBezTo>
                  <a:cubicBezTo>
                    <a:pt x="19" y="53"/>
                    <a:pt x="21" y="53"/>
                    <a:pt x="22" y="53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5"/>
                    <a:pt x="24" y="56"/>
                    <a:pt x="25" y="57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0"/>
                    <a:pt x="25" y="48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4"/>
                    <a:pt x="25" y="43"/>
                    <a:pt x="28" y="42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2" y="41"/>
                    <a:pt x="33" y="41"/>
                    <a:pt x="35" y="42"/>
                  </a:cubicBezTo>
                  <a:cubicBezTo>
                    <a:pt x="37" y="44"/>
                    <a:pt x="39" y="45"/>
                    <a:pt x="40" y="47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9"/>
                    <a:pt x="43" y="49"/>
                  </a:cubicBezTo>
                  <a:cubicBezTo>
                    <a:pt x="44" y="49"/>
                    <a:pt x="45" y="48"/>
                    <a:pt x="46" y="48"/>
                  </a:cubicBezTo>
                  <a:cubicBezTo>
                    <a:pt x="47" y="48"/>
                    <a:pt x="48" y="48"/>
                    <a:pt x="48" y="48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0"/>
                    <a:pt x="53" y="51"/>
                    <a:pt x="53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4" y="52"/>
                    <a:pt x="54" y="52"/>
                    <a:pt x="53" y="53"/>
                  </a:cubicBezTo>
                  <a:cubicBezTo>
                    <a:pt x="53" y="53"/>
                    <a:pt x="53" y="54"/>
                    <a:pt x="53" y="5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5"/>
                    <a:pt x="55" y="55"/>
                  </a:cubicBezTo>
                  <a:cubicBezTo>
                    <a:pt x="55" y="55"/>
                    <a:pt x="55" y="56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6" y="57"/>
                    <a:pt x="56" y="57"/>
                  </a:cubicBezTo>
                  <a:cubicBezTo>
                    <a:pt x="57" y="57"/>
                    <a:pt x="57" y="57"/>
                    <a:pt x="5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5" name="Freeform 714"/>
            <p:cNvSpPr/>
            <p:nvPr/>
          </p:nvSpPr>
          <p:spPr bwMode="auto">
            <a:xfrm>
              <a:off x="7633828" y="2990230"/>
              <a:ext cx="302455" cy="149098"/>
            </a:xfrm>
            <a:custGeom>
              <a:avLst/>
              <a:gdLst>
                <a:gd name="T0" fmla="*/ 5 w 30"/>
                <a:gd name="T1" fmla="*/ 12 h 15"/>
                <a:gd name="T2" fmla="*/ 1 w 30"/>
                <a:gd name="T3" fmla="*/ 13 h 15"/>
                <a:gd name="T4" fmla="*/ 5 w 30"/>
                <a:gd name="T5" fmla="*/ 15 h 15"/>
                <a:gd name="T6" fmla="*/ 7 w 30"/>
                <a:gd name="T7" fmla="*/ 14 h 15"/>
                <a:gd name="T8" fmla="*/ 9 w 30"/>
                <a:gd name="T9" fmla="*/ 15 h 15"/>
                <a:gd name="T10" fmla="*/ 12 w 30"/>
                <a:gd name="T11" fmla="*/ 15 h 15"/>
                <a:gd name="T12" fmla="*/ 13 w 30"/>
                <a:gd name="T13" fmla="*/ 13 h 15"/>
                <a:gd name="T14" fmla="*/ 17 w 30"/>
                <a:gd name="T15" fmla="*/ 12 h 15"/>
                <a:gd name="T16" fmla="*/ 19 w 30"/>
                <a:gd name="T17" fmla="*/ 12 h 15"/>
                <a:gd name="T18" fmla="*/ 21 w 30"/>
                <a:gd name="T19" fmla="*/ 10 h 15"/>
                <a:gd name="T20" fmla="*/ 30 w 30"/>
                <a:gd name="T21" fmla="*/ 5 h 15"/>
                <a:gd name="T22" fmla="*/ 26 w 30"/>
                <a:gd name="T23" fmla="*/ 3 h 15"/>
                <a:gd name="T24" fmla="*/ 21 w 30"/>
                <a:gd name="T25" fmla="*/ 3 h 15"/>
                <a:gd name="T26" fmla="*/ 12 w 30"/>
                <a:gd name="T27" fmla="*/ 4 h 15"/>
                <a:gd name="T28" fmla="*/ 5 w 30"/>
                <a:gd name="T29" fmla="*/ 5 h 15"/>
                <a:gd name="T30" fmla="*/ 4 w 30"/>
                <a:gd name="T31" fmla="*/ 7 h 15"/>
                <a:gd name="T32" fmla="*/ 7 w 30"/>
                <a:gd name="T33" fmla="*/ 8 h 15"/>
                <a:gd name="T34" fmla="*/ 11 w 30"/>
                <a:gd name="T35" fmla="*/ 10 h 15"/>
                <a:gd name="T36" fmla="*/ 5 w 30"/>
                <a:gd name="T3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15">
                  <a:moveTo>
                    <a:pt x="5" y="12"/>
                  </a:moveTo>
                  <a:cubicBezTo>
                    <a:pt x="4" y="13"/>
                    <a:pt x="2" y="12"/>
                    <a:pt x="1" y="13"/>
                  </a:cubicBezTo>
                  <a:cubicBezTo>
                    <a:pt x="0" y="14"/>
                    <a:pt x="5" y="15"/>
                    <a:pt x="5" y="15"/>
                  </a:cubicBezTo>
                  <a:cubicBezTo>
                    <a:pt x="6" y="15"/>
                    <a:pt x="6" y="14"/>
                    <a:pt x="7" y="14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5"/>
                  </a:cubicBezTo>
                  <a:cubicBezTo>
                    <a:pt x="14" y="15"/>
                    <a:pt x="12" y="14"/>
                    <a:pt x="13" y="13"/>
                  </a:cubicBezTo>
                  <a:cubicBezTo>
                    <a:pt x="14" y="12"/>
                    <a:pt x="16" y="11"/>
                    <a:pt x="17" y="12"/>
                  </a:cubicBezTo>
                  <a:cubicBezTo>
                    <a:pt x="17" y="12"/>
                    <a:pt x="19" y="12"/>
                    <a:pt x="19" y="12"/>
                  </a:cubicBezTo>
                  <a:cubicBezTo>
                    <a:pt x="20" y="12"/>
                    <a:pt x="20" y="10"/>
                    <a:pt x="21" y="10"/>
                  </a:cubicBezTo>
                  <a:cubicBezTo>
                    <a:pt x="24" y="10"/>
                    <a:pt x="30" y="7"/>
                    <a:pt x="30" y="5"/>
                  </a:cubicBezTo>
                  <a:cubicBezTo>
                    <a:pt x="28" y="4"/>
                    <a:pt x="28" y="3"/>
                    <a:pt x="26" y="3"/>
                  </a:cubicBezTo>
                  <a:cubicBezTo>
                    <a:pt x="24" y="3"/>
                    <a:pt x="22" y="3"/>
                    <a:pt x="21" y="3"/>
                  </a:cubicBezTo>
                  <a:cubicBezTo>
                    <a:pt x="18" y="3"/>
                    <a:pt x="12" y="0"/>
                    <a:pt x="12" y="4"/>
                  </a:cubicBezTo>
                  <a:cubicBezTo>
                    <a:pt x="10" y="3"/>
                    <a:pt x="6" y="1"/>
                    <a:pt x="5" y="5"/>
                  </a:cubicBezTo>
                  <a:cubicBezTo>
                    <a:pt x="8" y="5"/>
                    <a:pt x="4" y="6"/>
                    <a:pt x="4" y="7"/>
                  </a:cubicBezTo>
                  <a:cubicBezTo>
                    <a:pt x="4" y="8"/>
                    <a:pt x="7" y="10"/>
                    <a:pt x="7" y="8"/>
                  </a:cubicBezTo>
                  <a:cubicBezTo>
                    <a:pt x="8" y="9"/>
                    <a:pt x="10" y="9"/>
                    <a:pt x="11" y="10"/>
                  </a:cubicBezTo>
                  <a:cubicBezTo>
                    <a:pt x="9" y="11"/>
                    <a:pt x="8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6" name="Freeform 715"/>
            <p:cNvSpPr>
              <a:spLocks noEditPoints="1"/>
            </p:cNvSpPr>
            <p:nvPr/>
          </p:nvSpPr>
          <p:spPr bwMode="auto">
            <a:xfrm>
              <a:off x="7633828" y="2998750"/>
              <a:ext cx="315233" cy="153356"/>
            </a:xfrm>
            <a:custGeom>
              <a:avLst/>
              <a:gdLst>
                <a:gd name="T0" fmla="*/ 9 w 31"/>
                <a:gd name="T1" fmla="*/ 15 h 15"/>
                <a:gd name="T2" fmla="*/ 7 w 31"/>
                <a:gd name="T3" fmla="*/ 14 h 15"/>
                <a:gd name="T4" fmla="*/ 5 w 31"/>
                <a:gd name="T5" fmla="*/ 14 h 15"/>
                <a:gd name="T6" fmla="*/ 0 w 31"/>
                <a:gd name="T7" fmla="*/ 13 h 15"/>
                <a:gd name="T8" fmla="*/ 2 w 31"/>
                <a:gd name="T9" fmla="*/ 11 h 15"/>
                <a:gd name="T10" fmla="*/ 5 w 31"/>
                <a:gd name="T11" fmla="*/ 10 h 15"/>
                <a:gd name="T12" fmla="*/ 5 w 31"/>
                <a:gd name="T13" fmla="*/ 10 h 15"/>
                <a:gd name="T14" fmla="*/ 7 w 31"/>
                <a:gd name="T15" fmla="*/ 8 h 15"/>
                <a:gd name="T16" fmla="*/ 3 w 31"/>
                <a:gd name="T17" fmla="*/ 6 h 15"/>
                <a:gd name="T18" fmla="*/ 5 w 31"/>
                <a:gd name="T19" fmla="*/ 4 h 15"/>
                <a:gd name="T20" fmla="*/ 5 w 31"/>
                <a:gd name="T21" fmla="*/ 4 h 15"/>
                <a:gd name="T22" fmla="*/ 11 w 31"/>
                <a:gd name="T23" fmla="*/ 2 h 15"/>
                <a:gd name="T24" fmla="*/ 18 w 31"/>
                <a:gd name="T25" fmla="*/ 1 h 15"/>
                <a:gd name="T26" fmla="*/ 21 w 31"/>
                <a:gd name="T27" fmla="*/ 1 h 15"/>
                <a:gd name="T28" fmla="*/ 28 w 31"/>
                <a:gd name="T29" fmla="*/ 2 h 15"/>
                <a:gd name="T30" fmla="*/ 31 w 31"/>
                <a:gd name="T31" fmla="*/ 3 h 15"/>
                <a:gd name="T32" fmla="*/ 21 w 31"/>
                <a:gd name="T33" fmla="*/ 10 h 15"/>
                <a:gd name="T34" fmla="*/ 20 w 31"/>
                <a:gd name="T35" fmla="*/ 11 h 15"/>
                <a:gd name="T36" fmla="*/ 17 w 31"/>
                <a:gd name="T37" fmla="*/ 11 h 15"/>
                <a:gd name="T38" fmla="*/ 14 w 31"/>
                <a:gd name="T39" fmla="*/ 13 h 15"/>
                <a:gd name="T40" fmla="*/ 13 w 31"/>
                <a:gd name="T41" fmla="*/ 14 h 15"/>
                <a:gd name="T42" fmla="*/ 11 w 31"/>
                <a:gd name="T43" fmla="*/ 15 h 15"/>
                <a:gd name="T44" fmla="*/ 7 w 31"/>
                <a:gd name="T45" fmla="*/ 13 h 15"/>
                <a:gd name="T46" fmla="*/ 8 w 31"/>
                <a:gd name="T47" fmla="*/ 13 h 15"/>
                <a:gd name="T48" fmla="*/ 11 w 31"/>
                <a:gd name="T49" fmla="*/ 13 h 15"/>
                <a:gd name="T50" fmla="*/ 12 w 31"/>
                <a:gd name="T51" fmla="*/ 13 h 15"/>
                <a:gd name="T52" fmla="*/ 17 w 31"/>
                <a:gd name="T53" fmla="*/ 10 h 15"/>
                <a:gd name="T54" fmla="*/ 18 w 31"/>
                <a:gd name="T55" fmla="*/ 10 h 15"/>
                <a:gd name="T56" fmla="*/ 20 w 31"/>
                <a:gd name="T57" fmla="*/ 10 h 15"/>
                <a:gd name="T58" fmla="*/ 29 w 31"/>
                <a:gd name="T59" fmla="*/ 4 h 15"/>
                <a:gd name="T60" fmla="*/ 26 w 31"/>
                <a:gd name="T61" fmla="*/ 3 h 15"/>
                <a:gd name="T62" fmla="*/ 21 w 31"/>
                <a:gd name="T63" fmla="*/ 2 h 15"/>
                <a:gd name="T64" fmla="*/ 18 w 31"/>
                <a:gd name="T65" fmla="*/ 2 h 15"/>
                <a:gd name="T66" fmla="*/ 12 w 31"/>
                <a:gd name="T67" fmla="*/ 3 h 15"/>
                <a:gd name="T68" fmla="*/ 12 w 31"/>
                <a:gd name="T69" fmla="*/ 4 h 15"/>
                <a:gd name="T70" fmla="*/ 7 w 31"/>
                <a:gd name="T71" fmla="*/ 2 h 15"/>
                <a:gd name="T72" fmla="*/ 7 w 31"/>
                <a:gd name="T73" fmla="*/ 4 h 15"/>
                <a:gd name="T74" fmla="*/ 4 w 31"/>
                <a:gd name="T75" fmla="*/ 6 h 15"/>
                <a:gd name="T76" fmla="*/ 7 w 31"/>
                <a:gd name="T77" fmla="*/ 6 h 15"/>
                <a:gd name="T78" fmla="*/ 8 w 31"/>
                <a:gd name="T79" fmla="*/ 6 h 15"/>
                <a:gd name="T80" fmla="*/ 13 w 31"/>
                <a:gd name="T81" fmla="*/ 9 h 15"/>
                <a:gd name="T82" fmla="*/ 6 w 31"/>
                <a:gd name="T83" fmla="*/ 12 h 15"/>
                <a:gd name="T84" fmla="*/ 3 w 31"/>
                <a:gd name="T85" fmla="*/ 12 h 15"/>
                <a:gd name="T86" fmla="*/ 2 w 31"/>
                <a:gd name="T87" fmla="*/ 12 h 15"/>
                <a:gd name="T88" fmla="*/ 5 w 31"/>
                <a:gd name="T89" fmla="*/ 13 h 15"/>
                <a:gd name="T90" fmla="*/ 7 w 31"/>
                <a:gd name="T91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15"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5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1" y="14"/>
                    <a:pt x="0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1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10"/>
                    <a:pt x="8" y="10"/>
                    <a:pt x="10" y="9"/>
                  </a:cubicBezTo>
                  <a:cubicBezTo>
                    <a:pt x="9" y="9"/>
                    <a:pt x="8" y="8"/>
                    <a:pt x="7" y="8"/>
                  </a:cubicBezTo>
                  <a:cubicBezTo>
                    <a:pt x="7" y="8"/>
                    <a:pt x="7" y="8"/>
                    <a:pt x="6" y="8"/>
                  </a:cubicBezTo>
                  <a:cubicBezTo>
                    <a:pt x="5" y="8"/>
                    <a:pt x="3" y="7"/>
                    <a:pt x="3" y="6"/>
                  </a:cubicBezTo>
                  <a:cubicBezTo>
                    <a:pt x="3" y="5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9" y="1"/>
                    <a:pt x="10" y="2"/>
                    <a:pt x="11" y="2"/>
                  </a:cubicBezTo>
                  <a:cubicBezTo>
                    <a:pt x="12" y="1"/>
                    <a:pt x="12" y="0"/>
                    <a:pt x="15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1"/>
                    <a:pt x="20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1"/>
                    <a:pt x="28" y="2"/>
                    <a:pt x="28" y="2"/>
                  </a:cubicBezTo>
                  <a:cubicBezTo>
                    <a:pt x="29" y="3"/>
                    <a:pt x="29" y="3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7"/>
                    <a:pt x="23" y="9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4" y="12"/>
                    <a:pt x="14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4" y="13"/>
                    <a:pt x="14" y="14"/>
                    <a:pt x="13" y="14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12" y="15"/>
                    <a:pt x="11" y="15"/>
                    <a:pt x="11" y="15"/>
                  </a:cubicBezTo>
                  <a:cubicBezTo>
                    <a:pt x="11" y="15"/>
                    <a:pt x="10" y="15"/>
                    <a:pt x="9" y="15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9" y="14"/>
                    <a:pt x="9" y="14"/>
                  </a:cubicBezTo>
                  <a:cubicBezTo>
                    <a:pt x="9" y="14"/>
                    <a:pt x="10" y="14"/>
                    <a:pt x="11" y="13"/>
                  </a:cubicBezTo>
                  <a:cubicBezTo>
                    <a:pt x="11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3" y="12"/>
                  </a:cubicBezTo>
                  <a:cubicBezTo>
                    <a:pt x="14" y="11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9"/>
                    <a:pt x="20" y="9"/>
                    <a:pt x="21" y="8"/>
                  </a:cubicBezTo>
                  <a:cubicBezTo>
                    <a:pt x="24" y="8"/>
                    <a:pt x="28" y="6"/>
                    <a:pt x="29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4" y="2"/>
                    <a:pt x="23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0" y="3"/>
                    <a:pt x="8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7"/>
                    <a:pt x="7" y="7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8" y="12"/>
                    <a:pt x="6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7595487" y="3071170"/>
              <a:ext cx="200217" cy="161876"/>
            </a:xfrm>
            <a:custGeom>
              <a:avLst/>
              <a:gdLst>
                <a:gd name="T0" fmla="*/ 2 w 20"/>
                <a:gd name="T1" fmla="*/ 15 h 16"/>
                <a:gd name="T2" fmla="*/ 5 w 20"/>
                <a:gd name="T3" fmla="*/ 15 h 16"/>
                <a:gd name="T4" fmla="*/ 5 w 20"/>
                <a:gd name="T5" fmla="*/ 13 h 16"/>
                <a:gd name="T6" fmla="*/ 10 w 20"/>
                <a:gd name="T7" fmla="*/ 11 h 16"/>
                <a:gd name="T8" fmla="*/ 11 w 20"/>
                <a:gd name="T9" fmla="*/ 16 h 16"/>
                <a:gd name="T10" fmla="*/ 20 w 20"/>
                <a:gd name="T11" fmla="*/ 14 h 16"/>
                <a:gd name="T12" fmla="*/ 19 w 20"/>
                <a:gd name="T13" fmla="*/ 14 h 16"/>
                <a:gd name="T14" fmla="*/ 20 w 20"/>
                <a:gd name="T15" fmla="*/ 14 h 16"/>
                <a:gd name="T16" fmla="*/ 19 w 20"/>
                <a:gd name="T17" fmla="*/ 10 h 16"/>
                <a:gd name="T18" fmla="*/ 17 w 20"/>
                <a:gd name="T19" fmla="*/ 7 h 16"/>
                <a:gd name="T20" fmla="*/ 12 w 20"/>
                <a:gd name="T21" fmla="*/ 7 h 16"/>
                <a:gd name="T22" fmla="*/ 11 w 20"/>
                <a:gd name="T23" fmla="*/ 6 h 16"/>
                <a:gd name="T24" fmla="*/ 9 w 20"/>
                <a:gd name="T25" fmla="*/ 6 h 16"/>
                <a:gd name="T26" fmla="*/ 5 w 20"/>
                <a:gd name="T27" fmla="*/ 5 h 16"/>
                <a:gd name="T28" fmla="*/ 9 w 20"/>
                <a:gd name="T29" fmla="*/ 4 h 16"/>
                <a:gd name="T30" fmla="*/ 7 w 20"/>
                <a:gd name="T31" fmla="*/ 2 h 16"/>
                <a:gd name="T32" fmla="*/ 3 w 20"/>
                <a:gd name="T33" fmla="*/ 6 h 16"/>
                <a:gd name="T34" fmla="*/ 0 w 20"/>
                <a:gd name="T35" fmla="*/ 7 h 16"/>
                <a:gd name="T36" fmla="*/ 1 w 20"/>
                <a:gd name="T37" fmla="*/ 8 h 16"/>
                <a:gd name="T38" fmla="*/ 2 w 20"/>
                <a:gd name="T39" fmla="*/ 8 h 16"/>
                <a:gd name="T40" fmla="*/ 2 w 20"/>
                <a:gd name="T41" fmla="*/ 9 h 16"/>
                <a:gd name="T42" fmla="*/ 2 w 20"/>
                <a:gd name="T43" fmla="*/ 13 h 16"/>
                <a:gd name="T44" fmla="*/ 2 w 20"/>
                <a:gd name="T4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16">
                  <a:moveTo>
                    <a:pt x="2" y="15"/>
                  </a:moveTo>
                  <a:cubicBezTo>
                    <a:pt x="3" y="14"/>
                    <a:pt x="4" y="14"/>
                    <a:pt x="5" y="15"/>
                  </a:cubicBezTo>
                  <a:cubicBezTo>
                    <a:pt x="5" y="14"/>
                    <a:pt x="5" y="14"/>
                    <a:pt x="5" y="13"/>
                  </a:cubicBezTo>
                  <a:cubicBezTo>
                    <a:pt x="8" y="15"/>
                    <a:pt x="7" y="9"/>
                    <a:pt x="10" y="11"/>
                  </a:cubicBezTo>
                  <a:cubicBezTo>
                    <a:pt x="11" y="12"/>
                    <a:pt x="10" y="14"/>
                    <a:pt x="11" y="16"/>
                  </a:cubicBezTo>
                  <a:cubicBezTo>
                    <a:pt x="15" y="14"/>
                    <a:pt x="16" y="14"/>
                    <a:pt x="20" y="14"/>
                  </a:cubicBezTo>
                  <a:cubicBezTo>
                    <a:pt x="20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0"/>
                    <a:pt x="19" y="10"/>
                  </a:cubicBezTo>
                  <a:cubicBezTo>
                    <a:pt x="16" y="10"/>
                    <a:pt x="16" y="9"/>
                    <a:pt x="17" y="7"/>
                  </a:cubicBezTo>
                  <a:cubicBezTo>
                    <a:pt x="15" y="7"/>
                    <a:pt x="14" y="7"/>
                    <a:pt x="12" y="7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0" y="6"/>
                    <a:pt x="10" y="7"/>
                    <a:pt x="9" y="6"/>
                  </a:cubicBezTo>
                  <a:cubicBezTo>
                    <a:pt x="8" y="6"/>
                    <a:pt x="4" y="7"/>
                    <a:pt x="5" y="5"/>
                  </a:cubicBezTo>
                  <a:cubicBezTo>
                    <a:pt x="6" y="4"/>
                    <a:pt x="8" y="5"/>
                    <a:pt x="9" y="4"/>
                  </a:cubicBezTo>
                  <a:cubicBezTo>
                    <a:pt x="7" y="4"/>
                    <a:pt x="10" y="0"/>
                    <a:pt x="7" y="2"/>
                  </a:cubicBezTo>
                  <a:cubicBezTo>
                    <a:pt x="6" y="3"/>
                    <a:pt x="4" y="3"/>
                    <a:pt x="3" y="6"/>
                  </a:cubicBezTo>
                  <a:cubicBezTo>
                    <a:pt x="3" y="7"/>
                    <a:pt x="1" y="6"/>
                    <a:pt x="0" y="7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1"/>
                    <a:pt x="3" y="11"/>
                    <a:pt x="2" y="13"/>
                  </a:cubicBezTo>
                  <a:cubicBezTo>
                    <a:pt x="1" y="14"/>
                    <a:pt x="0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8" name="Freeform 717"/>
            <p:cNvSpPr>
              <a:spLocks noEditPoints="1"/>
            </p:cNvSpPr>
            <p:nvPr/>
          </p:nvSpPr>
          <p:spPr bwMode="auto">
            <a:xfrm>
              <a:off x="7582708" y="3079690"/>
              <a:ext cx="225776" cy="161876"/>
            </a:xfrm>
            <a:custGeom>
              <a:avLst/>
              <a:gdLst>
                <a:gd name="T0" fmla="*/ 12 w 22"/>
                <a:gd name="T1" fmla="*/ 16 h 16"/>
                <a:gd name="T2" fmla="*/ 10 w 22"/>
                <a:gd name="T3" fmla="*/ 10 h 16"/>
                <a:gd name="T4" fmla="*/ 10 w 22"/>
                <a:gd name="T5" fmla="*/ 11 h 16"/>
                <a:gd name="T6" fmla="*/ 7 w 22"/>
                <a:gd name="T7" fmla="*/ 13 h 16"/>
                <a:gd name="T8" fmla="*/ 7 w 22"/>
                <a:gd name="T9" fmla="*/ 14 h 16"/>
                <a:gd name="T10" fmla="*/ 6 w 22"/>
                <a:gd name="T11" fmla="*/ 14 h 16"/>
                <a:gd name="T12" fmla="*/ 3 w 22"/>
                <a:gd name="T13" fmla="*/ 15 h 16"/>
                <a:gd name="T14" fmla="*/ 1 w 22"/>
                <a:gd name="T15" fmla="*/ 14 h 16"/>
                <a:gd name="T16" fmla="*/ 2 w 22"/>
                <a:gd name="T17" fmla="*/ 11 h 16"/>
                <a:gd name="T18" fmla="*/ 2 w 22"/>
                <a:gd name="T19" fmla="*/ 8 h 16"/>
                <a:gd name="T20" fmla="*/ 2 w 22"/>
                <a:gd name="T21" fmla="*/ 8 h 16"/>
                <a:gd name="T22" fmla="*/ 1 w 22"/>
                <a:gd name="T23" fmla="*/ 7 h 16"/>
                <a:gd name="T24" fmla="*/ 1 w 22"/>
                <a:gd name="T25" fmla="*/ 5 h 16"/>
                <a:gd name="T26" fmla="*/ 3 w 22"/>
                <a:gd name="T27" fmla="*/ 5 h 16"/>
                <a:gd name="T28" fmla="*/ 7 w 22"/>
                <a:gd name="T29" fmla="*/ 1 h 16"/>
                <a:gd name="T30" fmla="*/ 9 w 22"/>
                <a:gd name="T31" fmla="*/ 0 h 16"/>
                <a:gd name="T32" fmla="*/ 10 w 22"/>
                <a:gd name="T33" fmla="*/ 0 h 16"/>
                <a:gd name="T34" fmla="*/ 10 w 22"/>
                <a:gd name="T35" fmla="*/ 2 h 16"/>
                <a:gd name="T36" fmla="*/ 12 w 22"/>
                <a:gd name="T37" fmla="*/ 2 h 16"/>
                <a:gd name="T38" fmla="*/ 9 w 22"/>
                <a:gd name="T39" fmla="*/ 4 h 16"/>
                <a:gd name="T40" fmla="*/ 7 w 22"/>
                <a:gd name="T41" fmla="*/ 4 h 16"/>
                <a:gd name="T42" fmla="*/ 6 w 22"/>
                <a:gd name="T43" fmla="*/ 4 h 16"/>
                <a:gd name="T44" fmla="*/ 10 w 22"/>
                <a:gd name="T45" fmla="*/ 5 h 16"/>
                <a:gd name="T46" fmla="*/ 11 w 22"/>
                <a:gd name="T47" fmla="*/ 5 h 16"/>
                <a:gd name="T48" fmla="*/ 13 w 22"/>
                <a:gd name="T49" fmla="*/ 6 h 16"/>
                <a:gd name="T50" fmla="*/ 19 w 22"/>
                <a:gd name="T51" fmla="*/ 5 h 16"/>
                <a:gd name="T52" fmla="*/ 18 w 22"/>
                <a:gd name="T53" fmla="*/ 8 h 16"/>
                <a:gd name="T54" fmla="*/ 20 w 22"/>
                <a:gd name="T55" fmla="*/ 9 h 16"/>
                <a:gd name="T56" fmla="*/ 22 w 22"/>
                <a:gd name="T57" fmla="*/ 12 h 16"/>
                <a:gd name="T58" fmla="*/ 22 w 22"/>
                <a:gd name="T59" fmla="*/ 13 h 16"/>
                <a:gd name="T60" fmla="*/ 19 w 22"/>
                <a:gd name="T61" fmla="*/ 14 h 16"/>
                <a:gd name="T62" fmla="*/ 13 w 22"/>
                <a:gd name="T63" fmla="*/ 16 h 16"/>
                <a:gd name="T64" fmla="*/ 10 w 22"/>
                <a:gd name="T65" fmla="*/ 9 h 16"/>
                <a:gd name="T66" fmla="*/ 12 w 22"/>
                <a:gd name="T67" fmla="*/ 12 h 16"/>
                <a:gd name="T68" fmla="*/ 20 w 22"/>
                <a:gd name="T69" fmla="*/ 12 h 16"/>
                <a:gd name="T70" fmla="*/ 19 w 22"/>
                <a:gd name="T71" fmla="*/ 10 h 16"/>
                <a:gd name="T72" fmla="*/ 17 w 22"/>
                <a:gd name="T73" fmla="*/ 6 h 16"/>
                <a:gd name="T74" fmla="*/ 13 w 22"/>
                <a:gd name="T75" fmla="*/ 6 h 16"/>
                <a:gd name="T76" fmla="*/ 12 w 22"/>
                <a:gd name="T77" fmla="*/ 6 h 16"/>
                <a:gd name="T78" fmla="*/ 10 w 22"/>
                <a:gd name="T79" fmla="*/ 6 h 16"/>
                <a:gd name="T80" fmla="*/ 5 w 22"/>
                <a:gd name="T81" fmla="*/ 5 h 16"/>
                <a:gd name="T82" fmla="*/ 5 w 22"/>
                <a:gd name="T83" fmla="*/ 5 h 16"/>
                <a:gd name="T84" fmla="*/ 3 w 22"/>
                <a:gd name="T85" fmla="*/ 6 h 16"/>
                <a:gd name="T86" fmla="*/ 2 w 22"/>
                <a:gd name="T87" fmla="*/ 6 h 16"/>
                <a:gd name="T88" fmla="*/ 3 w 22"/>
                <a:gd name="T89" fmla="*/ 7 h 16"/>
                <a:gd name="T90" fmla="*/ 3 w 22"/>
                <a:gd name="T91" fmla="*/ 8 h 16"/>
                <a:gd name="T92" fmla="*/ 3 w 22"/>
                <a:gd name="T93" fmla="*/ 12 h 16"/>
                <a:gd name="T94" fmla="*/ 2 w 22"/>
                <a:gd name="T95" fmla="*/ 13 h 16"/>
                <a:gd name="T96" fmla="*/ 6 w 22"/>
                <a:gd name="T97" fmla="*/ 13 h 16"/>
                <a:gd name="T98" fmla="*/ 6 w 22"/>
                <a:gd name="T99" fmla="*/ 12 h 16"/>
                <a:gd name="T100" fmla="*/ 7 w 22"/>
                <a:gd name="T101" fmla="*/ 12 h 16"/>
                <a:gd name="T102" fmla="*/ 8 w 22"/>
                <a:gd name="T103" fmla="*/ 11 h 16"/>
                <a:gd name="T104" fmla="*/ 9 w 22"/>
                <a:gd name="T105" fmla="*/ 1 h 16"/>
                <a:gd name="T106" fmla="*/ 8 w 22"/>
                <a:gd name="T107" fmla="*/ 2 h 16"/>
                <a:gd name="T108" fmla="*/ 8 w 22"/>
                <a:gd name="T109" fmla="*/ 3 h 16"/>
                <a:gd name="T110" fmla="*/ 9 w 22"/>
                <a:gd name="T1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16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3"/>
                    <a:pt x="11" y="12"/>
                  </a:cubicBezTo>
                  <a:cubicBezTo>
                    <a:pt x="11" y="11"/>
                    <a:pt x="11" y="11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9" y="12"/>
                    <a:pt x="9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4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1" y="13"/>
                    <a:pt x="1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3"/>
                    <a:pt x="6" y="2"/>
                    <a:pt x="7" y="1"/>
                  </a:cubicBezTo>
                  <a:cubicBezTo>
                    <a:pt x="7" y="1"/>
                    <a:pt x="8" y="1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4"/>
                    <a:pt x="12" y="5"/>
                  </a:cubicBezTo>
                  <a:cubicBezTo>
                    <a:pt x="12" y="5"/>
                    <a:pt x="13" y="5"/>
                    <a:pt x="13" y="6"/>
                  </a:cubicBezTo>
                  <a:cubicBezTo>
                    <a:pt x="14" y="6"/>
                    <a:pt x="16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19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11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7" y="14"/>
                    <a:pt x="16" y="14"/>
                    <a:pt x="13" y="16"/>
                  </a:cubicBezTo>
                  <a:lnTo>
                    <a:pt x="12" y="16"/>
                  </a:lnTo>
                  <a:close/>
                  <a:moveTo>
                    <a:pt x="10" y="9"/>
                  </a:moveTo>
                  <a:cubicBezTo>
                    <a:pt x="10" y="9"/>
                    <a:pt x="11" y="9"/>
                    <a:pt x="11" y="9"/>
                  </a:cubicBezTo>
                  <a:cubicBezTo>
                    <a:pt x="12" y="10"/>
                    <a:pt x="12" y="11"/>
                    <a:pt x="12" y="12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16" y="13"/>
                    <a:pt x="17" y="12"/>
                    <a:pt x="20" y="1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8" y="10"/>
                    <a:pt x="18" y="9"/>
                    <a:pt x="17" y="9"/>
                  </a:cubicBezTo>
                  <a:cubicBezTo>
                    <a:pt x="17" y="8"/>
                    <a:pt x="17" y="8"/>
                    <a:pt x="17" y="6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7" y="6"/>
                    <a:pt x="6" y="6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2" y="13"/>
                    <a:pt x="2" y="13"/>
                  </a:cubicBezTo>
                  <a:cubicBezTo>
                    <a:pt x="2" y="13"/>
                    <a:pt x="2" y="13"/>
                    <a:pt x="3" y="14"/>
                  </a:cubicBezTo>
                  <a:cubicBezTo>
                    <a:pt x="3" y="13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9" y="10"/>
                    <a:pt x="9" y="9"/>
                    <a:pt x="10" y="9"/>
                  </a:cubicBezTo>
                  <a:close/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19" name="Freeform 718"/>
            <p:cNvSpPr/>
            <p:nvPr/>
          </p:nvSpPr>
          <p:spPr bwMode="auto">
            <a:xfrm>
              <a:off x="6291956" y="3007270"/>
              <a:ext cx="59638" cy="123539"/>
            </a:xfrm>
            <a:custGeom>
              <a:avLst/>
              <a:gdLst>
                <a:gd name="T0" fmla="*/ 6 w 6"/>
                <a:gd name="T1" fmla="*/ 8 h 12"/>
                <a:gd name="T2" fmla="*/ 4 w 6"/>
                <a:gd name="T3" fmla="*/ 12 h 12"/>
                <a:gd name="T4" fmla="*/ 1 w 6"/>
                <a:gd name="T5" fmla="*/ 9 h 12"/>
                <a:gd name="T6" fmla="*/ 2 w 6"/>
                <a:gd name="T7" fmla="*/ 2 h 12"/>
                <a:gd name="T8" fmla="*/ 6 w 6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8"/>
                  </a:moveTo>
                  <a:cubicBezTo>
                    <a:pt x="6" y="10"/>
                    <a:pt x="5" y="11"/>
                    <a:pt x="4" y="12"/>
                  </a:cubicBezTo>
                  <a:cubicBezTo>
                    <a:pt x="3" y="11"/>
                    <a:pt x="2" y="10"/>
                    <a:pt x="1" y="9"/>
                  </a:cubicBezTo>
                  <a:cubicBezTo>
                    <a:pt x="3" y="8"/>
                    <a:pt x="0" y="4"/>
                    <a:pt x="2" y="2"/>
                  </a:cubicBezTo>
                  <a:cubicBezTo>
                    <a:pt x="4" y="0"/>
                    <a:pt x="5" y="7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0" name="Freeform 719"/>
            <p:cNvSpPr>
              <a:spLocks noEditPoints="1"/>
            </p:cNvSpPr>
            <p:nvPr/>
          </p:nvSpPr>
          <p:spPr bwMode="auto">
            <a:xfrm>
              <a:off x="6291956" y="3020051"/>
              <a:ext cx="72419" cy="119277"/>
            </a:xfrm>
            <a:custGeom>
              <a:avLst/>
              <a:gdLst>
                <a:gd name="T0" fmla="*/ 4 w 7"/>
                <a:gd name="T1" fmla="*/ 12 h 12"/>
                <a:gd name="T2" fmla="*/ 3 w 7"/>
                <a:gd name="T3" fmla="*/ 12 h 12"/>
                <a:gd name="T4" fmla="*/ 1 w 7"/>
                <a:gd name="T5" fmla="*/ 9 h 12"/>
                <a:gd name="T6" fmla="*/ 0 w 7"/>
                <a:gd name="T7" fmla="*/ 8 h 12"/>
                <a:gd name="T8" fmla="*/ 1 w 7"/>
                <a:gd name="T9" fmla="*/ 8 h 12"/>
                <a:gd name="T10" fmla="*/ 1 w 7"/>
                <a:gd name="T11" fmla="*/ 5 h 12"/>
                <a:gd name="T12" fmla="*/ 1 w 7"/>
                <a:gd name="T13" fmla="*/ 0 h 12"/>
                <a:gd name="T14" fmla="*/ 3 w 7"/>
                <a:gd name="T15" fmla="*/ 0 h 12"/>
                <a:gd name="T16" fmla="*/ 6 w 7"/>
                <a:gd name="T17" fmla="*/ 4 h 12"/>
                <a:gd name="T18" fmla="*/ 6 w 7"/>
                <a:gd name="T19" fmla="*/ 6 h 12"/>
                <a:gd name="T20" fmla="*/ 6 w 7"/>
                <a:gd name="T21" fmla="*/ 7 h 12"/>
                <a:gd name="T22" fmla="*/ 5 w 7"/>
                <a:gd name="T23" fmla="*/ 11 h 12"/>
                <a:gd name="T24" fmla="*/ 4 w 7"/>
                <a:gd name="T25" fmla="*/ 12 h 12"/>
                <a:gd name="T26" fmla="*/ 2 w 7"/>
                <a:gd name="T27" fmla="*/ 8 h 12"/>
                <a:gd name="T28" fmla="*/ 4 w 7"/>
                <a:gd name="T29" fmla="*/ 10 h 12"/>
                <a:gd name="T30" fmla="*/ 4 w 7"/>
                <a:gd name="T31" fmla="*/ 10 h 12"/>
                <a:gd name="T32" fmla="*/ 5 w 7"/>
                <a:gd name="T33" fmla="*/ 7 h 12"/>
                <a:gd name="T34" fmla="*/ 4 w 7"/>
                <a:gd name="T35" fmla="*/ 5 h 12"/>
                <a:gd name="T36" fmla="*/ 3 w 7"/>
                <a:gd name="T37" fmla="*/ 1 h 12"/>
                <a:gd name="T38" fmla="*/ 2 w 7"/>
                <a:gd name="T39" fmla="*/ 1 h 12"/>
                <a:gd name="T40" fmla="*/ 2 w 7"/>
                <a:gd name="T41" fmla="*/ 5 h 12"/>
                <a:gd name="T42" fmla="*/ 2 w 7"/>
                <a:gd name="T4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2">
                  <a:moveTo>
                    <a:pt x="4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2"/>
                    <a:pt x="6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6" y="10"/>
                    <a:pt x="5" y="11"/>
                  </a:cubicBezTo>
                  <a:cubicBezTo>
                    <a:pt x="5" y="11"/>
                    <a:pt x="4" y="11"/>
                    <a:pt x="4" y="12"/>
                  </a:cubicBezTo>
                  <a:close/>
                  <a:moveTo>
                    <a:pt x="2" y="8"/>
                  </a:moveTo>
                  <a:cubicBezTo>
                    <a:pt x="3" y="9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7"/>
                    <a:pt x="5" y="6"/>
                    <a:pt x="4" y="5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2" y="6"/>
                    <a:pt x="3" y="7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1" name="Freeform 720"/>
            <p:cNvSpPr/>
            <p:nvPr/>
          </p:nvSpPr>
          <p:spPr bwMode="auto">
            <a:xfrm>
              <a:off x="6321777" y="3007270"/>
              <a:ext cx="80939" cy="80939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2 h 8"/>
                <a:gd name="T4" fmla="*/ 8 w 8"/>
                <a:gd name="T5" fmla="*/ 6 h 8"/>
                <a:gd name="T6" fmla="*/ 3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0" y="5"/>
                    <a:pt x="3" y="0"/>
                    <a:pt x="6" y="2"/>
                  </a:cubicBezTo>
                  <a:cubicBezTo>
                    <a:pt x="7" y="3"/>
                    <a:pt x="8" y="5"/>
                    <a:pt x="8" y="6"/>
                  </a:cubicBezTo>
                  <a:cubicBezTo>
                    <a:pt x="8" y="7"/>
                    <a:pt x="4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2" name="Freeform 721"/>
            <p:cNvSpPr>
              <a:spLocks noEditPoints="1"/>
            </p:cNvSpPr>
            <p:nvPr/>
          </p:nvSpPr>
          <p:spPr bwMode="auto">
            <a:xfrm>
              <a:off x="6334555" y="3007270"/>
              <a:ext cx="80939" cy="93718"/>
            </a:xfrm>
            <a:custGeom>
              <a:avLst/>
              <a:gdLst>
                <a:gd name="T0" fmla="*/ 2 w 8"/>
                <a:gd name="T1" fmla="*/ 9 h 9"/>
                <a:gd name="T2" fmla="*/ 1 w 8"/>
                <a:gd name="T3" fmla="*/ 8 h 9"/>
                <a:gd name="T4" fmla="*/ 0 w 8"/>
                <a:gd name="T5" fmla="*/ 4 h 9"/>
                <a:gd name="T6" fmla="*/ 6 w 8"/>
                <a:gd name="T7" fmla="*/ 2 h 9"/>
                <a:gd name="T8" fmla="*/ 8 w 8"/>
                <a:gd name="T9" fmla="*/ 6 h 9"/>
                <a:gd name="T10" fmla="*/ 3 w 8"/>
                <a:gd name="T11" fmla="*/ 8 h 9"/>
                <a:gd name="T12" fmla="*/ 2 w 8"/>
                <a:gd name="T13" fmla="*/ 9 h 9"/>
                <a:gd name="T14" fmla="*/ 4 w 8"/>
                <a:gd name="T15" fmla="*/ 2 h 9"/>
                <a:gd name="T16" fmla="*/ 1 w 8"/>
                <a:gd name="T17" fmla="*/ 4 h 9"/>
                <a:gd name="T18" fmla="*/ 2 w 8"/>
                <a:gd name="T19" fmla="*/ 7 h 9"/>
                <a:gd name="T20" fmla="*/ 2 w 8"/>
                <a:gd name="T21" fmla="*/ 7 h 9"/>
                <a:gd name="T22" fmla="*/ 6 w 8"/>
                <a:gd name="T23" fmla="*/ 6 h 9"/>
                <a:gd name="T24" fmla="*/ 5 w 8"/>
                <a:gd name="T25" fmla="*/ 3 h 9"/>
                <a:gd name="T26" fmla="*/ 4 w 8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9">
                  <a:moveTo>
                    <a:pt x="2" y="9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1" y="2"/>
                    <a:pt x="4" y="0"/>
                    <a:pt x="6" y="2"/>
                  </a:cubicBezTo>
                  <a:cubicBezTo>
                    <a:pt x="7" y="2"/>
                    <a:pt x="8" y="6"/>
                    <a:pt x="8" y="6"/>
                  </a:cubicBezTo>
                  <a:cubicBezTo>
                    <a:pt x="8" y="7"/>
                    <a:pt x="6" y="7"/>
                    <a:pt x="3" y="8"/>
                  </a:cubicBezTo>
                  <a:cubicBezTo>
                    <a:pt x="2" y="8"/>
                    <a:pt x="2" y="9"/>
                    <a:pt x="2" y="9"/>
                  </a:cubicBez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6" y="6"/>
                    <a:pt x="6" y="6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6372895" y="2960413"/>
              <a:ext cx="183177" cy="119277"/>
            </a:xfrm>
            <a:custGeom>
              <a:avLst/>
              <a:gdLst>
                <a:gd name="T0" fmla="*/ 18 w 18"/>
                <a:gd name="T1" fmla="*/ 2 h 12"/>
                <a:gd name="T2" fmla="*/ 14 w 18"/>
                <a:gd name="T3" fmla="*/ 1 h 12"/>
                <a:gd name="T4" fmla="*/ 10 w 18"/>
                <a:gd name="T5" fmla="*/ 3 h 12"/>
                <a:gd name="T6" fmla="*/ 3 w 18"/>
                <a:gd name="T7" fmla="*/ 1 h 12"/>
                <a:gd name="T8" fmla="*/ 2 w 18"/>
                <a:gd name="T9" fmla="*/ 5 h 12"/>
                <a:gd name="T10" fmla="*/ 3 w 18"/>
                <a:gd name="T11" fmla="*/ 11 h 12"/>
                <a:gd name="T12" fmla="*/ 7 w 18"/>
                <a:gd name="T13" fmla="*/ 10 h 12"/>
                <a:gd name="T14" fmla="*/ 11 w 18"/>
                <a:gd name="T15" fmla="*/ 11 h 12"/>
                <a:gd name="T16" fmla="*/ 12 w 18"/>
                <a:gd name="T17" fmla="*/ 10 h 12"/>
                <a:gd name="T18" fmla="*/ 16 w 18"/>
                <a:gd name="T19" fmla="*/ 9 h 12"/>
                <a:gd name="T20" fmla="*/ 18 w 18"/>
                <a:gd name="T2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2">
                  <a:moveTo>
                    <a:pt x="18" y="2"/>
                  </a:moveTo>
                  <a:cubicBezTo>
                    <a:pt x="17" y="2"/>
                    <a:pt x="15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2" y="3"/>
                    <a:pt x="3" y="1"/>
                  </a:cubicBezTo>
                  <a:cubicBezTo>
                    <a:pt x="0" y="0"/>
                    <a:pt x="3" y="5"/>
                    <a:pt x="2" y="5"/>
                  </a:cubicBezTo>
                  <a:cubicBezTo>
                    <a:pt x="1" y="8"/>
                    <a:pt x="3" y="8"/>
                    <a:pt x="3" y="11"/>
                  </a:cubicBezTo>
                  <a:cubicBezTo>
                    <a:pt x="4" y="11"/>
                    <a:pt x="6" y="10"/>
                    <a:pt x="7" y="10"/>
                  </a:cubicBezTo>
                  <a:cubicBezTo>
                    <a:pt x="8" y="11"/>
                    <a:pt x="9" y="12"/>
                    <a:pt x="11" y="11"/>
                  </a:cubicBezTo>
                  <a:cubicBezTo>
                    <a:pt x="12" y="11"/>
                    <a:pt x="11" y="10"/>
                    <a:pt x="12" y="10"/>
                  </a:cubicBezTo>
                  <a:cubicBezTo>
                    <a:pt x="14" y="9"/>
                    <a:pt x="15" y="9"/>
                    <a:pt x="16" y="9"/>
                  </a:cubicBezTo>
                  <a:cubicBezTo>
                    <a:pt x="13" y="7"/>
                    <a:pt x="18" y="5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4" name="Freeform 723"/>
            <p:cNvSpPr>
              <a:spLocks noEditPoints="1"/>
            </p:cNvSpPr>
            <p:nvPr/>
          </p:nvSpPr>
          <p:spPr bwMode="auto">
            <a:xfrm>
              <a:off x="6372895" y="2960413"/>
              <a:ext cx="191697" cy="119277"/>
            </a:xfrm>
            <a:custGeom>
              <a:avLst/>
              <a:gdLst>
                <a:gd name="T0" fmla="*/ 2 w 19"/>
                <a:gd name="T1" fmla="*/ 12 h 12"/>
                <a:gd name="T2" fmla="*/ 2 w 19"/>
                <a:gd name="T3" fmla="*/ 11 h 12"/>
                <a:gd name="T4" fmla="*/ 2 w 19"/>
                <a:gd name="T5" fmla="*/ 9 h 12"/>
                <a:gd name="T6" fmla="*/ 2 w 19"/>
                <a:gd name="T7" fmla="*/ 5 h 12"/>
                <a:gd name="T8" fmla="*/ 1 w 19"/>
                <a:gd name="T9" fmla="*/ 4 h 12"/>
                <a:gd name="T10" fmla="*/ 1 w 19"/>
                <a:gd name="T11" fmla="*/ 1 h 12"/>
                <a:gd name="T12" fmla="*/ 3 w 19"/>
                <a:gd name="T13" fmla="*/ 1 h 12"/>
                <a:gd name="T14" fmla="*/ 4 w 19"/>
                <a:gd name="T15" fmla="*/ 1 h 12"/>
                <a:gd name="T16" fmla="*/ 4 w 19"/>
                <a:gd name="T17" fmla="*/ 1 h 12"/>
                <a:gd name="T18" fmla="*/ 8 w 19"/>
                <a:gd name="T19" fmla="*/ 2 h 12"/>
                <a:gd name="T20" fmla="*/ 9 w 19"/>
                <a:gd name="T21" fmla="*/ 2 h 12"/>
                <a:gd name="T22" fmla="*/ 11 w 19"/>
                <a:gd name="T23" fmla="*/ 2 h 12"/>
                <a:gd name="T24" fmla="*/ 14 w 19"/>
                <a:gd name="T25" fmla="*/ 1 h 12"/>
                <a:gd name="T26" fmla="*/ 17 w 19"/>
                <a:gd name="T27" fmla="*/ 1 h 12"/>
                <a:gd name="T28" fmla="*/ 18 w 19"/>
                <a:gd name="T29" fmla="*/ 2 h 12"/>
                <a:gd name="T30" fmla="*/ 19 w 19"/>
                <a:gd name="T31" fmla="*/ 2 h 12"/>
                <a:gd name="T32" fmla="*/ 19 w 19"/>
                <a:gd name="T33" fmla="*/ 3 h 12"/>
                <a:gd name="T34" fmla="*/ 17 w 19"/>
                <a:gd name="T35" fmla="*/ 5 h 12"/>
                <a:gd name="T36" fmla="*/ 17 w 19"/>
                <a:gd name="T37" fmla="*/ 9 h 12"/>
                <a:gd name="T38" fmla="*/ 19 w 19"/>
                <a:gd name="T39" fmla="*/ 10 h 12"/>
                <a:gd name="T40" fmla="*/ 16 w 19"/>
                <a:gd name="T41" fmla="*/ 10 h 12"/>
                <a:gd name="T42" fmla="*/ 12 w 19"/>
                <a:gd name="T43" fmla="*/ 10 h 12"/>
                <a:gd name="T44" fmla="*/ 12 w 19"/>
                <a:gd name="T45" fmla="*/ 11 h 12"/>
                <a:gd name="T46" fmla="*/ 11 w 19"/>
                <a:gd name="T47" fmla="*/ 12 h 12"/>
                <a:gd name="T48" fmla="*/ 8 w 19"/>
                <a:gd name="T49" fmla="*/ 11 h 12"/>
                <a:gd name="T50" fmla="*/ 7 w 19"/>
                <a:gd name="T51" fmla="*/ 11 h 12"/>
                <a:gd name="T52" fmla="*/ 4 w 19"/>
                <a:gd name="T53" fmla="*/ 11 h 12"/>
                <a:gd name="T54" fmla="*/ 3 w 19"/>
                <a:gd name="T55" fmla="*/ 12 h 12"/>
                <a:gd name="T56" fmla="*/ 2 w 19"/>
                <a:gd name="T57" fmla="*/ 12 h 12"/>
                <a:gd name="T58" fmla="*/ 7 w 19"/>
                <a:gd name="T59" fmla="*/ 10 h 12"/>
                <a:gd name="T60" fmla="*/ 7 w 19"/>
                <a:gd name="T61" fmla="*/ 10 h 12"/>
                <a:gd name="T62" fmla="*/ 9 w 19"/>
                <a:gd name="T63" fmla="*/ 10 h 12"/>
                <a:gd name="T64" fmla="*/ 10 w 19"/>
                <a:gd name="T65" fmla="*/ 11 h 12"/>
                <a:gd name="T66" fmla="*/ 11 w 19"/>
                <a:gd name="T67" fmla="*/ 10 h 12"/>
                <a:gd name="T68" fmla="*/ 12 w 19"/>
                <a:gd name="T69" fmla="*/ 9 h 12"/>
                <a:gd name="T70" fmla="*/ 15 w 19"/>
                <a:gd name="T71" fmla="*/ 8 h 12"/>
                <a:gd name="T72" fmla="*/ 16 w 19"/>
                <a:gd name="T73" fmla="*/ 4 h 12"/>
                <a:gd name="T74" fmla="*/ 17 w 19"/>
                <a:gd name="T75" fmla="*/ 3 h 12"/>
                <a:gd name="T76" fmla="*/ 17 w 19"/>
                <a:gd name="T77" fmla="*/ 3 h 12"/>
                <a:gd name="T78" fmla="*/ 14 w 19"/>
                <a:gd name="T79" fmla="*/ 2 h 12"/>
                <a:gd name="T80" fmla="*/ 14 w 19"/>
                <a:gd name="T81" fmla="*/ 2 h 12"/>
                <a:gd name="T82" fmla="*/ 12 w 19"/>
                <a:gd name="T83" fmla="*/ 3 h 12"/>
                <a:gd name="T84" fmla="*/ 10 w 19"/>
                <a:gd name="T85" fmla="*/ 4 h 12"/>
                <a:gd name="T86" fmla="*/ 8 w 19"/>
                <a:gd name="T87" fmla="*/ 4 h 12"/>
                <a:gd name="T88" fmla="*/ 2 w 19"/>
                <a:gd name="T89" fmla="*/ 2 h 12"/>
                <a:gd name="T90" fmla="*/ 2 w 19"/>
                <a:gd name="T91" fmla="*/ 2 h 12"/>
                <a:gd name="T92" fmla="*/ 2 w 19"/>
                <a:gd name="T93" fmla="*/ 2 h 12"/>
                <a:gd name="T94" fmla="*/ 3 w 19"/>
                <a:gd name="T95" fmla="*/ 4 h 12"/>
                <a:gd name="T96" fmla="*/ 3 w 19"/>
                <a:gd name="T97" fmla="*/ 6 h 12"/>
                <a:gd name="T98" fmla="*/ 3 w 19"/>
                <a:gd name="T99" fmla="*/ 8 h 12"/>
                <a:gd name="T100" fmla="*/ 4 w 19"/>
                <a:gd name="T101" fmla="*/ 10 h 12"/>
                <a:gd name="T102" fmla="*/ 4 w 19"/>
                <a:gd name="T103" fmla="*/ 10 h 12"/>
                <a:gd name="T104" fmla="*/ 7 w 19"/>
                <a:gd name="T10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" h="12">
                  <a:moveTo>
                    <a:pt x="2" y="12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1" y="8"/>
                    <a:pt x="1" y="7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6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1"/>
                    <a:pt x="13" y="1"/>
                    <a:pt x="14" y="1"/>
                  </a:cubicBezTo>
                  <a:cubicBezTo>
                    <a:pt x="15" y="0"/>
                    <a:pt x="16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8" y="5"/>
                    <a:pt x="17" y="5"/>
                  </a:cubicBezTo>
                  <a:cubicBezTo>
                    <a:pt x="16" y="7"/>
                    <a:pt x="15" y="7"/>
                    <a:pt x="17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4" y="10"/>
                    <a:pt x="12" y="10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1" y="12"/>
                  </a:cubicBezTo>
                  <a:cubicBezTo>
                    <a:pt x="10" y="12"/>
                    <a:pt x="9" y="12"/>
                    <a:pt x="8" y="11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6" y="11"/>
                    <a:pt x="5" y="11"/>
                    <a:pt x="4" y="11"/>
                  </a:cubicBezTo>
                  <a:cubicBezTo>
                    <a:pt x="4" y="12"/>
                    <a:pt x="3" y="12"/>
                    <a:pt x="3" y="12"/>
                  </a:cubicBezTo>
                  <a:lnTo>
                    <a:pt x="2" y="12"/>
                  </a:lnTo>
                  <a:close/>
                  <a:moveTo>
                    <a:pt x="7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9"/>
                    <a:pt x="12" y="9"/>
                  </a:cubicBezTo>
                  <a:cubicBezTo>
                    <a:pt x="13" y="9"/>
                    <a:pt x="14" y="8"/>
                    <a:pt x="15" y="8"/>
                  </a:cubicBezTo>
                  <a:cubicBezTo>
                    <a:pt x="14" y="7"/>
                    <a:pt x="15" y="5"/>
                    <a:pt x="16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1" y="3"/>
                    <a:pt x="10" y="3"/>
                    <a:pt x="10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6" y="4"/>
                    <a:pt x="3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3" y="8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6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5" name="Freeform 724"/>
            <p:cNvSpPr/>
            <p:nvPr/>
          </p:nvSpPr>
          <p:spPr bwMode="auto">
            <a:xfrm>
              <a:off x="2002234" y="1460926"/>
              <a:ext cx="1623025" cy="869020"/>
            </a:xfrm>
            <a:custGeom>
              <a:avLst/>
              <a:gdLst>
                <a:gd name="T0" fmla="*/ 127 w 161"/>
                <a:gd name="T1" fmla="*/ 70 h 86"/>
                <a:gd name="T2" fmla="*/ 131 w 161"/>
                <a:gd name="T3" fmla="*/ 66 h 86"/>
                <a:gd name="T4" fmla="*/ 130 w 161"/>
                <a:gd name="T5" fmla="*/ 59 h 86"/>
                <a:gd name="T6" fmla="*/ 129 w 161"/>
                <a:gd name="T7" fmla="*/ 58 h 86"/>
                <a:gd name="T8" fmla="*/ 144 w 161"/>
                <a:gd name="T9" fmla="*/ 50 h 86"/>
                <a:gd name="T10" fmla="*/ 144 w 161"/>
                <a:gd name="T11" fmla="*/ 48 h 86"/>
                <a:gd name="T12" fmla="*/ 151 w 161"/>
                <a:gd name="T13" fmla="*/ 44 h 86"/>
                <a:gd name="T14" fmla="*/ 152 w 161"/>
                <a:gd name="T15" fmla="*/ 40 h 86"/>
                <a:gd name="T16" fmla="*/ 157 w 161"/>
                <a:gd name="T17" fmla="*/ 30 h 86"/>
                <a:gd name="T18" fmla="*/ 157 w 161"/>
                <a:gd name="T19" fmla="*/ 29 h 86"/>
                <a:gd name="T20" fmla="*/ 156 w 161"/>
                <a:gd name="T21" fmla="*/ 19 h 86"/>
                <a:gd name="T22" fmla="*/ 149 w 161"/>
                <a:gd name="T23" fmla="*/ 25 h 86"/>
                <a:gd name="T24" fmla="*/ 143 w 161"/>
                <a:gd name="T25" fmla="*/ 37 h 86"/>
                <a:gd name="T26" fmla="*/ 139 w 161"/>
                <a:gd name="T27" fmla="*/ 22 h 86"/>
                <a:gd name="T28" fmla="*/ 132 w 161"/>
                <a:gd name="T29" fmla="*/ 21 h 86"/>
                <a:gd name="T30" fmla="*/ 130 w 161"/>
                <a:gd name="T31" fmla="*/ 15 h 86"/>
                <a:gd name="T32" fmla="*/ 128 w 161"/>
                <a:gd name="T33" fmla="*/ 6 h 86"/>
                <a:gd name="T34" fmla="*/ 121 w 161"/>
                <a:gd name="T35" fmla="*/ 3 h 86"/>
                <a:gd name="T36" fmla="*/ 120 w 161"/>
                <a:gd name="T37" fmla="*/ 11 h 86"/>
                <a:gd name="T38" fmla="*/ 126 w 161"/>
                <a:gd name="T39" fmla="*/ 23 h 86"/>
                <a:gd name="T40" fmla="*/ 126 w 161"/>
                <a:gd name="T41" fmla="*/ 25 h 86"/>
                <a:gd name="T42" fmla="*/ 121 w 161"/>
                <a:gd name="T43" fmla="*/ 31 h 86"/>
                <a:gd name="T44" fmla="*/ 121 w 161"/>
                <a:gd name="T45" fmla="*/ 35 h 86"/>
                <a:gd name="T46" fmla="*/ 120 w 161"/>
                <a:gd name="T47" fmla="*/ 30 h 86"/>
                <a:gd name="T48" fmla="*/ 117 w 161"/>
                <a:gd name="T49" fmla="*/ 28 h 86"/>
                <a:gd name="T50" fmla="*/ 113 w 161"/>
                <a:gd name="T51" fmla="*/ 31 h 86"/>
                <a:gd name="T52" fmla="*/ 101 w 161"/>
                <a:gd name="T53" fmla="*/ 31 h 86"/>
                <a:gd name="T54" fmla="*/ 95 w 161"/>
                <a:gd name="T55" fmla="*/ 26 h 86"/>
                <a:gd name="T56" fmla="*/ 89 w 161"/>
                <a:gd name="T57" fmla="*/ 30 h 86"/>
                <a:gd name="T58" fmla="*/ 91 w 161"/>
                <a:gd name="T59" fmla="*/ 28 h 86"/>
                <a:gd name="T60" fmla="*/ 91 w 161"/>
                <a:gd name="T61" fmla="*/ 30 h 86"/>
                <a:gd name="T62" fmla="*/ 90 w 161"/>
                <a:gd name="T63" fmla="*/ 39 h 86"/>
                <a:gd name="T64" fmla="*/ 89 w 161"/>
                <a:gd name="T65" fmla="*/ 37 h 86"/>
                <a:gd name="T66" fmla="*/ 83 w 161"/>
                <a:gd name="T67" fmla="*/ 31 h 86"/>
                <a:gd name="T68" fmla="*/ 69 w 161"/>
                <a:gd name="T69" fmla="*/ 29 h 86"/>
                <a:gd name="T70" fmla="*/ 67 w 161"/>
                <a:gd name="T71" fmla="*/ 26 h 86"/>
                <a:gd name="T72" fmla="*/ 47 w 161"/>
                <a:gd name="T73" fmla="*/ 21 h 86"/>
                <a:gd name="T74" fmla="*/ 44 w 161"/>
                <a:gd name="T75" fmla="*/ 16 h 86"/>
                <a:gd name="T76" fmla="*/ 38 w 161"/>
                <a:gd name="T77" fmla="*/ 19 h 86"/>
                <a:gd name="T78" fmla="*/ 32 w 161"/>
                <a:gd name="T79" fmla="*/ 19 h 86"/>
                <a:gd name="T80" fmla="*/ 27 w 161"/>
                <a:gd name="T81" fmla="*/ 21 h 86"/>
                <a:gd name="T82" fmla="*/ 27 w 161"/>
                <a:gd name="T83" fmla="*/ 20 h 86"/>
                <a:gd name="T84" fmla="*/ 18 w 161"/>
                <a:gd name="T85" fmla="*/ 23 h 86"/>
                <a:gd name="T86" fmla="*/ 16 w 161"/>
                <a:gd name="T87" fmla="*/ 27 h 86"/>
                <a:gd name="T88" fmla="*/ 1 w 161"/>
                <a:gd name="T89" fmla="*/ 19 h 86"/>
                <a:gd name="T90" fmla="*/ 5 w 161"/>
                <a:gd name="T91" fmla="*/ 78 h 86"/>
                <a:gd name="T92" fmla="*/ 18 w 161"/>
                <a:gd name="T93" fmla="*/ 86 h 86"/>
                <a:gd name="T94" fmla="*/ 124 w 161"/>
                <a:gd name="T9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1" h="86">
                  <a:moveTo>
                    <a:pt x="124" y="86"/>
                  </a:moveTo>
                  <a:cubicBezTo>
                    <a:pt x="120" y="84"/>
                    <a:pt x="127" y="74"/>
                    <a:pt x="124" y="73"/>
                  </a:cubicBezTo>
                  <a:cubicBezTo>
                    <a:pt x="125" y="72"/>
                    <a:pt x="127" y="71"/>
                    <a:pt x="127" y="70"/>
                  </a:cubicBezTo>
                  <a:cubicBezTo>
                    <a:pt x="127" y="69"/>
                    <a:pt x="128" y="69"/>
                    <a:pt x="128" y="68"/>
                  </a:cubicBezTo>
                  <a:cubicBezTo>
                    <a:pt x="128" y="68"/>
                    <a:pt x="129" y="69"/>
                    <a:pt x="129" y="69"/>
                  </a:cubicBezTo>
                  <a:cubicBezTo>
                    <a:pt x="129" y="67"/>
                    <a:pt x="128" y="65"/>
                    <a:pt x="131" y="66"/>
                  </a:cubicBezTo>
                  <a:cubicBezTo>
                    <a:pt x="130" y="66"/>
                    <a:pt x="130" y="66"/>
                    <a:pt x="130" y="64"/>
                  </a:cubicBezTo>
                  <a:cubicBezTo>
                    <a:pt x="138" y="65"/>
                    <a:pt x="132" y="58"/>
                    <a:pt x="130" y="60"/>
                  </a:cubicBezTo>
                  <a:cubicBezTo>
                    <a:pt x="130" y="60"/>
                    <a:pt x="130" y="60"/>
                    <a:pt x="130" y="59"/>
                  </a:cubicBezTo>
                  <a:cubicBezTo>
                    <a:pt x="129" y="59"/>
                    <a:pt x="128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7"/>
                    <a:pt x="127" y="58"/>
                    <a:pt x="129" y="58"/>
                  </a:cubicBezTo>
                  <a:cubicBezTo>
                    <a:pt x="130" y="59"/>
                    <a:pt x="132" y="58"/>
                    <a:pt x="132" y="59"/>
                  </a:cubicBezTo>
                  <a:cubicBezTo>
                    <a:pt x="135" y="61"/>
                    <a:pt x="136" y="59"/>
                    <a:pt x="136" y="57"/>
                  </a:cubicBezTo>
                  <a:cubicBezTo>
                    <a:pt x="141" y="60"/>
                    <a:pt x="143" y="53"/>
                    <a:pt x="144" y="50"/>
                  </a:cubicBezTo>
                  <a:cubicBezTo>
                    <a:pt x="142" y="50"/>
                    <a:pt x="139" y="50"/>
                    <a:pt x="138" y="49"/>
                  </a:cubicBezTo>
                  <a:cubicBezTo>
                    <a:pt x="135" y="46"/>
                    <a:pt x="135" y="45"/>
                    <a:pt x="139" y="47"/>
                  </a:cubicBezTo>
                  <a:cubicBezTo>
                    <a:pt x="141" y="47"/>
                    <a:pt x="142" y="51"/>
                    <a:pt x="144" y="48"/>
                  </a:cubicBezTo>
                  <a:cubicBezTo>
                    <a:pt x="144" y="47"/>
                    <a:pt x="149" y="43"/>
                    <a:pt x="145" y="43"/>
                  </a:cubicBezTo>
                  <a:cubicBezTo>
                    <a:pt x="145" y="41"/>
                    <a:pt x="147" y="41"/>
                    <a:pt x="148" y="41"/>
                  </a:cubicBezTo>
                  <a:cubicBezTo>
                    <a:pt x="149" y="41"/>
                    <a:pt x="148" y="44"/>
                    <a:pt x="151" y="44"/>
                  </a:cubicBezTo>
                  <a:cubicBezTo>
                    <a:pt x="151" y="43"/>
                    <a:pt x="151" y="43"/>
                    <a:pt x="151" y="42"/>
                  </a:cubicBezTo>
                  <a:cubicBezTo>
                    <a:pt x="151" y="43"/>
                    <a:pt x="152" y="43"/>
                    <a:pt x="153" y="44"/>
                  </a:cubicBezTo>
                  <a:cubicBezTo>
                    <a:pt x="152" y="43"/>
                    <a:pt x="151" y="42"/>
                    <a:pt x="152" y="40"/>
                  </a:cubicBezTo>
                  <a:cubicBezTo>
                    <a:pt x="153" y="42"/>
                    <a:pt x="153" y="43"/>
                    <a:pt x="155" y="41"/>
                  </a:cubicBezTo>
                  <a:cubicBezTo>
                    <a:pt x="157" y="40"/>
                    <a:pt x="158" y="39"/>
                    <a:pt x="159" y="38"/>
                  </a:cubicBezTo>
                  <a:cubicBezTo>
                    <a:pt x="161" y="34"/>
                    <a:pt x="156" y="33"/>
                    <a:pt x="157" y="30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7" y="29"/>
                    <a:pt x="156" y="29"/>
                    <a:pt x="156" y="28"/>
                  </a:cubicBezTo>
                  <a:cubicBezTo>
                    <a:pt x="157" y="28"/>
                    <a:pt x="157" y="27"/>
                    <a:pt x="157" y="29"/>
                  </a:cubicBezTo>
                  <a:cubicBezTo>
                    <a:pt x="159" y="28"/>
                    <a:pt x="160" y="25"/>
                    <a:pt x="157" y="25"/>
                  </a:cubicBezTo>
                  <a:cubicBezTo>
                    <a:pt x="158" y="25"/>
                    <a:pt x="159" y="24"/>
                    <a:pt x="159" y="23"/>
                  </a:cubicBezTo>
                  <a:cubicBezTo>
                    <a:pt x="156" y="22"/>
                    <a:pt x="156" y="22"/>
                    <a:pt x="156" y="19"/>
                  </a:cubicBezTo>
                  <a:cubicBezTo>
                    <a:pt x="155" y="18"/>
                    <a:pt x="149" y="18"/>
                    <a:pt x="148" y="18"/>
                  </a:cubicBezTo>
                  <a:cubicBezTo>
                    <a:pt x="148" y="19"/>
                    <a:pt x="148" y="21"/>
                    <a:pt x="148" y="22"/>
                  </a:cubicBezTo>
                  <a:cubicBezTo>
                    <a:pt x="149" y="24"/>
                    <a:pt x="151" y="24"/>
                    <a:pt x="149" y="25"/>
                  </a:cubicBezTo>
                  <a:cubicBezTo>
                    <a:pt x="149" y="25"/>
                    <a:pt x="150" y="26"/>
                    <a:pt x="150" y="26"/>
                  </a:cubicBezTo>
                  <a:cubicBezTo>
                    <a:pt x="147" y="27"/>
                    <a:pt x="148" y="28"/>
                    <a:pt x="146" y="31"/>
                  </a:cubicBezTo>
                  <a:cubicBezTo>
                    <a:pt x="145" y="33"/>
                    <a:pt x="146" y="36"/>
                    <a:pt x="143" y="37"/>
                  </a:cubicBezTo>
                  <a:cubicBezTo>
                    <a:pt x="141" y="33"/>
                    <a:pt x="140" y="32"/>
                    <a:pt x="141" y="28"/>
                  </a:cubicBezTo>
                  <a:cubicBezTo>
                    <a:pt x="141" y="30"/>
                    <a:pt x="141" y="29"/>
                    <a:pt x="142" y="29"/>
                  </a:cubicBezTo>
                  <a:cubicBezTo>
                    <a:pt x="141" y="28"/>
                    <a:pt x="141" y="23"/>
                    <a:pt x="139" y="22"/>
                  </a:cubicBezTo>
                  <a:cubicBezTo>
                    <a:pt x="136" y="22"/>
                    <a:pt x="136" y="28"/>
                    <a:pt x="135" y="29"/>
                  </a:cubicBezTo>
                  <a:cubicBezTo>
                    <a:pt x="134" y="28"/>
                    <a:pt x="135" y="27"/>
                    <a:pt x="135" y="26"/>
                  </a:cubicBezTo>
                  <a:cubicBezTo>
                    <a:pt x="135" y="24"/>
                    <a:pt x="133" y="23"/>
                    <a:pt x="132" y="21"/>
                  </a:cubicBezTo>
                  <a:cubicBezTo>
                    <a:pt x="133" y="22"/>
                    <a:pt x="133" y="22"/>
                    <a:pt x="134" y="22"/>
                  </a:cubicBezTo>
                  <a:cubicBezTo>
                    <a:pt x="134" y="19"/>
                    <a:pt x="130" y="20"/>
                    <a:pt x="129" y="19"/>
                  </a:cubicBezTo>
                  <a:cubicBezTo>
                    <a:pt x="130" y="18"/>
                    <a:pt x="132" y="17"/>
                    <a:pt x="130" y="15"/>
                  </a:cubicBezTo>
                  <a:cubicBezTo>
                    <a:pt x="130" y="16"/>
                    <a:pt x="131" y="15"/>
                    <a:pt x="132" y="16"/>
                  </a:cubicBezTo>
                  <a:cubicBezTo>
                    <a:pt x="131" y="14"/>
                    <a:pt x="128" y="12"/>
                    <a:pt x="128" y="10"/>
                  </a:cubicBezTo>
                  <a:cubicBezTo>
                    <a:pt x="128" y="9"/>
                    <a:pt x="128" y="7"/>
                    <a:pt x="128" y="6"/>
                  </a:cubicBezTo>
                  <a:cubicBezTo>
                    <a:pt x="127" y="5"/>
                    <a:pt x="126" y="4"/>
                    <a:pt x="126" y="2"/>
                  </a:cubicBezTo>
                  <a:cubicBezTo>
                    <a:pt x="125" y="3"/>
                    <a:pt x="123" y="3"/>
                    <a:pt x="124" y="1"/>
                  </a:cubicBezTo>
                  <a:cubicBezTo>
                    <a:pt x="122" y="0"/>
                    <a:pt x="122" y="2"/>
                    <a:pt x="121" y="3"/>
                  </a:cubicBezTo>
                  <a:cubicBezTo>
                    <a:pt x="120" y="4"/>
                    <a:pt x="122" y="5"/>
                    <a:pt x="121" y="7"/>
                  </a:cubicBezTo>
                  <a:cubicBezTo>
                    <a:pt x="119" y="4"/>
                    <a:pt x="119" y="8"/>
                    <a:pt x="119" y="9"/>
                  </a:cubicBezTo>
                  <a:cubicBezTo>
                    <a:pt x="119" y="10"/>
                    <a:pt x="119" y="10"/>
                    <a:pt x="120" y="11"/>
                  </a:cubicBezTo>
                  <a:cubicBezTo>
                    <a:pt x="121" y="12"/>
                    <a:pt x="119" y="13"/>
                    <a:pt x="118" y="14"/>
                  </a:cubicBezTo>
                  <a:cubicBezTo>
                    <a:pt x="118" y="17"/>
                    <a:pt x="123" y="22"/>
                    <a:pt x="126" y="20"/>
                  </a:cubicBezTo>
                  <a:cubicBezTo>
                    <a:pt x="126" y="21"/>
                    <a:pt x="126" y="22"/>
                    <a:pt x="126" y="23"/>
                  </a:cubicBezTo>
                  <a:cubicBezTo>
                    <a:pt x="126" y="22"/>
                    <a:pt x="126" y="22"/>
                    <a:pt x="126" y="21"/>
                  </a:cubicBezTo>
                  <a:cubicBezTo>
                    <a:pt x="124" y="22"/>
                    <a:pt x="124" y="24"/>
                    <a:pt x="124" y="26"/>
                  </a:cubicBezTo>
                  <a:cubicBezTo>
                    <a:pt x="125" y="26"/>
                    <a:pt x="125" y="26"/>
                    <a:pt x="126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5" y="25"/>
                    <a:pt x="125" y="24"/>
                    <a:pt x="125" y="24"/>
                  </a:cubicBezTo>
                  <a:cubicBezTo>
                    <a:pt x="127" y="28"/>
                    <a:pt x="125" y="31"/>
                    <a:pt x="121" y="31"/>
                  </a:cubicBezTo>
                  <a:cubicBezTo>
                    <a:pt x="122" y="32"/>
                    <a:pt x="121" y="33"/>
                    <a:pt x="121" y="34"/>
                  </a:cubicBezTo>
                  <a:cubicBezTo>
                    <a:pt x="122" y="35"/>
                    <a:pt x="122" y="35"/>
                    <a:pt x="122" y="37"/>
                  </a:cubicBezTo>
                  <a:cubicBezTo>
                    <a:pt x="121" y="36"/>
                    <a:pt x="121" y="37"/>
                    <a:pt x="121" y="35"/>
                  </a:cubicBezTo>
                  <a:cubicBezTo>
                    <a:pt x="121" y="36"/>
                    <a:pt x="120" y="36"/>
                    <a:pt x="120" y="36"/>
                  </a:cubicBezTo>
                  <a:cubicBezTo>
                    <a:pt x="120" y="35"/>
                    <a:pt x="120" y="35"/>
                    <a:pt x="119" y="34"/>
                  </a:cubicBezTo>
                  <a:cubicBezTo>
                    <a:pt x="120" y="34"/>
                    <a:pt x="120" y="31"/>
                    <a:pt x="120" y="30"/>
                  </a:cubicBezTo>
                  <a:cubicBezTo>
                    <a:pt x="120" y="30"/>
                    <a:pt x="119" y="31"/>
                    <a:pt x="118" y="31"/>
                  </a:cubicBezTo>
                  <a:cubicBezTo>
                    <a:pt x="119" y="31"/>
                    <a:pt x="118" y="30"/>
                    <a:pt x="119" y="29"/>
                  </a:cubicBezTo>
                  <a:cubicBezTo>
                    <a:pt x="117" y="30"/>
                    <a:pt x="118" y="28"/>
                    <a:pt x="117" y="28"/>
                  </a:cubicBezTo>
                  <a:cubicBezTo>
                    <a:pt x="116" y="28"/>
                    <a:pt x="114" y="28"/>
                    <a:pt x="113" y="28"/>
                  </a:cubicBezTo>
                  <a:cubicBezTo>
                    <a:pt x="114" y="31"/>
                    <a:pt x="114" y="33"/>
                    <a:pt x="117" y="32"/>
                  </a:cubicBezTo>
                  <a:cubicBezTo>
                    <a:pt x="118" y="36"/>
                    <a:pt x="114" y="33"/>
                    <a:pt x="113" y="31"/>
                  </a:cubicBezTo>
                  <a:cubicBezTo>
                    <a:pt x="113" y="31"/>
                    <a:pt x="113" y="32"/>
                    <a:pt x="114" y="33"/>
                  </a:cubicBezTo>
                  <a:cubicBezTo>
                    <a:pt x="110" y="32"/>
                    <a:pt x="108" y="32"/>
                    <a:pt x="104" y="33"/>
                  </a:cubicBezTo>
                  <a:cubicBezTo>
                    <a:pt x="103" y="34"/>
                    <a:pt x="102" y="32"/>
                    <a:pt x="101" y="31"/>
                  </a:cubicBezTo>
                  <a:cubicBezTo>
                    <a:pt x="100" y="30"/>
                    <a:pt x="98" y="30"/>
                    <a:pt x="97" y="31"/>
                  </a:cubicBezTo>
                  <a:cubicBezTo>
                    <a:pt x="97" y="29"/>
                    <a:pt x="96" y="29"/>
                    <a:pt x="94" y="28"/>
                  </a:cubicBezTo>
                  <a:cubicBezTo>
                    <a:pt x="95" y="28"/>
                    <a:pt x="95" y="26"/>
                    <a:pt x="95" y="26"/>
                  </a:cubicBezTo>
                  <a:cubicBezTo>
                    <a:pt x="93" y="24"/>
                    <a:pt x="92" y="24"/>
                    <a:pt x="91" y="25"/>
                  </a:cubicBezTo>
                  <a:cubicBezTo>
                    <a:pt x="89" y="26"/>
                    <a:pt x="88" y="26"/>
                    <a:pt x="87" y="28"/>
                  </a:cubicBezTo>
                  <a:cubicBezTo>
                    <a:pt x="86" y="29"/>
                    <a:pt x="88" y="31"/>
                    <a:pt x="89" y="30"/>
                  </a:cubicBezTo>
                  <a:cubicBezTo>
                    <a:pt x="89" y="30"/>
                    <a:pt x="89" y="29"/>
                    <a:pt x="88" y="29"/>
                  </a:cubicBezTo>
                  <a:cubicBezTo>
                    <a:pt x="89" y="28"/>
                    <a:pt x="90" y="29"/>
                    <a:pt x="92" y="29"/>
                  </a:cubicBezTo>
                  <a:cubicBezTo>
                    <a:pt x="92" y="28"/>
                    <a:pt x="92" y="28"/>
                    <a:pt x="91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7"/>
                    <a:pt x="93" y="27"/>
                    <a:pt x="94" y="26"/>
                  </a:cubicBezTo>
                  <a:cubicBezTo>
                    <a:pt x="93" y="28"/>
                    <a:pt x="93" y="29"/>
                    <a:pt x="91" y="30"/>
                  </a:cubicBezTo>
                  <a:cubicBezTo>
                    <a:pt x="89" y="31"/>
                    <a:pt x="90" y="31"/>
                    <a:pt x="89" y="32"/>
                  </a:cubicBezTo>
                  <a:cubicBezTo>
                    <a:pt x="88" y="34"/>
                    <a:pt x="88" y="33"/>
                    <a:pt x="89" y="36"/>
                  </a:cubicBezTo>
                  <a:cubicBezTo>
                    <a:pt x="90" y="37"/>
                    <a:pt x="90" y="37"/>
                    <a:pt x="90" y="39"/>
                  </a:cubicBezTo>
                  <a:cubicBezTo>
                    <a:pt x="89" y="39"/>
                    <a:pt x="89" y="39"/>
                    <a:pt x="89" y="40"/>
                  </a:cubicBezTo>
                  <a:cubicBezTo>
                    <a:pt x="88" y="39"/>
                    <a:pt x="88" y="38"/>
                    <a:pt x="87" y="38"/>
                  </a:cubicBezTo>
                  <a:cubicBezTo>
                    <a:pt x="87" y="38"/>
                    <a:pt x="88" y="37"/>
                    <a:pt x="89" y="37"/>
                  </a:cubicBezTo>
                  <a:cubicBezTo>
                    <a:pt x="88" y="35"/>
                    <a:pt x="86" y="36"/>
                    <a:pt x="86" y="34"/>
                  </a:cubicBezTo>
                  <a:cubicBezTo>
                    <a:pt x="86" y="34"/>
                    <a:pt x="86" y="35"/>
                    <a:pt x="86" y="35"/>
                  </a:cubicBezTo>
                  <a:cubicBezTo>
                    <a:pt x="86" y="32"/>
                    <a:pt x="83" y="34"/>
                    <a:pt x="83" y="31"/>
                  </a:cubicBezTo>
                  <a:cubicBezTo>
                    <a:pt x="78" y="33"/>
                    <a:pt x="73" y="35"/>
                    <a:pt x="68" y="32"/>
                  </a:cubicBezTo>
                  <a:cubicBezTo>
                    <a:pt x="69" y="31"/>
                    <a:pt x="69" y="30"/>
                    <a:pt x="70" y="30"/>
                  </a:cubicBezTo>
                  <a:cubicBezTo>
                    <a:pt x="70" y="29"/>
                    <a:pt x="70" y="29"/>
                    <a:pt x="69" y="29"/>
                  </a:cubicBezTo>
                  <a:cubicBezTo>
                    <a:pt x="70" y="29"/>
                    <a:pt x="71" y="29"/>
                    <a:pt x="72" y="29"/>
                  </a:cubicBezTo>
                  <a:cubicBezTo>
                    <a:pt x="72" y="26"/>
                    <a:pt x="69" y="24"/>
                    <a:pt x="66" y="24"/>
                  </a:cubicBezTo>
                  <a:cubicBezTo>
                    <a:pt x="67" y="25"/>
                    <a:pt x="67" y="25"/>
                    <a:pt x="67" y="26"/>
                  </a:cubicBezTo>
                  <a:cubicBezTo>
                    <a:pt x="63" y="24"/>
                    <a:pt x="58" y="23"/>
                    <a:pt x="55" y="20"/>
                  </a:cubicBezTo>
                  <a:cubicBezTo>
                    <a:pt x="53" y="19"/>
                    <a:pt x="50" y="17"/>
                    <a:pt x="48" y="18"/>
                  </a:cubicBezTo>
                  <a:cubicBezTo>
                    <a:pt x="47" y="19"/>
                    <a:pt x="48" y="21"/>
                    <a:pt x="47" y="21"/>
                  </a:cubicBezTo>
                  <a:cubicBezTo>
                    <a:pt x="47" y="22"/>
                    <a:pt x="45" y="21"/>
                    <a:pt x="44" y="21"/>
                  </a:cubicBezTo>
                  <a:cubicBezTo>
                    <a:pt x="45" y="21"/>
                    <a:pt x="45" y="20"/>
                    <a:pt x="46" y="19"/>
                  </a:cubicBezTo>
                  <a:cubicBezTo>
                    <a:pt x="43" y="19"/>
                    <a:pt x="46" y="16"/>
                    <a:pt x="44" y="16"/>
                  </a:cubicBezTo>
                  <a:cubicBezTo>
                    <a:pt x="44" y="16"/>
                    <a:pt x="44" y="16"/>
                    <a:pt x="44" y="17"/>
                  </a:cubicBezTo>
                  <a:cubicBezTo>
                    <a:pt x="43" y="17"/>
                    <a:pt x="41" y="19"/>
                    <a:pt x="43" y="20"/>
                  </a:cubicBezTo>
                  <a:cubicBezTo>
                    <a:pt x="41" y="22"/>
                    <a:pt x="39" y="21"/>
                    <a:pt x="38" y="19"/>
                  </a:cubicBezTo>
                  <a:cubicBezTo>
                    <a:pt x="37" y="16"/>
                    <a:pt x="37" y="14"/>
                    <a:pt x="35" y="12"/>
                  </a:cubicBezTo>
                  <a:cubicBezTo>
                    <a:pt x="34" y="13"/>
                    <a:pt x="35" y="14"/>
                    <a:pt x="36" y="15"/>
                  </a:cubicBezTo>
                  <a:cubicBezTo>
                    <a:pt x="35" y="16"/>
                    <a:pt x="33" y="17"/>
                    <a:pt x="32" y="19"/>
                  </a:cubicBezTo>
                  <a:cubicBezTo>
                    <a:pt x="32" y="18"/>
                    <a:pt x="32" y="18"/>
                    <a:pt x="33" y="17"/>
                  </a:cubicBezTo>
                  <a:cubicBezTo>
                    <a:pt x="29" y="19"/>
                    <a:pt x="29" y="19"/>
                    <a:pt x="27" y="23"/>
                  </a:cubicBezTo>
                  <a:cubicBezTo>
                    <a:pt x="27" y="22"/>
                    <a:pt x="27" y="21"/>
                    <a:pt x="27" y="21"/>
                  </a:cubicBezTo>
                  <a:cubicBezTo>
                    <a:pt x="25" y="21"/>
                    <a:pt x="24" y="22"/>
                    <a:pt x="22" y="23"/>
                  </a:cubicBezTo>
                  <a:cubicBezTo>
                    <a:pt x="23" y="23"/>
                    <a:pt x="23" y="22"/>
                    <a:pt x="24" y="21"/>
                  </a:cubicBezTo>
                  <a:cubicBezTo>
                    <a:pt x="25" y="20"/>
                    <a:pt x="26" y="21"/>
                    <a:pt x="27" y="20"/>
                  </a:cubicBezTo>
                  <a:cubicBezTo>
                    <a:pt x="29" y="19"/>
                    <a:pt x="32" y="17"/>
                    <a:pt x="31" y="15"/>
                  </a:cubicBezTo>
                  <a:cubicBezTo>
                    <a:pt x="27" y="17"/>
                    <a:pt x="24" y="19"/>
                    <a:pt x="21" y="21"/>
                  </a:cubicBezTo>
                  <a:cubicBezTo>
                    <a:pt x="20" y="22"/>
                    <a:pt x="19" y="22"/>
                    <a:pt x="18" y="23"/>
                  </a:cubicBezTo>
                  <a:cubicBezTo>
                    <a:pt x="17" y="24"/>
                    <a:pt x="19" y="26"/>
                    <a:pt x="19" y="27"/>
                  </a:cubicBezTo>
                  <a:cubicBezTo>
                    <a:pt x="18" y="26"/>
                    <a:pt x="17" y="25"/>
                    <a:pt x="15" y="25"/>
                  </a:cubicBezTo>
                  <a:cubicBezTo>
                    <a:pt x="16" y="25"/>
                    <a:pt x="16" y="26"/>
                    <a:pt x="16" y="27"/>
                  </a:cubicBezTo>
                  <a:cubicBezTo>
                    <a:pt x="15" y="27"/>
                    <a:pt x="14" y="25"/>
                    <a:pt x="13" y="25"/>
                  </a:cubicBezTo>
                  <a:cubicBezTo>
                    <a:pt x="12" y="24"/>
                    <a:pt x="10" y="25"/>
                    <a:pt x="9" y="24"/>
                  </a:cubicBezTo>
                  <a:cubicBezTo>
                    <a:pt x="6" y="21"/>
                    <a:pt x="5" y="20"/>
                    <a:pt x="1" y="19"/>
                  </a:cubicBezTo>
                  <a:cubicBezTo>
                    <a:pt x="1" y="30"/>
                    <a:pt x="1" y="41"/>
                    <a:pt x="1" y="52"/>
                  </a:cubicBezTo>
                  <a:cubicBezTo>
                    <a:pt x="1" y="59"/>
                    <a:pt x="1" y="66"/>
                    <a:pt x="1" y="73"/>
                  </a:cubicBezTo>
                  <a:cubicBezTo>
                    <a:pt x="1" y="76"/>
                    <a:pt x="0" y="82"/>
                    <a:pt x="5" y="78"/>
                  </a:cubicBezTo>
                  <a:cubicBezTo>
                    <a:pt x="4" y="81"/>
                    <a:pt x="9" y="83"/>
                    <a:pt x="10" y="86"/>
                  </a:cubicBezTo>
                  <a:cubicBezTo>
                    <a:pt x="12" y="85"/>
                    <a:pt x="12" y="83"/>
                    <a:pt x="14" y="82"/>
                  </a:cubicBezTo>
                  <a:cubicBezTo>
                    <a:pt x="17" y="80"/>
                    <a:pt x="16" y="86"/>
                    <a:pt x="18" y="86"/>
                  </a:cubicBezTo>
                  <a:cubicBezTo>
                    <a:pt x="20" y="86"/>
                    <a:pt x="22" y="86"/>
                    <a:pt x="24" y="86"/>
                  </a:cubicBezTo>
                  <a:cubicBezTo>
                    <a:pt x="36" y="86"/>
                    <a:pt x="48" y="86"/>
                    <a:pt x="60" y="86"/>
                  </a:cubicBezTo>
                  <a:cubicBezTo>
                    <a:pt x="81" y="86"/>
                    <a:pt x="103" y="86"/>
                    <a:pt x="124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6" name="Freeform 725"/>
            <p:cNvSpPr>
              <a:spLocks noEditPoints="1"/>
            </p:cNvSpPr>
            <p:nvPr/>
          </p:nvSpPr>
          <p:spPr bwMode="auto">
            <a:xfrm>
              <a:off x="2002234" y="1460926"/>
              <a:ext cx="1623025" cy="881801"/>
            </a:xfrm>
            <a:custGeom>
              <a:avLst/>
              <a:gdLst>
                <a:gd name="T0" fmla="*/ 9 w 161"/>
                <a:gd name="T1" fmla="*/ 87 h 87"/>
                <a:gd name="T2" fmla="*/ 11 w 161"/>
                <a:gd name="T3" fmla="*/ 24 h 87"/>
                <a:gd name="T4" fmla="*/ 20 w 161"/>
                <a:gd name="T5" fmla="*/ 20 h 87"/>
                <a:gd name="T6" fmla="*/ 34 w 161"/>
                <a:gd name="T7" fmla="*/ 12 h 87"/>
                <a:gd name="T8" fmla="*/ 45 w 161"/>
                <a:gd name="T9" fmla="*/ 16 h 87"/>
                <a:gd name="T10" fmla="*/ 48 w 161"/>
                <a:gd name="T11" fmla="*/ 18 h 87"/>
                <a:gd name="T12" fmla="*/ 70 w 161"/>
                <a:gd name="T13" fmla="*/ 30 h 87"/>
                <a:gd name="T14" fmla="*/ 88 w 161"/>
                <a:gd name="T15" fmla="*/ 35 h 87"/>
                <a:gd name="T16" fmla="*/ 90 w 161"/>
                <a:gd name="T17" fmla="*/ 25 h 87"/>
                <a:gd name="T18" fmla="*/ 102 w 161"/>
                <a:gd name="T19" fmla="*/ 31 h 87"/>
                <a:gd name="T20" fmla="*/ 117 w 161"/>
                <a:gd name="T21" fmla="*/ 27 h 87"/>
                <a:gd name="T22" fmla="*/ 121 w 161"/>
                <a:gd name="T23" fmla="*/ 30 h 87"/>
                <a:gd name="T24" fmla="*/ 119 w 161"/>
                <a:gd name="T25" fmla="*/ 12 h 87"/>
                <a:gd name="T26" fmla="*/ 124 w 161"/>
                <a:gd name="T27" fmla="*/ 1 h 87"/>
                <a:gd name="T28" fmla="*/ 129 w 161"/>
                <a:gd name="T29" fmla="*/ 10 h 87"/>
                <a:gd name="T30" fmla="*/ 134 w 161"/>
                <a:gd name="T31" fmla="*/ 22 h 87"/>
                <a:gd name="T32" fmla="*/ 141 w 161"/>
                <a:gd name="T33" fmla="*/ 30 h 87"/>
                <a:gd name="T34" fmla="*/ 149 w 161"/>
                <a:gd name="T35" fmla="*/ 24 h 87"/>
                <a:gd name="T36" fmla="*/ 160 w 161"/>
                <a:gd name="T37" fmla="*/ 23 h 87"/>
                <a:gd name="T38" fmla="*/ 154 w 161"/>
                <a:gd name="T39" fmla="*/ 43 h 87"/>
                <a:gd name="T40" fmla="*/ 148 w 161"/>
                <a:gd name="T41" fmla="*/ 42 h 87"/>
                <a:gd name="T42" fmla="*/ 144 w 161"/>
                <a:gd name="T43" fmla="*/ 52 h 87"/>
                <a:gd name="T44" fmla="*/ 131 w 161"/>
                <a:gd name="T45" fmla="*/ 65 h 87"/>
                <a:gd name="T46" fmla="*/ 128 w 161"/>
                <a:gd name="T47" fmla="*/ 70 h 87"/>
                <a:gd name="T48" fmla="*/ 48 w 161"/>
                <a:gd name="T49" fmla="*/ 85 h 87"/>
                <a:gd name="T50" fmla="*/ 127 w 161"/>
                <a:gd name="T51" fmla="*/ 69 h 87"/>
                <a:gd name="T52" fmla="*/ 133 w 161"/>
                <a:gd name="T53" fmla="*/ 63 h 87"/>
                <a:gd name="T54" fmla="*/ 127 w 161"/>
                <a:gd name="T55" fmla="*/ 57 h 87"/>
                <a:gd name="T56" fmla="*/ 143 w 161"/>
                <a:gd name="T57" fmla="*/ 51 h 87"/>
                <a:gd name="T58" fmla="*/ 144 w 161"/>
                <a:gd name="T59" fmla="*/ 47 h 87"/>
                <a:gd name="T60" fmla="*/ 150 w 161"/>
                <a:gd name="T61" fmla="*/ 42 h 87"/>
                <a:gd name="T62" fmla="*/ 158 w 161"/>
                <a:gd name="T63" fmla="*/ 37 h 87"/>
                <a:gd name="T64" fmla="*/ 158 w 161"/>
                <a:gd name="T65" fmla="*/ 26 h 87"/>
                <a:gd name="T66" fmla="*/ 149 w 161"/>
                <a:gd name="T67" fmla="*/ 22 h 87"/>
                <a:gd name="T68" fmla="*/ 143 w 161"/>
                <a:gd name="T69" fmla="*/ 38 h 87"/>
                <a:gd name="T70" fmla="*/ 134 w 161"/>
                <a:gd name="T71" fmla="*/ 27 h 87"/>
                <a:gd name="T72" fmla="*/ 128 w 161"/>
                <a:gd name="T73" fmla="*/ 19 h 87"/>
                <a:gd name="T74" fmla="*/ 127 w 161"/>
                <a:gd name="T75" fmla="*/ 6 h 87"/>
                <a:gd name="T76" fmla="*/ 121 w 161"/>
                <a:gd name="T77" fmla="*/ 7 h 87"/>
                <a:gd name="T78" fmla="*/ 127 w 161"/>
                <a:gd name="T79" fmla="*/ 20 h 87"/>
                <a:gd name="T80" fmla="*/ 126 w 161"/>
                <a:gd name="T81" fmla="*/ 30 h 87"/>
                <a:gd name="T82" fmla="*/ 120 w 161"/>
                <a:gd name="T83" fmla="*/ 37 h 87"/>
                <a:gd name="T84" fmla="*/ 116 w 161"/>
                <a:gd name="T85" fmla="*/ 34 h 87"/>
                <a:gd name="T86" fmla="*/ 100 w 161"/>
                <a:gd name="T87" fmla="*/ 31 h 87"/>
                <a:gd name="T88" fmla="*/ 92 w 161"/>
                <a:gd name="T89" fmla="*/ 30 h 87"/>
                <a:gd name="T90" fmla="*/ 91 w 161"/>
                <a:gd name="T91" fmla="*/ 39 h 87"/>
                <a:gd name="T92" fmla="*/ 88 w 161"/>
                <a:gd name="T93" fmla="*/ 37 h 87"/>
                <a:gd name="T94" fmla="*/ 68 w 161"/>
                <a:gd name="T95" fmla="*/ 30 h 87"/>
                <a:gd name="T96" fmla="*/ 48 w 161"/>
                <a:gd name="T97" fmla="*/ 20 h 87"/>
                <a:gd name="T98" fmla="*/ 43 w 161"/>
                <a:gd name="T99" fmla="*/ 19 h 87"/>
                <a:gd name="T100" fmla="*/ 25 w 161"/>
                <a:gd name="T101" fmla="*/ 27 h 87"/>
                <a:gd name="T102" fmla="*/ 17 w 161"/>
                <a:gd name="T103" fmla="*/ 26 h 87"/>
                <a:gd name="T104" fmla="*/ 2 w 161"/>
                <a:gd name="T105" fmla="*/ 78 h 87"/>
                <a:gd name="T106" fmla="*/ 137 w 161"/>
                <a:gd name="T107" fmla="*/ 47 h 87"/>
                <a:gd name="T108" fmla="*/ 89 w 161"/>
                <a:gd name="T109" fmla="*/ 38 h 87"/>
                <a:gd name="T110" fmla="*/ 114 w 161"/>
                <a:gd name="T111" fmla="*/ 29 h 87"/>
                <a:gd name="T112" fmla="*/ 114 w 161"/>
                <a:gd name="T113" fmla="*/ 29 h 87"/>
                <a:gd name="T114" fmla="*/ 91 w 161"/>
                <a:gd name="T115" fmla="*/ 28 h 87"/>
                <a:gd name="T116" fmla="*/ 18 w 161"/>
                <a:gd name="T117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1" h="87">
                  <a:moveTo>
                    <a:pt x="127" y="87"/>
                  </a:moveTo>
                  <a:cubicBezTo>
                    <a:pt x="48" y="87"/>
                    <a:pt x="48" y="87"/>
                    <a:pt x="48" y="87"/>
                  </a:cubicBezTo>
                  <a:cubicBezTo>
                    <a:pt x="40" y="87"/>
                    <a:pt x="32" y="87"/>
                    <a:pt x="24" y="87"/>
                  </a:cubicBezTo>
                  <a:cubicBezTo>
                    <a:pt x="22" y="87"/>
                    <a:pt x="20" y="87"/>
                    <a:pt x="18" y="87"/>
                  </a:cubicBezTo>
                  <a:cubicBezTo>
                    <a:pt x="17" y="87"/>
                    <a:pt x="16" y="85"/>
                    <a:pt x="16" y="84"/>
                  </a:cubicBezTo>
                  <a:cubicBezTo>
                    <a:pt x="16" y="83"/>
                    <a:pt x="16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3"/>
                    <a:pt x="13" y="83"/>
                    <a:pt x="13" y="84"/>
                  </a:cubicBezTo>
                  <a:cubicBezTo>
                    <a:pt x="12" y="85"/>
                    <a:pt x="11" y="86"/>
                    <a:pt x="10" y="86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5"/>
                    <a:pt x="8" y="84"/>
                    <a:pt x="7" y="83"/>
                  </a:cubicBezTo>
                  <a:cubicBezTo>
                    <a:pt x="6" y="82"/>
                    <a:pt x="5" y="81"/>
                    <a:pt x="5" y="80"/>
                  </a:cubicBezTo>
                  <a:cubicBezTo>
                    <a:pt x="3" y="80"/>
                    <a:pt x="2" y="80"/>
                    <a:pt x="1" y="79"/>
                  </a:cubicBezTo>
                  <a:cubicBezTo>
                    <a:pt x="0" y="78"/>
                    <a:pt x="0" y="76"/>
                    <a:pt x="0" y="7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6" y="20"/>
                    <a:pt x="10" y="24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1" y="24"/>
                    <a:pt x="11" y="24"/>
                    <a:pt x="12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4" y="25"/>
                    <a:pt x="14" y="25"/>
                  </a:cubicBezTo>
                  <a:cubicBezTo>
                    <a:pt x="14" y="25"/>
                    <a:pt x="15" y="25"/>
                    <a:pt x="15" y="26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4"/>
                    <a:pt x="17" y="24"/>
                    <a:pt x="17" y="25"/>
                  </a:cubicBezTo>
                  <a:cubicBezTo>
                    <a:pt x="17" y="24"/>
                    <a:pt x="17" y="23"/>
                    <a:pt x="17" y="23"/>
                  </a:cubicBezTo>
                  <a:cubicBezTo>
                    <a:pt x="18" y="22"/>
                    <a:pt x="19" y="21"/>
                    <a:pt x="20" y="2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5"/>
                    <a:pt x="32" y="16"/>
                    <a:pt x="32" y="16"/>
                  </a:cubicBezTo>
                  <a:cubicBezTo>
                    <a:pt x="32" y="17"/>
                    <a:pt x="31" y="17"/>
                    <a:pt x="31" y="17"/>
                  </a:cubicBezTo>
                  <a:cubicBezTo>
                    <a:pt x="32" y="17"/>
                    <a:pt x="32" y="17"/>
                    <a:pt x="32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5"/>
                    <a:pt x="34" y="14"/>
                    <a:pt x="34" y="14"/>
                  </a:cubicBezTo>
                  <a:cubicBezTo>
                    <a:pt x="34" y="13"/>
                    <a:pt x="34" y="13"/>
                    <a:pt x="34" y="12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4"/>
                    <a:pt x="38" y="16"/>
                    <a:pt x="39" y="18"/>
                  </a:cubicBezTo>
                  <a:cubicBezTo>
                    <a:pt x="39" y="20"/>
                    <a:pt x="40" y="21"/>
                    <a:pt x="42" y="20"/>
                  </a:cubicBezTo>
                  <a:cubicBezTo>
                    <a:pt x="41" y="20"/>
                    <a:pt x="41" y="19"/>
                    <a:pt x="41" y="18"/>
                  </a:cubicBezTo>
                  <a:cubicBezTo>
                    <a:pt x="42" y="18"/>
                    <a:pt x="42" y="17"/>
                    <a:pt x="4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5" y="15"/>
                    <a:pt x="45" y="16"/>
                  </a:cubicBezTo>
                  <a:cubicBezTo>
                    <a:pt x="45" y="16"/>
                    <a:pt x="45" y="17"/>
                    <a:pt x="45" y="17"/>
                  </a:cubicBezTo>
                  <a:cubicBezTo>
                    <a:pt x="45" y="17"/>
                    <a:pt x="45" y="18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20"/>
                    <a:pt x="46" y="20"/>
                    <a:pt x="45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6" y="21"/>
                    <a:pt x="47" y="21"/>
                    <a:pt x="47" y="21"/>
                  </a:cubicBezTo>
                  <a:cubicBezTo>
                    <a:pt x="47" y="21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8" y="17"/>
                    <a:pt x="49" y="17"/>
                    <a:pt x="50" y="17"/>
                  </a:cubicBezTo>
                  <a:cubicBezTo>
                    <a:pt x="51" y="17"/>
                    <a:pt x="53" y="19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8" y="22"/>
                    <a:pt x="62" y="23"/>
                    <a:pt x="66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9" y="24"/>
                    <a:pt x="73" y="25"/>
                    <a:pt x="73" y="29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3" y="33"/>
                    <a:pt x="77" y="33"/>
                    <a:pt x="82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4" y="32"/>
                    <a:pt x="84" y="32"/>
                    <a:pt x="85" y="32"/>
                  </a:cubicBezTo>
                  <a:cubicBezTo>
                    <a:pt x="85" y="33"/>
                    <a:pt x="86" y="33"/>
                    <a:pt x="86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5"/>
                    <a:pt x="87" y="35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34"/>
                    <a:pt x="87" y="33"/>
                    <a:pt x="88" y="32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8" y="31"/>
                    <a:pt x="87" y="30"/>
                    <a:pt x="86" y="30"/>
                  </a:cubicBezTo>
                  <a:cubicBezTo>
                    <a:pt x="86" y="29"/>
                    <a:pt x="86" y="28"/>
                    <a:pt x="86" y="27"/>
                  </a:cubicBezTo>
                  <a:cubicBezTo>
                    <a:pt x="87" y="26"/>
                    <a:pt x="88" y="25"/>
                    <a:pt x="89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2" y="24"/>
                    <a:pt x="93" y="24"/>
                  </a:cubicBezTo>
                  <a:cubicBezTo>
                    <a:pt x="94" y="24"/>
                    <a:pt x="95" y="25"/>
                    <a:pt x="95" y="26"/>
                  </a:cubicBezTo>
                  <a:cubicBezTo>
                    <a:pt x="95" y="26"/>
                    <a:pt x="95" y="27"/>
                    <a:pt x="95" y="28"/>
                  </a:cubicBezTo>
                  <a:cubicBezTo>
                    <a:pt x="95" y="28"/>
                    <a:pt x="95" y="28"/>
                    <a:pt x="96" y="28"/>
                  </a:cubicBezTo>
                  <a:cubicBezTo>
                    <a:pt x="96" y="28"/>
                    <a:pt x="97" y="29"/>
                    <a:pt x="98" y="30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8" y="30"/>
                    <a:pt x="99" y="30"/>
                    <a:pt x="100" y="30"/>
                  </a:cubicBezTo>
                  <a:cubicBezTo>
                    <a:pt x="100" y="30"/>
                    <a:pt x="101" y="30"/>
                    <a:pt x="101" y="30"/>
                  </a:cubicBezTo>
                  <a:cubicBezTo>
                    <a:pt x="102" y="30"/>
                    <a:pt x="102" y="31"/>
                    <a:pt x="102" y="31"/>
                  </a:cubicBezTo>
                  <a:cubicBezTo>
                    <a:pt x="103" y="32"/>
                    <a:pt x="103" y="33"/>
                    <a:pt x="104" y="33"/>
                  </a:cubicBezTo>
                  <a:cubicBezTo>
                    <a:pt x="107" y="32"/>
                    <a:pt x="110" y="32"/>
                    <a:pt x="112" y="32"/>
                  </a:cubicBezTo>
                  <a:cubicBezTo>
                    <a:pt x="112" y="31"/>
                    <a:pt x="113" y="31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29"/>
                    <a:pt x="112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8"/>
                    <a:pt x="113" y="28"/>
                    <a:pt x="114" y="28"/>
                  </a:cubicBezTo>
                  <a:cubicBezTo>
                    <a:pt x="115" y="27"/>
                    <a:pt x="116" y="27"/>
                    <a:pt x="117" y="27"/>
                  </a:cubicBezTo>
                  <a:cubicBezTo>
                    <a:pt x="118" y="27"/>
                    <a:pt x="118" y="28"/>
                    <a:pt x="118" y="28"/>
                  </a:cubicBezTo>
                  <a:cubicBezTo>
                    <a:pt x="118" y="28"/>
                    <a:pt x="118" y="29"/>
                    <a:pt x="118" y="29"/>
                  </a:cubicBezTo>
                  <a:cubicBezTo>
                    <a:pt x="118" y="29"/>
                    <a:pt x="118" y="29"/>
                    <a:pt x="119" y="2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20" y="29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3" y="30"/>
                    <a:pt x="124" y="30"/>
                    <a:pt x="125" y="29"/>
                  </a:cubicBezTo>
                  <a:cubicBezTo>
                    <a:pt x="125" y="28"/>
                    <a:pt x="125" y="27"/>
                    <a:pt x="125" y="26"/>
                  </a:cubicBezTo>
                  <a:cubicBezTo>
                    <a:pt x="125" y="27"/>
                    <a:pt x="124" y="27"/>
                    <a:pt x="124" y="27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5"/>
                    <a:pt x="123" y="25"/>
                  </a:cubicBezTo>
                  <a:cubicBezTo>
                    <a:pt x="123" y="24"/>
                    <a:pt x="124" y="22"/>
                    <a:pt x="124" y="21"/>
                  </a:cubicBezTo>
                  <a:cubicBezTo>
                    <a:pt x="122" y="21"/>
                    <a:pt x="120" y="19"/>
                    <a:pt x="119" y="18"/>
                  </a:cubicBezTo>
                  <a:cubicBezTo>
                    <a:pt x="119" y="17"/>
                    <a:pt x="117" y="15"/>
                    <a:pt x="118" y="14"/>
                  </a:cubicBezTo>
                  <a:cubicBezTo>
                    <a:pt x="118" y="13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8" y="11"/>
                    <a:pt x="118" y="10"/>
                    <a:pt x="118" y="9"/>
                  </a:cubicBezTo>
                  <a:cubicBezTo>
                    <a:pt x="119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4"/>
                    <a:pt x="120" y="4"/>
                    <a:pt x="121" y="3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2" y="1"/>
                    <a:pt x="122" y="0"/>
                    <a:pt x="123" y="0"/>
                  </a:cubicBezTo>
                  <a:cubicBezTo>
                    <a:pt x="124" y="0"/>
                    <a:pt x="124" y="0"/>
                    <a:pt x="124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4" y="2"/>
                    <a:pt x="124" y="2"/>
                    <a:pt x="125" y="2"/>
                  </a:cubicBezTo>
                  <a:cubicBezTo>
                    <a:pt x="125" y="2"/>
                    <a:pt x="125" y="2"/>
                    <a:pt x="126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4"/>
                    <a:pt x="127" y="4"/>
                    <a:pt x="128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9" y="6"/>
                    <a:pt x="129" y="8"/>
                    <a:pt x="129" y="9"/>
                  </a:cubicBezTo>
                  <a:cubicBezTo>
                    <a:pt x="129" y="9"/>
                    <a:pt x="129" y="10"/>
                    <a:pt x="129" y="10"/>
                  </a:cubicBezTo>
                  <a:cubicBezTo>
                    <a:pt x="129" y="11"/>
                    <a:pt x="130" y="13"/>
                    <a:pt x="131" y="14"/>
                  </a:cubicBezTo>
                  <a:cubicBezTo>
                    <a:pt x="132" y="14"/>
                    <a:pt x="132" y="15"/>
                    <a:pt x="132" y="15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1" y="16"/>
                    <a:pt x="131" y="16"/>
                  </a:cubicBezTo>
                  <a:cubicBezTo>
                    <a:pt x="131" y="16"/>
                    <a:pt x="131" y="16"/>
                    <a:pt x="131" y="17"/>
                  </a:cubicBezTo>
                  <a:cubicBezTo>
                    <a:pt x="131" y="17"/>
                    <a:pt x="131" y="18"/>
                    <a:pt x="130" y="19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2" y="19"/>
                    <a:pt x="133" y="19"/>
                    <a:pt x="134" y="20"/>
                  </a:cubicBezTo>
                  <a:cubicBezTo>
                    <a:pt x="134" y="21"/>
                    <a:pt x="134" y="21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5" y="23"/>
                    <a:pt x="135" y="24"/>
                    <a:pt x="136" y="25"/>
                  </a:cubicBezTo>
                  <a:cubicBezTo>
                    <a:pt x="136" y="23"/>
                    <a:pt x="137" y="22"/>
                    <a:pt x="138" y="22"/>
                  </a:cubicBezTo>
                  <a:cubicBezTo>
                    <a:pt x="138" y="22"/>
                    <a:pt x="139" y="22"/>
                    <a:pt x="139" y="22"/>
                  </a:cubicBezTo>
                  <a:cubicBezTo>
                    <a:pt x="141" y="22"/>
                    <a:pt x="142" y="25"/>
                    <a:pt x="142" y="28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32"/>
                    <a:pt x="142" y="33"/>
                    <a:pt x="143" y="36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4" y="35"/>
                    <a:pt x="145" y="34"/>
                    <a:pt x="145" y="33"/>
                  </a:cubicBezTo>
                  <a:cubicBezTo>
                    <a:pt x="145" y="32"/>
                    <a:pt x="145" y="31"/>
                    <a:pt x="146" y="30"/>
                  </a:cubicBezTo>
                  <a:cubicBezTo>
                    <a:pt x="146" y="30"/>
                    <a:pt x="146" y="29"/>
                    <a:pt x="146" y="28"/>
                  </a:cubicBezTo>
                  <a:cubicBezTo>
                    <a:pt x="147" y="27"/>
                    <a:pt x="147" y="26"/>
                    <a:pt x="148" y="26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8" y="23"/>
                    <a:pt x="148" y="23"/>
                    <a:pt x="147" y="22"/>
                  </a:cubicBezTo>
                  <a:cubicBezTo>
                    <a:pt x="147" y="22"/>
                    <a:pt x="147" y="20"/>
                    <a:pt x="147" y="19"/>
                  </a:cubicBezTo>
                  <a:cubicBezTo>
                    <a:pt x="147" y="19"/>
                    <a:pt x="147" y="19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48" y="18"/>
                    <a:pt x="149" y="18"/>
                    <a:pt x="149" y="18"/>
                  </a:cubicBezTo>
                  <a:cubicBezTo>
                    <a:pt x="154" y="18"/>
                    <a:pt x="156" y="18"/>
                    <a:pt x="156" y="19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7" y="22"/>
                    <a:pt x="157" y="22"/>
                    <a:pt x="159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25"/>
                    <a:pt x="160" y="25"/>
                    <a:pt x="160" y="26"/>
                  </a:cubicBezTo>
                  <a:cubicBezTo>
                    <a:pt x="160" y="27"/>
                    <a:pt x="159" y="28"/>
                    <a:pt x="159" y="29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7" y="31"/>
                    <a:pt x="158" y="32"/>
                    <a:pt x="159" y="33"/>
                  </a:cubicBezTo>
                  <a:cubicBezTo>
                    <a:pt x="160" y="34"/>
                    <a:pt x="161" y="36"/>
                    <a:pt x="159" y="38"/>
                  </a:cubicBezTo>
                  <a:cubicBezTo>
                    <a:pt x="159" y="38"/>
                    <a:pt x="158" y="39"/>
                    <a:pt x="158" y="39"/>
                  </a:cubicBezTo>
                  <a:cubicBezTo>
                    <a:pt x="157" y="40"/>
                    <a:pt x="157" y="41"/>
                    <a:pt x="156" y="42"/>
                  </a:cubicBezTo>
                  <a:cubicBezTo>
                    <a:pt x="155" y="43"/>
                    <a:pt x="154" y="43"/>
                    <a:pt x="154" y="43"/>
                  </a:cubicBezTo>
                  <a:cubicBezTo>
                    <a:pt x="153" y="43"/>
                    <a:pt x="153" y="43"/>
                    <a:pt x="153" y="42"/>
                  </a:cubicBezTo>
                  <a:cubicBezTo>
                    <a:pt x="153" y="42"/>
                    <a:pt x="153" y="43"/>
                    <a:pt x="153" y="43"/>
                  </a:cubicBezTo>
                  <a:cubicBezTo>
                    <a:pt x="153" y="43"/>
                    <a:pt x="153" y="43"/>
                    <a:pt x="153" y="44"/>
                  </a:cubicBezTo>
                  <a:cubicBezTo>
                    <a:pt x="155" y="47"/>
                    <a:pt x="155" y="47"/>
                    <a:pt x="155" y="4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4"/>
                    <a:pt x="152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49" y="44"/>
                    <a:pt x="148" y="43"/>
                    <a:pt x="148" y="42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2"/>
                    <a:pt x="148" y="42"/>
                    <a:pt x="147" y="42"/>
                  </a:cubicBezTo>
                  <a:cubicBezTo>
                    <a:pt x="147" y="42"/>
                    <a:pt x="146" y="42"/>
                    <a:pt x="146" y="42"/>
                  </a:cubicBezTo>
                  <a:cubicBezTo>
                    <a:pt x="146" y="42"/>
                    <a:pt x="147" y="42"/>
                    <a:pt x="147" y="43"/>
                  </a:cubicBezTo>
                  <a:cubicBezTo>
                    <a:pt x="148" y="44"/>
                    <a:pt x="146" y="46"/>
                    <a:pt x="145" y="48"/>
                  </a:cubicBezTo>
                  <a:cubicBezTo>
                    <a:pt x="144" y="48"/>
                    <a:pt x="144" y="49"/>
                    <a:pt x="144" y="49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5" y="51"/>
                    <a:pt x="144" y="51"/>
                    <a:pt x="144" y="52"/>
                  </a:cubicBezTo>
                  <a:cubicBezTo>
                    <a:pt x="143" y="54"/>
                    <a:pt x="141" y="58"/>
                    <a:pt x="138" y="58"/>
                  </a:cubicBezTo>
                  <a:cubicBezTo>
                    <a:pt x="138" y="58"/>
                    <a:pt x="137" y="58"/>
                    <a:pt x="137" y="58"/>
                  </a:cubicBezTo>
                  <a:cubicBezTo>
                    <a:pt x="137" y="59"/>
                    <a:pt x="136" y="61"/>
                    <a:pt x="134" y="61"/>
                  </a:cubicBezTo>
                  <a:cubicBezTo>
                    <a:pt x="134" y="61"/>
                    <a:pt x="134" y="61"/>
                    <a:pt x="134" y="60"/>
                  </a:cubicBezTo>
                  <a:cubicBezTo>
                    <a:pt x="134" y="61"/>
                    <a:pt x="135" y="62"/>
                    <a:pt x="135" y="63"/>
                  </a:cubicBezTo>
                  <a:cubicBezTo>
                    <a:pt x="135" y="63"/>
                    <a:pt x="134" y="64"/>
                    <a:pt x="133" y="64"/>
                  </a:cubicBezTo>
                  <a:cubicBezTo>
                    <a:pt x="133" y="65"/>
                    <a:pt x="132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1" y="65"/>
                    <a:pt x="131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30" y="67"/>
                    <a:pt x="130" y="67"/>
                    <a:pt x="130" y="68"/>
                  </a:cubicBezTo>
                  <a:cubicBezTo>
                    <a:pt x="130" y="68"/>
                    <a:pt x="130" y="69"/>
                    <a:pt x="130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29" y="69"/>
                    <a:pt x="128" y="69"/>
                    <a:pt x="128" y="69"/>
                  </a:cubicBezTo>
                  <a:cubicBezTo>
                    <a:pt x="128" y="69"/>
                    <a:pt x="128" y="70"/>
                    <a:pt x="12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2"/>
                    <a:pt x="126" y="72"/>
                    <a:pt x="125" y="73"/>
                  </a:cubicBezTo>
                  <a:cubicBezTo>
                    <a:pt x="126" y="74"/>
                    <a:pt x="125" y="76"/>
                    <a:pt x="124" y="79"/>
                  </a:cubicBezTo>
                  <a:cubicBezTo>
                    <a:pt x="123" y="81"/>
                    <a:pt x="123" y="85"/>
                    <a:pt x="124" y="86"/>
                  </a:cubicBezTo>
                  <a:lnTo>
                    <a:pt x="127" y="87"/>
                  </a:lnTo>
                  <a:close/>
                  <a:moveTo>
                    <a:pt x="15" y="81"/>
                  </a:moveTo>
                  <a:cubicBezTo>
                    <a:pt x="17" y="81"/>
                    <a:pt x="17" y="82"/>
                    <a:pt x="17" y="84"/>
                  </a:cubicBezTo>
                  <a:cubicBezTo>
                    <a:pt x="17" y="84"/>
                    <a:pt x="18" y="85"/>
                    <a:pt x="18" y="85"/>
                  </a:cubicBezTo>
                  <a:cubicBezTo>
                    <a:pt x="20" y="85"/>
                    <a:pt x="22" y="85"/>
                    <a:pt x="24" y="85"/>
                  </a:cubicBezTo>
                  <a:cubicBezTo>
                    <a:pt x="32" y="85"/>
                    <a:pt x="40" y="85"/>
                    <a:pt x="48" y="85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1" y="84"/>
                    <a:pt x="122" y="81"/>
                    <a:pt x="123" y="78"/>
                  </a:cubicBezTo>
                  <a:cubicBezTo>
                    <a:pt x="124" y="76"/>
                    <a:pt x="124" y="74"/>
                    <a:pt x="123" y="73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6" y="71"/>
                    <a:pt x="126" y="71"/>
                    <a:pt x="126" y="7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6" y="69"/>
                    <a:pt x="126" y="69"/>
                    <a:pt x="126" y="69"/>
                  </a:cubicBezTo>
                  <a:cubicBezTo>
                    <a:pt x="126" y="69"/>
                    <a:pt x="127" y="69"/>
                    <a:pt x="127" y="69"/>
                  </a:cubicBezTo>
                  <a:cubicBezTo>
                    <a:pt x="127" y="69"/>
                    <a:pt x="127" y="68"/>
                    <a:pt x="128" y="68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6"/>
                    <a:pt x="129" y="66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31" y="64"/>
                    <a:pt x="132" y="64"/>
                    <a:pt x="133" y="63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1"/>
                    <a:pt x="131" y="60"/>
                    <a:pt x="130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6" y="58"/>
                    <a:pt x="126" y="58"/>
                    <a:pt x="126" y="57"/>
                  </a:cubicBezTo>
                  <a:cubicBezTo>
                    <a:pt x="126" y="57"/>
                    <a:pt x="126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8" y="57"/>
                    <a:pt x="129" y="58"/>
                  </a:cubicBezTo>
                  <a:cubicBezTo>
                    <a:pt x="129" y="58"/>
                    <a:pt x="130" y="58"/>
                    <a:pt x="131" y="58"/>
                  </a:cubicBezTo>
                  <a:cubicBezTo>
                    <a:pt x="132" y="58"/>
                    <a:pt x="132" y="58"/>
                    <a:pt x="133" y="58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9"/>
                    <a:pt x="135" y="59"/>
                    <a:pt x="136" y="57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7"/>
                    <a:pt x="138" y="57"/>
                    <a:pt x="138" y="57"/>
                  </a:cubicBezTo>
                  <a:cubicBezTo>
                    <a:pt x="141" y="57"/>
                    <a:pt x="142" y="53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1" y="50"/>
                    <a:pt x="139" y="50"/>
                    <a:pt x="137" y="49"/>
                  </a:cubicBezTo>
                  <a:cubicBezTo>
                    <a:pt x="135" y="47"/>
                    <a:pt x="135" y="46"/>
                    <a:pt x="135" y="46"/>
                  </a:cubicBezTo>
                  <a:cubicBezTo>
                    <a:pt x="135" y="46"/>
                    <a:pt x="136" y="45"/>
                    <a:pt x="136" y="45"/>
                  </a:cubicBezTo>
                  <a:cubicBezTo>
                    <a:pt x="137" y="45"/>
                    <a:pt x="138" y="46"/>
                    <a:pt x="139" y="46"/>
                  </a:cubicBezTo>
                  <a:cubicBezTo>
                    <a:pt x="140" y="46"/>
                    <a:pt x="141" y="47"/>
                    <a:pt x="141" y="48"/>
                  </a:cubicBezTo>
                  <a:cubicBezTo>
                    <a:pt x="141" y="48"/>
                    <a:pt x="142" y="49"/>
                    <a:pt x="142" y="49"/>
                  </a:cubicBezTo>
                  <a:cubicBezTo>
                    <a:pt x="142" y="49"/>
                    <a:pt x="143" y="48"/>
                    <a:pt x="143" y="48"/>
                  </a:cubicBezTo>
                  <a:cubicBezTo>
                    <a:pt x="143" y="48"/>
                    <a:pt x="143" y="48"/>
                    <a:pt x="144" y="47"/>
                  </a:cubicBezTo>
                  <a:cubicBezTo>
                    <a:pt x="145" y="45"/>
                    <a:pt x="146" y="44"/>
                    <a:pt x="146" y="43"/>
                  </a:cubicBezTo>
                  <a:cubicBezTo>
                    <a:pt x="146" y="43"/>
                    <a:pt x="146" y="43"/>
                    <a:pt x="145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1"/>
                    <a:pt x="145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9" y="41"/>
                    <a:pt x="149" y="41"/>
                    <a:pt x="149" y="42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0" y="43"/>
                    <a:pt x="150" y="43"/>
                    <a:pt x="150" y="42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51" y="41"/>
                    <a:pt x="151" y="41"/>
                    <a:pt x="151" y="40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3" y="40"/>
                    <a:pt x="153" y="41"/>
                    <a:pt x="153" y="41"/>
                  </a:cubicBezTo>
                  <a:cubicBezTo>
                    <a:pt x="153" y="41"/>
                    <a:pt x="154" y="41"/>
                    <a:pt x="154" y="41"/>
                  </a:cubicBezTo>
                  <a:cubicBezTo>
                    <a:pt x="154" y="41"/>
                    <a:pt x="154" y="41"/>
                    <a:pt x="155" y="41"/>
                  </a:cubicBezTo>
                  <a:cubicBezTo>
                    <a:pt x="156" y="40"/>
                    <a:pt x="156" y="39"/>
                    <a:pt x="157" y="38"/>
                  </a:cubicBezTo>
                  <a:cubicBezTo>
                    <a:pt x="157" y="38"/>
                    <a:pt x="158" y="37"/>
                    <a:pt x="158" y="37"/>
                  </a:cubicBezTo>
                  <a:cubicBezTo>
                    <a:pt x="159" y="36"/>
                    <a:pt x="159" y="35"/>
                    <a:pt x="158" y="34"/>
                  </a:cubicBezTo>
                  <a:cubicBezTo>
                    <a:pt x="157" y="33"/>
                    <a:pt x="156" y="32"/>
                    <a:pt x="156" y="31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30"/>
                    <a:pt x="156" y="29"/>
                    <a:pt x="155" y="29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7" y="27"/>
                    <a:pt x="157" y="27"/>
                    <a:pt x="158" y="28"/>
                  </a:cubicBezTo>
                  <a:cubicBezTo>
                    <a:pt x="158" y="27"/>
                    <a:pt x="158" y="26"/>
                    <a:pt x="158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26"/>
                    <a:pt x="158" y="26"/>
                    <a:pt x="157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6" y="23"/>
                    <a:pt x="156" y="22"/>
                    <a:pt x="155" y="21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4" y="19"/>
                    <a:pt x="151" y="19"/>
                    <a:pt x="149" y="1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20"/>
                    <a:pt x="148" y="21"/>
                    <a:pt x="149" y="22"/>
                  </a:cubicBezTo>
                  <a:cubicBezTo>
                    <a:pt x="149" y="22"/>
                    <a:pt x="149" y="22"/>
                    <a:pt x="150" y="23"/>
                  </a:cubicBezTo>
                  <a:cubicBezTo>
                    <a:pt x="150" y="23"/>
                    <a:pt x="151" y="23"/>
                    <a:pt x="151" y="24"/>
                  </a:cubicBezTo>
                  <a:cubicBezTo>
                    <a:pt x="151" y="25"/>
                    <a:pt x="150" y="25"/>
                    <a:pt x="150" y="25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8" y="27"/>
                    <a:pt x="148" y="28"/>
                    <a:pt x="148" y="29"/>
                  </a:cubicBezTo>
                  <a:cubicBezTo>
                    <a:pt x="148" y="29"/>
                    <a:pt x="147" y="30"/>
                    <a:pt x="147" y="31"/>
                  </a:cubicBezTo>
                  <a:cubicBezTo>
                    <a:pt x="147" y="32"/>
                    <a:pt x="147" y="32"/>
                    <a:pt x="146" y="33"/>
                  </a:cubicBezTo>
                  <a:cubicBezTo>
                    <a:pt x="146" y="35"/>
                    <a:pt x="145" y="37"/>
                    <a:pt x="143" y="37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0" y="33"/>
                    <a:pt x="140" y="32"/>
                    <a:pt x="140" y="28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5"/>
                    <a:pt x="139" y="23"/>
                    <a:pt x="138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7" y="23"/>
                    <a:pt x="137" y="26"/>
                    <a:pt x="136" y="27"/>
                  </a:cubicBezTo>
                  <a:cubicBezTo>
                    <a:pt x="136" y="28"/>
                    <a:pt x="136" y="29"/>
                    <a:pt x="136" y="30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29"/>
                    <a:pt x="134" y="28"/>
                    <a:pt x="134" y="27"/>
                  </a:cubicBezTo>
                  <a:cubicBezTo>
                    <a:pt x="134" y="27"/>
                    <a:pt x="134" y="26"/>
                    <a:pt x="134" y="26"/>
                  </a:cubicBezTo>
                  <a:cubicBezTo>
                    <a:pt x="134" y="25"/>
                    <a:pt x="133" y="24"/>
                    <a:pt x="133" y="23"/>
                  </a:cubicBezTo>
                  <a:cubicBezTo>
                    <a:pt x="132" y="23"/>
                    <a:pt x="132" y="22"/>
                    <a:pt x="132" y="22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0"/>
                    <a:pt x="131" y="20"/>
                    <a:pt x="130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9" y="18"/>
                    <a:pt x="129" y="18"/>
                  </a:cubicBezTo>
                  <a:cubicBezTo>
                    <a:pt x="129" y="18"/>
                    <a:pt x="130" y="17"/>
                    <a:pt x="130" y="17"/>
                  </a:cubicBezTo>
                  <a:cubicBezTo>
                    <a:pt x="130" y="16"/>
                    <a:pt x="130" y="16"/>
                    <a:pt x="129" y="16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3"/>
                    <a:pt x="128" y="12"/>
                    <a:pt x="127" y="10"/>
                  </a:cubicBezTo>
                  <a:cubicBezTo>
                    <a:pt x="127" y="10"/>
                    <a:pt x="127" y="9"/>
                    <a:pt x="127" y="9"/>
                  </a:cubicBezTo>
                  <a:cubicBezTo>
                    <a:pt x="127" y="8"/>
                    <a:pt x="127" y="7"/>
                    <a:pt x="127" y="6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6" y="5"/>
                    <a:pt x="126" y="5"/>
                    <a:pt x="125" y="3"/>
                  </a:cubicBezTo>
                  <a:cubicBezTo>
                    <a:pt x="125" y="4"/>
                    <a:pt x="124" y="4"/>
                    <a:pt x="123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2"/>
                    <a:pt x="123" y="2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1" y="4"/>
                    <a:pt x="122" y="4"/>
                    <a:pt x="122" y="4"/>
                  </a:cubicBezTo>
                  <a:cubicBezTo>
                    <a:pt x="122" y="5"/>
                    <a:pt x="122" y="6"/>
                    <a:pt x="122" y="7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0" y="7"/>
                    <a:pt x="120" y="6"/>
                    <a:pt x="120" y="6"/>
                  </a:cubicBezTo>
                  <a:cubicBezTo>
                    <a:pt x="120" y="7"/>
                    <a:pt x="120" y="8"/>
                    <a:pt x="120" y="9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21" y="12"/>
                    <a:pt x="120" y="13"/>
                    <a:pt x="120" y="13"/>
                  </a:cubicBezTo>
                  <a:cubicBezTo>
                    <a:pt x="119" y="13"/>
                    <a:pt x="119" y="14"/>
                    <a:pt x="119" y="14"/>
                  </a:cubicBezTo>
                  <a:cubicBezTo>
                    <a:pt x="119" y="15"/>
                    <a:pt x="119" y="16"/>
                    <a:pt x="120" y="17"/>
                  </a:cubicBezTo>
                  <a:cubicBezTo>
                    <a:pt x="122" y="19"/>
                    <a:pt x="125" y="21"/>
                    <a:pt x="126" y="20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1"/>
                    <a:pt x="127" y="22"/>
                    <a:pt x="127" y="22"/>
                  </a:cubicBezTo>
                  <a:cubicBezTo>
                    <a:pt x="127" y="23"/>
                    <a:pt x="126" y="23"/>
                    <a:pt x="126" y="23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7" y="27"/>
                    <a:pt x="127" y="28"/>
                    <a:pt x="126" y="30"/>
                  </a:cubicBezTo>
                  <a:cubicBezTo>
                    <a:pt x="125" y="30"/>
                    <a:pt x="124" y="31"/>
                    <a:pt x="122" y="31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4"/>
                    <a:pt x="123" y="35"/>
                    <a:pt x="122" y="37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21" y="37"/>
                    <a:pt x="121" y="37"/>
                    <a:pt x="121" y="36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7"/>
                    <a:pt x="120" y="37"/>
                    <a:pt x="120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9" y="36"/>
                    <a:pt x="119" y="36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33"/>
                    <a:pt x="119" y="32"/>
                    <a:pt x="119" y="31"/>
                  </a:cubicBezTo>
                  <a:cubicBezTo>
                    <a:pt x="119" y="31"/>
                    <a:pt x="119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8" y="33"/>
                    <a:pt x="118" y="34"/>
                    <a:pt x="117" y="34"/>
                  </a:cubicBezTo>
                  <a:cubicBezTo>
                    <a:pt x="117" y="34"/>
                    <a:pt x="117" y="34"/>
                    <a:pt x="116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4"/>
                    <a:pt x="115" y="34"/>
                    <a:pt x="115" y="3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0" y="33"/>
                    <a:pt x="108" y="33"/>
                    <a:pt x="104" y="34"/>
                  </a:cubicBezTo>
                  <a:cubicBezTo>
                    <a:pt x="103" y="34"/>
                    <a:pt x="102" y="33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9" y="31"/>
                    <a:pt x="98" y="31"/>
                    <a:pt x="98" y="31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6" y="30"/>
                    <a:pt x="96" y="30"/>
                    <a:pt x="95" y="29"/>
                  </a:cubicBezTo>
                  <a:cubicBezTo>
                    <a:pt x="95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3" y="29"/>
                    <a:pt x="93" y="30"/>
                    <a:pt x="92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0"/>
                    <a:pt x="92" y="31"/>
                    <a:pt x="91" y="31"/>
                  </a:cubicBezTo>
                  <a:cubicBezTo>
                    <a:pt x="90" y="31"/>
                    <a:pt x="90" y="31"/>
                    <a:pt x="9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89" y="33"/>
                    <a:pt x="89" y="33"/>
                    <a:pt x="89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6"/>
                    <a:pt x="90" y="37"/>
                    <a:pt x="91" y="38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40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7" y="37"/>
                    <a:pt x="88" y="37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8" y="37"/>
                    <a:pt x="87" y="36"/>
                    <a:pt x="87" y="36"/>
                  </a:cubicBezTo>
                  <a:cubicBezTo>
                    <a:pt x="87" y="36"/>
                    <a:pt x="86" y="36"/>
                    <a:pt x="86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4"/>
                    <a:pt x="85" y="34"/>
                    <a:pt x="84" y="34"/>
                  </a:cubicBezTo>
                  <a:cubicBezTo>
                    <a:pt x="84" y="33"/>
                    <a:pt x="83" y="33"/>
                    <a:pt x="82" y="32"/>
                  </a:cubicBezTo>
                  <a:cubicBezTo>
                    <a:pt x="76" y="35"/>
                    <a:pt x="72" y="35"/>
                    <a:pt x="68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7"/>
                    <a:pt x="69" y="26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2" y="25"/>
                    <a:pt x="58" y="23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8"/>
                    <a:pt x="49" y="19"/>
                  </a:cubicBezTo>
                  <a:cubicBezTo>
                    <a:pt x="48" y="19"/>
                    <a:pt x="48" y="20"/>
                    <a:pt x="48" y="20"/>
                  </a:cubicBezTo>
                  <a:cubicBezTo>
                    <a:pt x="48" y="21"/>
                    <a:pt x="48" y="21"/>
                    <a:pt x="48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4" y="22"/>
                    <a:pt x="44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0"/>
                    <a:pt x="45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4" y="18"/>
                    <a:pt x="43" y="18"/>
                    <a:pt x="43" y="19"/>
                  </a:cubicBezTo>
                  <a:cubicBezTo>
                    <a:pt x="43" y="19"/>
                    <a:pt x="43" y="20"/>
                    <a:pt x="43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1" y="23"/>
                    <a:pt x="39" y="22"/>
                    <a:pt x="38" y="19"/>
                  </a:cubicBezTo>
                  <a:cubicBezTo>
                    <a:pt x="37" y="17"/>
                    <a:pt x="37" y="16"/>
                    <a:pt x="36" y="15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0" y="20"/>
                    <a:pt x="29" y="20"/>
                    <a:pt x="28" y="23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2"/>
                    <a:pt x="25" y="23"/>
                    <a:pt x="24" y="2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7"/>
                    <a:pt x="18" y="27"/>
                  </a:cubicBezTo>
                  <a:cubicBezTo>
                    <a:pt x="17" y="26"/>
                    <a:pt x="17" y="26"/>
                    <a:pt x="16" y="26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4" y="27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2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9" y="25"/>
                    <a:pt x="9" y="25"/>
                  </a:cubicBezTo>
                  <a:cubicBezTo>
                    <a:pt x="6" y="21"/>
                    <a:pt x="5" y="20"/>
                    <a:pt x="1" y="2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8"/>
                    <a:pt x="2" y="78"/>
                  </a:cubicBezTo>
                  <a:cubicBezTo>
                    <a:pt x="2" y="79"/>
                    <a:pt x="2" y="79"/>
                    <a:pt x="3" y="79"/>
                  </a:cubicBezTo>
                  <a:cubicBezTo>
                    <a:pt x="3" y="79"/>
                    <a:pt x="4" y="78"/>
                    <a:pt x="5" y="78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7" y="81"/>
                    <a:pt x="8" y="82"/>
                  </a:cubicBezTo>
                  <a:cubicBezTo>
                    <a:pt x="9" y="83"/>
                    <a:pt x="10" y="84"/>
                    <a:pt x="10" y="85"/>
                  </a:cubicBezTo>
                  <a:cubicBezTo>
                    <a:pt x="11" y="84"/>
                    <a:pt x="11" y="84"/>
                    <a:pt x="12" y="83"/>
                  </a:cubicBezTo>
                  <a:cubicBezTo>
                    <a:pt x="12" y="83"/>
                    <a:pt x="13" y="82"/>
                    <a:pt x="14" y="81"/>
                  </a:cubicBezTo>
                  <a:cubicBezTo>
                    <a:pt x="14" y="81"/>
                    <a:pt x="15" y="81"/>
                    <a:pt x="15" y="81"/>
                  </a:cubicBezTo>
                  <a:close/>
                  <a:moveTo>
                    <a:pt x="137" y="47"/>
                  </a:moveTo>
                  <a:cubicBezTo>
                    <a:pt x="137" y="47"/>
                    <a:pt x="138" y="48"/>
                    <a:pt x="138" y="48"/>
                  </a:cubicBezTo>
                  <a:cubicBezTo>
                    <a:pt x="139" y="49"/>
                    <a:pt x="140" y="49"/>
                    <a:pt x="141" y="49"/>
                  </a:cubicBezTo>
                  <a:cubicBezTo>
                    <a:pt x="140" y="49"/>
                    <a:pt x="140" y="49"/>
                    <a:pt x="140" y="48"/>
                  </a:cubicBezTo>
                  <a:cubicBezTo>
                    <a:pt x="140" y="48"/>
                    <a:pt x="139" y="48"/>
                    <a:pt x="139" y="47"/>
                  </a:cubicBezTo>
                  <a:cubicBezTo>
                    <a:pt x="139" y="47"/>
                    <a:pt x="138" y="47"/>
                    <a:pt x="137" y="47"/>
                  </a:cubicBezTo>
                  <a:close/>
                  <a:moveTo>
                    <a:pt x="88" y="38"/>
                  </a:moveTo>
                  <a:cubicBezTo>
                    <a:pt x="88" y="38"/>
                    <a:pt x="88" y="38"/>
                    <a:pt x="88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8" y="38"/>
                    <a:pt x="88" y="38"/>
                    <a:pt x="88" y="38"/>
                  </a:cubicBezTo>
                  <a:close/>
                  <a:moveTo>
                    <a:pt x="120" y="34"/>
                  </a:moveTo>
                  <a:cubicBezTo>
                    <a:pt x="120" y="35"/>
                    <a:pt x="120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1" y="34"/>
                    <a:pt x="121" y="34"/>
                  </a:cubicBezTo>
                  <a:cubicBezTo>
                    <a:pt x="121" y="34"/>
                    <a:pt x="120" y="34"/>
                    <a:pt x="120" y="33"/>
                  </a:cubicBezTo>
                  <a:cubicBezTo>
                    <a:pt x="120" y="34"/>
                    <a:pt x="120" y="34"/>
                    <a:pt x="120" y="34"/>
                  </a:cubicBezTo>
                  <a:close/>
                  <a:moveTo>
                    <a:pt x="114" y="29"/>
                  </a:moveTo>
                  <a:cubicBezTo>
                    <a:pt x="114" y="29"/>
                    <a:pt x="114" y="29"/>
                    <a:pt x="114" y="30"/>
                  </a:cubicBezTo>
                  <a:cubicBezTo>
                    <a:pt x="115" y="32"/>
                    <a:pt x="115" y="32"/>
                    <a:pt x="117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31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30"/>
                    <a:pt x="117" y="29"/>
                    <a:pt x="117" y="29"/>
                  </a:cubicBezTo>
                  <a:cubicBezTo>
                    <a:pt x="117" y="28"/>
                    <a:pt x="117" y="28"/>
                    <a:pt x="116" y="28"/>
                  </a:cubicBezTo>
                  <a:cubicBezTo>
                    <a:pt x="116" y="28"/>
                    <a:pt x="115" y="29"/>
                    <a:pt x="114" y="29"/>
                  </a:cubicBezTo>
                  <a:cubicBezTo>
                    <a:pt x="114" y="29"/>
                    <a:pt x="114" y="29"/>
                    <a:pt x="114" y="29"/>
                  </a:cubicBezTo>
                  <a:close/>
                  <a:moveTo>
                    <a:pt x="93" y="25"/>
                  </a:moveTo>
                  <a:cubicBezTo>
                    <a:pt x="92" y="25"/>
                    <a:pt x="92" y="25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9" y="27"/>
                    <a:pt x="88" y="27"/>
                    <a:pt x="87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8"/>
                    <a:pt x="90" y="28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2" y="27"/>
                    <a:pt x="92" y="27"/>
                  </a:cubicBezTo>
                  <a:cubicBezTo>
                    <a:pt x="92" y="26"/>
                    <a:pt x="93" y="26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3" y="25"/>
                    <a:pt x="93" y="25"/>
                    <a:pt x="93" y="25"/>
                  </a:cubicBezTo>
                  <a:close/>
                  <a:moveTo>
                    <a:pt x="30" y="16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19" y="23"/>
                    <a:pt x="18" y="24"/>
                  </a:cubicBezTo>
                  <a:cubicBezTo>
                    <a:pt x="18" y="24"/>
                    <a:pt x="19" y="25"/>
                    <a:pt x="19" y="25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5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8" y="19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2185409" y="2116952"/>
              <a:ext cx="2138472" cy="941441"/>
            </a:xfrm>
            <a:custGeom>
              <a:avLst/>
              <a:gdLst>
                <a:gd name="T0" fmla="*/ 12 w 212"/>
                <a:gd name="T1" fmla="*/ 35 h 93"/>
                <a:gd name="T2" fmla="*/ 14 w 212"/>
                <a:gd name="T3" fmla="*/ 47 h 93"/>
                <a:gd name="T4" fmla="*/ 17 w 212"/>
                <a:gd name="T5" fmla="*/ 51 h 93"/>
                <a:gd name="T6" fmla="*/ 19 w 212"/>
                <a:gd name="T7" fmla="*/ 55 h 93"/>
                <a:gd name="T8" fmla="*/ 18 w 212"/>
                <a:gd name="T9" fmla="*/ 56 h 93"/>
                <a:gd name="T10" fmla="*/ 22 w 212"/>
                <a:gd name="T11" fmla="*/ 59 h 93"/>
                <a:gd name="T12" fmla="*/ 29 w 212"/>
                <a:gd name="T13" fmla="*/ 64 h 93"/>
                <a:gd name="T14" fmla="*/ 30 w 212"/>
                <a:gd name="T15" fmla="*/ 65 h 93"/>
                <a:gd name="T16" fmla="*/ 94 w 212"/>
                <a:gd name="T17" fmla="*/ 66 h 93"/>
                <a:gd name="T18" fmla="*/ 113 w 212"/>
                <a:gd name="T19" fmla="*/ 69 h 93"/>
                <a:gd name="T20" fmla="*/ 122 w 212"/>
                <a:gd name="T21" fmla="*/ 66 h 93"/>
                <a:gd name="T22" fmla="*/ 126 w 212"/>
                <a:gd name="T23" fmla="*/ 67 h 93"/>
                <a:gd name="T24" fmla="*/ 133 w 212"/>
                <a:gd name="T25" fmla="*/ 75 h 93"/>
                <a:gd name="T26" fmla="*/ 144 w 212"/>
                <a:gd name="T27" fmla="*/ 82 h 93"/>
                <a:gd name="T28" fmla="*/ 140 w 212"/>
                <a:gd name="T29" fmla="*/ 80 h 93"/>
                <a:gd name="T30" fmla="*/ 136 w 212"/>
                <a:gd name="T31" fmla="*/ 92 h 93"/>
                <a:gd name="T32" fmla="*/ 148 w 212"/>
                <a:gd name="T33" fmla="*/ 89 h 93"/>
                <a:gd name="T34" fmla="*/ 152 w 212"/>
                <a:gd name="T35" fmla="*/ 84 h 93"/>
                <a:gd name="T36" fmla="*/ 170 w 212"/>
                <a:gd name="T37" fmla="*/ 79 h 93"/>
                <a:gd name="T38" fmla="*/ 177 w 212"/>
                <a:gd name="T39" fmla="*/ 79 h 93"/>
                <a:gd name="T40" fmla="*/ 186 w 212"/>
                <a:gd name="T41" fmla="*/ 78 h 93"/>
                <a:gd name="T42" fmla="*/ 182 w 212"/>
                <a:gd name="T43" fmla="*/ 83 h 93"/>
                <a:gd name="T44" fmla="*/ 188 w 212"/>
                <a:gd name="T45" fmla="*/ 83 h 93"/>
                <a:gd name="T46" fmla="*/ 187 w 212"/>
                <a:gd name="T47" fmla="*/ 77 h 93"/>
                <a:gd name="T48" fmla="*/ 184 w 212"/>
                <a:gd name="T49" fmla="*/ 70 h 93"/>
                <a:gd name="T50" fmla="*/ 186 w 212"/>
                <a:gd name="T51" fmla="*/ 67 h 93"/>
                <a:gd name="T52" fmla="*/ 168 w 212"/>
                <a:gd name="T53" fmla="*/ 74 h 93"/>
                <a:gd name="T54" fmla="*/ 178 w 212"/>
                <a:gd name="T55" fmla="*/ 64 h 93"/>
                <a:gd name="T56" fmla="*/ 197 w 212"/>
                <a:gd name="T57" fmla="*/ 60 h 93"/>
                <a:gd name="T58" fmla="*/ 209 w 212"/>
                <a:gd name="T59" fmla="*/ 52 h 93"/>
                <a:gd name="T60" fmla="*/ 209 w 212"/>
                <a:gd name="T61" fmla="*/ 48 h 93"/>
                <a:gd name="T62" fmla="*/ 205 w 212"/>
                <a:gd name="T63" fmla="*/ 44 h 93"/>
                <a:gd name="T64" fmla="*/ 197 w 212"/>
                <a:gd name="T65" fmla="*/ 48 h 93"/>
                <a:gd name="T66" fmla="*/ 201 w 212"/>
                <a:gd name="T67" fmla="*/ 44 h 93"/>
                <a:gd name="T68" fmla="*/ 203 w 212"/>
                <a:gd name="T69" fmla="*/ 40 h 93"/>
                <a:gd name="T70" fmla="*/ 197 w 212"/>
                <a:gd name="T71" fmla="*/ 39 h 93"/>
                <a:gd name="T72" fmla="*/ 193 w 212"/>
                <a:gd name="T73" fmla="*/ 32 h 93"/>
                <a:gd name="T74" fmla="*/ 192 w 212"/>
                <a:gd name="T75" fmla="*/ 31 h 93"/>
                <a:gd name="T76" fmla="*/ 193 w 212"/>
                <a:gd name="T77" fmla="*/ 27 h 93"/>
                <a:gd name="T78" fmla="*/ 191 w 212"/>
                <a:gd name="T79" fmla="*/ 24 h 93"/>
                <a:gd name="T80" fmla="*/ 189 w 212"/>
                <a:gd name="T81" fmla="*/ 20 h 93"/>
                <a:gd name="T82" fmla="*/ 187 w 212"/>
                <a:gd name="T83" fmla="*/ 18 h 93"/>
                <a:gd name="T84" fmla="*/ 183 w 212"/>
                <a:gd name="T85" fmla="*/ 17 h 93"/>
                <a:gd name="T86" fmla="*/ 181 w 212"/>
                <a:gd name="T87" fmla="*/ 21 h 93"/>
                <a:gd name="T88" fmla="*/ 177 w 212"/>
                <a:gd name="T89" fmla="*/ 25 h 93"/>
                <a:gd name="T90" fmla="*/ 177 w 212"/>
                <a:gd name="T91" fmla="*/ 22 h 93"/>
                <a:gd name="T92" fmla="*/ 170 w 212"/>
                <a:gd name="T93" fmla="*/ 22 h 93"/>
                <a:gd name="T94" fmla="*/ 173 w 212"/>
                <a:gd name="T95" fmla="*/ 19 h 93"/>
                <a:gd name="T96" fmla="*/ 173 w 212"/>
                <a:gd name="T97" fmla="*/ 15 h 93"/>
                <a:gd name="T98" fmla="*/ 167 w 212"/>
                <a:gd name="T99" fmla="*/ 7 h 93"/>
                <a:gd name="T100" fmla="*/ 164 w 212"/>
                <a:gd name="T101" fmla="*/ 5 h 93"/>
                <a:gd name="T102" fmla="*/ 150 w 212"/>
                <a:gd name="T103" fmla="*/ 2 h 93"/>
                <a:gd name="T104" fmla="*/ 151 w 212"/>
                <a:gd name="T105" fmla="*/ 11 h 93"/>
                <a:gd name="T106" fmla="*/ 152 w 212"/>
                <a:gd name="T107" fmla="*/ 17 h 93"/>
                <a:gd name="T108" fmla="*/ 151 w 212"/>
                <a:gd name="T109" fmla="*/ 24 h 93"/>
                <a:gd name="T110" fmla="*/ 155 w 212"/>
                <a:gd name="T111" fmla="*/ 34 h 93"/>
                <a:gd name="T112" fmla="*/ 148 w 212"/>
                <a:gd name="T113" fmla="*/ 47 h 93"/>
                <a:gd name="T114" fmla="*/ 148 w 212"/>
                <a:gd name="T115" fmla="*/ 56 h 93"/>
                <a:gd name="T116" fmla="*/ 139 w 212"/>
                <a:gd name="T117" fmla="*/ 53 h 93"/>
                <a:gd name="T118" fmla="*/ 134 w 212"/>
                <a:gd name="T119" fmla="*/ 39 h 93"/>
                <a:gd name="T120" fmla="*/ 123 w 212"/>
                <a:gd name="T121" fmla="*/ 33 h 93"/>
                <a:gd name="T122" fmla="*/ 110 w 212"/>
                <a:gd name="T123" fmla="*/ 25 h 93"/>
                <a:gd name="T124" fmla="*/ 92 w 212"/>
                <a:gd name="T125" fmla="*/ 2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" h="93">
                  <a:moveTo>
                    <a:pt x="0" y="21"/>
                  </a:moveTo>
                  <a:cubicBezTo>
                    <a:pt x="4" y="23"/>
                    <a:pt x="4" y="29"/>
                    <a:pt x="7" y="32"/>
                  </a:cubicBezTo>
                  <a:cubicBezTo>
                    <a:pt x="8" y="33"/>
                    <a:pt x="11" y="34"/>
                    <a:pt x="12" y="35"/>
                  </a:cubicBezTo>
                  <a:cubicBezTo>
                    <a:pt x="12" y="36"/>
                    <a:pt x="11" y="40"/>
                    <a:pt x="12" y="41"/>
                  </a:cubicBezTo>
                  <a:cubicBezTo>
                    <a:pt x="9" y="42"/>
                    <a:pt x="12" y="43"/>
                    <a:pt x="12" y="44"/>
                  </a:cubicBezTo>
                  <a:cubicBezTo>
                    <a:pt x="11" y="45"/>
                    <a:pt x="13" y="47"/>
                    <a:pt x="14" y="47"/>
                  </a:cubicBezTo>
                  <a:cubicBezTo>
                    <a:pt x="14" y="48"/>
                    <a:pt x="14" y="52"/>
                    <a:pt x="16" y="51"/>
                  </a:cubicBezTo>
                  <a:cubicBezTo>
                    <a:pt x="16" y="51"/>
                    <a:pt x="16" y="51"/>
                    <a:pt x="16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7" y="52"/>
                    <a:pt x="18" y="54"/>
                    <a:pt x="18" y="55"/>
                  </a:cubicBezTo>
                  <a:cubicBezTo>
                    <a:pt x="18" y="55"/>
                    <a:pt x="18" y="54"/>
                    <a:pt x="19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8" y="56"/>
                    <a:pt x="18" y="56"/>
                  </a:cubicBezTo>
                  <a:cubicBezTo>
                    <a:pt x="18" y="56"/>
                    <a:pt x="18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8"/>
                    <a:pt x="20" y="58"/>
                    <a:pt x="22" y="57"/>
                  </a:cubicBezTo>
                  <a:cubicBezTo>
                    <a:pt x="22" y="58"/>
                    <a:pt x="22" y="58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60"/>
                    <a:pt x="25" y="60"/>
                    <a:pt x="26" y="60"/>
                  </a:cubicBezTo>
                  <a:cubicBezTo>
                    <a:pt x="25" y="62"/>
                    <a:pt x="28" y="63"/>
                    <a:pt x="28" y="61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3"/>
                    <a:pt x="30" y="63"/>
                    <a:pt x="30" y="63"/>
                  </a:cubicBezTo>
                  <a:cubicBezTo>
                    <a:pt x="30" y="64"/>
                    <a:pt x="30" y="65"/>
                    <a:pt x="32" y="65"/>
                  </a:cubicBezTo>
                  <a:cubicBezTo>
                    <a:pt x="31" y="65"/>
                    <a:pt x="31" y="65"/>
                    <a:pt x="30" y="65"/>
                  </a:cubicBezTo>
                  <a:cubicBezTo>
                    <a:pt x="32" y="67"/>
                    <a:pt x="39" y="66"/>
                    <a:pt x="41" y="66"/>
                  </a:cubicBezTo>
                  <a:cubicBezTo>
                    <a:pt x="50" y="66"/>
                    <a:pt x="59" y="66"/>
                    <a:pt x="68" y="66"/>
                  </a:cubicBezTo>
                  <a:cubicBezTo>
                    <a:pt x="77" y="66"/>
                    <a:pt x="85" y="66"/>
                    <a:pt x="94" y="66"/>
                  </a:cubicBezTo>
                  <a:cubicBezTo>
                    <a:pt x="96" y="66"/>
                    <a:pt x="105" y="68"/>
                    <a:pt x="104" y="64"/>
                  </a:cubicBezTo>
                  <a:cubicBezTo>
                    <a:pt x="106" y="66"/>
                    <a:pt x="105" y="67"/>
                    <a:pt x="108" y="67"/>
                  </a:cubicBezTo>
                  <a:cubicBezTo>
                    <a:pt x="110" y="67"/>
                    <a:pt x="111" y="67"/>
                    <a:pt x="113" y="69"/>
                  </a:cubicBezTo>
                  <a:cubicBezTo>
                    <a:pt x="115" y="70"/>
                    <a:pt x="119" y="70"/>
                    <a:pt x="121" y="67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2" y="68"/>
                    <a:pt x="122" y="67"/>
                    <a:pt x="122" y="66"/>
                  </a:cubicBezTo>
                  <a:cubicBezTo>
                    <a:pt x="122" y="67"/>
                    <a:pt x="122" y="67"/>
                    <a:pt x="122" y="68"/>
                  </a:cubicBezTo>
                  <a:cubicBezTo>
                    <a:pt x="123" y="65"/>
                    <a:pt x="125" y="66"/>
                    <a:pt x="126" y="68"/>
                  </a:cubicBezTo>
                  <a:cubicBezTo>
                    <a:pt x="126" y="68"/>
                    <a:pt x="126" y="67"/>
                    <a:pt x="126" y="67"/>
                  </a:cubicBezTo>
                  <a:cubicBezTo>
                    <a:pt x="129" y="66"/>
                    <a:pt x="128" y="71"/>
                    <a:pt x="131" y="70"/>
                  </a:cubicBezTo>
                  <a:cubicBezTo>
                    <a:pt x="131" y="72"/>
                    <a:pt x="133" y="74"/>
                    <a:pt x="133" y="76"/>
                  </a:cubicBezTo>
                  <a:cubicBezTo>
                    <a:pt x="133" y="76"/>
                    <a:pt x="133" y="76"/>
                    <a:pt x="133" y="75"/>
                  </a:cubicBezTo>
                  <a:cubicBezTo>
                    <a:pt x="134" y="77"/>
                    <a:pt x="139" y="77"/>
                    <a:pt x="141" y="78"/>
                  </a:cubicBezTo>
                  <a:cubicBezTo>
                    <a:pt x="144" y="78"/>
                    <a:pt x="144" y="80"/>
                    <a:pt x="145" y="82"/>
                  </a:cubicBezTo>
                  <a:cubicBezTo>
                    <a:pt x="145" y="82"/>
                    <a:pt x="145" y="82"/>
                    <a:pt x="144" y="82"/>
                  </a:cubicBezTo>
                  <a:cubicBezTo>
                    <a:pt x="144" y="82"/>
                    <a:pt x="144" y="82"/>
                    <a:pt x="144" y="83"/>
                  </a:cubicBezTo>
                  <a:cubicBezTo>
                    <a:pt x="144" y="82"/>
                    <a:pt x="143" y="82"/>
                    <a:pt x="142" y="83"/>
                  </a:cubicBezTo>
                  <a:cubicBezTo>
                    <a:pt x="142" y="81"/>
                    <a:pt x="142" y="81"/>
                    <a:pt x="140" y="80"/>
                  </a:cubicBezTo>
                  <a:cubicBezTo>
                    <a:pt x="141" y="82"/>
                    <a:pt x="140" y="83"/>
                    <a:pt x="140" y="85"/>
                  </a:cubicBezTo>
                  <a:cubicBezTo>
                    <a:pt x="140" y="88"/>
                    <a:pt x="137" y="89"/>
                    <a:pt x="138" y="91"/>
                  </a:cubicBezTo>
                  <a:cubicBezTo>
                    <a:pt x="137" y="91"/>
                    <a:pt x="136" y="91"/>
                    <a:pt x="136" y="92"/>
                  </a:cubicBezTo>
                  <a:cubicBezTo>
                    <a:pt x="139" y="93"/>
                    <a:pt x="140" y="90"/>
                    <a:pt x="141" y="90"/>
                  </a:cubicBezTo>
                  <a:cubicBezTo>
                    <a:pt x="142" y="89"/>
                    <a:pt x="143" y="90"/>
                    <a:pt x="144" y="90"/>
                  </a:cubicBezTo>
                  <a:cubicBezTo>
                    <a:pt x="145" y="89"/>
                    <a:pt x="147" y="89"/>
                    <a:pt x="148" y="89"/>
                  </a:cubicBezTo>
                  <a:cubicBezTo>
                    <a:pt x="147" y="88"/>
                    <a:pt x="146" y="87"/>
                    <a:pt x="145" y="88"/>
                  </a:cubicBezTo>
                  <a:cubicBezTo>
                    <a:pt x="147" y="85"/>
                    <a:pt x="150" y="85"/>
                    <a:pt x="152" y="85"/>
                  </a:cubicBezTo>
                  <a:cubicBezTo>
                    <a:pt x="152" y="85"/>
                    <a:pt x="152" y="85"/>
                    <a:pt x="152" y="84"/>
                  </a:cubicBezTo>
                  <a:cubicBezTo>
                    <a:pt x="154" y="85"/>
                    <a:pt x="156" y="83"/>
                    <a:pt x="158" y="82"/>
                  </a:cubicBezTo>
                  <a:cubicBezTo>
                    <a:pt x="159" y="80"/>
                    <a:pt x="164" y="81"/>
                    <a:pt x="166" y="81"/>
                  </a:cubicBezTo>
                  <a:cubicBezTo>
                    <a:pt x="167" y="81"/>
                    <a:pt x="169" y="80"/>
                    <a:pt x="170" y="79"/>
                  </a:cubicBezTo>
                  <a:cubicBezTo>
                    <a:pt x="171" y="76"/>
                    <a:pt x="171" y="74"/>
                    <a:pt x="173" y="72"/>
                  </a:cubicBezTo>
                  <a:cubicBezTo>
                    <a:pt x="174" y="74"/>
                    <a:pt x="176" y="71"/>
                    <a:pt x="177" y="74"/>
                  </a:cubicBezTo>
                  <a:cubicBezTo>
                    <a:pt x="178" y="75"/>
                    <a:pt x="176" y="78"/>
                    <a:pt x="177" y="79"/>
                  </a:cubicBezTo>
                  <a:cubicBezTo>
                    <a:pt x="178" y="79"/>
                    <a:pt x="177" y="80"/>
                    <a:pt x="178" y="80"/>
                  </a:cubicBezTo>
                  <a:cubicBezTo>
                    <a:pt x="180" y="81"/>
                    <a:pt x="181" y="80"/>
                    <a:pt x="182" y="80"/>
                  </a:cubicBezTo>
                  <a:cubicBezTo>
                    <a:pt x="184" y="80"/>
                    <a:pt x="185" y="77"/>
                    <a:pt x="186" y="78"/>
                  </a:cubicBezTo>
                  <a:cubicBezTo>
                    <a:pt x="183" y="80"/>
                    <a:pt x="187" y="80"/>
                    <a:pt x="189" y="80"/>
                  </a:cubicBezTo>
                  <a:cubicBezTo>
                    <a:pt x="188" y="81"/>
                    <a:pt x="186" y="80"/>
                    <a:pt x="186" y="80"/>
                  </a:cubicBezTo>
                  <a:cubicBezTo>
                    <a:pt x="185" y="81"/>
                    <a:pt x="183" y="82"/>
                    <a:pt x="182" y="83"/>
                  </a:cubicBezTo>
                  <a:cubicBezTo>
                    <a:pt x="182" y="83"/>
                    <a:pt x="182" y="83"/>
                    <a:pt x="182" y="83"/>
                  </a:cubicBezTo>
                  <a:cubicBezTo>
                    <a:pt x="181" y="84"/>
                    <a:pt x="181" y="87"/>
                    <a:pt x="184" y="87"/>
                  </a:cubicBezTo>
                  <a:cubicBezTo>
                    <a:pt x="186" y="87"/>
                    <a:pt x="186" y="82"/>
                    <a:pt x="188" y="83"/>
                  </a:cubicBezTo>
                  <a:cubicBezTo>
                    <a:pt x="188" y="82"/>
                    <a:pt x="194" y="81"/>
                    <a:pt x="195" y="80"/>
                  </a:cubicBezTo>
                  <a:cubicBezTo>
                    <a:pt x="194" y="79"/>
                    <a:pt x="194" y="79"/>
                    <a:pt x="193" y="78"/>
                  </a:cubicBezTo>
                  <a:cubicBezTo>
                    <a:pt x="191" y="79"/>
                    <a:pt x="189" y="78"/>
                    <a:pt x="187" y="77"/>
                  </a:cubicBezTo>
                  <a:cubicBezTo>
                    <a:pt x="187" y="77"/>
                    <a:pt x="188" y="77"/>
                    <a:pt x="188" y="77"/>
                  </a:cubicBezTo>
                  <a:cubicBezTo>
                    <a:pt x="185" y="77"/>
                    <a:pt x="186" y="73"/>
                    <a:pt x="184" y="73"/>
                  </a:cubicBezTo>
                  <a:cubicBezTo>
                    <a:pt x="185" y="72"/>
                    <a:pt x="185" y="71"/>
                    <a:pt x="184" y="70"/>
                  </a:cubicBezTo>
                  <a:cubicBezTo>
                    <a:pt x="184" y="70"/>
                    <a:pt x="183" y="71"/>
                    <a:pt x="183" y="70"/>
                  </a:cubicBezTo>
                  <a:cubicBezTo>
                    <a:pt x="182" y="70"/>
                    <a:pt x="181" y="69"/>
                    <a:pt x="180" y="70"/>
                  </a:cubicBezTo>
                  <a:cubicBezTo>
                    <a:pt x="182" y="69"/>
                    <a:pt x="186" y="70"/>
                    <a:pt x="186" y="67"/>
                  </a:cubicBezTo>
                  <a:cubicBezTo>
                    <a:pt x="187" y="64"/>
                    <a:pt x="182" y="65"/>
                    <a:pt x="181" y="65"/>
                  </a:cubicBezTo>
                  <a:cubicBezTo>
                    <a:pt x="178" y="65"/>
                    <a:pt x="176" y="67"/>
                    <a:pt x="174" y="69"/>
                  </a:cubicBezTo>
                  <a:cubicBezTo>
                    <a:pt x="172" y="70"/>
                    <a:pt x="171" y="73"/>
                    <a:pt x="168" y="74"/>
                  </a:cubicBezTo>
                  <a:cubicBezTo>
                    <a:pt x="170" y="72"/>
                    <a:pt x="172" y="70"/>
                    <a:pt x="174" y="67"/>
                  </a:cubicBezTo>
                  <a:cubicBezTo>
                    <a:pt x="174" y="66"/>
                    <a:pt x="175" y="65"/>
                    <a:pt x="176" y="64"/>
                  </a:cubicBezTo>
                  <a:cubicBezTo>
                    <a:pt x="177" y="64"/>
                    <a:pt x="178" y="65"/>
                    <a:pt x="178" y="64"/>
                  </a:cubicBezTo>
                  <a:cubicBezTo>
                    <a:pt x="179" y="64"/>
                    <a:pt x="179" y="62"/>
                    <a:pt x="180" y="62"/>
                  </a:cubicBezTo>
                  <a:cubicBezTo>
                    <a:pt x="182" y="59"/>
                    <a:pt x="186" y="61"/>
                    <a:pt x="189" y="61"/>
                  </a:cubicBezTo>
                  <a:cubicBezTo>
                    <a:pt x="193" y="61"/>
                    <a:pt x="194" y="61"/>
                    <a:pt x="197" y="60"/>
                  </a:cubicBezTo>
                  <a:cubicBezTo>
                    <a:pt x="198" y="62"/>
                    <a:pt x="201" y="56"/>
                    <a:pt x="202" y="56"/>
                  </a:cubicBezTo>
                  <a:cubicBezTo>
                    <a:pt x="203" y="56"/>
                    <a:pt x="212" y="54"/>
                    <a:pt x="208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9" y="51"/>
                    <a:pt x="209" y="51"/>
                    <a:pt x="208" y="51"/>
                  </a:cubicBezTo>
                  <a:cubicBezTo>
                    <a:pt x="210" y="50"/>
                    <a:pt x="209" y="48"/>
                    <a:pt x="207" y="48"/>
                  </a:cubicBezTo>
                  <a:cubicBezTo>
                    <a:pt x="208" y="48"/>
                    <a:pt x="209" y="48"/>
                    <a:pt x="209" y="48"/>
                  </a:cubicBezTo>
                  <a:cubicBezTo>
                    <a:pt x="209" y="48"/>
                    <a:pt x="209" y="46"/>
                    <a:pt x="209" y="46"/>
                  </a:cubicBezTo>
                  <a:cubicBezTo>
                    <a:pt x="207" y="46"/>
                    <a:pt x="206" y="45"/>
                    <a:pt x="205" y="47"/>
                  </a:cubicBezTo>
                  <a:cubicBezTo>
                    <a:pt x="205" y="46"/>
                    <a:pt x="205" y="45"/>
                    <a:pt x="205" y="44"/>
                  </a:cubicBezTo>
                  <a:cubicBezTo>
                    <a:pt x="204" y="44"/>
                    <a:pt x="203" y="44"/>
                    <a:pt x="203" y="44"/>
                  </a:cubicBezTo>
                  <a:cubicBezTo>
                    <a:pt x="203" y="44"/>
                    <a:pt x="203" y="44"/>
                    <a:pt x="204" y="44"/>
                  </a:cubicBezTo>
                  <a:cubicBezTo>
                    <a:pt x="201" y="44"/>
                    <a:pt x="199" y="46"/>
                    <a:pt x="197" y="48"/>
                  </a:cubicBezTo>
                  <a:cubicBezTo>
                    <a:pt x="197" y="46"/>
                    <a:pt x="196" y="46"/>
                    <a:pt x="195" y="46"/>
                  </a:cubicBezTo>
                  <a:cubicBezTo>
                    <a:pt x="196" y="45"/>
                    <a:pt x="197" y="47"/>
                    <a:pt x="198" y="46"/>
                  </a:cubicBezTo>
                  <a:cubicBezTo>
                    <a:pt x="198" y="44"/>
                    <a:pt x="200" y="44"/>
                    <a:pt x="201" y="44"/>
                  </a:cubicBezTo>
                  <a:cubicBezTo>
                    <a:pt x="201" y="44"/>
                    <a:pt x="200" y="44"/>
                    <a:pt x="199" y="44"/>
                  </a:cubicBezTo>
                  <a:cubicBezTo>
                    <a:pt x="201" y="43"/>
                    <a:pt x="203" y="43"/>
                    <a:pt x="205" y="42"/>
                  </a:cubicBezTo>
                  <a:cubicBezTo>
                    <a:pt x="204" y="41"/>
                    <a:pt x="204" y="40"/>
                    <a:pt x="203" y="40"/>
                  </a:cubicBezTo>
                  <a:cubicBezTo>
                    <a:pt x="202" y="42"/>
                    <a:pt x="200" y="40"/>
                    <a:pt x="200" y="39"/>
                  </a:cubicBezTo>
                  <a:cubicBezTo>
                    <a:pt x="200" y="39"/>
                    <a:pt x="199" y="40"/>
                    <a:pt x="199" y="40"/>
                  </a:cubicBezTo>
                  <a:cubicBezTo>
                    <a:pt x="200" y="39"/>
                    <a:pt x="198" y="38"/>
                    <a:pt x="197" y="39"/>
                  </a:cubicBezTo>
                  <a:cubicBezTo>
                    <a:pt x="198" y="37"/>
                    <a:pt x="197" y="36"/>
                    <a:pt x="196" y="36"/>
                  </a:cubicBezTo>
                  <a:cubicBezTo>
                    <a:pt x="194" y="35"/>
                    <a:pt x="195" y="33"/>
                    <a:pt x="193" y="34"/>
                  </a:cubicBezTo>
                  <a:cubicBezTo>
                    <a:pt x="193" y="33"/>
                    <a:pt x="193" y="33"/>
                    <a:pt x="193" y="32"/>
                  </a:cubicBezTo>
                  <a:cubicBezTo>
                    <a:pt x="192" y="32"/>
                    <a:pt x="191" y="32"/>
                    <a:pt x="190" y="32"/>
                  </a:cubicBezTo>
                  <a:cubicBezTo>
                    <a:pt x="191" y="32"/>
                    <a:pt x="191" y="32"/>
                    <a:pt x="192" y="32"/>
                  </a:cubicBezTo>
                  <a:cubicBezTo>
                    <a:pt x="192" y="32"/>
                    <a:pt x="192" y="31"/>
                    <a:pt x="192" y="31"/>
                  </a:cubicBezTo>
                  <a:cubicBezTo>
                    <a:pt x="192" y="32"/>
                    <a:pt x="193" y="32"/>
                    <a:pt x="193" y="32"/>
                  </a:cubicBezTo>
                  <a:cubicBezTo>
                    <a:pt x="194" y="31"/>
                    <a:pt x="194" y="27"/>
                    <a:pt x="191" y="28"/>
                  </a:cubicBezTo>
                  <a:cubicBezTo>
                    <a:pt x="192" y="28"/>
                    <a:pt x="192" y="28"/>
                    <a:pt x="193" y="27"/>
                  </a:cubicBezTo>
                  <a:cubicBezTo>
                    <a:pt x="193" y="26"/>
                    <a:pt x="192" y="26"/>
                    <a:pt x="191" y="26"/>
                  </a:cubicBezTo>
                  <a:cubicBezTo>
                    <a:pt x="192" y="25"/>
                    <a:pt x="191" y="24"/>
                    <a:pt x="189" y="25"/>
                  </a:cubicBezTo>
                  <a:cubicBezTo>
                    <a:pt x="190" y="25"/>
                    <a:pt x="190" y="24"/>
                    <a:pt x="191" y="24"/>
                  </a:cubicBezTo>
                  <a:cubicBezTo>
                    <a:pt x="190" y="23"/>
                    <a:pt x="189" y="23"/>
                    <a:pt x="188" y="23"/>
                  </a:cubicBezTo>
                  <a:cubicBezTo>
                    <a:pt x="189" y="23"/>
                    <a:pt x="190" y="22"/>
                    <a:pt x="190" y="22"/>
                  </a:cubicBezTo>
                  <a:cubicBezTo>
                    <a:pt x="189" y="22"/>
                    <a:pt x="189" y="21"/>
                    <a:pt x="189" y="20"/>
                  </a:cubicBezTo>
                  <a:cubicBezTo>
                    <a:pt x="188" y="20"/>
                    <a:pt x="187" y="20"/>
                    <a:pt x="186" y="21"/>
                  </a:cubicBezTo>
                  <a:cubicBezTo>
                    <a:pt x="187" y="20"/>
                    <a:pt x="188" y="20"/>
                    <a:pt x="189" y="19"/>
                  </a:cubicBezTo>
                  <a:cubicBezTo>
                    <a:pt x="188" y="19"/>
                    <a:pt x="188" y="18"/>
                    <a:pt x="187" y="18"/>
                  </a:cubicBezTo>
                  <a:cubicBezTo>
                    <a:pt x="187" y="18"/>
                    <a:pt x="188" y="18"/>
                    <a:pt x="188" y="18"/>
                  </a:cubicBezTo>
                  <a:cubicBezTo>
                    <a:pt x="186" y="18"/>
                    <a:pt x="187" y="16"/>
                    <a:pt x="186" y="16"/>
                  </a:cubicBezTo>
                  <a:cubicBezTo>
                    <a:pt x="187" y="13"/>
                    <a:pt x="184" y="14"/>
                    <a:pt x="183" y="17"/>
                  </a:cubicBezTo>
                  <a:cubicBezTo>
                    <a:pt x="183" y="17"/>
                    <a:pt x="184" y="18"/>
                    <a:pt x="184" y="18"/>
                  </a:cubicBezTo>
                  <a:cubicBezTo>
                    <a:pt x="184" y="18"/>
                    <a:pt x="183" y="18"/>
                    <a:pt x="183" y="19"/>
                  </a:cubicBezTo>
                  <a:cubicBezTo>
                    <a:pt x="182" y="20"/>
                    <a:pt x="183" y="21"/>
                    <a:pt x="181" y="21"/>
                  </a:cubicBezTo>
                  <a:cubicBezTo>
                    <a:pt x="182" y="22"/>
                    <a:pt x="182" y="22"/>
                    <a:pt x="182" y="23"/>
                  </a:cubicBezTo>
                  <a:cubicBezTo>
                    <a:pt x="182" y="22"/>
                    <a:pt x="181" y="22"/>
                    <a:pt x="181" y="21"/>
                  </a:cubicBezTo>
                  <a:cubicBezTo>
                    <a:pt x="180" y="23"/>
                    <a:pt x="179" y="24"/>
                    <a:pt x="177" y="25"/>
                  </a:cubicBezTo>
                  <a:cubicBezTo>
                    <a:pt x="177" y="24"/>
                    <a:pt x="177" y="24"/>
                    <a:pt x="177" y="23"/>
                  </a:cubicBezTo>
                  <a:cubicBezTo>
                    <a:pt x="177" y="23"/>
                    <a:pt x="177" y="24"/>
                    <a:pt x="177" y="24"/>
                  </a:cubicBezTo>
                  <a:cubicBezTo>
                    <a:pt x="177" y="23"/>
                    <a:pt x="177" y="23"/>
                    <a:pt x="177" y="22"/>
                  </a:cubicBezTo>
                  <a:cubicBezTo>
                    <a:pt x="176" y="24"/>
                    <a:pt x="176" y="25"/>
                    <a:pt x="174" y="25"/>
                  </a:cubicBezTo>
                  <a:cubicBezTo>
                    <a:pt x="177" y="25"/>
                    <a:pt x="176" y="23"/>
                    <a:pt x="175" y="21"/>
                  </a:cubicBezTo>
                  <a:cubicBezTo>
                    <a:pt x="175" y="21"/>
                    <a:pt x="171" y="22"/>
                    <a:pt x="170" y="22"/>
                  </a:cubicBezTo>
                  <a:cubicBezTo>
                    <a:pt x="171" y="21"/>
                    <a:pt x="171" y="22"/>
                    <a:pt x="171" y="21"/>
                  </a:cubicBezTo>
                  <a:cubicBezTo>
                    <a:pt x="172" y="21"/>
                    <a:pt x="172" y="21"/>
                    <a:pt x="173" y="21"/>
                  </a:cubicBezTo>
                  <a:cubicBezTo>
                    <a:pt x="173" y="19"/>
                    <a:pt x="173" y="20"/>
                    <a:pt x="173" y="19"/>
                  </a:cubicBezTo>
                  <a:cubicBezTo>
                    <a:pt x="173" y="19"/>
                    <a:pt x="172" y="19"/>
                    <a:pt x="172" y="19"/>
                  </a:cubicBezTo>
                  <a:cubicBezTo>
                    <a:pt x="175" y="16"/>
                    <a:pt x="170" y="15"/>
                    <a:pt x="168" y="15"/>
                  </a:cubicBezTo>
                  <a:cubicBezTo>
                    <a:pt x="169" y="15"/>
                    <a:pt x="171" y="15"/>
                    <a:pt x="173" y="15"/>
                  </a:cubicBezTo>
                  <a:cubicBezTo>
                    <a:pt x="171" y="13"/>
                    <a:pt x="173" y="11"/>
                    <a:pt x="172" y="9"/>
                  </a:cubicBezTo>
                  <a:cubicBezTo>
                    <a:pt x="172" y="10"/>
                    <a:pt x="171" y="10"/>
                    <a:pt x="171" y="11"/>
                  </a:cubicBezTo>
                  <a:cubicBezTo>
                    <a:pt x="171" y="9"/>
                    <a:pt x="164" y="9"/>
                    <a:pt x="167" y="7"/>
                  </a:cubicBezTo>
                  <a:cubicBezTo>
                    <a:pt x="166" y="7"/>
                    <a:pt x="166" y="7"/>
                    <a:pt x="165" y="7"/>
                  </a:cubicBezTo>
                  <a:cubicBezTo>
                    <a:pt x="166" y="6"/>
                    <a:pt x="165" y="6"/>
                    <a:pt x="165" y="5"/>
                  </a:cubicBezTo>
                  <a:cubicBezTo>
                    <a:pt x="165" y="5"/>
                    <a:pt x="164" y="5"/>
                    <a:pt x="164" y="5"/>
                  </a:cubicBezTo>
                  <a:cubicBezTo>
                    <a:pt x="165" y="4"/>
                    <a:pt x="163" y="1"/>
                    <a:pt x="161" y="1"/>
                  </a:cubicBezTo>
                  <a:cubicBezTo>
                    <a:pt x="159" y="1"/>
                    <a:pt x="158" y="4"/>
                    <a:pt x="156" y="3"/>
                  </a:cubicBezTo>
                  <a:cubicBezTo>
                    <a:pt x="154" y="2"/>
                    <a:pt x="152" y="0"/>
                    <a:pt x="150" y="2"/>
                  </a:cubicBezTo>
                  <a:cubicBezTo>
                    <a:pt x="149" y="3"/>
                    <a:pt x="149" y="6"/>
                    <a:pt x="151" y="6"/>
                  </a:cubicBezTo>
                  <a:cubicBezTo>
                    <a:pt x="151" y="7"/>
                    <a:pt x="150" y="9"/>
                    <a:pt x="149" y="11"/>
                  </a:cubicBezTo>
                  <a:cubicBezTo>
                    <a:pt x="150" y="11"/>
                    <a:pt x="151" y="11"/>
                    <a:pt x="151" y="11"/>
                  </a:cubicBezTo>
                  <a:cubicBezTo>
                    <a:pt x="149" y="12"/>
                    <a:pt x="151" y="14"/>
                    <a:pt x="151" y="15"/>
                  </a:cubicBezTo>
                  <a:cubicBezTo>
                    <a:pt x="151" y="15"/>
                    <a:pt x="152" y="15"/>
                    <a:pt x="152" y="15"/>
                  </a:cubicBezTo>
                  <a:cubicBezTo>
                    <a:pt x="151" y="16"/>
                    <a:pt x="151" y="17"/>
                    <a:pt x="152" y="17"/>
                  </a:cubicBezTo>
                  <a:cubicBezTo>
                    <a:pt x="152" y="17"/>
                    <a:pt x="151" y="17"/>
                    <a:pt x="151" y="17"/>
                  </a:cubicBezTo>
                  <a:cubicBezTo>
                    <a:pt x="151" y="19"/>
                    <a:pt x="150" y="19"/>
                    <a:pt x="148" y="20"/>
                  </a:cubicBezTo>
                  <a:cubicBezTo>
                    <a:pt x="146" y="21"/>
                    <a:pt x="150" y="23"/>
                    <a:pt x="151" y="24"/>
                  </a:cubicBezTo>
                  <a:cubicBezTo>
                    <a:pt x="153" y="25"/>
                    <a:pt x="153" y="31"/>
                    <a:pt x="153" y="34"/>
                  </a:cubicBezTo>
                  <a:cubicBezTo>
                    <a:pt x="153" y="33"/>
                    <a:pt x="154" y="33"/>
                    <a:pt x="154" y="32"/>
                  </a:cubicBezTo>
                  <a:cubicBezTo>
                    <a:pt x="154" y="33"/>
                    <a:pt x="155" y="34"/>
                    <a:pt x="155" y="34"/>
                  </a:cubicBezTo>
                  <a:cubicBezTo>
                    <a:pt x="153" y="34"/>
                    <a:pt x="152" y="37"/>
                    <a:pt x="151" y="38"/>
                  </a:cubicBezTo>
                  <a:cubicBezTo>
                    <a:pt x="150" y="40"/>
                    <a:pt x="147" y="41"/>
                    <a:pt x="146" y="42"/>
                  </a:cubicBezTo>
                  <a:cubicBezTo>
                    <a:pt x="146" y="42"/>
                    <a:pt x="147" y="46"/>
                    <a:pt x="148" y="47"/>
                  </a:cubicBezTo>
                  <a:cubicBezTo>
                    <a:pt x="148" y="49"/>
                    <a:pt x="147" y="52"/>
                    <a:pt x="150" y="52"/>
                  </a:cubicBezTo>
                  <a:cubicBezTo>
                    <a:pt x="149" y="52"/>
                    <a:pt x="148" y="53"/>
                    <a:pt x="147" y="54"/>
                  </a:cubicBezTo>
                  <a:cubicBezTo>
                    <a:pt x="147" y="54"/>
                    <a:pt x="148" y="55"/>
                    <a:pt x="148" y="56"/>
                  </a:cubicBezTo>
                  <a:cubicBezTo>
                    <a:pt x="146" y="55"/>
                    <a:pt x="145" y="55"/>
                    <a:pt x="145" y="57"/>
                  </a:cubicBezTo>
                  <a:cubicBezTo>
                    <a:pt x="144" y="56"/>
                    <a:pt x="143" y="56"/>
                    <a:pt x="141" y="57"/>
                  </a:cubicBezTo>
                  <a:cubicBezTo>
                    <a:pt x="145" y="55"/>
                    <a:pt x="141" y="53"/>
                    <a:pt x="139" y="53"/>
                  </a:cubicBezTo>
                  <a:cubicBezTo>
                    <a:pt x="139" y="53"/>
                    <a:pt x="140" y="52"/>
                    <a:pt x="141" y="52"/>
                  </a:cubicBezTo>
                  <a:cubicBezTo>
                    <a:pt x="138" y="49"/>
                    <a:pt x="138" y="45"/>
                    <a:pt x="138" y="41"/>
                  </a:cubicBezTo>
                  <a:cubicBezTo>
                    <a:pt x="138" y="38"/>
                    <a:pt x="137" y="39"/>
                    <a:pt x="134" y="39"/>
                  </a:cubicBezTo>
                  <a:cubicBezTo>
                    <a:pt x="132" y="39"/>
                    <a:pt x="130" y="38"/>
                    <a:pt x="129" y="41"/>
                  </a:cubicBezTo>
                  <a:cubicBezTo>
                    <a:pt x="130" y="38"/>
                    <a:pt x="130" y="37"/>
                    <a:pt x="127" y="36"/>
                  </a:cubicBezTo>
                  <a:cubicBezTo>
                    <a:pt x="124" y="35"/>
                    <a:pt x="125" y="34"/>
                    <a:pt x="123" y="33"/>
                  </a:cubicBezTo>
                  <a:cubicBezTo>
                    <a:pt x="120" y="32"/>
                    <a:pt x="118" y="31"/>
                    <a:pt x="116" y="30"/>
                  </a:cubicBezTo>
                  <a:cubicBezTo>
                    <a:pt x="114" y="29"/>
                    <a:pt x="113" y="30"/>
                    <a:pt x="110" y="31"/>
                  </a:cubicBezTo>
                  <a:cubicBezTo>
                    <a:pt x="113" y="29"/>
                    <a:pt x="111" y="27"/>
                    <a:pt x="110" y="25"/>
                  </a:cubicBezTo>
                  <a:cubicBezTo>
                    <a:pt x="110" y="24"/>
                    <a:pt x="110" y="22"/>
                    <a:pt x="109" y="22"/>
                  </a:cubicBezTo>
                  <a:cubicBezTo>
                    <a:pt x="108" y="22"/>
                    <a:pt x="106" y="21"/>
                    <a:pt x="107" y="23"/>
                  </a:cubicBezTo>
                  <a:cubicBezTo>
                    <a:pt x="107" y="20"/>
                    <a:pt x="94" y="21"/>
                    <a:pt x="92" y="21"/>
                  </a:cubicBezTo>
                  <a:cubicBezTo>
                    <a:pt x="79" y="21"/>
                    <a:pt x="67" y="21"/>
                    <a:pt x="55" y="21"/>
                  </a:cubicBezTo>
                  <a:cubicBezTo>
                    <a:pt x="36" y="21"/>
                    <a:pt x="18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8" name="Freeform 727"/>
            <p:cNvSpPr>
              <a:spLocks noEditPoints="1"/>
            </p:cNvSpPr>
            <p:nvPr/>
          </p:nvSpPr>
          <p:spPr bwMode="auto">
            <a:xfrm>
              <a:off x="2151329" y="2129730"/>
              <a:ext cx="2164031" cy="928659"/>
            </a:xfrm>
            <a:custGeom>
              <a:avLst/>
              <a:gdLst>
                <a:gd name="T0" fmla="*/ 147 w 214"/>
                <a:gd name="T1" fmla="*/ 81 h 92"/>
                <a:gd name="T2" fmla="*/ 129 w 214"/>
                <a:gd name="T3" fmla="*/ 66 h 92"/>
                <a:gd name="T4" fmla="*/ 115 w 214"/>
                <a:gd name="T5" fmla="*/ 68 h 92"/>
                <a:gd name="T6" fmla="*/ 32 w 214"/>
                <a:gd name="T7" fmla="*/ 63 h 92"/>
                <a:gd name="T8" fmla="*/ 19 w 214"/>
                <a:gd name="T9" fmla="*/ 55 h 92"/>
                <a:gd name="T10" fmla="*/ 14 w 214"/>
                <a:gd name="T11" fmla="*/ 38 h 92"/>
                <a:gd name="T12" fmla="*/ 109 w 214"/>
                <a:gd name="T13" fmla="*/ 20 h 92"/>
                <a:gd name="T14" fmla="*/ 136 w 214"/>
                <a:gd name="T15" fmla="*/ 37 h 92"/>
                <a:gd name="T16" fmla="*/ 148 w 214"/>
                <a:gd name="T17" fmla="*/ 54 h 92"/>
                <a:gd name="T18" fmla="*/ 148 w 214"/>
                <a:gd name="T19" fmla="*/ 40 h 92"/>
                <a:gd name="T20" fmla="*/ 153 w 214"/>
                <a:gd name="T21" fmla="*/ 15 h 92"/>
                <a:gd name="T22" fmla="*/ 155 w 214"/>
                <a:gd name="T23" fmla="*/ 0 h 92"/>
                <a:gd name="T24" fmla="*/ 175 w 214"/>
                <a:gd name="T25" fmla="*/ 3 h 92"/>
                <a:gd name="T26" fmla="*/ 175 w 214"/>
                <a:gd name="T27" fmla="*/ 14 h 92"/>
                <a:gd name="T28" fmla="*/ 181 w 214"/>
                <a:gd name="T29" fmla="*/ 21 h 92"/>
                <a:gd name="T30" fmla="*/ 185 w 214"/>
                <a:gd name="T31" fmla="*/ 15 h 92"/>
                <a:gd name="T32" fmla="*/ 193 w 214"/>
                <a:gd name="T33" fmla="*/ 19 h 92"/>
                <a:gd name="T34" fmla="*/ 197 w 214"/>
                <a:gd name="T35" fmla="*/ 28 h 92"/>
                <a:gd name="T36" fmla="*/ 206 w 214"/>
                <a:gd name="T37" fmla="*/ 38 h 92"/>
                <a:gd name="T38" fmla="*/ 212 w 214"/>
                <a:gd name="T39" fmla="*/ 45 h 92"/>
                <a:gd name="T40" fmla="*/ 200 w 214"/>
                <a:gd name="T41" fmla="*/ 60 h 92"/>
                <a:gd name="T42" fmla="*/ 188 w 214"/>
                <a:gd name="T43" fmla="*/ 69 h 92"/>
                <a:gd name="T44" fmla="*/ 198 w 214"/>
                <a:gd name="T45" fmla="*/ 80 h 92"/>
                <a:gd name="T46" fmla="*/ 187 w 214"/>
                <a:gd name="T47" fmla="*/ 79 h 92"/>
                <a:gd name="T48" fmla="*/ 167 w 214"/>
                <a:gd name="T49" fmla="*/ 81 h 92"/>
                <a:gd name="T50" fmla="*/ 145 w 214"/>
                <a:gd name="T51" fmla="*/ 89 h 92"/>
                <a:gd name="T52" fmla="*/ 142 w 214"/>
                <a:gd name="T53" fmla="*/ 90 h 92"/>
                <a:gd name="T54" fmla="*/ 160 w 214"/>
                <a:gd name="T55" fmla="*/ 80 h 92"/>
                <a:gd name="T56" fmla="*/ 181 w 214"/>
                <a:gd name="T57" fmla="*/ 79 h 92"/>
                <a:gd name="T58" fmla="*/ 187 w 214"/>
                <a:gd name="T59" fmla="*/ 70 h 92"/>
                <a:gd name="T60" fmla="*/ 175 w 214"/>
                <a:gd name="T61" fmla="*/ 70 h 92"/>
                <a:gd name="T62" fmla="*/ 200 w 214"/>
                <a:gd name="T63" fmla="*/ 58 h 92"/>
                <a:gd name="T64" fmla="*/ 211 w 214"/>
                <a:gd name="T65" fmla="*/ 46 h 92"/>
                <a:gd name="T66" fmla="*/ 199 w 214"/>
                <a:gd name="T67" fmla="*/ 46 h 92"/>
                <a:gd name="T68" fmla="*/ 202 w 214"/>
                <a:gd name="T69" fmla="*/ 40 h 92"/>
                <a:gd name="T70" fmla="*/ 195 w 214"/>
                <a:gd name="T71" fmla="*/ 34 h 92"/>
                <a:gd name="T72" fmla="*/ 194 w 214"/>
                <a:gd name="T73" fmla="*/ 27 h 92"/>
                <a:gd name="T74" fmla="*/ 191 w 214"/>
                <a:gd name="T75" fmla="*/ 21 h 92"/>
                <a:gd name="T76" fmla="*/ 180 w 214"/>
                <a:gd name="T77" fmla="*/ 24 h 92"/>
                <a:gd name="T78" fmla="*/ 171 w 214"/>
                <a:gd name="T79" fmla="*/ 22 h 92"/>
                <a:gd name="T80" fmla="*/ 171 w 214"/>
                <a:gd name="T81" fmla="*/ 15 h 92"/>
                <a:gd name="T82" fmla="*/ 168 w 214"/>
                <a:gd name="T83" fmla="*/ 6 h 92"/>
                <a:gd name="T84" fmla="*/ 157 w 214"/>
                <a:gd name="T85" fmla="*/ 2 h 92"/>
                <a:gd name="T86" fmla="*/ 155 w 214"/>
                <a:gd name="T87" fmla="*/ 14 h 92"/>
                <a:gd name="T88" fmla="*/ 157 w 214"/>
                <a:gd name="T89" fmla="*/ 31 h 92"/>
                <a:gd name="T90" fmla="*/ 150 w 214"/>
                <a:gd name="T91" fmla="*/ 41 h 92"/>
                <a:gd name="T92" fmla="*/ 150 w 214"/>
                <a:gd name="T93" fmla="*/ 56 h 92"/>
                <a:gd name="T94" fmla="*/ 143 w 214"/>
                <a:gd name="T95" fmla="*/ 51 h 92"/>
                <a:gd name="T96" fmla="*/ 125 w 214"/>
                <a:gd name="T97" fmla="*/ 32 h 92"/>
                <a:gd name="T98" fmla="*/ 109 w 214"/>
                <a:gd name="T99" fmla="*/ 22 h 92"/>
                <a:gd name="T100" fmla="*/ 15 w 214"/>
                <a:gd name="T101" fmla="*/ 40 h 92"/>
                <a:gd name="T102" fmla="*/ 20 w 214"/>
                <a:gd name="T103" fmla="*/ 50 h 92"/>
                <a:gd name="T104" fmla="*/ 22 w 214"/>
                <a:gd name="T105" fmla="*/ 56 h 92"/>
                <a:gd name="T106" fmla="*/ 30 w 214"/>
                <a:gd name="T107" fmla="*/ 60 h 92"/>
                <a:gd name="T108" fmla="*/ 44 w 214"/>
                <a:gd name="T109" fmla="*/ 64 h 92"/>
                <a:gd name="T110" fmla="*/ 124 w 214"/>
                <a:gd name="T111" fmla="*/ 65 h 92"/>
                <a:gd name="T112" fmla="*/ 136 w 214"/>
                <a:gd name="T113" fmla="*/ 72 h 92"/>
                <a:gd name="T114" fmla="*/ 146 w 214"/>
                <a:gd name="T115" fmla="*/ 82 h 92"/>
                <a:gd name="T116" fmla="*/ 196 w 214"/>
                <a:gd name="T117" fmla="*/ 78 h 92"/>
                <a:gd name="T118" fmla="*/ 189 w 214"/>
                <a:gd name="T119" fmla="*/ 78 h 92"/>
                <a:gd name="T120" fmla="*/ 190 w 214"/>
                <a:gd name="T121" fmla="*/ 18 h 92"/>
                <a:gd name="T122" fmla="*/ 186 w 214"/>
                <a:gd name="T123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4" h="92">
                  <a:moveTo>
                    <a:pt x="140" y="92"/>
                  </a:moveTo>
                  <a:cubicBezTo>
                    <a:pt x="140" y="92"/>
                    <a:pt x="139" y="92"/>
                    <a:pt x="139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9" y="90"/>
                    <a:pt x="139" y="89"/>
                    <a:pt x="140" y="89"/>
                  </a:cubicBezTo>
                  <a:cubicBezTo>
                    <a:pt x="140" y="88"/>
                    <a:pt x="141" y="87"/>
                    <a:pt x="141" y="86"/>
                  </a:cubicBezTo>
                  <a:cubicBezTo>
                    <a:pt x="142" y="86"/>
                    <a:pt x="142" y="85"/>
                    <a:pt x="142" y="84"/>
                  </a:cubicBezTo>
                  <a:cubicBezTo>
                    <a:pt x="142" y="84"/>
                    <a:pt x="142" y="83"/>
                    <a:pt x="143" y="82"/>
                  </a:cubicBezTo>
                  <a:cubicBezTo>
                    <a:pt x="143" y="81"/>
                    <a:pt x="143" y="81"/>
                    <a:pt x="143" y="80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5" y="79"/>
                    <a:pt x="145" y="80"/>
                    <a:pt x="145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79"/>
                  </a:cubicBezTo>
                  <a:cubicBezTo>
                    <a:pt x="146" y="78"/>
                    <a:pt x="145" y="78"/>
                    <a:pt x="144" y="77"/>
                  </a:cubicBezTo>
                  <a:cubicBezTo>
                    <a:pt x="144" y="77"/>
                    <a:pt x="143" y="77"/>
                    <a:pt x="142" y="77"/>
                  </a:cubicBezTo>
                  <a:cubicBezTo>
                    <a:pt x="140" y="77"/>
                    <a:pt x="137" y="77"/>
                    <a:pt x="136" y="75"/>
                  </a:cubicBezTo>
                  <a:cubicBezTo>
                    <a:pt x="136" y="75"/>
                    <a:pt x="136" y="75"/>
                    <a:pt x="136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74"/>
                    <a:pt x="135" y="73"/>
                    <a:pt x="134" y="72"/>
                  </a:cubicBezTo>
                  <a:cubicBezTo>
                    <a:pt x="134" y="71"/>
                    <a:pt x="134" y="71"/>
                    <a:pt x="134" y="70"/>
                  </a:cubicBezTo>
                  <a:cubicBezTo>
                    <a:pt x="132" y="70"/>
                    <a:pt x="131" y="69"/>
                    <a:pt x="131" y="68"/>
                  </a:cubicBezTo>
                  <a:cubicBezTo>
                    <a:pt x="130" y="67"/>
                    <a:pt x="130" y="66"/>
                    <a:pt x="129" y="66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7"/>
                    <a:pt x="128" y="67"/>
                  </a:cubicBezTo>
                  <a:cubicBezTo>
                    <a:pt x="128" y="66"/>
                    <a:pt x="127" y="66"/>
                    <a:pt x="127" y="66"/>
                  </a:cubicBezTo>
                  <a:cubicBezTo>
                    <a:pt x="126" y="66"/>
                    <a:pt x="126" y="66"/>
                    <a:pt x="126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3" y="69"/>
                    <a:pt x="122" y="69"/>
                    <a:pt x="120" y="69"/>
                  </a:cubicBezTo>
                  <a:cubicBezTo>
                    <a:pt x="118" y="69"/>
                    <a:pt x="117" y="69"/>
                    <a:pt x="115" y="68"/>
                  </a:cubicBezTo>
                  <a:cubicBezTo>
                    <a:pt x="114" y="67"/>
                    <a:pt x="113" y="67"/>
                    <a:pt x="111" y="67"/>
                  </a:cubicBezTo>
                  <a:cubicBezTo>
                    <a:pt x="109" y="67"/>
                    <a:pt x="108" y="66"/>
                    <a:pt x="108" y="65"/>
                  </a:cubicBezTo>
                  <a:cubicBezTo>
                    <a:pt x="107" y="66"/>
                    <a:pt x="105" y="66"/>
                    <a:pt x="103" y="66"/>
                  </a:cubicBezTo>
                  <a:cubicBezTo>
                    <a:pt x="101" y="66"/>
                    <a:pt x="100" y="66"/>
                    <a:pt x="99" y="66"/>
                  </a:cubicBezTo>
                  <a:cubicBezTo>
                    <a:pt x="98" y="66"/>
                    <a:pt x="97" y="66"/>
                    <a:pt x="97" y="66"/>
                  </a:cubicBezTo>
                  <a:cubicBezTo>
                    <a:pt x="88" y="66"/>
                    <a:pt x="80" y="66"/>
                    <a:pt x="71" y="66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3" y="66"/>
                    <a:pt x="42" y="66"/>
                  </a:cubicBezTo>
                  <a:cubicBezTo>
                    <a:pt x="41" y="66"/>
                    <a:pt x="39" y="66"/>
                    <a:pt x="38" y="66"/>
                  </a:cubicBezTo>
                  <a:cubicBezTo>
                    <a:pt x="35" y="66"/>
                    <a:pt x="34" y="65"/>
                    <a:pt x="33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0" y="62"/>
                    <a:pt x="29" y="62"/>
                    <a:pt x="29" y="61"/>
                  </a:cubicBezTo>
                  <a:cubicBezTo>
                    <a:pt x="28" y="60"/>
                    <a:pt x="28" y="60"/>
                    <a:pt x="28" y="59"/>
                  </a:cubicBezTo>
                  <a:cubicBezTo>
                    <a:pt x="27" y="59"/>
                    <a:pt x="26" y="59"/>
                    <a:pt x="25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8"/>
                    <a:pt x="25" y="57"/>
                    <a:pt x="25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8"/>
                    <a:pt x="21" y="57"/>
                    <a:pt x="20" y="56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8" y="50"/>
                    <a:pt x="18" y="50"/>
                    <a:pt x="17" y="50"/>
                  </a:cubicBezTo>
                  <a:cubicBezTo>
                    <a:pt x="17" y="49"/>
                    <a:pt x="16" y="47"/>
                    <a:pt x="17" y="46"/>
                  </a:cubicBezTo>
                  <a:cubicBezTo>
                    <a:pt x="16" y="46"/>
                    <a:pt x="15" y="45"/>
                    <a:pt x="15" y="45"/>
                  </a:cubicBezTo>
                  <a:cubicBezTo>
                    <a:pt x="14" y="44"/>
                    <a:pt x="14" y="43"/>
                    <a:pt x="14" y="43"/>
                  </a:cubicBezTo>
                  <a:cubicBezTo>
                    <a:pt x="14" y="43"/>
                    <a:pt x="14" y="42"/>
                    <a:pt x="14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3" y="40"/>
                    <a:pt x="14" y="40"/>
                    <a:pt x="14" y="40"/>
                  </a:cubicBezTo>
                  <a:cubicBezTo>
                    <a:pt x="14" y="39"/>
                    <a:pt x="14" y="38"/>
                    <a:pt x="14" y="38"/>
                  </a:cubicBezTo>
                  <a:cubicBezTo>
                    <a:pt x="14" y="36"/>
                    <a:pt x="14" y="35"/>
                    <a:pt x="14" y="34"/>
                  </a:cubicBezTo>
                  <a:cubicBezTo>
                    <a:pt x="14" y="34"/>
                    <a:pt x="13" y="33"/>
                    <a:pt x="12" y="33"/>
                  </a:cubicBezTo>
                  <a:cubicBezTo>
                    <a:pt x="11" y="33"/>
                    <a:pt x="10" y="32"/>
                    <a:pt x="9" y="32"/>
                  </a:cubicBezTo>
                  <a:cubicBezTo>
                    <a:pt x="8" y="30"/>
                    <a:pt x="7" y="29"/>
                    <a:pt x="7" y="27"/>
                  </a:cubicBezTo>
                  <a:cubicBezTo>
                    <a:pt x="6" y="24"/>
                    <a:pt x="5" y="22"/>
                    <a:pt x="3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9" y="19"/>
                    <a:pt x="34" y="19"/>
                    <a:pt x="50" y="19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9" y="20"/>
                    <a:pt x="87" y="20"/>
                    <a:pt x="95" y="20"/>
                  </a:cubicBezTo>
                  <a:cubicBezTo>
                    <a:pt x="95" y="20"/>
                    <a:pt x="96" y="19"/>
                    <a:pt x="97" y="19"/>
                  </a:cubicBezTo>
                  <a:cubicBezTo>
                    <a:pt x="98" y="19"/>
                    <a:pt x="101" y="19"/>
                    <a:pt x="103" y="19"/>
                  </a:cubicBezTo>
                  <a:cubicBezTo>
                    <a:pt x="106" y="19"/>
                    <a:pt x="108" y="20"/>
                    <a:pt x="109" y="20"/>
                  </a:cubicBezTo>
                  <a:cubicBezTo>
                    <a:pt x="110" y="20"/>
                    <a:pt x="111" y="20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3" y="20"/>
                    <a:pt x="114" y="22"/>
                    <a:pt x="114" y="23"/>
                  </a:cubicBezTo>
                  <a:cubicBezTo>
                    <a:pt x="114" y="23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5"/>
                  </a:cubicBezTo>
                  <a:cubicBezTo>
                    <a:pt x="115" y="26"/>
                    <a:pt x="115" y="27"/>
                    <a:pt x="115" y="28"/>
                  </a:cubicBezTo>
                  <a:cubicBezTo>
                    <a:pt x="117" y="28"/>
                    <a:pt x="118" y="27"/>
                    <a:pt x="120" y="28"/>
                  </a:cubicBezTo>
                  <a:cubicBezTo>
                    <a:pt x="122" y="29"/>
                    <a:pt x="124" y="30"/>
                    <a:pt x="126" y="31"/>
                  </a:cubicBezTo>
                  <a:cubicBezTo>
                    <a:pt x="127" y="32"/>
                    <a:pt x="127" y="33"/>
                    <a:pt x="128" y="33"/>
                  </a:cubicBezTo>
                  <a:cubicBezTo>
                    <a:pt x="128" y="34"/>
                    <a:pt x="129" y="34"/>
                    <a:pt x="130" y="35"/>
                  </a:cubicBezTo>
                  <a:cubicBezTo>
                    <a:pt x="132" y="35"/>
                    <a:pt x="133" y="36"/>
                    <a:pt x="133" y="37"/>
                  </a:cubicBezTo>
                  <a:cubicBezTo>
                    <a:pt x="133" y="37"/>
                    <a:pt x="134" y="37"/>
                    <a:pt x="134" y="37"/>
                  </a:cubicBezTo>
                  <a:cubicBezTo>
                    <a:pt x="134" y="37"/>
                    <a:pt x="135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8" y="37"/>
                    <a:pt x="139" y="37"/>
                    <a:pt x="139" y="37"/>
                  </a:cubicBezTo>
                  <a:cubicBezTo>
                    <a:pt x="140" y="37"/>
                    <a:pt x="141" y="37"/>
                    <a:pt x="141" y="38"/>
                  </a:cubicBezTo>
                  <a:cubicBezTo>
                    <a:pt x="142" y="38"/>
                    <a:pt x="142" y="39"/>
                    <a:pt x="142" y="40"/>
                  </a:cubicBezTo>
                  <a:cubicBezTo>
                    <a:pt x="142" y="44"/>
                    <a:pt x="142" y="47"/>
                    <a:pt x="144" y="51"/>
                  </a:cubicBezTo>
                  <a:cubicBezTo>
                    <a:pt x="145" y="51"/>
                    <a:pt x="145" y="51"/>
                    <a:pt x="145" y="51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5" y="52"/>
                    <a:pt x="146" y="53"/>
                    <a:pt x="146" y="54"/>
                  </a:cubicBezTo>
                  <a:cubicBezTo>
                    <a:pt x="147" y="54"/>
                    <a:pt x="147" y="54"/>
                    <a:pt x="147" y="55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7" y="55"/>
                    <a:pt x="147" y="55"/>
                    <a:pt x="148" y="55"/>
                  </a:cubicBezTo>
                  <a:cubicBezTo>
                    <a:pt x="148" y="55"/>
                    <a:pt x="148" y="54"/>
                    <a:pt x="148" y="54"/>
                  </a:cubicBezTo>
                  <a:cubicBezTo>
                    <a:pt x="148" y="54"/>
                    <a:pt x="149" y="54"/>
                    <a:pt x="150" y="54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50" y="54"/>
                    <a:pt x="149" y="53"/>
                    <a:pt x="150" y="52"/>
                  </a:cubicBezTo>
                  <a:cubicBezTo>
                    <a:pt x="150" y="52"/>
                    <a:pt x="150" y="52"/>
                    <a:pt x="150" y="52"/>
                  </a:cubicBezTo>
                  <a:cubicBezTo>
                    <a:pt x="150" y="52"/>
                    <a:pt x="151" y="51"/>
                    <a:pt x="151" y="51"/>
                  </a:cubicBezTo>
                  <a:cubicBezTo>
                    <a:pt x="150" y="50"/>
                    <a:pt x="150" y="49"/>
                    <a:pt x="150" y="47"/>
                  </a:cubicBezTo>
                  <a:cubicBezTo>
                    <a:pt x="150" y="47"/>
                    <a:pt x="150" y="46"/>
                    <a:pt x="150" y="46"/>
                  </a:cubicBezTo>
                  <a:cubicBezTo>
                    <a:pt x="150" y="45"/>
                    <a:pt x="149" y="42"/>
                    <a:pt x="148" y="42"/>
                  </a:cubicBezTo>
                  <a:cubicBezTo>
                    <a:pt x="148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9" y="40"/>
                    <a:pt x="149" y="40"/>
                    <a:pt x="150" y="39"/>
                  </a:cubicBezTo>
                  <a:cubicBezTo>
                    <a:pt x="151" y="39"/>
                    <a:pt x="153" y="38"/>
                    <a:pt x="153" y="37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5"/>
                    <a:pt x="155" y="34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2"/>
                    <a:pt x="155" y="32"/>
                    <a:pt x="155" y="31"/>
                  </a:cubicBezTo>
                  <a:cubicBezTo>
                    <a:pt x="155" y="29"/>
                    <a:pt x="155" y="24"/>
                    <a:pt x="153" y="23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1" y="22"/>
                    <a:pt x="150" y="20"/>
                    <a:pt x="150" y="19"/>
                  </a:cubicBezTo>
                  <a:cubicBezTo>
                    <a:pt x="150" y="19"/>
                    <a:pt x="150" y="19"/>
                    <a:pt x="151" y="18"/>
                  </a:cubicBezTo>
                  <a:cubicBezTo>
                    <a:pt x="151" y="18"/>
                    <a:pt x="151" y="18"/>
                    <a:pt x="152" y="18"/>
                  </a:cubicBezTo>
                  <a:cubicBezTo>
                    <a:pt x="153" y="18"/>
                    <a:pt x="153" y="17"/>
                    <a:pt x="153" y="16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3"/>
                    <a:pt x="153" y="12"/>
                  </a:cubicBezTo>
                  <a:cubicBezTo>
                    <a:pt x="153" y="12"/>
                    <a:pt x="153" y="11"/>
                    <a:pt x="153" y="11"/>
                  </a:cubicBezTo>
                  <a:cubicBezTo>
                    <a:pt x="153" y="10"/>
                    <a:pt x="152" y="10"/>
                    <a:pt x="152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8"/>
                    <a:pt x="153" y="7"/>
                    <a:pt x="153" y="5"/>
                  </a:cubicBezTo>
                  <a:cubicBezTo>
                    <a:pt x="152" y="5"/>
                    <a:pt x="152" y="4"/>
                    <a:pt x="152" y="4"/>
                  </a:cubicBezTo>
                  <a:cubicBezTo>
                    <a:pt x="151" y="3"/>
                    <a:pt x="152" y="1"/>
                    <a:pt x="153" y="0"/>
                  </a:cubicBezTo>
                  <a:cubicBezTo>
                    <a:pt x="153" y="0"/>
                    <a:pt x="154" y="0"/>
                    <a:pt x="155" y="0"/>
                  </a:cubicBezTo>
                  <a:cubicBezTo>
                    <a:pt x="156" y="0"/>
                    <a:pt x="157" y="0"/>
                    <a:pt x="158" y="1"/>
                  </a:cubicBezTo>
                  <a:cubicBezTo>
                    <a:pt x="158" y="1"/>
                    <a:pt x="159" y="1"/>
                    <a:pt x="159" y="1"/>
                  </a:cubicBezTo>
                  <a:cubicBezTo>
                    <a:pt x="160" y="2"/>
                    <a:pt x="161" y="1"/>
                    <a:pt x="161" y="1"/>
                  </a:cubicBezTo>
                  <a:cubicBezTo>
                    <a:pt x="162" y="0"/>
                    <a:pt x="163" y="0"/>
                    <a:pt x="164" y="0"/>
                  </a:cubicBezTo>
                  <a:cubicBezTo>
                    <a:pt x="165" y="0"/>
                    <a:pt x="167" y="1"/>
                    <a:pt x="167" y="2"/>
                  </a:cubicBezTo>
                  <a:cubicBezTo>
                    <a:pt x="167" y="2"/>
                    <a:pt x="168" y="3"/>
                    <a:pt x="168" y="3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69" y="3"/>
                    <a:pt x="169" y="3"/>
                    <a:pt x="169" y="3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5"/>
                    <a:pt x="169" y="5"/>
                    <a:pt x="169" y="5"/>
                  </a:cubicBezTo>
                  <a:cubicBezTo>
                    <a:pt x="169" y="5"/>
                    <a:pt x="170" y="5"/>
                    <a:pt x="170" y="5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70" y="6"/>
                    <a:pt x="170" y="7"/>
                    <a:pt x="170" y="7"/>
                  </a:cubicBezTo>
                  <a:cubicBezTo>
                    <a:pt x="170" y="7"/>
                    <a:pt x="171" y="7"/>
                    <a:pt x="172" y="8"/>
                  </a:cubicBezTo>
                  <a:cubicBezTo>
                    <a:pt x="173" y="8"/>
                    <a:pt x="173" y="8"/>
                    <a:pt x="174" y="9"/>
                  </a:cubicBezTo>
                  <a:cubicBezTo>
                    <a:pt x="174" y="9"/>
                    <a:pt x="174" y="8"/>
                    <a:pt x="174" y="8"/>
                  </a:cubicBezTo>
                  <a:cubicBezTo>
                    <a:pt x="174" y="8"/>
                    <a:pt x="174" y="8"/>
                    <a:pt x="174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6" y="9"/>
                    <a:pt x="176" y="10"/>
                    <a:pt x="176" y="11"/>
                  </a:cubicBezTo>
                  <a:cubicBezTo>
                    <a:pt x="176" y="12"/>
                    <a:pt x="176" y="13"/>
                    <a:pt x="176" y="13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14"/>
                    <a:pt x="176" y="14"/>
                    <a:pt x="175" y="1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76" y="16"/>
                    <a:pt x="176" y="17"/>
                    <a:pt x="176" y="17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7" y="18"/>
                    <a:pt x="177" y="18"/>
                    <a:pt x="177" y="18"/>
                  </a:cubicBezTo>
                  <a:cubicBezTo>
                    <a:pt x="177" y="18"/>
                    <a:pt x="177" y="18"/>
                    <a:pt x="176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7" y="19"/>
                    <a:pt x="177" y="19"/>
                    <a:pt x="178" y="19"/>
                  </a:cubicBezTo>
                  <a:cubicBezTo>
                    <a:pt x="178" y="19"/>
                    <a:pt x="179" y="20"/>
                    <a:pt x="179" y="20"/>
                  </a:cubicBezTo>
                  <a:cubicBezTo>
                    <a:pt x="179" y="20"/>
                    <a:pt x="179" y="20"/>
                    <a:pt x="179" y="20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1" y="22"/>
                    <a:pt x="181" y="22"/>
                    <a:pt x="181" y="22"/>
                  </a:cubicBezTo>
                  <a:cubicBezTo>
                    <a:pt x="181" y="22"/>
                    <a:pt x="181" y="23"/>
                    <a:pt x="181" y="23"/>
                  </a:cubicBezTo>
                  <a:cubicBezTo>
                    <a:pt x="182" y="22"/>
                    <a:pt x="183" y="21"/>
                    <a:pt x="183" y="2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17"/>
                    <a:pt x="186" y="17"/>
                    <a:pt x="186" y="17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6"/>
                    <a:pt x="185" y="16"/>
                    <a:pt x="185" y="15"/>
                  </a:cubicBezTo>
                  <a:cubicBezTo>
                    <a:pt x="186" y="14"/>
                    <a:pt x="188" y="12"/>
                    <a:pt x="189" y="12"/>
                  </a:cubicBezTo>
                  <a:cubicBezTo>
                    <a:pt x="189" y="12"/>
                    <a:pt x="190" y="13"/>
                    <a:pt x="190" y="13"/>
                  </a:cubicBezTo>
                  <a:cubicBezTo>
                    <a:pt x="190" y="13"/>
                    <a:pt x="190" y="14"/>
                    <a:pt x="19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0" y="16"/>
                    <a:pt x="190" y="16"/>
                    <a:pt x="191" y="1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2" y="17"/>
                    <a:pt x="192" y="18"/>
                    <a:pt x="192" y="18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20"/>
                    <a:pt x="193" y="20"/>
                    <a:pt x="194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6" y="22"/>
                    <a:pt x="196" y="22"/>
                    <a:pt x="196" y="22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4" y="23"/>
                    <a:pt x="194" y="23"/>
                    <a:pt x="194" y="23"/>
                  </a:cubicBezTo>
                  <a:cubicBezTo>
                    <a:pt x="194" y="23"/>
                    <a:pt x="195" y="23"/>
                    <a:pt x="195" y="24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195" y="25"/>
                    <a:pt x="196" y="25"/>
                    <a:pt x="197" y="26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7" y="27"/>
                    <a:pt x="197" y="27"/>
                    <a:pt x="197" y="28"/>
                  </a:cubicBezTo>
                  <a:cubicBezTo>
                    <a:pt x="197" y="29"/>
                    <a:pt x="197" y="30"/>
                    <a:pt x="197" y="31"/>
                  </a:cubicBezTo>
                  <a:cubicBezTo>
                    <a:pt x="197" y="32"/>
                    <a:pt x="197" y="32"/>
                    <a:pt x="197" y="32"/>
                  </a:cubicBezTo>
                  <a:cubicBezTo>
                    <a:pt x="197" y="32"/>
                    <a:pt x="198" y="33"/>
                    <a:pt x="198" y="34"/>
                  </a:cubicBezTo>
                  <a:cubicBezTo>
                    <a:pt x="198" y="34"/>
                    <a:pt x="198" y="34"/>
                    <a:pt x="199" y="34"/>
                  </a:cubicBezTo>
                  <a:cubicBezTo>
                    <a:pt x="200" y="35"/>
                    <a:pt x="201" y="35"/>
                    <a:pt x="201" y="36"/>
                  </a:cubicBezTo>
                  <a:cubicBezTo>
                    <a:pt x="201" y="36"/>
                    <a:pt x="201" y="36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9"/>
                    <a:pt x="205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7" y="39"/>
                    <a:pt x="208" y="40"/>
                    <a:pt x="208" y="41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2"/>
                    <a:pt x="207" y="42"/>
                    <a:pt x="207" y="42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9" y="42"/>
                    <a:pt x="209" y="42"/>
                    <a:pt x="209" y="42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10" y="43"/>
                    <a:pt x="210" y="43"/>
                    <a:pt x="210" y="43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9" y="44"/>
                    <a:pt x="210" y="44"/>
                    <a:pt x="211" y="44"/>
                  </a:cubicBezTo>
                  <a:cubicBezTo>
                    <a:pt x="211" y="45"/>
                    <a:pt x="212" y="45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3" y="46"/>
                    <a:pt x="213" y="47"/>
                    <a:pt x="213" y="47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2" y="48"/>
                    <a:pt x="212" y="48"/>
                    <a:pt x="212" y="48"/>
                  </a:cubicBezTo>
                  <a:cubicBezTo>
                    <a:pt x="212" y="48"/>
                    <a:pt x="213" y="48"/>
                    <a:pt x="213" y="49"/>
                  </a:cubicBezTo>
                  <a:cubicBezTo>
                    <a:pt x="213" y="49"/>
                    <a:pt x="213" y="49"/>
                    <a:pt x="212" y="50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3" y="52"/>
                    <a:pt x="213" y="52"/>
                    <a:pt x="213" y="52"/>
                  </a:cubicBezTo>
                  <a:cubicBezTo>
                    <a:pt x="212" y="54"/>
                    <a:pt x="206" y="56"/>
                    <a:pt x="205" y="56"/>
                  </a:cubicBezTo>
                  <a:cubicBezTo>
                    <a:pt x="205" y="56"/>
                    <a:pt x="204" y="57"/>
                    <a:pt x="204" y="58"/>
                  </a:cubicBezTo>
                  <a:cubicBezTo>
                    <a:pt x="202" y="59"/>
                    <a:pt x="201" y="60"/>
                    <a:pt x="201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7" y="60"/>
                    <a:pt x="196" y="60"/>
                    <a:pt x="195" y="60"/>
                  </a:cubicBezTo>
                  <a:cubicBezTo>
                    <a:pt x="193" y="60"/>
                    <a:pt x="192" y="60"/>
                    <a:pt x="190" y="60"/>
                  </a:cubicBezTo>
                  <a:cubicBezTo>
                    <a:pt x="189" y="60"/>
                    <a:pt x="188" y="60"/>
                    <a:pt x="187" y="60"/>
                  </a:cubicBezTo>
                  <a:cubicBezTo>
                    <a:pt x="185" y="60"/>
                    <a:pt x="184" y="60"/>
                    <a:pt x="183" y="61"/>
                  </a:cubicBezTo>
                  <a:cubicBezTo>
                    <a:pt x="183" y="61"/>
                    <a:pt x="183" y="62"/>
                    <a:pt x="183" y="62"/>
                  </a:cubicBezTo>
                  <a:cubicBezTo>
                    <a:pt x="182" y="63"/>
                    <a:pt x="182" y="63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3"/>
                    <a:pt x="183" y="63"/>
                    <a:pt x="184" y="63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85" y="63"/>
                    <a:pt x="185" y="63"/>
                    <a:pt x="186" y="63"/>
                  </a:cubicBezTo>
                  <a:cubicBezTo>
                    <a:pt x="188" y="63"/>
                    <a:pt x="189" y="64"/>
                    <a:pt x="190" y="64"/>
                  </a:cubicBezTo>
                  <a:cubicBezTo>
                    <a:pt x="190" y="65"/>
                    <a:pt x="190" y="66"/>
                    <a:pt x="190" y="67"/>
                  </a:cubicBezTo>
                  <a:cubicBezTo>
                    <a:pt x="190" y="68"/>
                    <a:pt x="189" y="68"/>
                    <a:pt x="188" y="69"/>
                  </a:cubicBezTo>
                  <a:cubicBezTo>
                    <a:pt x="189" y="70"/>
                    <a:pt x="188" y="71"/>
                    <a:pt x="188" y="72"/>
                  </a:cubicBezTo>
                  <a:cubicBezTo>
                    <a:pt x="188" y="72"/>
                    <a:pt x="188" y="72"/>
                    <a:pt x="188" y="72"/>
                  </a:cubicBezTo>
                  <a:cubicBezTo>
                    <a:pt x="188" y="72"/>
                    <a:pt x="189" y="73"/>
                    <a:pt x="189" y="73"/>
                  </a:cubicBezTo>
                  <a:cubicBezTo>
                    <a:pt x="189" y="74"/>
                    <a:pt x="190" y="75"/>
                    <a:pt x="191" y="75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3" y="77"/>
                    <a:pt x="194" y="77"/>
                    <a:pt x="195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7" y="77"/>
                    <a:pt x="197" y="77"/>
                    <a:pt x="198" y="78"/>
                  </a:cubicBezTo>
                  <a:cubicBezTo>
                    <a:pt x="198" y="78"/>
                    <a:pt x="198" y="78"/>
                    <a:pt x="199" y="79"/>
                  </a:cubicBezTo>
                  <a:cubicBezTo>
                    <a:pt x="199" y="79"/>
                    <a:pt x="199" y="79"/>
                    <a:pt x="199" y="79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80"/>
                    <a:pt x="197" y="80"/>
                    <a:pt x="197" y="80"/>
                  </a:cubicBezTo>
                  <a:cubicBezTo>
                    <a:pt x="195" y="81"/>
                    <a:pt x="193" y="82"/>
                    <a:pt x="192" y="82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91" y="83"/>
                    <a:pt x="191" y="83"/>
                    <a:pt x="191" y="83"/>
                  </a:cubicBezTo>
                  <a:cubicBezTo>
                    <a:pt x="191" y="83"/>
                    <a:pt x="191" y="82"/>
                    <a:pt x="191" y="82"/>
                  </a:cubicBezTo>
                  <a:cubicBezTo>
                    <a:pt x="190" y="82"/>
                    <a:pt x="190" y="83"/>
                    <a:pt x="189" y="84"/>
                  </a:cubicBezTo>
                  <a:cubicBezTo>
                    <a:pt x="189" y="85"/>
                    <a:pt x="188" y="86"/>
                    <a:pt x="187" y="86"/>
                  </a:cubicBezTo>
                  <a:cubicBezTo>
                    <a:pt x="186" y="86"/>
                    <a:pt x="185" y="86"/>
                    <a:pt x="184" y="85"/>
                  </a:cubicBezTo>
                  <a:cubicBezTo>
                    <a:pt x="184" y="84"/>
                    <a:pt x="184" y="83"/>
                    <a:pt x="184" y="83"/>
                  </a:cubicBezTo>
                  <a:cubicBezTo>
                    <a:pt x="181" y="83"/>
                    <a:pt x="181" y="83"/>
                    <a:pt x="181" y="83"/>
                  </a:cubicBezTo>
                  <a:cubicBezTo>
                    <a:pt x="188" y="79"/>
                    <a:pt x="188" y="79"/>
                    <a:pt x="188" y="79"/>
                  </a:cubicBezTo>
                  <a:cubicBezTo>
                    <a:pt x="188" y="79"/>
                    <a:pt x="187" y="79"/>
                    <a:pt x="187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7" y="79"/>
                    <a:pt x="186" y="80"/>
                    <a:pt x="185" y="80"/>
                  </a:cubicBezTo>
                  <a:cubicBezTo>
                    <a:pt x="185" y="80"/>
                    <a:pt x="184" y="80"/>
                    <a:pt x="184" y="80"/>
                  </a:cubicBezTo>
                  <a:cubicBezTo>
                    <a:pt x="183" y="80"/>
                    <a:pt x="182" y="80"/>
                    <a:pt x="181" y="80"/>
                  </a:cubicBezTo>
                  <a:cubicBezTo>
                    <a:pt x="180" y="80"/>
                    <a:pt x="180" y="79"/>
                    <a:pt x="180" y="79"/>
                  </a:cubicBezTo>
                  <a:cubicBezTo>
                    <a:pt x="180" y="79"/>
                    <a:pt x="180" y="78"/>
                    <a:pt x="180" y="78"/>
                  </a:cubicBezTo>
                  <a:cubicBezTo>
                    <a:pt x="179" y="78"/>
                    <a:pt x="179" y="76"/>
                    <a:pt x="179" y="75"/>
                  </a:cubicBezTo>
                  <a:cubicBezTo>
                    <a:pt x="179" y="74"/>
                    <a:pt x="180" y="73"/>
                    <a:pt x="179" y="73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8" y="72"/>
                    <a:pt x="178" y="72"/>
                  </a:cubicBezTo>
                  <a:cubicBezTo>
                    <a:pt x="177" y="72"/>
                    <a:pt x="177" y="73"/>
                    <a:pt x="176" y="72"/>
                  </a:cubicBezTo>
                  <a:cubicBezTo>
                    <a:pt x="175" y="74"/>
                    <a:pt x="174" y="76"/>
                    <a:pt x="174" y="78"/>
                  </a:cubicBezTo>
                  <a:cubicBezTo>
                    <a:pt x="173" y="80"/>
                    <a:pt x="171" y="81"/>
                    <a:pt x="169" y="81"/>
                  </a:cubicBezTo>
                  <a:cubicBezTo>
                    <a:pt x="168" y="81"/>
                    <a:pt x="167" y="81"/>
                    <a:pt x="167" y="81"/>
                  </a:cubicBezTo>
                  <a:cubicBezTo>
                    <a:pt x="166" y="81"/>
                    <a:pt x="164" y="81"/>
                    <a:pt x="163" y="81"/>
                  </a:cubicBezTo>
                  <a:cubicBezTo>
                    <a:pt x="162" y="81"/>
                    <a:pt x="161" y="81"/>
                    <a:pt x="161" y="81"/>
                  </a:cubicBezTo>
                  <a:cubicBezTo>
                    <a:pt x="161" y="81"/>
                    <a:pt x="161" y="81"/>
                    <a:pt x="160" y="82"/>
                  </a:cubicBezTo>
                  <a:cubicBezTo>
                    <a:pt x="159" y="83"/>
                    <a:pt x="158" y="84"/>
                    <a:pt x="156" y="84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3" y="85"/>
                    <a:pt x="151" y="85"/>
                    <a:pt x="150" y="86"/>
                  </a:cubicBezTo>
                  <a:cubicBezTo>
                    <a:pt x="151" y="86"/>
                    <a:pt x="151" y="87"/>
                    <a:pt x="151" y="88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8" y="89"/>
                    <a:pt x="147" y="89"/>
                  </a:cubicBezTo>
                  <a:cubicBezTo>
                    <a:pt x="147" y="90"/>
                    <a:pt x="146" y="90"/>
                    <a:pt x="145" y="89"/>
                  </a:cubicBezTo>
                  <a:cubicBezTo>
                    <a:pt x="145" y="89"/>
                    <a:pt x="145" y="89"/>
                    <a:pt x="145" y="89"/>
                  </a:cubicBezTo>
                  <a:cubicBezTo>
                    <a:pt x="144" y="90"/>
                    <a:pt x="144" y="90"/>
                    <a:pt x="143" y="91"/>
                  </a:cubicBezTo>
                  <a:cubicBezTo>
                    <a:pt x="143" y="91"/>
                    <a:pt x="143" y="91"/>
                    <a:pt x="142" y="91"/>
                  </a:cubicBezTo>
                  <a:cubicBezTo>
                    <a:pt x="142" y="91"/>
                    <a:pt x="142" y="91"/>
                    <a:pt x="142" y="91"/>
                  </a:cubicBezTo>
                  <a:cubicBezTo>
                    <a:pt x="142" y="91"/>
                    <a:pt x="142" y="91"/>
                    <a:pt x="142" y="91"/>
                  </a:cubicBezTo>
                  <a:cubicBezTo>
                    <a:pt x="142" y="92"/>
                    <a:pt x="141" y="92"/>
                    <a:pt x="140" y="92"/>
                  </a:cubicBezTo>
                  <a:close/>
                  <a:moveTo>
                    <a:pt x="144" y="81"/>
                  </a:moveTo>
                  <a:cubicBezTo>
                    <a:pt x="144" y="82"/>
                    <a:pt x="144" y="82"/>
                    <a:pt x="144" y="83"/>
                  </a:cubicBezTo>
                  <a:cubicBezTo>
                    <a:pt x="144" y="83"/>
                    <a:pt x="144" y="84"/>
                    <a:pt x="144" y="84"/>
                  </a:cubicBezTo>
                  <a:cubicBezTo>
                    <a:pt x="143" y="86"/>
                    <a:pt x="143" y="86"/>
                    <a:pt x="142" y="87"/>
                  </a:cubicBezTo>
                  <a:cubicBezTo>
                    <a:pt x="141" y="88"/>
                    <a:pt x="141" y="89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3" y="89"/>
                    <a:pt x="143" y="88"/>
                    <a:pt x="144" y="88"/>
                  </a:cubicBezTo>
                  <a:cubicBezTo>
                    <a:pt x="145" y="88"/>
                    <a:pt x="145" y="88"/>
                    <a:pt x="146" y="88"/>
                  </a:cubicBezTo>
                  <a:cubicBezTo>
                    <a:pt x="146" y="88"/>
                    <a:pt x="146" y="88"/>
                    <a:pt x="147" y="88"/>
                  </a:cubicBezTo>
                  <a:cubicBezTo>
                    <a:pt x="147" y="88"/>
                    <a:pt x="148" y="88"/>
                    <a:pt x="149" y="88"/>
                  </a:cubicBezTo>
                  <a:cubicBezTo>
                    <a:pt x="149" y="88"/>
                    <a:pt x="149" y="88"/>
                    <a:pt x="150" y="88"/>
                  </a:cubicBezTo>
                  <a:cubicBezTo>
                    <a:pt x="149" y="87"/>
                    <a:pt x="149" y="87"/>
                    <a:pt x="148" y="87"/>
                  </a:cubicBezTo>
                  <a:cubicBezTo>
                    <a:pt x="147" y="87"/>
                    <a:pt x="147" y="87"/>
                    <a:pt x="147" y="87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50" y="84"/>
                    <a:pt x="152" y="84"/>
                    <a:pt x="154" y="84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6" y="83"/>
                    <a:pt x="158" y="82"/>
                    <a:pt x="160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2" y="79"/>
                    <a:pt x="163" y="79"/>
                  </a:cubicBezTo>
                  <a:cubicBezTo>
                    <a:pt x="165" y="79"/>
                    <a:pt x="166" y="79"/>
                    <a:pt x="167" y="80"/>
                  </a:cubicBezTo>
                  <a:cubicBezTo>
                    <a:pt x="168" y="80"/>
                    <a:pt x="168" y="80"/>
                    <a:pt x="169" y="80"/>
                  </a:cubicBezTo>
                  <a:cubicBezTo>
                    <a:pt x="170" y="80"/>
                    <a:pt x="172" y="79"/>
                    <a:pt x="172" y="77"/>
                  </a:cubicBezTo>
                  <a:cubicBezTo>
                    <a:pt x="173" y="75"/>
                    <a:pt x="174" y="73"/>
                    <a:pt x="175" y="71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71"/>
                    <a:pt x="176" y="71"/>
                    <a:pt x="176" y="71"/>
                  </a:cubicBezTo>
                  <a:cubicBezTo>
                    <a:pt x="177" y="71"/>
                    <a:pt x="177" y="71"/>
                    <a:pt x="178" y="71"/>
                  </a:cubicBezTo>
                  <a:cubicBezTo>
                    <a:pt x="178" y="71"/>
                    <a:pt x="178" y="71"/>
                    <a:pt x="179" y="71"/>
                  </a:cubicBezTo>
                  <a:cubicBezTo>
                    <a:pt x="179" y="71"/>
                    <a:pt x="180" y="71"/>
                    <a:pt x="181" y="72"/>
                  </a:cubicBezTo>
                  <a:cubicBezTo>
                    <a:pt x="181" y="73"/>
                    <a:pt x="181" y="74"/>
                    <a:pt x="181" y="75"/>
                  </a:cubicBezTo>
                  <a:cubicBezTo>
                    <a:pt x="181" y="76"/>
                    <a:pt x="180" y="77"/>
                    <a:pt x="181" y="77"/>
                  </a:cubicBezTo>
                  <a:cubicBezTo>
                    <a:pt x="182" y="78"/>
                    <a:pt x="181" y="78"/>
                    <a:pt x="181" y="79"/>
                  </a:cubicBezTo>
                  <a:cubicBezTo>
                    <a:pt x="181" y="79"/>
                    <a:pt x="181" y="79"/>
                    <a:pt x="181" y="79"/>
                  </a:cubicBezTo>
                  <a:cubicBezTo>
                    <a:pt x="181" y="79"/>
                    <a:pt x="182" y="79"/>
                    <a:pt x="182" y="79"/>
                  </a:cubicBezTo>
                  <a:cubicBezTo>
                    <a:pt x="182" y="79"/>
                    <a:pt x="183" y="79"/>
                    <a:pt x="184" y="79"/>
                  </a:cubicBezTo>
                  <a:cubicBezTo>
                    <a:pt x="184" y="79"/>
                    <a:pt x="184" y="79"/>
                    <a:pt x="185" y="79"/>
                  </a:cubicBezTo>
                  <a:cubicBezTo>
                    <a:pt x="185" y="79"/>
                    <a:pt x="186" y="78"/>
                    <a:pt x="187" y="77"/>
                  </a:cubicBezTo>
                  <a:cubicBezTo>
                    <a:pt x="187" y="77"/>
                    <a:pt x="188" y="76"/>
                    <a:pt x="189" y="76"/>
                  </a:cubicBezTo>
                  <a:cubicBezTo>
                    <a:pt x="189" y="76"/>
                    <a:pt x="189" y="76"/>
                    <a:pt x="189" y="76"/>
                  </a:cubicBezTo>
                  <a:cubicBezTo>
                    <a:pt x="189" y="76"/>
                    <a:pt x="188" y="75"/>
                    <a:pt x="188" y="74"/>
                  </a:cubicBezTo>
                  <a:cubicBezTo>
                    <a:pt x="187" y="73"/>
                    <a:pt x="187" y="73"/>
                    <a:pt x="187" y="73"/>
                  </a:cubicBezTo>
                  <a:cubicBezTo>
                    <a:pt x="186" y="73"/>
                    <a:pt x="186" y="73"/>
                    <a:pt x="186" y="73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6" y="72"/>
                    <a:pt x="187" y="71"/>
                    <a:pt x="187" y="71"/>
                  </a:cubicBezTo>
                  <a:cubicBezTo>
                    <a:pt x="187" y="70"/>
                    <a:pt x="187" y="70"/>
                    <a:pt x="187" y="70"/>
                  </a:cubicBezTo>
                  <a:cubicBezTo>
                    <a:pt x="187" y="70"/>
                    <a:pt x="186" y="70"/>
                    <a:pt x="186" y="70"/>
                  </a:cubicBezTo>
                  <a:cubicBezTo>
                    <a:pt x="186" y="70"/>
                    <a:pt x="185" y="70"/>
                    <a:pt x="185" y="70"/>
                  </a:cubicBezTo>
                  <a:cubicBezTo>
                    <a:pt x="185" y="69"/>
                    <a:pt x="184" y="69"/>
                    <a:pt x="184" y="69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3" y="68"/>
                    <a:pt x="183" y="68"/>
                    <a:pt x="183" y="68"/>
                  </a:cubicBezTo>
                  <a:cubicBezTo>
                    <a:pt x="184" y="68"/>
                    <a:pt x="185" y="68"/>
                    <a:pt x="186" y="68"/>
                  </a:cubicBezTo>
                  <a:cubicBezTo>
                    <a:pt x="187" y="67"/>
                    <a:pt x="189" y="67"/>
                    <a:pt x="189" y="66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88" y="65"/>
                    <a:pt x="188" y="64"/>
                    <a:pt x="186" y="64"/>
                  </a:cubicBezTo>
                  <a:cubicBezTo>
                    <a:pt x="186" y="64"/>
                    <a:pt x="185" y="65"/>
                    <a:pt x="184" y="65"/>
                  </a:cubicBezTo>
                  <a:cubicBezTo>
                    <a:pt x="184" y="65"/>
                    <a:pt x="184" y="65"/>
                    <a:pt x="184" y="65"/>
                  </a:cubicBezTo>
                  <a:cubicBezTo>
                    <a:pt x="182" y="65"/>
                    <a:pt x="179" y="67"/>
                    <a:pt x="177" y="68"/>
                  </a:cubicBezTo>
                  <a:cubicBezTo>
                    <a:pt x="177" y="69"/>
                    <a:pt x="176" y="70"/>
                    <a:pt x="175" y="70"/>
                  </a:cubicBezTo>
                  <a:cubicBezTo>
                    <a:pt x="174" y="72"/>
                    <a:pt x="173" y="73"/>
                    <a:pt x="172" y="74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71" y="73"/>
                    <a:pt x="171" y="73"/>
                    <a:pt x="171" y="73"/>
                  </a:cubicBezTo>
                  <a:cubicBezTo>
                    <a:pt x="173" y="70"/>
                    <a:pt x="175" y="68"/>
                    <a:pt x="176" y="66"/>
                  </a:cubicBezTo>
                  <a:cubicBezTo>
                    <a:pt x="177" y="65"/>
                    <a:pt x="178" y="64"/>
                    <a:pt x="179" y="63"/>
                  </a:cubicBezTo>
                  <a:cubicBezTo>
                    <a:pt x="179" y="63"/>
                    <a:pt x="180" y="63"/>
                    <a:pt x="180" y="63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1" y="62"/>
                    <a:pt x="181" y="62"/>
                    <a:pt x="181" y="62"/>
                  </a:cubicBezTo>
                  <a:cubicBezTo>
                    <a:pt x="182" y="61"/>
                    <a:pt x="182" y="61"/>
                    <a:pt x="182" y="60"/>
                  </a:cubicBezTo>
                  <a:cubicBezTo>
                    <a:pt x="184" y="59"/>
                    <a:pt x="186" y="59"/>
                    <a:pt x="187" y="59"/>
                  </a:cubicBezTo>
                  <a:cubicBezTo>
                    <a:pt x="188" y="59"/>
                    <a:pt x="189" y="59"/>
                    <a:pt x="190" y="59"/>
                  </a:cubicBezTo>
                  <a:cubicBezTo>
                    <a:pt x="192" y="59"/>
                    <a:pt x="193" y="59"/>
                    <a:pt x="195" y="59"/>
                  </a:cubicBezTo>
                  <a:cubicBezTo>
                    <a:pt x="196" y="59"/>
                    <a:pt x="198" y="59"/>
                    <a:pt x="200" y="58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1" y="58"/>
                    <a:pt x="202" y="57"/>
                    <a:pt x="203" y="57"/>
                  </a:cubicBezTo>
                  <a:cubicBezTo>
                    <a:pt x="204" y="55"/>
                    <a:pt x="205" y="55"/>
                    <a:pt x="205" y="54"/>
                  </a:cubicBezTo>
                  <a:cubicBezTo>
                    <a:pt x="208" y="54"/>
                    <a:pt x="211" y="53"/>
                    <a:pt x="212" y="52"/>
                  </a:cubicBezTo>
                  <a:cubicBezTo>
                    <a:pt x="212" y="52"/>
                    <a:pt x="211" y="51"/>
                    <a:pt x="211" y="51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8"/>
                    <a:pt x="211" y="48"/>
                    <a:pt x="210" y="48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7" y="46"/>
                    <a:pt x="207" y="46"/>
                    <a:pt x="207" y="46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04" y="44"/>
                    <a:pt x="203" y="45"/>
                    <a:pt x="201" y="47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199" y="46"/>
                    <a:pt x="199" y="46"/>
                    <a:pt x="199" y="46"/>
                  </a:cubicBezTo>
                  <a:cubicBezTo>
                    <a:pt x="199" y="46"/>
                    <a:pt x="199" y="45"/>
                    <a:pt x="198" y="45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8" y="44"/>
                  </a:cubicBezTo>
                  <a:cubicBezTo>
                    <a:pt x="198" y="44"/>
                    <a:pt x="198" y="44"/>
                    <a:pt x="199" y="44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4" y="42"/>
                    <a:pt x="205" y="41"/>
                    <a:pt x="207" y="41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205" y="40"/>
                    <a:pt x="205" y="40"/>
                  </a:cubicBezTo>
                  <a:cubicBezTo>
                    <a:pt x="204" y="40"/>
                    <a:pt x="203" y="40"/>
                    <a:pt x="203" y="39"/>
                  </a:cubicBezTo>
                  <a:cubicBezTo>
                    <a:pt x="203" y="39"/>
                    <a:pt x="202" y="39"/>
                    <a:pt x="202" y="40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1" y="39"/>
                    <a:pt x="201" y="39"/>
                    <a:pt x="201" y="39"/>
                  </a:cubicBezTo>
                  <a:cubicBezTo>
                    <a:pt x="201" y="38"/>
                    <a:pt x="201" y="38"/>
                    <a:pt x="201" y="38"/>
                  </a:cubicBezTo>
                  <a:cubicBezTo>
                    <a:pt x="201" y="38"/>
                    <a:pt x="200" y="38"/>
                    <a:pt x="200" y="38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199" y="37"/>
                    <a:pt x="200" y="36"/>
                    <a:pt x="199" y="36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7" y="35"/>
                    <a:pt x="197" y="35"/>
                    <a:pt x="197" y="34"/>
                  </a:cubicBezTo>
                  <a:cubicBezTo>
                    <a:pt x="197" y="34"/>
                    <a:pt x="197" y="34"/>
                    <a:pt x="19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194" y="32"/>
                    <a:pt x="194" y="32"/>
                    <a:pt x="193" y="32"/>
                  </a:cubicBezTo>
                  <a:cubicBezTo>
                    <a:pt x="193" y="30"/>
                    <a:pt x="193" y="30"/>
                    <a:pt x="193" y="30"/>
                  </a:cubicBezTo>
                  <a:cubicBezTo>
                    <a:pt x="193" y="30"/>
                    <a:pt x="194" y="30"/>
                    <a:pt x="194" y="30"/>
                  </a:cubicBezTo>
                  <a:cubicBezTo>
                    <a:pt x="194" y="30"/>
                    <a:pt x="194" y="30"/>
                    <a:pt x="195" y="30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5" y="30"/>
                    <a:pt x="196" y="30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29"/>
                    <a:pt x="196" y="29"/>
                    <a:pt x="196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4" y="28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4" y="27"/>
                    <a:pt x="194" y="27"/>
                  </a:cubicBezTo>
                  <a:cubicBezTo>
                    <a:pt x="194" y="27"/>
                    <a:pt x="195" y="26"/>
                    <a:pt x="195" y="26"/>
                  </a:cubicBezTo>
                  <a:cubicBezTo>
                    <a:pt x="195" y="26"/>
                    <a:pt x="195" y="26"/>
                    <a:pt x="195" y="26"/>
                  </a:cubicBezTo>
                  <a:cubicBezTo>
                    <a:pt x="195" y="26"/>
                    <a:pt x="194" y="26"/>
                    <a:pt x="194" y="26"/>
                  </a:cubicBezTo>
                  <a:cubicBezTo>
                    <a:pt x="194" y="26"/>
                    <a:pt x="194" y="26"/>
                    <a:pt x="194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25"/>
                    <a:pt x="194" y="24"/>
                    <a:pt x="194" y="24"/>
                  </a:cubicBezTo>
                  <a:cubicBezTo>
                    <a:pt x="193" y="24"/>
                    <a:pt x="193" y="25"/>
                    <a:pt x="193" y="25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23"/>
                    <a:pt x="192" y="23"/>
                    <a:pt x="193" y="23"/>
                  </a:cubicBezTo>
                  <a:cubicBezTo>
                    <a:pt x="192" y="23"/>
                    <a:pt x="192" y="23"/>
                    <a:pt x="191" y="23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2" y="21"/>
                    <a:pt x="192" y="21"/>
                  </a:cubicBezTo>
                  <a:cubicBezTo>
                    <a:pt x="192" y="21"/>
                    <a:pt x="191" y="20"/>
                    <a:pt x="191" y="20"/>
                  </a:cubicBezTo>
                  <a:cubicBezTo>
                    <a:pt x="191" y="20"/>
                    <a:pt x="190" y="20"/>
                    <a:pt x="190" y="20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2"/>
                    <a:pt x="186" y="22"/>
                    <a:pt x="185" y="23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1"/>
                    <a:pt x="184" y="21"/>
                  </a:cubicBezTo>
                  <a:cubicBezTo>
                    <a:pt x="183" y="23"/>
                    <a:pt x="182" y="23"/>
                    <a:pt x="181" y="24"/>
                  </a:cubicBezTo>
                  <a:cubicBezTo>
                    <a:pt x="181" y="24"/>
                    <a:pt x="181" y="24"/>
                    <a:pt x="181" y="24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79" y="24"/>
                    <a:pt x="179" y="24"/>
                  </a:cubicBezTo>
                  <a:cubicBezTo>
                    <a:pt x="179" y="24"/>
                    <a:pt x="179" y="24"/>
                    <a:pt x="178" y="25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5"/>
                    <a:pt x="177" y="25"/>
                    <a:pt x="177" y="25"/>
                  </a:cubicBezTo>
                  <a:cubicBezTo>
                    <a:pt x="177" y="23"/>
                    <a:pt x="177" y="23"/>
                    <a:pt x="177" y="23"/>
                  </a:cubicBezTo>
                  <a:cubicBezTo>
                    <a:pt x="177" y="24"/>
                    <a:pt x="178" y="24"/>
                    <a:pt x="178" y="23"/>
                  </a:cubicBezTo>
                  <a:cubicBezTo>
                    <a:pt x="178" y="23"/>
                    <a:pt x="178" y="22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7" y="21"/>
                    <a:pt x="175" y="21"/>
                    <a:pt x="174" y="21"/>
                  </a:cubicBezTo>
                  <a:cubicBezTo>
                    <a:pt x="174" y="22"/>
                    <a:pt x="173" y="22"/>
                    <a:pt x="173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3" y="20"/>
                    <a:pt x="173" y="20"/>
                    <a:pt x="173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75" y="19"/>
                    <a:pt x="175" y="19"/>
                    <a:pt x="175" y="18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5" y="16"/>
                    <a:pt x="175" y="16"/>
                  </a:cubicBezTo>
                  <a:cubicBezTo>
                    <a:pt x="175" y="15"/>
                    <a:pt x="173" y="15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64" y="13"/>
                    <a:pt x="164" y="13"/>
                    <a:pt x="164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2" y="13"/>
                    <a:pt x="173" y="13"/>
                    <a:pt x="175" y="13"/>
                  </a:cubicBezTo>
                  <a:cubicBezTo>
                    <a:pt x="174" y="12"/>
                    <a:pt x="175" y="11"/>
                    <a:pt x="175" y="11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5" y="10"/>
                    <a:pt x="175" y="10"/>
                    <a:pt x="174" y="10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3" y="9"/>
                    <a:pt x="172" y="9"/>
                    <a:pt x="171" y="9"/>
                  </a:cubicBezTo>
                  <a:cubicBezTo>
                    <a:pt x="170" y="8"/>
                    <a:pt x="169" y="8"/>
                    <a:pt x="168" y="7"/>
                  </a:cubicBezTo>
                  <a:cubicBezTo>
                    <a:pt x="168" y="7"/>
                    <a:pt x="168" y="7"/>
                    <a:pt x="168" y="6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6" y="3"/>
                    <a:pt x="166" y="3"/>
                    <a:pt x="166" y="2"/>
                  </a:cubicBezTo>
                  <a:cubicBezTo>
                    <a:pt x="166" y="2"/>
                    <a:pt x="165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3" y="1"/>
                    <a:pt x="163" y="1"/>
                    <a:pt x="162" y="2"/>
                  </a:cubicBezTo>
                  <a:cubicBezTo>
                    <a:pt x="161" y="2"/>
                    <a:pt x="160" y="3"/>
                    <a:pt x="159" y="2"/>
                  </a:cubicBezTo>
                  <a:cubicBezTo>
                    <a:pt x="158" y="2"/>
                    <a:pt x="158" y="2"/>
                    <a:pt x="157" y="2"/>
                  </a:cubicBezTo>
                  <a:cubicBezTo>
                    <a:pt x="156" y="1"/>
                    <a:pt x="154" y="0"/>
                    <a:pt x="154" y="1"/>
                  </a:cubicBezTo>
                  <a:cubicBezTo>
                    <a:pt x="153" y="2"/>
                    <a:pt x="153" y="3"/>
                    <a:pt x="153" y="4"/>
                  </a:cubicBezTo>
                  <a:cubicBezTo>
                    <a:pt x="153" y="4"/>
                    <a:pt x="153" y="4"/>
                    <a:pt x="154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4" y="6"/>
                    <a:pt x="154" y="8"/>
                    <a:pt x="153" y="9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4" y="9"/>
                    <a:pt x="154" y="10"/>
                    <a:pt x="154" y="10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1"/>
                    <a:pt x="154" y="12"/>
                    <a:pt x="154" y="12"/>
                  </a:cubicBezTo>
                  <a:cubicBezTo>
                    <a:pt x="154" y="13"/>
                    <a:pt x="155" y="13"/>
                    <a:pt x="155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6"/>
                    <a:pt x="155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5" y="18"/>
                    <a:pt x="153" y="19"/>
                    <a:pt x="152" y="19"/>
                  </a:cubicBezTo>
                  <a:cubicBezTo>
                    <a:pt x="152" y="19"/>
                    <a:pt x="152" y="19"/>
                    <a:pt x="151" y="20"/>
                  </a:cubicBezTo>
                  <a:cubicBezTo>
                    <a:pt x="151" y="20"/>
                    <a:pt x="152" y="20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6" y="24"/>
                    <a:pt x="156" y="27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8" y="31"/>
                    <a:pt x="158" y="32"/>
                    <a:pt x="158" y="33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7" y="34"/>
                    <a:pt x="157" y="34"/>
                    <a:pt x="156" y="34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5" y="36"/>
                    <a:pt x="155" y="36"/>
                  </a:cubicBezTo>
                  <a:cubicBezTo>
                    <a:pt x="155" y="37"/>
                    <a:pt x="155" y="37"/>
                    <a:pt x="154" y="37"/>
                  </a:cubicBezTo>
                  <a:cubicBezTo>
                    <a:pt x="154" y="39"/>
                    <a:pt x="152" y="40"/>
                    <a:pt x="151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1" y="43"/>
                    <a:pt x="151" y="46"/>
                    <a:pt x="151" y="46"/>
                  </a:cubicBezTo>
                  <a:cubicBezTo>
                    <a:pt x="151" y="46"/>
                    <a:pt x="151" y="47"/>
                    <a:pt x="151" y="47"/>
                  </a:cubicBezTo>
                  <a:cubicBezTo>
                    <a:pt x="151" y="49"/>
                    <a:pt x="152" y="50"/>
                    <a:pt x="153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2" y="52"/>
                    <a:pt x="152" y="52"/>
                    <a:pt x="151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54"/>
                    <a:pt x="152" y="55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50" y="55"/>
                    <a:pt x="149" y="55"/>
                    <a:pt x="149" y="55"/>
                  </a:cubicBezTo>
                  <a:cubicBezTo>
                    <a:pt x="149" y="55"/>
                    <a:pt x="149" y="56"/>
                    <a:pt x="149" y="56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6"/>
                    <a:pt x="146" y="56"/>
                    <a:pt x="146" y="56"/>
                  </a:cubicBezTo>
                  <a:cubicBezTo>
                    <a:pt x="146" y="56"/>
                    <a:pt x="145" y="57"/>
                    <a:pt x="145" y="57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4" y="56"/>
                    <a:pt x="145" y="55"/>
                    <a:pt x="145" y="55"/>
                  </a:cubicBezTo>
                  <a:cubicBezTo>
                    <a:pt x="145" y="55"/>
                    <a:pt x="145" y="54"/>
                    <a:pt x="145" y="54"/>
                  </a:cubicBezTo>
                  <a:cubicBezTo>
                    <a:pt x="145" y="53"/>
                    <a:pt x="143" y="53"/>
                    <a:pt x="142" y="53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2" y="51"/>
                    <a:pt x="142" y="51"/>
                    <a:pt x="143" y="51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0" y="47"/>
                    <a:pt x="140" y="44"/>
                    <a:pt x="141" y="40"/>
                  </a:cubicBezTo>
                  <a:cubicBezTo>
                    <a:pt x="141" y="39"/>
                    <a:pt x="141" y="39"/>
                    <a:pt x="140" y="39"/>
                  </a:cubicBezTo>
                  <a:cubicBezTo>
                    <a:pt x="140" y="39"/>
                    <a:pt x="140" y="39"/>
                    <a:pt x="139" y="39"/>
                  </a:cubicBezTo>
                  <a:cubicBezTo>
                    <a:pt x="139" y="39"/>
                    <a:pt x="138" y="39"/>
                    <a:pt x="137" y="39"/>
                  </a:cubicBezTo>
                  <a:cubicBezTo>
                    <a:pt x="137" y="39"/>
                    <a:pt x="136" y="39"/>
                    <a:pt x="136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34" y="38"/>
                    <a:pt x="134" y="38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2" y="38"/>
                    <a:pt x="132" y="38"/>
                    <a:pt x="132" y="37"/>
                  </a:cubicBezTo>
                  <a:cubicBezTo>
                    <a:pt x="132" y="37"/>
                    <a:pt x="131" y="36"/>
                    <a:pt x="130" y="36"/>
                  </a:cubicBezTo>
                  <a:cubicBezTo>
                    <a:pt x="128" y="35"/>
                    <a:pt x="127" y="35"/>
                    <a:pt x="127" y="34"/>
                  </a:cubicBezTo>
                  <a:cubicBezTo>
                    <a:pt x="126" y="33"/>
                    <a:pt x="126" y="33"/>
                    <a:pt x="125" y="32"/>
                  </a:cubicBezTo>
                  <a:cubicBezTo>
                    <a:pt x="123" y="31"/>
                    <a:pt x="121" y="30"/>
                    <a:pt x="119" y="29"/>
                  </a:cubicBezTo>
                  <a:cubicBezTo>
                    <a:pt x="118" y="29"/>
                    <a:pt x="117" y="29"/>
                    <a:pt x="115" y="30"/>
                  </a:cubicBezTo>
                  <a:cubicBezTo>
                    <a:pt x="115" y="30"/>
                    <a:pt x="114" y="30"/>
                    <a:pt x="114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4" y="28"/>
                    <a:pt x="114" y="27"/>
                    <a:pt x="113" y="25"/>
                  </a:cubicBezTo>
                  <a:cubicBezTo>
                    <a:pt x="113" y="25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3"/>
                  </a:cubicBezTo>
                  <a:cubicBezTo>
                    <a:pt x="112" y="23"/>
                    <a:pt x="112" y="22"/>
                    <a:pt x="112" y="21"/>
                  </a:cubicBezTo>
                  <a:cubicBezTo>
                    <a:pt x="112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0" y="21"/>
                  </a:cubicBezTo>
                  <a:cubicBezTo>
                    <a:pt x="110" y="21"/>
                    <a:pt x="110" y="21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8" y="20"/>
                    <a:pt x="103" y="20"/>
                  </a:cubicBezTo>
                  <a:cubicBezTo>
                    <a:pt x="101" y="20"/>
                    <a:pt x="98" y="21"/>
                    <a:pt x="97" y="21"/>
                  </a:cubicBezTo>
                  <a:cubicBezTo>
                    <a:pt x="96" y="21"/>
                    <a:pt x="95" y="21"/>
                    <a:pt x="95" y="21"/>
                  </a:cubicBezTo>
                  <a:cubicBezTo>
                    <a:pt x="87" y="21"/>
                    <a:pt x="79" y="21"/>
                    <a:pt x="71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35" y="21"/>
                    <a:pt x="20" y="21"/>
                    <a:pt x="5" y="21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9" y="28"/>
                    <a:pt x="9" y="30"/>
                    <a:pt x="10" y="31"/>
                  </a:cubicBezTo>
                  <a:cubicBezTo>
                    <a:pt x="11" y="31"/>
                    <a:pt x="11" y="32"/>
                    <a:pt x="12" y="32"/>
                  </a:cubicBezTo>
                  <a:cubicBezTo>
                    <a:pt x="13" y="32"/>
                    <a:pt x="15" y="33"/>
                    <a:pt x="15" y="34"/>
                  </a:cubicBezTo>
                  <a:cubicBezTo>
                    <a:pt x="16" y="35"/>
                    <a:pt x="16" y="36"/>
                    <a:pt x="15" y="38"/>
                  </a:cubicBezTo>
                  <a:cubicBezTo>
                    <a:pt x="15" y="39"/>
                    <a:pt x="15" y="40"/>
                    <a:pt x="15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2"/>
                    <a:pt x="16" y="42"/>
                    <a:pt x="15" y="43"/>
                  </a:cubicBezTo>
                  <a:cubicBezTo>
                    <a:pt x="15" y="43"/>
                    <a:pt x="15" y="44"/>
                    <a:pt x="16" y="44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8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4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2" y="60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3" y="63"/>
                    <a:pt x="33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5"/>
                    <a:pt x="38" y="65"/>
                  </a:cubicBezTo>
                  <a:cubicBezTo>
                    <a:pt x="39" y="65"/>
                    <a:pt x="41" y="64"/>
                    <a:pt x="42" y="64"/>
                  </a:cubicBezTo>
                  <a:cubicBezTo>
                    <a:pt x="43" y="64"/>
                    <a:pt x="44" y="64"/>
                    <a:pt x="44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80" y="64"/>
                    <a:pt x="88" y="64"/>
                    <a:pt x="97" y="64"/>
                  </a:cubicBezTo>
                  <a:cubicBezTo>
                    <a:pt x="97" y="64"/>
                    <a:pt x="98" y="64"/>
                    <a:pt x="99" y="64"/>
                  </a:cubicBezTo>
                  <a:cubicBezTo>
                    <a:pt x="100" y="64"/>
                    <a:pt x="101" y="65"/>
                    <a:pt x="103" y="65"/>
                  </a:cubicBezTo>
                  <a:cubicBezTo>
                    <a:pt x="106" y="65"/>
                    <a:pt x="107" y="64"/>
                    <a:pt x="107" y="64"/>
                  </a:cubicBezTo>
                  <a:cubicBezTo>
                    <a:pt x="107" y="64"/>
                    <a:pt x="107" y="64"/>
                    <a:pt x="107" y="63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8" y="63"/>
                    <a:pt x="108" y="63"/>
                    <a:pt x="109" y="64"/>
                  </a:cubicBezTo>
                  <a:cubicBezTo>
                    <a:pt x="109" y="65"/>
                    <a:pt x="109" y="65"/>
                    <a:pt x="111" y="65"/>
                  </a:cubicBezTo>
                  <a:cubicBezTo>
                    <a:pt x="113" y="66"/>
                    <a:pt x="114" y="66"/>
                    <a:pt x="116" y="67"/>
                  </a:cubicBezTo>
                  <a:cubicBezTo>
                    <a:pt x="117" y="68"/>
                    <a:pt x="119" y="68"/>
                    <a:pt x="120" y="68"/>
                  </a:cubicBezTo>
                  <a:cubicBezTo>
                    <a:pt x="121" y="68"/>
                    <a:pt x="123" y="68"/>
                    <a:pt x="123" y="66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5"/>
                    <a:pt x="125" y="65"/>
                    <a:pt x="125" y="65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6" y="64"/>
                    <a:pt x="127" y="64"/>
                    <a:pt x="127" y="64"/>
                  </a:cubicBezTo>
                  <a:cubicBezTo>
                    <a:pt x="127" y="64"/>
                    <a:pt x="128" y="65"/>
                    <a:pt x="128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1" y="65"/>
                    <a:pt x="132" y="66"/>
                    <a:pt x="132" y="67"/>
                  </a:cubicBezTo>
                  <a:cubicBezTo>
                    <a:pt x="133" y="68"/>
                    <a:pt x="133" y="69"/>
                    <a:pt x="134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5" y="69"/>
                    <a:pt x="135" y="69"/>
                    <a:pt x="135" y="69"/>
                  </a:cubicBezTo>
                  <a:cubicBezTo>
                    <a:pt x="135" y="70"/>
                    <a:pt x="135" y="71"/>
                    <a:pt x="136" y="72"/>
                  </a:cubicBezTo>
                  <a:cubicBezTo>
                    <a:pt x="136" y="72"/>
                    <a:pt x="136" y="73"/>
                    <a:pt x="136" y="73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41" y="76"/>
                    <a:pt x="143" y="76"/>
                  </a:cubicBezTo>
                  <a:cubicBezTo>
                    <a:pt x="143" y="76"/>
                    <a:pt x="144" y="76"/>
                    <a:pt x="144" y="76"/>
                  </a:cubicBezTo>
                  <a:cubicBezTo>
                    <a:pt x="146" y="76"/>
                    <a:pt x="147" y="78"/>
                    <a:pt x="148" y="79"/>
                  </a:cubicBezTo>
                  <a:cubicBezTo>
                    <a:pt x="148" y="79"/>
                    <a:pt x="148" y="80"/>
                    <a:pt x="149" y="80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7" y="82"/>
                    <a:pt x="146" y="82"/>
                    <a:pt x="146" y="82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2"/>
                    <a:pt x="144" y="81"/>
                  </a:cubicBezTo>
                  <a:close/>
                  <a:moveTo>
                    <a:pt x="186" y="82"/>
                  </a:moveTo>
                  <a:cubicBezTo>
                    <a:pt x="186" y="82"/>
                    <a:pt x="186" y="82"/>
                    <a:pt x="186" y="82"/>
                  </a:cubicBezTo>
                  <a:cubicBezTo>
                    <a:pt x="185" y="83"/>
                    <a:pt x="185" y="84"/>
                    <a:pt x="186" y="85"/>
                  </a:cubicBezTo>
                  <a:cubicBezTo>
                    <a:pt x="186" y="85"/>
                    <a:pt x="186" y="85"/>
                    <a:pt x="187" y="85"/>
                  </a:cubicBezTo>
                  <a:cubicBezTo>
                    <a:pt x="187" y="85"/>
                    <a:pt x="188" y="84"/>
                    <a:pt x="188" y="83"/>
                  </a:cubicBezTo>
                  <a:cubicBezTo>
                    <a:pt x="189" y="82"/>
                    <a:pt x="190" y="81"/>
                    <a:pt x="191" y="81"/>
                  </a:cubicBezTo>
                  <a:cubicBezTo>
                    <a:pt x="192" y="81"/>
                    <a:pt x="193" y="80"/>
                    <a:pt x="196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6" y="79"/>
                    <a:pt x="196" y="78"/>
                    <a:pt x="196" y="78"/>
                  </a:cubicBezTo>
                  <a:cubicBezTo>
                    <a:pt x="195" y="78"/>
                    <a:pt x="194" y="78"/>
                    <a:pt x="194" y="78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92" y="80"/>
                    <a:pt x="191" y="80"/>
                    <a:pt x="190" y="80"/>
                  </a:cubicBezTo>
                  <a:cubicBezTo>
                    <a:pt x="190" y="80"/>
                    <a:pt x="190" y="80"/>
                    <a:pt x="189" y="80"/>
                  </a:cubicBezTo>
                  <a:cubicBezTo>
                    <a:pt x="189" y="80"/>
                    <a:pt x="189" y="80"/>
                    <a:pt x="189" y="80"/>
                  </a:cubicBezTo>
                  <a:lnTo>
                    <a:pt x="186" y="82"/>
                  </a:lnTo>
                  <a:close/>
                  <a:moveTo>
                    <a:pt x="189" y="78"/>
                  </a:moveTo>
                  <a:cubicBezTo>
                    <a:pt x="189" y="78"/>
                    <a:pt x="191" y="78"/>
                    <a:pt x="191" y="78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2" y="78"/>
                    <a:pt x="192" y="78"/>
                    <a:pt x="191" y="77"/>
                  </a:cubicBezTo>
                  <a:cubicBezTo>
                    <a:pt x="191" y="77"/>
                    <a:pt x="191" y="77"/>
                    <a:pt x="190" y="77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89" y="78"/>
                    <a:pt x="189" y="78"/>
                    <a:pt x="189" y="78"/>
                  </a:cubicBezTo>
                  <a:close/>
                  <a:moveTo>
                    <a:pt x="180" y="64"/>
                  </a:moveTo>
                  <a:cubicBezTo>
                    <a:pt x="180" y="64"/>
                    <a:pt x="180" y="64"/>
                    <a:pt x="180" y="64"/>
                  </a:cubicBezTo>
                  <a:cubicBezTo>
                    <a:pt x="179" y="65"/>
                    <a:pt x="178" y="65"/>
                    <a:pt x="177" y="66"/>
                  </a:cubicBezTo>
                  <a:cubicBezTo>
                    <a:pt x="179" y="65"/>
                    <a:pt x="180" y="65"/>
                    <a:pt x="181" y="64"/>
                  </a:cubicBezTo>
                  <a:cubicBezTo>
                    <a:pt x="181" y="64"/>
                    <a:pt x="181" y="64"/>
                    <a:pt x="180" y="64"/>
                  </a:cubicBezTo>
                  <a:cubicBezTo>
                    <a:pt x="180" y="64"/>
                    <a:pt x="180" y="64"/>
                    <a:pt x="180" y="64"/>
                  </a:cubicBezTo>
                  <a:close/>
                  <a:moveTo>
                    <a:pt x="202" y="44"/>
                  </a:moveTo>
                  <a:cubicBezTo>
                    <a:pt x="202" y="44"/>
                    <a:pt x="201" y="45"/>
                    <a:pt x="201" y="45"/>
                  </a:cubicBezTo>
                  <a:cubicBezTo>
                    <a:pt x="201" y="45"/>
                    <a:pt x="201" y="45"/>
                    <a:pt x="201" y="45"/>
                  </a:cubicBezTo>
                  <a:cubicBezTo>
                    <a:pt x="202" y="45"/>
                    <a:pt x="202" y="44"/>
                    <a:pt x="202" y="44"/>
                  </a:cubicBezTo>
                  <a:close/>
                  <a:moveTo>
                    <a:pt x="186" y="20"/>
                  </a:moveTo>
                  <a:cubicBezTo>
                    <a:pt x="186" y="20"/>
                    <a:pt x="186" y="21"/>
                    <a:pt x="186" y="21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90" y="17"/>
                    <a:pt x="190" y="17"/>
                    <a:pt x="190" y="17"/>
                  </a:cubicBezTo>
                  <a:cubicBezTo>
                    <a:pt x="189" y="17"/>
                    <a:pt x="189" y="16"/>
                    <a:pt x="189" y="16"/>
                  </a:cubicBezTo>
                  <a:cubicBezTo>
                    <a:pt x="189" y="16"/>
                    <a:pt x="189" y="15"/>
                    <a:pt x="188" y="15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8" y="14"/>
                    <a:pt x="188" y="14"/>
                    <a:pt x="189" y="14"/>
                  </a:cubicBezTo>
                  <a:cubicBezTo>
                    <a:pt x="188" y="14"/>
                    <a:pt x="187" y="14"/>
                    <a:pt x="18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16"/>
                    <a:pt x="188" y="17"/>
                    <a:pt x="187" y="17"/>
                  </a:cubicBezTo>
                  <a:cubicBezTo>
                    <a:pt x="187" y="18"/>
                    <a:pt x="187" y="18"/>
                    <a:pt x="186" y="18"/>
                  </a:cubicBezTo>
                  <a:cubicBezTo>
                    <a:pt x="186" y="18"/>
                    <a:pt x="186" y="18"/>
                    <a:pt x="186" y="18"/>
                  </a:cubicBezTo>
                  <a:cubicBezTo>
                    <a:pt x="186" y="18"/>
                    <a:pt x="186" y="18"/>
                    <a:pt x="186" y="19"/>
                  </a:cubicBezTo>
                  <a:cubicBezTo>
                    <a:pt x="186" y="19"/>
                    <a:pt x="186" y="20"/>
                    <a:pt x="186" y="20"/>
                  </a:cubicBezTo>
                  <a:cubicBezTo>
                    <a:pt x="186" y="20"/>
                    <a:pt x="186" y="20"/>
                    <a:pt x="18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29" name="Freeform 728"/>
            <p:cNvSpPr/>
            <p:nvPr/>
          </p:nvSpPr>
          <p:spPr bwMode="auto">
            <a:xfrm>
              <a:off x="6513472" y="864540"/>
              <a:ext cx="4370661" cy="2215150"/>
            </a:xfrm>
            <a:custGeom>
              <a:avLst/>
              <a:gdLst>
                <a:gd name="T0" fmla="*/ 406 w 433"/>
                <a:gd name="T1" fmla="*/ 103 h 219"/>
                <a:gd name="T2" fmla="*/ 420 w 433"/>
                <a:gd name="T3" fmla="*/ 111 h 219"/>
                <a:gd name="T4" fmla="*/ 424 w 433"/>
                <a:gd name="T5" fmla="*/ 112 h 219"/>
                <a:gd name="T6" fmla="*/ 433 w 433"/>
                <a:gd name="T7" fmla="*/ 103 h 219"/>
                <a:gd name="T8" fmla="*/ 416 w 433"/>
                <a:gd name="T9" fmla="*/ 92 h 219"/>
                <a:gd name="T10" fmla="*/ 400 w 433"/>
                <a:gd name="T11" fmla="*/ 79 h 219"/>
                <a:gd name="T12" fmla="*/ 364 w 433"/>
                <a:gd name="T13" fmla="*/ 78 h 219"/>
                <a:gd name="T14" fmla="*/ 327 w 433"/>
                <a:gd name="T15" fmla="*/ 63 h 219"/>
                <a:gd name="T16" fmla="*/ 294 w 433"/>
                <a:gd name="T17" fmla="*/ 66 h 219"/>
                <a:gd name="T18" fmla="*/ 271 w 433"/>
                <a:gd name="T19" fmla="*/ 54 h 219"/>
                <a:gd name="T20" fmla="*/ 245 w 433"/>
                <a:gd name="T21" fmla="*/ 50 h 219"/>
                <a:gd name="T22" fmla="*/ 224 w 433"/>
                <a:gd name="T23" fmla="*/ 41 h 219"/>
                <a:gd name="T24" fmla="*/ 208 w 433"/>
                <a:gd name="T25" fmla="*/ 52 h 219"/>
                <a:gd name="T26" fmla="*/ 229 w 433"/>
                <a:gd name="T27" fmla="*/ 30 h 219"/>
                <a:gd name="T28" fmla="*/ 215 w 433"/>
                <a:gd name="T29" fmla="*/ 12 h 219"/>
                <a:gd name="T30" fmla="*/ 196 w 433"/>
                <a:gd name="T31" fmla="*/ 13 h 219"/>
                <a:gd name="T32" fmla="*/ 174 w 433"/>
                <a:gd name="T33" fmla="*/ 21 h 219"/>
                <a:gd name="T34" fmla="*/ 158 w 433"/>
                <a:gd name="T35" fmla="*/ 36 h 219"/>
                <a:gd name="T36" fmla="*/ 143 w 433"/>
                <a:gd name="T37" fmla="*/ 51 h 219"/>
                <a:gd name="T38" fmla="*/ 147 w 433"/>
                <a:gd name="T39" fmla="*/ 65 h 219"/>
                <a:gd name="T40" fmla="*/ 135 w 433"/>
                <a:gd name="T41" fmla="*/ 65 h 219"/>
                <a:gd name="T42" fmla="*/ 123 w 433"/>
                <a:gd name="T43" fmla="*/ 61 h 219"/>
                <a:gd name="T44" fmla="*/ 133 w 433"/>
                <a:gd name="T45" fmla="*/ 89 h 219"/>
                <a:gd name="T46" fmla="*/ 119 w 433"/>
                <a:gd name="T47" fmla="*/ 98 h 219"/>
                <a:gd name="T48" fmla="*/ 121 w 433"/>
                <a:gd name="T49" fmla="*/ 56 h 219"/>
                <a:gd name="T50" fmla="*/ 107 w 433"/>
                <a:gd name="T51" fmla="*/ 79 h 219"/>
                <a:gd name="T52" fmla="*/ 86 w 433"/>
                <a:gd name="T53" fmla="*/ 86 h 219"/>
                <a:gd name="T54" fmla="*/ 68 w 433"/>
                <a:gd name="T55" fmla="*/ 85 h 219"/>
                <a:gd name="T56" fmla="*/ 52 w 433"/>
                <a:gd name="T57" fmla="*/ 92 h 219"/>
                <a:gd name="T58" fmla="*/ 37 w 433"/>
                <a:gd name="T59" fmla="*/ 105 h 219"/>
                <a:gd name="T60" fmla="*/ 20 w 433"/>
                <a:gd name="T61" fmla="*/ 114 h 219"/>
                <a:gd name="T62" fmla="*/ 38 w 433"/>
                <a:gd name="T63" fmla="*/ 97 h 219"/>
                <a:gd name="T64" fmla="*/ 15 w 433"/>
                <a:gd name="T65" fmla="*/ 79 h 219"/>
                <a:gd name="T66" fmla="*/ 4 w 433"/>
                <a:gd name="T67" fmla="*/ 86 h 219"/>
                <a:gd name="T68" fmla="*/ 1 w 433"/>
                <a:gd name="T69" fmla="*/ 136 h 219"/>
                <a:gd name="T70" fmla="*/ 2 w 433"/>
                <a:gd name="T71" fmla="*/ 149 h 219"/>
                <a:gd name="T72" fmla="*/ 15 w 433"/>
                <a:gd name="T73" fmla="*/ 170 h 219"/>
                <a:gd name="T74" fmla="*/ 35 w 433"/>
                <a:gd name="T75" fmla="*/ 187 h 219"/>
                <a:gd name="T76" fmla="*/ 28 w 433"/>
                <a:gd name="T77" fmla="*/ 202 h 219"/>
                <a:gd name="T78" fmla="*/ 53 w 433"/>
                <a:gd name="T79" fmla="*/ 217 h 219"/>
                <a:gd name="T80" fmla="*/ 54 w 433"/>
                <a:gd name="T81" fmla="*/ 200 h 219"/>
                <a:gd name="T82" fmla="*/ 54 w 433"/>
                <a:gd name="T83" fmla="*/ 183 h 219"/>
                <a:gd name="T84" fmla="*/ 73 w 433"/>
                <a:gd name="T85" fmla="*/ 183 h 219"/>
                <a:gd name="T86" fmla="*/ 86 w 433"/>
                <a:gd name="T87" fmla="*/ 183 h 219"/>
                <a:gd name="T88" fmla="*/ 90 w 433"/>
                <a:gd name="T89" fmla="*/ 168 h 219"/>
                <a:gd name="T90" fmla="*/ 116 w 433"/>
                <a:gd name="T91" fmla="*/ 163 h 219"/>
                <a:gd name="T92" fmla="*/ 126 w 433"/>
                <a:gd name="T93" fmla="*/ 170 h 219"/>
                <a:gd name="T94" fmla="*/ 154 w 433"/>
                <a:gd name="T95" fmla="*/ 187 h 219"/>
                <a:gd name="T96" fmla="*/ 188 w 433"/>
                <a:gd name="T97" fmla="*/ 185 h 219"/>
                <a:gd name="T98" fmla="*/ 216 w 433"/>
                <a:gd name="T99" fmla="*/ 188 h 219"/>
                <a:gd name="T100" fmla="*/ 251 w 433"/>
                <a:gd name="T101" fmla="*/ 172 h 219"/>
                <a:gd name="T102" fmla="*/ 286 w 433"/>
                <a:gd name="T103" fmla="*/ 192 h 219"/>
                <a:gd name="T104" fmla="*/ 275 w 433"/>
                <a:gd name="T105" fmla="*/ 214 h 219"/>
                <a:gd name="T106" fmla="*/ 303 w 433"/>
                <a:gd name="T107" fmla="*/ 177 h 219"/>
                <a:gd name="T108" fmla="*/ 291 w 433"/>
                <a:gd name="T109" fmla="*/ 166 h 219"/>
                <a:gd name="T110" fmla="*/ 327 w 433"/>
                <a:gd name="T111" fmla="*/ 142 h 219"/>
                <a:gd name="T112" fmla="*/ 344 w 433"/>
                <a:gd name="T113" fmla="*/ 132 h 219"/>
                <a:gd name="T114" fmla="*/ 366 w 433"/>
                <a:gd name="T115" fmla="*/ 126 h 219"/>
                <a:gd name="T116" fmla="*/ 344 w 433"/>
                <a:gd name="T117" fmla="*/ 182 h 219"/>
                <a:gd name="T118" fmla="*/ 360 w 433"/>
                <a:gd name="T119" fmla="*/ 157 h 219"/>
                <a:gd name="T120" fmla="*/ 366 w 433"/>
                <a:gd name="T121" fmla="*/ 140 h 219"/>
                <a:gd name="T122" fmla="*/ 395 w 433"/>
                <a:gd name="T123" fmla="*/ 12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3" h="219">
                  <a:moveTo>
                    <a:pt x="403" y="120"/>
                  </a:moveTo>
                  <a:cubicBezTo>
                    <a:pt x="402" y="118"/>
                    <a:pt x="403" y="117"/>
                    <a:pt x="401" y="116"/>
                  </a:cubicBezTo>
                  <a:cubicBezTo>
                    <a:pt x="402" y="116"/>
                    <a:pt x="402" y="116"/>
                    <a:pt x="401" y="114"/>
                  </a:cubicBezTo>
                  <a:cubicBezTo>
                    <a:pt x="400" y="116"/>
                    <a:pt x="399" y="113"/>
                    <a:pt x="399" y="112"/>
                  </a:cubicBezTo>
                  <a:cubicBezTo>
                    <a:pt x="400" y="112"/>
                    <a:pt x="401" y="112"/>
                    <a:pt x="402" y="113"/>
                  </a:cubicBezTo>
                  <a:cubicBezTo>
                    <a:pt x="403" y="112"/>
                    <a:pt x="405" y="111"/>
                    <a:pt x="406" y="110"/>
                  </a:cubicBezTo>
                  <a:cubicBezTo>
                    <a:pt x="406" y="109"/>
                    <a:pt x="408" y="107"/>
                    <a:pt x="407" y="107"/>
                  </a:cubicBezTo>
                  <a:cubicBezTo>
                    <a:pt x="407" y="105"/>
                    <a:pt x="406" y="105"/>
                    <a:pt x="406" y="103"/>
                  </a:cubicBezTo>
                  <a:cubicBezTo>
                    <a:pt x="407" y="103"/>
                    <a:pt x="408" y="103"/>
                    <a:pt x="407" y="102"/>
                  </a:cubicBezTo>
                  <a:cubicBezTo>
                    <a:pt x="408" y="102"/>
                    <a:pt x="408" y="102"/>
                    <a:pt x="409" y="103"/>
                  </a:cubicBezTo>
                  <a:cubicBezTo>
                    <a:pt x="409" y="102"/>
                    <a:pt x="409" y="102"/>
                    <a:pt x="410" y="102"/>
                  </a:cubicBezTo>
                  <a:cubicBezTo>
                    <a:pt x="410" y="103"/>
                    <a:pt x="410" y="103"/>
                    <a:pt x="408" y="103"/>
                  </a:cubicBezTo>
                  <a:cubicBezTo>
                    <a:pt x="409" y="104"/>
                    <a:pt x="409" y="106"/>
                    <a:pt x="410" y="107"/>
                  </a:cubicBezTo>
                  <a:cubicBezTo>
                    <a:pt x="411" y="107"/>
                    <a:pt x="414" y="107"/>
                    <a:pt x="415" y="106"/>
                  </a:cubicBezTo>
                  <a:cubicBezTo>
                    <a:pt x="418" y="106"/>
                    <a:pt x="416" y="112"/>
                    <a:pt x="419" y="112"/>
                  </a:cubicBezTo>
                  <a:cubicBezTo>
                    <a:pt x="419" y="111"/>
                    <a:pt x="419" y="112"/>
                    <a:pt x="420" y="111"/>
                  </a:cubicBezTo>
                  <a:cubicBezTo>
                    <a:pt x="420" y="112"/>
                    <a:pt x="421" y="113"/>
                    <a:pt x="422" y="114"/>
                  </a:cubicBezTo>
                  <a:cubicBezTo>
                    <a:pt x="422" y="114"/>
                    <a:pt x="422" y="114"/>
                    <a:pt x="422" y="114"/>
                  </a:cubicBezTo>
                  <a:cubicBezTo>
                    <a:pt x="422" y="114"/>
                    <a:pt x="423" y="114"/>
                    <a:pt x="423" y="114"/>
                  </a:cubicBezTo>
                  <a:cubicBezTo>
                    <a:pt x="423" y="114"/>
                    <a:pt x="423" y="113"/>
                    <a:pt x="423" y="113"/>
                  </a:cubicBezTo>
                  <a:cubicBezTo>
                    <a:pt x="423" y="114"/>
                    <a:pt x="423" y="115"/>
                    <a:pt x="424" y="115"/>
                  </a:cubicBezTo>
                  <a:cubicBezTo>
                    <a:pt x="424" y="114"/>
                    <a:pt x="425" y="114"/>
                    <a:pt x="424" y="114"/>
                  </a:cubicBezTo>
                  <a:cubicBezTo>
                    <a:pt x="425" y="114"/>
                    <a:pt x="425" y="114"/>
                    <a:pt x="426" y="114"/>
                  </a:cubicBezTo>
                  <a:cubicBezTo>
                    <a:pt x="425" y="114"/>
                    <a:pt x="425" y="113"/>
                    <a:pt x="424" y="112"/>
                  </a:cubicBezTo>
                  <a:cubicBezTo>
                    <a:pt x="425" y="112"/>
                    <a:pt x="425" y="112"/>
                    <a:pt x="425" y="112"/>
                  </a:cubicBezTo>
                  <a:cubicBezTo>
                    <a:pt x="425" y="112"/>
                    <a:pt x="424" y="112"/>
                    <a:pt x="424" y="112"/>
                  </a:cubicBezTo>
                  <a:cubicBezTo>
                    <a:pt x="425" y="111"/>
                    <a:pt x="426" y="111"/>
                    <a:pt x="427" y="110"/>
                  </a:cubicBezTo>
                  <a:cubicBezTo>
                    <a:pt x="426" y="110"/>
                    <a:pt x="426" y="109"/>
                    <a:pt x="425" y="109"/>
                  </a:cubicBezTo>
                  <a:cubicBezTo>
                    <a:pt x="427" y="109"/>
                    <a:pt x="427" y="106"/>
                    <a:pt x="429" y="107"/>
                  </a:cubicBezTo>
                  <a:cubicBezTo>
                    <a:pt x="429" y="106"/>
                    <a:pt x="429" y="106"/>
                    <a:pt x="429" y="105"/>
                  </a:cubicBezTo>
                  <a:cubicBezTo>
                    <a:pt x="429" y="106"/>
                    <a:pt x="430" y="106"/>
                    <a:pt x="431" y="106"/>
                  </a:cubicBezTo>
                  <a:cubicBezTo>
                    <a:pt x="430" y="104"/>
                    <a:pt x="432" y="104"/>
                    <a:pt x="433" y="103"/>
                  </a:cubicBezTo>
                  <a:cubicBezTo>
                    <a:pt x="432" y="103"/>
                    <a:pt x="432" y="103"/>
                    <a:pt x="431" y="103"/>
                  </a:cubicBezTo>
                  <a:cubicBezTo>
                    <a:pt x="431" y="100"/>
                    <a:pt x="424" y="95"/>
                    <a:pt x="423" y="99"/>
                  </a:cubicBezTo>
                  <a:cubicBezTo>
                    <a:pt x="423" y="98"/>
                    <a:pt x="423" y="98"/>
                    <a:pt x="424" y="97"/>
                  </a:cubicBezTo>
                  <a:cubicBezTo>
                    <a:pt x="423" y="97"/>
                    <a:pt x="423" y="96"/>
                    <a:pt x="422" y="96"/>
                  </a:cubicBezTo>
                  <a:cubicBezTo>
                    <a:pt x="422" y="97"/>
                    <a:pt x="421" y="97"/>
                    <a:pt x="420" y="97"/>
                  </a:cubicBezTo>
                  <a:cubicBezTo>
                    <a:pt x="421" y="97"/>
                    <a:pt x="422" y="101"/>
                    <a:pt x="422" y="102"/>
                  </a:cubicBezTo>
                  <a:cubicBezTo>
                    <a:pt x="422" y="100"/>
                    <a:pt x="420" y="98"/>
                    <a:pt x="419" y="96"/>
                  </a:cubicBezTo>
                  <a:cubicBezTo>
                    <a:pt x="419" y="95"/>
                    <a:pt x="419" y="92"/>
                    <a:pt x="416" y="92"/>
                  </a:cubicBezTo>
                  <a:cubicBezTo>
                    <a:pt x="417" y="93"/>
                    <a:pt x="417" y="94"/>
                    <a:pt x="418" y="94"/>
                  </a:cubicBezTo>
                  <a:cubicBezTo>
                    <a:pt x="417" y="94"/>
                    <a:pt x="416" y="93"/>
                    <a:pt x="415" y="92"/>
                  </a:cubicBezTo>
                  <a:cubicBezTo>
                    <a:pt x="415" y="92"/>
                    <a:pt x="416" y="92"/>
                    <a:pt x="416" y="92"/>
                  </a:cubicBezTo>
                  <a:cubicBezTo>
                    <a:pt x="415" y="91"/>
                    <a:pt x="414" y="91"/>
                    <a:pt x="414" y="91"/>
                  </a:cubicBezTo>
                  <a:cubicBezTo>
                    <a:pt x="414" y="90"/>
                    <a:pt x="413" y="89"/>
                    <a:pt x="412" y="89"/>
                  </a:cubicBezTo>
                  <a:cubicBezTo>
                    <a:pt x="411" y="89"/>
                    <a:pt x="409" y="87"/>
                    <a:pt x="409" y="85"/>
                  </a:cubicBezTo>
                  <a:cubicBezTo>
                    <a:pt x="408" y="84"/>
                    <a:pt x="406" y="84"/>
                    <a:pt x="405" y="83"/>
                  </a:cubicBezTo>
                  <a:cubicBezTo>
                    <a:pt x="403" y="82"/>
                    <a:pt x="402" y="80"/>
                    <a:pt x="400" y="79"/>
                  </a:cubicBezTo>
                  <a:cubicBezTo>
                    <a:pt x="399" y="79"/>
                    <a:pt x="396" y="77"/>
                    <a:pt x="395" y="77"/>
                  </a:cubicBezTo>
                  <a:cubicBezTo>
                    <a:pt x="392" y="77"/>
                    <a:pt x="390" y="77"/>
                    <a:pt x="388" y="77"/>
                  </a:cubicBezTo>
                  <a:cubicBezTo>
                    <a:pt x="386" y="77"/>
                    <a:pt x="383" y="76"/>
                    <a:pt x="382" y="75"/>
                  </a:cubicBezTo>
                  <a:cubicBezTo>
                    <a:pt x="380" y="75"/>
                    <a:pt x="380" y="78"/>
                    <a:pt x="379" y="79"/>
                  </a:cubicBezTo>
                  <a:cubicBezTo>
                    <a:pt x="383" y="79"/>
                    <a:pt x="382" y="85"/>
                    <a:pt x="379" y="85"/>
                  </a:cubicBezTo>
                  <a:cubicBezTo>
                    <a:pt x="378" y="85"/>
                    <a:pt x="376" y="82"/>
                    <a:pt x="375" y="82"/>
                  </a:cubicBezTo>
                  <a:cubicBezTo>
                    <a:pt x="374" y="81"/>
                    <a:pt x="374" y="79"/>
                    <a:pt x="373" y="77"/>
                  </a:cubicBezTo>
                  <a:cubicBezTo>
                    <a:pt x="370" y="80"/>
                    <a:pt x="368" y="80"/>
                    <a:pt x="364" y="78"/>
                  </a:cubicBezTo>
                  <a:cubicBezTo>
                    <a:pt x="361" y="76"/>
                    <a:pt x="358" y="78"/>
                    <a:pt x="356" y="80"/>
                  </a:cubicBezTo>
                  <a:cubicBezTo>
                    <a:pt x="356" y="79"/>
                    <a:pt x="355" y="78"/>
                    <a:pt x="353" y="78"/>
                  </a:cubicBezTo>
                  <a:cubicBezTo>
                    <a:pt x="351" y="77"/>
                    <a:pt x="352" y="76"/>
                    <a:pt x="353" y="74"/>
                  </a:cubicBezTo>
                  <a:cubicBezTo>
                    <a:pt x="353" y="72"/>
                    <a:pt x="351" y="68"/>
                    <a:pt x="349" y="68"/>
                  </a:cubicBezTo>
                  <a:cubicBezTo>
                    <a:pt x="346" y="68"/>
                    <a:pt x="342" y="68"/>
                    <a:pt x="339" y="68"/>
                  </a:cubicBezTo>
                  <a:cubicBezTo>
                    <a:pt x="335" y="68"/>
                    <a:pt x="334" y="70"/>
                    <a:pt x="331" y="68"/>
                  </a:cubicBezTo>
                  <a:cubicBezTo>
                    <a:pt x="333" y="66"/>
                    <a:pt x="332" y="64"/>
                    <a:pt x="329" y="64"/>
                  </a:cubicBezTo>
                  <a:cubicBezTo>
                    <a:pt x="328" y="64"/>
                    <a:pt x="328" y="64"/>
                    <a:pt x="327" y="63"/>
                  </a:cubicBezTo>
                  <a:cubicBezTo>
                    <a:pt x="326" y="62"/>
                    <a:pt x="324" y="62"/>
                    <a:pt x="323" y="62"/>
                  </a:cubicBezTo>
                  <a:cubicBezTo>
                    <a:pt x="324" y="61"/>
                    <a:pt x="325" y="60"/>
                    <a:pt x="326" y="61"/>
                  </a:cubicBezTo>
                  <a:cubicBezTo>
                    <a:pt x="325" y="57"/>
                    <a:pt x="324" y="57"/>
                    <a:pt x="321" y="56"/>
                  </a:cubicBezTo>
                  <a:cubicBezTo>
                    <a:pt x="316" y="55"/>
                    <a:pt x="311" y="54"/>
                    <a:pt x="306" y="53"/>
                  </a:cubicBezTo>
                  <a:cubicBezTo>
                    <a:pt x="305" y="52"/>
                    <a:pt x="304" y="52"/>
                    <a:pt x="303" y="52"/>
                  </a:cubicBezTo>
                  <a:cubicBezTo>
                    <a:pt x="302" y="52"/>
                    <a:pt x="303" y="54"/>
                    <a:pt x="302" y="55"/>
                  </a:cubicBezTo>
                  <a:cubicBezTo>
                    <a:pt x="299" y="58"/>
                    <a:pt x="298" y="60"/>
                    <a:pt x="299" y="64"/>
                  </a:cubicBezTo>
                  <a:cubicBezTo>
                    <a:pt x="298" y="63"/>
                    <a:pt x="296" y="65"/>
                    <a:pt x="294" y="66"/>
                  </a:cubicBezTo>
                  <a:cubicBezTo>
                    <a:pt x="294" y="67"/>
                    <a:pt x="289" y="63"/>
                    <a:pt x="288" y="63"/>
                  </a:cubicBezTo>
                  <a:cubicBezTo>
                    <a:pt x="286" y="61"/>
                    <a:pt x="287" y="65"/>
                    <a:pt x="285" y="65"/>
                  </a:cubicBezTo>
                  <a:cubicBezTo>
                    <a:pt x="282" y="64"/>
                    <a:pt x="282" y="62"/>
                    <a:pt x="280" y="59"/>
                  </a:cubicBezTo>
                  <a:cubicBezTo>
                    <a:pt x="279" y="63"/>
                    <a:pt x="278" y="67"/>
                    <a:pt x="276" y="70"/>
                  </a:cubicBezTo>
                  <a:cubicBezTo>
                    <a:pt x="276" y="68"/>
                    <a:pt x="273" y="69"/>
                    <a:pt x="273" y="67"/>
                  </a:cubicBezTo>
                  <a:cubicBezTo>
                    <a:pt x="272" y="66"/>
                    <a:pt x="271" y="62"/>
                    <a:pt x="270" y="62"/>
                  </a:cubicBezTo>
                  <a:cubicBezTo>
                    <a:pt x="269" y="60"/>
                    <a:pt x="271" y="59"/>
                    <a:pt x="272" y="57"/>
                  </a:cubicBezTo>
                  <a:cubicBezTo>
                    <a:pt x="272" y="56"/>
                    <a:pt x="271" y="55"/>
                    <a:pt x="271" y="54"/>
                  </a:cubicBezTo>
                  <a:cubicBezTo>
                    <a:pt x="271" y="52"/>
                    <a:pt x="272" y="51"/>
                    <a:pt x="271" y="50"/>
                  </a:cubicBezTo>
                  <a:cubicBezTo>
                    <a:pt x="270" y="48"/>
                    <a:pt x="267" y="44"/>
                    <a:pt x="264" y="46"/>
                  </a:cubicBezTo>
                  <a:cubicBezTo>
                    <a:pt x="264" y="47"/>
                    <a:pt x="258" y="43"/>
                    <a:pt x="257" y="43"/>
                  </a:cubicBezTo>
                  <a:cubicBezTo>
                    <a:pt x="257" y="43"/>
                    <a:pt x="257" y="44"/>
                    <a:pt x="256" y="44"/>
                  </a:cubicBezTo>
                  <a:cubicBezTo>
                    <a:pt x="256" y="44"/>
                    <a:pt x="256" y="44"/>
                    <a:pt x="255" y="44"/>
                  </a:cubicBezTo>
                  <a:cubicBezTo>
                    <a:pt x="255" y="46"/>
                    <a:pt x="255" y="47"/>
                    <a:pt x="256" y="49"/>
                  </a:cubicBezTo>
                  <a:cubicBezTo>
                    <a:pt x="256" y="51"/>
                    <a:pt x="251" y="51"/>
                    <a:pt x="250" y="51"/>
                  </a:cubicBezTo>
                  <a:cubicBezTo>
                    <a:pt x="248" y="51"/>
                    <a:pt x="246" y="50"/>
                    <a:pt x="245" y="50"/>
                  </a:cubicBezTo>
                  <a:cubicBezTo>
                    <a:pt x="243" y="49"/>
                    <a:pt x="240" y="46"/>
                    <a:pt x="244" y="46"/>
                  </a:cubicBezTo>
                  <a:cubicBezTo>
                    <a:pt x="241" y="45"/>
                    <a:pt x="238" y="45"/>
                    <a:pt x="235" y="44"/>
                  </a:cubicBezTo>
                  <a:cubicBezTo>
                    <a:pt x="234" y="44"/>
                    <a:pt x="231" y="45"/>
                    <a:pt x="229" y="46"/>
                  </a:cubicBezTo>
                  <a:cubicBezTo>
                    <a:pt x="230" y="46"/>
                    <a:pt x="231" y="47"/>
                    <a:pt x="231" y="48"/>
                  </a:cubicBezTo>
                  <a:cubicBezTo>
                    <a:pt x="230" y="48"/>
                    <a:pt x="229" y="49"/>
                    <a:pt x="228" y="48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9" y="47"/>
                    <a:pt x="228" y="42"/>
                    <a:pt x="227" y="41"/>
                  </a:cubicBezTo>
                  <a:cubicBezTo>
                    <a:pt x="229" y="46"/>
                    <a:pt x="221" y="43"/>
                    <a:pt x="224" y="41"/>
                  </a:cubicBezTo>
                  <a:cubicBezTo>
                    <a:pt x="222" y="44"/>
                    <a:pt x="221" y="40"/>
                    <a:pt x="220" y="41"/>
                  </a:cubicBezTo>
                  <a:cubicBezTo>
                    <a:pt x="219" y="42"/>
                    <a:pt x="218" y="44"/>
                    <a:pt x="219" y="45"/>
                  </a:cubicBezTo>
                  <a:cubicBezTo>
                    <a:pt x="220" y="44"/>
                    <a:pt x="221" y="42"/>
                    <a:pt x="222" y="44"/>
                  </a:cubicBezTo>
                  <a:cubicBezTo>
                    <a:pt x="221" y="45"/>
                    <a:pt x="219" y="48"/>
                    <a:pt x="217" y="45"/>
                  </a:cubicBezTo>
                  <a:cubicBezTo>
                    <a:pt x="219" y="47"/>
                    <a:pt x="215" y="49"/>
                    <a:pt x="213" y="49"/>
                  </a:cubicBezTo>
                  <a:cubicBezTo>
                    <a:pt x="213" y="49"/>
                    <a:pt x="210" y="49"/>
                    <a:pt x="210" y="49"/>
                  </a:cubicBezTo>
                  <a:cubicBezTo>
                    <a:pt x="210" y="50"/>
                    <a:pt x="210" y="51"/>
                    <a:pt x="211" y="52"/>
                  </a:cubicBezTo>
                  <a:cubicBezTo>
                    <a:pt x="210" y="51"/>
                    <a:pt x="209" y="51"/>
                    <a:pt x="208" y="52"/>
                  </a:cubicBezTo>
                  <a:cubicBezTo>
                    <a:pt x="209" y="50"/>
                    <a:pt x="211" y="48"/>
                    <a:pt x="212" y="45"/>
                  </a:cubicBezTo>
                  <a:cubicBezTo>
                    <a:pt x="213" y="45"/>
                    <a:pt x="214" y="45"/>
                    <a:pt x="215" y="45"/>
                  </a:cubicBezTo>
                  <a:cubicBezTo>
                    <a:pt x="215" y="45"/>
                    <a:pt x="216" y="44"/>
                    <a:pt x="216" y="43"/>
                  </a:cubicBezTo>
                  <a:cubicBezTo>
                    <a:pt x="218" y="41"/>
                    <a:pt x="219" y="38"/>
                    <a:pt x="221" y="36"/>
                  </a:cubicBezTo>
                  <a:cubicBezTo>
                    <a:pt x="222" y="36"/>
                    <a:pt x="223" y="35"/>
                    <a:pt x="224" y="35"/>
                  </a:cubicBezTo>
                  <a:cubicBezTo>
                    <a:pt x="225" y="34"/>
                    <a:pt x="224" y="33"/>
                    <a:pt x="226" y="33"/>
                  </a:cubicBezTo>
                  <a:cubicBezTo>
                    <a:pt x="226" y="33"/>
                    <a:pt x="226" y="33"/>
                    <a:pt x="226" y="32"/>
                  </a:cubicBezTo>
                  <a:cubicBezTo>
                    <a:pt x="227" y="32"/>
                    <a:pt x="228" y="31"/>
                    <a:pt x="229" y="30"/>
                  </a:cubicBezTo>
                  <a:cubicBezTo>
                    <a:pt x="230" y="28"/>
                    <a:pt x="229" y="27"/>
                    <a:pt x="230" y="26"/>
                  </a:cubicBezTo>
                  <a:cubicBezTo>
                    <a:pt x="228" y="25"/>
                    <a:pt x="227" y="25"/>
                    <a:pt x="226" y="23"/>
                  </a:cubicBezTo>
                  <a:cubicBezTo>
                    <a:pt x="227" y="23"/>
                    <a:pt x="228" y="24"/>
                    <a:pt x="229" y="25"/>
                  </a:cubicBezTo>
                  <a:cubicBezTo>
                    <a:pt x="231" y="22"/>
                    <a:pt x="229" y="21"/>
                    <a:pt x="228" y="18"/>
                  </a:cubicBezTo>
                  <a:cubicBezTo>
                    <a:pt x="228" y="19"/>
                    <a:pt x="228" y="19"/>
                    <a:pt x="227" y="20"/>
                  </a:cubicBezTo>
                  <a:cubicBezTo>
                    <a:pt x="226" y="18"/>
                    <a:pt x="227" y="17"/>
                    <a:pt x="226" y="16"/>
                  </a:cubicBezTo>
                  <a:cubicBezTo>
                    <a:pt x="224" y="14"/>
                    <a:pt x="223" y="13"/>
                    <a:pt x="221" y="13"/>
                  </a:cubicBezTo>
                  <a:cubicBezTo>
                    <a:pt x="220" y="13"/>
                    <a:pt x="215" y="12"/>
                    <a:pt x="215" y="12"/>
                  </a:cubicBezTo>
                  <a:cubicBezTo>
                    <a:pt x="213" y="15"/>
                    <a:pt x="213" y="16"/>
                    <a:pt x="210" y="16"/>
                  </a:cubicBezTo>
                  <a:cubicBezTo>
                    <a:pt x="210" y="15"/>
                    <a:pt x="213" y="12"/>
                    <a:pt x="213" y="10"/>
                  </a:cubicBezTo>
                  <a:cubicBezTo>
                    <a:pt x="212" y="8"/>
                    <a:pt x="208" y="11"/>
                    <a:pt x="209" y="8"/>
                  </a:cubicBezTo>
                  <a:cubicBezTo>
                    <a:pt x="207" y="8"/>
                    <a:pt x="206" y="9"/>
                    <a:pt x="205" y="10"/>
                  </a:cubicBezTo>
                  <a:cubicBezTo>
                    <a:pt x="206" y="9"/>
                    <a:pt x="210" y="6"/>
                    <a:pt x="209" y="5"/>
                  </a:cubicBezTo>
                  <a:cubicBezTo>
                    <a:pt x="208" y="3"/>
                    <a:pt x="206" y="0"/>
                    <a:pt x="203" y="1"/>
                  </a:cubicBezTo>
                  <a:cubicBezTo>
                    <a:pt x="200" y="2"/>
                    <a:pt x="194" y="10"/>
                    <a:pt x="197" y="13"/>
                  </a:cubicBezTo>
                  <a:cubicBezTo>
                    <a:pt x="197" y="13"/>
                    <a:pt x="196" y="13"/>
                    <a:pt x="196" y="13"/>
                  </a:cubicBezTo>
                  <a:cubicBezTo>
                    <a:pt x="197" y="16"/>
                    <a:pt x="192" y="15"/>
                    <a:pt x="190" y="15"/>
                  </a:cubicBezTo>
                  <a:cubicBezTo>
                    <a:pt x="192" y="17"/>
                    <a:pt x="193" y="18"/>
                    <a:pt x="192" y="20"/>
                  </a:cubicBezTo>
                  <a:cubicBezTo>
                    <a:pt x="190" y="19"/>
                    <a:pt x="190" y="17"/>
                    <a:pt x="188" y="19"/>
                  </a:cubicBezTo>
                  <a:cubicBezTo>
                    <a:pt x="187" y="20"/>
                    <a:pt x="187" y="21"/>
                    <a:pt x="187" y="21"/>
                  </a:cubicBezTo>
                  <a:cubicBezTo>
                    <a:pt x="186" y="21"/>
                    <a:pt x="185" y="22"/>
                    <a:pt x="184" y="22"/>
                  </a:cubicBezTo>
                  <a:cubicBezTo>
                    <a:pt x="185" y="20"/>
                    <a:pt x="183" y="21"/>
                    <a:pt x="182" y="22"/>
                  </a:cubicBezTo>
                  <a:cubicBezTo>
                    <a:pt x="183" y="20"/>
                    <a:pt x="183" y="19"/>
                    <a:pt x="181" y="19"/>
                  </a:cubicBezTo>
                  <a:cubicBezTo>
                    <a:pt x="179" y="20"/>
                    <a:pt x="174" y="19"/>
                    <a:pt x="174" y="21"/>
                  </a:cubicBezTo>
                  <a:cubicBezTo>
                    <a:pt x="175" y="21"/>
                    <a:pt x="175" y="21"/>
                    <a:pt x="176" y="21"/>
                  </a:cubicBezTo>
                  <a:cubicBezTo>
                    <a:pt x="176" y="24"/>
                    <a:pt x="168" y="25"/>
                    <a:pt x="166" y="26"/>
                  </a:cubicBezTo>
                  <a:cubicBezTo>
                    <a:pt x="164" y="26"/>
                    <a:pt x="163" y="28"/>
                    <a:pt x="162" y="29"/>
                  </a:cubicBezTo>
                  <a:cubicBezTo>
                    <a:pt x="161" y="30"/>
                    <a:pt x="161" y="30"/>
                    <a:pt x="159" y="30"/>
                  </a:cubicBezTo>
                  <a:cubicBezTo>
                    <a:pt x="159" y="30"/>
                    <a:pt x="160" y="31"/>
                    <a:pt x="161" y="31"/>
                  </a:cubicBezTo>
                  <a:cubicBezTo>
                    <a:pt x="159" y="31"/>
                    <a:pt x="159" y="33"/>
                    <a:pt x="158" y="35"/>
                  </a:cubicBezTo>
                  <a:cubicBezTo>
                    <a:pt x="157" y="34"/>
                    <a:pt x="157" y="34"/>
                    <a:pt x="156" y="33"/>
                  </a:cubicBezTo>
                  <a:cubicBezTo>
                    <a:pt x="155" y="35"/>
                    <a:pt x="156" y="35"/>
                    <a:pt x="158" y="36"/>
                  </a:cubicBezTo>
                  <a:cubicBezTo>
                    <a:pt x="157" y="36"/>
                    <a:pt x="156" y="37"/>
                    <a:pt x="156" y="38"/>
                  </a:cubicBezTo>
                  <a:cubicBezTo>
                    <a:pt x="157" y="38"/>
                    <a:pt x="158" y="39"/>
                    <a:pt x="159" y="41"/>
                  </a:cubicBezTo>
                  <a:cubicBezTo>
                    <a:pt x="158" y="41"/>
                    <a:pt x="158" y="42"/>
                    <a:pt x="157" y="42"/>
                  </a:cubicBezTo>
                  <a:cubicBezTo>
                    <a:pt x="155" y="43"/>
                    <a:pt x="153" y="43"/>
                    <a:pt x="151" y="43"/>
                  </a:cubicBezTo>
                  <a:cubicBezTo>
                    <a:pt x="148" y="44"/>
                    <a:pt x="145" y="44"/>
                    <a:pt x="142" y="45"/>
                  </a:cubicBezTo>
                  <a:cubicBezTo>
                    <a:pt x="143" y="46"/>
                    <a:pt x="142" y="47"/>
                    <a:pt x="141" y="48"/>
                  </a:cubicBezTo>
                  <a:cubicBezTo>
                    <a:pt x="141" y="48"/>
                    <a:pt x="142" y="48"/>
                    <a:pt x="142" y="48"/>
                  </a:cubicBezTo>
                  <a:cubicBezTo>
                    <a:pt x="140" y="50"/>
                    <a:pt x="143" y="50"/>
                    <a:pt x="143" y="51"/>
                  </a:cubicBezTo>
                  <a:cubicBezTo>
                    <a:pt x="143" y="53"/>
                    <a:pt x="142" y="54"/>
                    <a:pt x="143" y="55"/>
                  </a:cubicBezTo>
                  <a:cubicBezTo>
                    <a:pt x="143" y="56"/>
                    <a:pt x="146" y="56"/>
                    <a:pt x="147" y="58"/>
                  </a:cubicBezTo>
                  <a:cubicBezTo>
                    <a:pt x="147" y="59"/>
                    <a:pt x="147" y="59"/>
                    <a:pt x="149" y="60"/>
                  </a:cubicBezTo>
                  <a:cubicBezTo>
                    <a:pt x="151" y="62"/>
                    <a:pt x="149" y="66"/>
                    <a:pt x="150" y="68"/>
                  </a:cubicBezTo>
                  <a:cubicBezTo>
                    <a:pt x="150" y="70"/>
                    <a:pt x="150" y="71"/>
                    <a:pt x="150" y="72"/>
                  </a:cubicBezTo>
                  <a:cubicBezTo>
                    <a:pt x="150" y="74"/>
                    <a:pt x="148" y="73"/>
                    <a:pt x="149" y="75"/>
                  </a:cubicBezTo>
                  <a:cubicBezTo>
                    <a:pt x="146" y="73"/>
                    <a:pt x="147" y="72"/>
                    <a:pt x="147" y="69"/>
                  </a:cubicBezTo>
                  <a:cubicBezTo>
                    <a:pt x="146" y="67"/>
                    <a:pt x="146" y="67"/>
                    <a:pt x="147" y="65"/>
                  </a:cubicBezTo>
                  <a:cubicBezTo>
                    <a:pt x="148" y="65"/>
                    <a:pt x="149" y="64"/>
                    <a:pt x="149" y="62"/>
                  </a:cubicBezTo>
                  <a:cubicBezTo>
                    <a:pt x="148" y="62"/>
                    <a:pt x="145" y="62"/>
                    <a:pt x="144" y="61"/>
                  </a:cubicBezTo>
                  <a:cubicBezTo>
                    <a:pt x="143" y="59"/>
                    <a:pt x="142" y="59"/>
                    <a:pt x="140" y="57"/>
                  </a:cubicBezTo>
                  <a:cubicBezTo>
                    <a:pt x="138" y="56"/>
                    <a:pt x="137" y="57"/>
                    <a:pt x="135" y="57"/>
                  </a:cubicBezTo>
                  <a:cubicBezTo>
                    <a:pt x="133" y="58"/>
                    <a:pt x="133" y="59"/>
                    <a:pt x="135" y="59"/>
                  </a:cubicBezTo>
                  <a:cubicBezTo>
                    <a:pt x="134" y="60"/>
                    <a:pt x="133" y="61"/>
                    <a:pt x="132" y="62"/>
                  </a:cubicBezTo>
                  <a:cubicBezTo>
                    <a:pt x="131" y="62"/>
                    <a:pt x="132" y="59"/>
                    <a:pt x="130" y="60"/>
                  </a:cubicBezTo>
                  <a:cubicBezTo>
                    <a:pt x="129" y="61"/>
                    <a:pt x="133" y="67"/>
                    <a:pt x="135" y="65"/>
                  </a:cubicBezTo>
                  <a:cubicBezTo>
                    <a:pt x="135" y="66"/>
                    <a:pt x="136" y="67"/>
                    <a:pt x="136" y="68"/>
                  </a:cubicBezTo>
                  <a:cubicBezTo>
                    <a:pt x="134" y="67"/>
                    <a:pt x="129" y="66"/>
                    <a:pt x="127" y="64"/>
                  </a:cubicBezTo>
                  <a:cubicBezTo>
                    <a:pt x="129" y="64"/>
                    <a:pt x="128" y="62"/>
                    <a:pt x="128" y="60"/>
                  </a:cubicBezTo>
                  <a:cubicBezTo>
                    <a:pt x="127" y="59"/>
                    <a:pt x="129" y="58"/>
                    <a:pt x="128" y="57"/>
                  </a:cubicBezTo>
                  <a:cubicBezTo>
                    <a:pt x="128" y="55"/>
                    <a:pt x="129" y="55"/>
                    <a:pt x="128" y="54"/>
                  </a:cubicBezTo>
                  <a:cubicBezTo>
                    <a:pt x="128" y="53"/>
                    <a:pt x="126" y="51"/>
                    <a:pt x="126" y="53"/>
                  </a:cubicBezTo>
                  <a:cubicBezTo>
                    <a:pt x="126" y="54"/>
                    <a:pt x="127" y="57"/>
                    <a:pt x="127" y="57"/>
                  </a:cubicBezTo>
                  <a:cubicBezTo>
                    <a:pt x="126" y="58"/>
                    <a:pt x="124" y="59"/>
                    <a:pt x="123" y="61"/>
                  </a:cubicBezTo>
                  <a:cubicBezTo>
                    <a:pt x="121" y="64"/>
                    <a:pt x="124" y="67"/>
                    <a:pt x="125" y="70"/>
                  </a:cubicBezTo>
                  <a:cubicBezTo>
                    <a:pt x="126" y="72"/>
                    <a:pt x="123" y="76"/>
                    <a:pt x="124" y="79"/>
                  </a:cubicBezTo>
                  <a:cubicBezTo>
                    <a:pt x="124" y="80"/>
                    <a:pt x="123" y="82"/>
                    <a:pt x="125" y="82"/>
                  </a:cubicBezTo>
                  <a:cubicBezTo>
                    <a:pt x="127" y="83"/>
                    <a:pt x="127" y="83"/>
                    <a:pt x="130" y="82"/>
                  </a:cubicBezTo>
                  <a:cubicBezTo>
                    <a:pt x="132" y="80"/>
                    <a:pt x="135" y="86"/>
                    <a:pt x="135" y="88"/>
                  </a:cubicBezTo>
                  <a:cubicBezTo>
                    <a:pt x="135" y="89"/>
                    <a:pt x="134" y="89"/>
                    <a:pt x="134" y="91"/>
                  </a:cubicBezTo>
                  <a:cubicBezTo>
                    <a:pt x="134" y="93"/>
                    <a:pt x="135" y="93"/>
                    <a:pt x="137" y="93"/>
                  </a:cubicBezTo>
                  <a:cubicBezTo>
                    <a:pt x="133" y="94"/>
                    <a:pt x="133" y="93"/>
                    <a:pt x="133" y="89"/>
                  </a:cubicBezTo>
                  <a:cubicBezTo>
                    <a:pt x="134" y="87"/>
                    <a:pt x="131" y="86"/>
                    <a:pt x="131" y="83"/>
                  </a:cubicBezTo>
                  <a:cubicBezTo>
                    <a:pt x="128" y="84"/>
                    <a:pt x="124" y="85"/>
                    <a:pt x="125" y="89"/>
                  </a:cubicBezTo>
                  <a:cubicBezTo>
                    <a:pt x="127" y="92"/>
                    <a:pt x="125" y="93"/>
                    <a:pt x="124" y="96"/>
                  </a:cubicBezTo>
                  <a:cubicBezTo>
                    <a:pt x="123" y="98"/>
                    <a:pt x="122" y="99"/>
                    <a:pt x="120" y="100"/>
                  </a:cubicBezTo>
                  <a:cubicBezTo>
                    <a:pt x="119" y="101"/>
                    <a:pt x="120" y="102"/>
                    <a:pt x="119" y="102"/>
                  </a:cubicBezTo>
                  <a:cubicBezTo>
                    <a:pt x="118" y="103"/>
                    <a:pt x="115" y="102"/>
                    <a:pt x="114" y="102"/>
                  </a:cubicBezTo>
                  <a:cubicBezTo>
                    <a:pt x="114" y="102"/>
                    <a:pt x="114" y="99"/>
                    <a:pt x="113" y="99"/>
                  </a:cubicBezTo>
                  <a:cubicBezTo>
                    <a:pt x="115" y="100"/>
                    <a:pt x="117" y="98"/>
                    <a:pt x="119" y="98"/>
                  </a:cubicBezTo>
                  <a:cubicBezTo>
                    <a:pt x="118" y="97"/>
                    <a:pt x="118" y="96"/>
                    <a:pt x="117" y="96"/>
                  </a:cubicBezTo>
                  <a:cubicBezTo>
                    <a:pt x="120" y="97"/>
                    <a:pt x="122" y="93"/>
                    <a:pt x="122" y="91"/>
                  </a:cubicBezTo>
                  <a:cubicBezTo>
                    <a:pt x="122" y="89"/>
                    <a:pt x="123" y="88"/>
                    <a:pt x="123" y="87"/>
                  </a:cubicBezTo>
                  <a:cubicBezTo>
                    <a:pt x="123" y="85"/>
                    <a:pt x="120" y="84"/>
                    <a:pt x="120" y="83"/>
                  </a:cubicBezTo>
                  <a:cubicBezTo>
                    <a:pt x="120" y="81"/>
                    <a:pt x="121" y="79"/>
                    <a:pt x="121" y="77"/>
                  </a:cubicBezTo>
                  <a:cubicBezTo>
                    <a:pt x="121" y="76"/>
                    <a:pt x="120" y="74"/>
                    <a:pt x="120" y="73"/>
                  </a:cubicBezTo>
                  <a:cubicBezTo>
                    <a:pt x="123" y="70"/>
                    <a:pt x="120" y="66"/>
                    <a:pt x="119" y="64"/>
                  </a:cubicBezTo>
                  <a:cubicBezTo>
                    <a:pt x="118" y="63"/>
                    <a:pt x="121" y="58"/>
                    <a:pt x="121" y="56"/>
                  </a:cubicBezTo>
                  <a:cubicBezTo>
                    <a:pt x="121" y="54"/>
                    <a:pt x="121" y="53"/>
                    <a:pt x="119" y="53"/>
                  </a:cubicBezTo>
                  <a:cubicBezTo>
                    <a:pt x="117" y="52"/>
                    <a:pt x="115" y="52"/>
                    <a:pt x="113" y="51"/>
                  </a:cubicBezTo>
                  <a:cubicBezTo>
                    <a:pt x="111" y="51"/>
                    <a:pt x="110" y="59"/>
                    <a:pt x="110" y="60"/>
                  </a:cubicBezTo>
                  <a:cubicBezTo>
                    <a:pt x="109" y="63"/>
                    <a:pt x="105" y="64"/>
                    <a:pt x="105" y="67"/>
                  </a:cubicBezTo>
                  <a:cubicBezTo>
                    <a:pt x="105" y="67"/>
                    <a:pt x="106" y="67"/>
                    <a:pt x="106" y="67"/>
                  </a:cubicBezTo>
                  <a:cubicBezTo>
                    <a:pt x="105" y="68"/>
                    <a:pt x="105" y="69"/>
                    <a:pt x="105" y="69"/>
                  </a:cubicBezTo>
                  <a:cubicBezTo>
                    <a:pt x="108" y="70"/>
                    <a:pt x="106" y="71"/>
                    <a:pt x="106" y="74"/>
                  </a:cubicBezTo>
                  <a:cubicBezTo>
                    <a:pt x="107" y="75"/>
                    <a:pt x="104" y="78"/>
                    <a:pt x="107" y="79"/>
                  </a:cubicBezTo>
                  <a:cubicBezTo>
                    <a:pt x="110" y="80"/>
                    <a:pt x="108" y="81"/>
                    <a:pt x="110" y="83"/>
                  </a:cubicBezTo>
                  <a:cubicBezTo>
                    <a:pt x="110" y="84"/>
                    <a:pt x="112" y="84"/>
                    <a:pt x="111" y="85"/>
                  </a:cubicBezTo>
                  <a:cubicBezTo>
                    <a:pt x="110" y="86"/>
                    <a:pt x="110" y="88"/>
                    <a:pt x="109" y="89"/>
                  </a:cubicBezTo>
                  <a:cubicBezTo>
                    <a:pt x="106" y="85"/>
                    <a:pt x="104" y="83"/>
                    <a:pt x="100" y="81"/>
                  </a:cubicBezTo>
                  <a:cubicBezTo>
                    <a:pt x="98" y="79"/>
                    <a:pt x="93" y="76"/>
                    <a:pt x="90" y="77"/>
                  </a:cubicBezTo>
                  <a:cubicBezTo>
                    <a:pt x="86" y="78"/>
                    <a:pt x="92" y="83"/>
                    <a:pt x="88" y="85"/>
                  </a:cubicBezTo>
                  <a:cubicBezTo>
                    <a:pt x="87" y="85"/>
                    <a:pt x="87" y="89"/>
                    <a:pt x="86" y="88"/>
                  </a:cubicBezTo>
                  <a:cubicBezTo>
                    <a:pt x="85" y="87"/>
                    <a:pt x="85" y="87"/>
                    <a:pt x="86" y="86"/>
                  </a:cubicBezTo>
                  <a:cubicBezTo>
                    <a:pt x="86" y="85"/>
                    <a:pt x="85" y="84"/>
                    <a:pt x="84" y="83"/>
                  </a:cubicBezTo>
                  <a:cubicBezTo>
                    <a:pt x="83" y="84"/>
                    <a:pt x="82" y="86"/>
                    <a:pt x="80" y="87"/>
                  </a:cubicBezTo>
                  <a:cubicBezTo>
                    <a:pt x="79" y="87"/>
                    <a:pt x="76" y="86"/>
                    <a:pt x="75" y="87"/>
                  </a:cubicBezTo>
                  <a:cubicBezTo>
                    <a:pt x="74" y="89"/>
                    <a:pt x="74" y="90"/>
                    <a:pt x="72" y="88"/>
                  </a:cubicBezTo>
                  <a:cubicBezTo>
                    <a:pt x="70" y="87"/>
                    <a:pt x="73" y="85"/>
                    <a:pt x="71" y="84"/>
                  </a:cubicBezTo>
                  <a:cubicBezTo>
                    <a:pt x="71" y="84"/>
                    <a:pt x="72" y="84"/>
                    <a:pt x="73" y="83"/>
                  </a:cubicBezTo>
                  <a:cubicBezTo>
                    <a:pt x="70" y="84"/>
                    <a:pt x="70" y="84"/>
                    <a:pt x="69" y="86"/>
                  </a:cubicBezTo>
                  <a:cubicBezTo>
                    <a:pt x="69" y="86"/>
                    <a:pt x="68" y="85"/>
                    <a:pt x="68" y="85"/>
                  </a:cubicBezTo>
                  <a:cubicBezTo>
                    <a:pt x="68" y="85"/>
                    <a:pt x="67" y="86"/>
                    <a:pt x="67" y="86"/>
                  </a:cubicBezTo>
                  <a:cubicBezTo>
                    <a:pt x="67" y="87"/>
                    <a:pt x="67" y="87"/>
                    <a:pt x="67" y="88"/>
                  </a:cubicBezTo>
                  <a:cubicBezTo>
                    <a:pt x="66" y="85"/>
                    <a:pt x="59" y="91"/>
                    <a:pt x="57" y="92"/>
                  </a:cubicBezTo>
                  <a:cubicBezTo>
                    <a:pt x="56" y="93"/>
                    <a:pt x="55" y="94"/>
                    <a:pt x="55" y="96"/>
                  </a:cubicBezTo>
                  <a:cubicBezTo>
                    <a:pt x="54" y="98"/>
                    <a:pt x="54" y="98"/>
                    <a:pt x="52" y="100"/>
                  </a:cubicBezTo>
                  <a:cubicBezTo>
                    <a:pt x="52" y="98"/>
                    <a:pt x="51" y="98"/>
                    <a:pt x="50" y="98"/>
                  </a:cubicBezTo>
                  <a:cubicBezTo>
                    <a:pt x="50" y="98"/>
                    <a:pt x="49" y="97"/>
                    <a:pt x="48" y="96"/>
                  </a:cubicBezTo>
                  <a:cubicBezTo>
                    <a:pt x="46" y="93"/>
                    <a:pt x="49" y="92"/>
                    <a:pt x="52" y="92"/>
                  </a:cubicBezTo>
                  <a:cubicBezTo>
                    <a:pt x="50" y="87"/>
                    <a:pt x="48" y="87"/>
                    <a:pt x="43" y="86"/>
                  </a:cubicBezTo>
                  <a:cubicBezTo>
                    <a:pt x="44" y="87"/>
                    <a:pt x="45" y="88"/>
                    <a:pt x="45" y="90"/>
                  </a:cubicBezTo>
                  <a:cubicBezTo>
                    <a:pt x="45" y="91"/>
                    <a:pt x="44" y="94"/>
                    <a:pt x="44" y="95"/>
                  </a:cubicBezTo>
                  <a:cubicBezTo>
                    <a:pt x="45" y="97"/>
                    <a:pt x="46" y="97"/>
                    <a:pt x="46" y="99"/>
                  </a:cubicBezTo>
                  <a:cubicBezTo>
                    <a:pt x="45" y="101"/>
                    <a:pt x="45" y="103"/>
                    <a:pt x="45" y="105"/>
                  </a:cubicBezTo>
                  <a:cubicBezTo>
                    <a:pt x="45" y="103"/>
                    <a:pt x="44" y="103"/>
                    <a:pt x="43" y="104"/>
                  </a:cubicBezTo>
                  <a:cubicBezTo>
                    <a:pt x="44" y="102"/>
                    <a:pt x="42" y="100"/>
                    <a:pt x="40" y="101"/>
                  </a:cubicBezTo>
                  <a:cubicBezTo>
                    <a:pt x="39" y="101"/>
                    <a:pt x="38" y="104"/>
                    <a:pt x="37" y="105"/>
                  </a:cubicBezTo>
                  <a:cubicBezTo>
                    <a:pt x="35" y="106"/>
                    <a:pt x="34" y="106"/>
                    <a:pt x="34" y="108"/>
                  </a:cubicBezTo>
                  <a:cubicBezTo>
                    <a:pt x="34" y="110"/>
                    <a:pt x="36" y="112"/>
                    <a:pt x="36" y="114"/>
                  </a:cubicBezTo>
                  <a:cubicBezTo>
                    <a:pt x="35" y="113"/>
                    <a:pt x="30" y="111"/>
                    <a:pt x="29" y="113"/>
                  </a:cubicBezTo>
                  <a:cubicBezTo>
                    <a:pt x="30" y="112"/>
                    <a:pt x="29" y="112"/>
                    <a:pt x="30" y="111"/>
                  </a:cubicBezTo>
                  <a:cubicBezTo>
                    <a:pt x="28" y="110"/>
                    <a:pt x="26" y="108"/>
                    <a:pt x="25" y="111"/>
                  </a:cubicBezTo>
                  <a:cubicBezTo>
                    <a:pt x="24" y="112"/>
                    <a:pt x="27" y="115"/>
                    <a:pt x="29" y="114"/>
                  </a:cubicBezTo>
                  <a:cubicBezTo>
                    <a:pt x="29" y="117"/>
                    <a:pt x="29" y="119"/>
                    <a:pt x="26" y="117"/>
                  </a:cubicBezTo>
                  <a:cubicBezTo>
                    <a:pt x="23" y="116"/>
                    <a:pt x="23" y="114"/>
                    <a:pt x="20" y="114"/>
                  </a:cubicBezTo>
                  <a:cubicBezTo>
                    <a:pt x="21" y="112"/>
                    <a:pt x="20" y="111"/>
                    <a:pt x="20" y="109"/>
                  </a:cubicBezTo>
                  <a:cubicBezTo>
                    <a:pt x="19" y="108"/>
                    <a:pt x="20" y="107"/>
                    <a:pt x="20" y="105"/>
                  </a:cubicBezTo>
                  <a:cubicBezTo>
                    <a:pt x="20" y="103"/>
                    <a:pt x="14" y="98"/>
                    <a:pt x="13" y="97"/>
                  </a:cubicBezTo>
                  <a:cubicBezTo>
                    <a:pt x="14" y="96"/>
                    <a:pt x="17" y="99"/>
                    <a:pt x="19" y="99"/>
                  </a:cubicBezTo>
                  <a:cubicBezTo>
                    <a:pt x="20" y="99"/>
                    <a:pt x="19" y="100"/>
                    <a:pt x="20" y="101"/>
                  </a:cubicBezTo>
                  <a:cubicBezTo>
                    <a:pt x="22" y="101"/>
                    <a:pt x="24" y="101"/>
                    <a:pt x="25" y="102"/>
                  </a:cubicBezTo>
                  <a:cubicBezTo>
                    <a:pt x="28" y="103"/>
                    <a:pt x="30" y="104"/>
                    <a:pt x="33" y="102"/>
                  </a:cubicBezTo>
                  <a:cubicBezTo>
                    <a:pt x="36" y="101"/>
                    <a:pt x="37" y="99"/>
                    <a:pt x="38" y="97"/>
                  </a:cubicBezTo>
                  <a:cubicBezTo>
                    <a:pt x="38" y="96"/>
                    <a:pt x="37" y="95"/>
                    <a:pt x="37" y="94"/>
                  </a:cubicBezTo>
                  <a:cubicBezTo>
                    <a:pt x="37" y="93"/>
                    <a:pt x="36" y="92"/>
                    <a:pt x="35" y="91"/>
                  </a:cubicBezTo>
                  <a:cubicBezTo>
                    <a:pt x="33" y="89"/>
                    <a:pt x="31" y="89"/>
                    <a:pt x="29" y="88"/>
                  </a:cubicBezTo>
                  <a:cubicBezTo>
                    <a:pt x="28" y="86"/>
                    <a:pt x="25" y="82"/>
                    <a:pt x="23" y="82"/>
                  </a:cubicBezTo>
                  <a:cubicBezTo>
                    <a:pt x="21" y="82"/>
                    <a:pt x="16" y="83"/>
                    <a:pt x="16" y="80"/>
                  </a:cubicBezTo>
                  <a:cubicBezTo>
                    <a:pt x="16" y="80"/>
                    <a:pt x="15" y="81"/>
                    <a:pt x="15" y="81"/>
                  </a:cubicBezTo>
                  <a:cubicBezTo>
                    <a:pt x="15" y="79"/>
                    <a:pt x="12" y="80"/>
                    <a:pt x="13" y="78"/>
                  </a:cubicBezTo>
                  <a:cubicBezTo>
                    <a:pt x="14" y="78"/>
                    <a:pt x="15" y="78"/>
                    <a:pt x="15" y="79"/>
                  </a:cubicBezTo>
                  <a:cubicBezTo>
                    <a:pt x="16" y="77"/>
                    <a:pt x="14" y="77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2" y="78"/>
                    <a:pt x="12" y="78"/>
                  </a:cubicBezTo>
                  <a:cubicBezTo>
                    <a:pt x="11" y="78"/>
                    <a:pt x="10" y="78"/>
                    <a:pt x="10" y="77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9" y="79"/>
                    <a:pt x="9" y="79"/>
                    <a:pt x="8" y="78"/>
                  </a:cubicBezTo>
                  <a:cubicBezTo>
                    <a:pt x="8" y="81"/>
                    <a:pt x="5" y="82"/>
                    <a:pt x="4" y="84"/>
                  </a:cubicBezTo>
                  <a:cubicBezTo>
                    <a:pt x="4" y="85"/>
                    <a:pt x="4" y="85"/>
                    <a:pt x="4" y="86"/>
                  </a:cubicBezTo>
                  <a:cubicBezTo>
                    <a:pt x="4" y="88"/>
                    <a:pt x="5" y="88"/>
                    <a:pt x="6" y="89"/>
                  </a:cubicBezTo>
                  <a:cubicBezTo>
                    <a:pt x="8" y="92"/>
                    <a:pt x="7" y="94"/>
                    <a:pt x="6" y="96"/>
                  </a:cubicBezTo>
                  <a:cubicBezTo>
                    <a:pt x="5" y="99"/>
                    <a:pt x="7" y="101"/>
                    <a:pt x="8" y="104"/>
                  </a:cubicBezTo>
                  <a:cubicBezTo>
                    <a:pt x="8" y="106"/>
                    <a:pt x="7" y="109"/>
                    <a:pt x="7" y="111"/>
                  </a:cubicBezTo>
                  <a:cubicBezTo>
                    <a:pt x="7" y="111"/>
                    <a:pt x="8" y="113"/>
                    <a:pt x="8" y="113"/>
                  </a:cubicBezTo>
                  <a:cubicBezTo>
                    <a:pt x="9" y="115"/>
                    <a:pt x="9" y="114"/>
                    <a:pt x="9" y="117"/>
                  </a:cubicBezTo>
                  <a:cubicBezTo>
                    <a:pt x="8" y="119"/>
                    <a:pt x="11" y="121"/>
                    <a:pt x="11" y="123"/>
                  </a:cubicBezTo>
                  <a:cubicBezTo>
                    <a:pt x="11" y="128"/>
                    <a:pt x="4" y="133"/>
                    <a:pt x="1" y="136"/>
                  </a:cubicBezTo>
                  <a:cubicBezTo>
                    <a:pt x="2" y="135"/>
                    <a:pt x="3" y="135"/>
                    <a:pt x="4" y="135"/>
                  </a:cubicBezTo>
                  <a:cubicBezTo>
                    <a:pt x="4" y="136"/>
                    <a:pt x="4" y="136"/>
                    <a:pt x="4" y="137"/>
                  </a:cubicBezTo>
                  <a:cubicBezTo>
                    <a:pt x="4" y="136"/>
                    <a:pt x="3" y="136"/>
                    <a:pt x="3" y="136"/>
                  </a:cubicBezTo>
                  <a:cubicBezTo>
                    <a:pt x="4" y="138"/>
                    <a:pt x="7" y="137"/>
                    <a:pt x="8" y="139"/>
                  </a:cubicBezTo>
                  <a:cubicBezTo>
                    <a:pt x="6" y="139"/>
                    <a:pt x="5" y="139"/>
                    <a:pt x="4" y="140"/>
                  </a:cubicBezTo>
                  <a:cubicBezTo>
                    <a:pt x="3" y="141"/>
                    <a:pt x="3" y="142"/>
                    <a:pt x="2" y="144"/>
                  </a:cubicBezTo>
                  <a:cubicBezTo>
                    <a:pt x="1" y="145"/>
                    <a:pt x="0" y="144"/>
                    <a:pt x="0" y="146"/>
                  </a:cubicBezTo>
                  <a:cubicBezTo>
                    <a:pt x="0" y="147"/>
                    <a:pt x="2" y="148"/>
                    <a:pt x="2" y="149"/>
                  </a:cubicBezTo>
                  <a:cubicBezTo>
                    <a:pt x="2" y="150"/>
                    <a:pt x="1" y="150"/>
                    <a:pt x="1" y="151"/>
                  </a:cubicBezTo>
                  <a:cubicBezTo>
                    <a:pt x="1" y="152"/>
                    <a:pt x="2" y="154"/>
                    <a:pt x="2" y="155"/>
                  </a:cubicBezTo>
                  <a:cubicBezTo>
                    <a:pt x="3" y="155"/>
                    <a:pt x="3" y="158"/>
                    <a:pt x="3" y="159"/>
                  </a:cubicBezTo>
                  <a:cubicBezTo>
                    <a:pt x="4" y="160"/>
                    <a:pt x="7" y="158"/>
                    <a:pt x="6" y="160"/>
                  </a:cubicBezTo>
                  <a:cubicBezTo>
                    <a:pt x="9" y="159"/>
                    <a:pt x="11" y="161"/>
                    <a:pt x="11" y="163"/>
                  </a:cubicBezTo>
                  <a:cubicBezTo>
                    <a:pt x="10" y="165"/>
                    <a:pt x="11" y="166"/>
                    <a:pt x="12" y="167"/>
                  </a:cubicBezTo>
                  <a:cubicBezTo>
                    <a:pt x="13" y="169"/>
                    <a:pt x="13" y="168"/>
                    <a:pt x="14" y="169"/>
                  </a:cubicBezTo>
                  <a:cubicBezTo>
                    <a:pt x="15" y="169"/>
                    <a:pt x="15" y="170"/>
                    <a:pt x="15" y="170"/>
                  </a:cubicBezTo>
                  <a:cubicBezTo>
                    <a:pt x="15" y="173"/>
                    <a:pt x="12" y="171"/>
                    <a:pt x="12" y="171"/>
                  </a:cubicBezTo>
                  <a:cubicBezTo>
                    <a:pt x="11" y="172"/>
                    <a:pt x="12" y="178"/>
                    <a:pt x="14" y="176"/>
                  </a:cubicBezTo>
                  <a:cubicBezTo>
                    <a:pt x="16" y="173"/>
                    <a:pt x="20" y="178"/>
                    <a:pt x="19" y="178"/>
                  </a:cubicBezTo>
                  <a:cubicBezTo>
                    <a:pt x="18" y="179"/>
                    <a:pt x="20" y="180"/>
                    <a:pt x="21" y="180"/>
                  </a:cubicBezTo>
                  <a:cubicBezTo>
                    <a:pt x="21" y="181"/>
                    <a:pt x="21" y="180"/>
                    <a:pt x="22" y="181"/>
                  </a:cubicBezTo>
                  <a:cubicBezTo>
                    <a:pt x="22" y="181"/>
                    <a:pt x="22" y="182"/>
                    <a:pt x="22" y="183"/>
                  </a:cubicBezTo>
                  <a:cubicBezTo>
                    <a:pt x="24" y="185"/>
                    <a:pt x="27" y="183"/>
                    <a:pt x="28" y="184"/>
                  </a:cubicBezTo>
                  <a:cubicBezTo>
                    <a:pt x="29" y="186"/>
                    <a:pt x="33" y="186"/>
                    <a:pt x="35" y="187"/>
                  </a:cubicBezTo>
                  <a:cubicBezTo>
                    <a:pt x="35" y="188"/>
                    <a:pt x="35" y="189"/>
                    <a:pt x="34" y="189"/>
                  </a:cubicBezTo>
                  <a:cubicBezTo>
                    <a:pt x="34" y="189"/>
                    <a:pt x="34" y="190"/>
                    <a:pt x="35" y="190"/>
                  </a:cubicBezTo>
                  <a:cubicBezTo>
                    <a:pt x="32" y="191"/>
                    <a:pt x="36" y="194"/>
                    <a:pt x="33" y="194"/>
                  </a:cubicBezTo>
                  <a:cubicBezTo>
                    <a:pt x="31" y="194"/>
                    <a:pt x="29" y="195"/>
                    <a:pt x="30" y="197"/>
                  </a:cubicBezTo>
                  <a:cubicBezTo>
                    <a:pt x="31" y="197"/>
                    <a:pt x="32" y="196"/>
                    <a:pt x="32" y="197"/>
                  </a:cubicBezTo>
                  <a:cubicBezTo>
                    <a:pt x="31" y="198"/>
                    <a:pt x="30" y="199"/>
                    <a:pt x="30" y="199"/>
                  </a:cubicBezTo>
                  <a:cubicBezTo>
                    <a:pt x="27" y="199"/>
                    <a:pt x="29" y="200"/>
                    <a:pt x="30" y="201"/>
                  </a:cubicBezTo>
                  <a:cubicBezTo>
                    <a:pt x="29" y="201"/>
                    <a:pt x="29" y="201"/>
                    <a:pt x="28" y="202"/>
                  </a:cubicBezTo>
                  <a:cubicBezTo>
                    <a:pt x="27" y="204"/>
                    <a:pt x="26" y="203"/>
                    <a:pt x="26" y="204"/>
                  </a:cubicBezTo>
                  <a:cubicBezTo>
                    <a:pt x="25" y="205"/>
                    <a:pt x="30" y="207"/>
                    <a:pt x="31" y="208"/>
                  </a:cubicBezTo>
                  <a:cubicBezTo>
                    <a:pt x="31" y="208"/>
                    <a:pt x="32" y="209"/>
                    <a:pt x="33" y="210"/>
                  </a:cubicBezTo>
                  <a:cubicBezTo>
                    <a:pt x="34" y="211"/>
                    <a:pt x="35" y="210"/>
                    <a:pt x="36" y="210"/>
                  </a:cubicBezTo>
                  <a:cubicBezTo>
                    <a:pt x="38" y="210"/>
                    <a:pt x="42" y="211"/>
                    <a:pt x="43" y="212"/>
                  </a:cubicBezTo>
                  <a:cubicBezTo>
                    <a:pt x="45" y="214"/>
                    <a:pt x="46" y="212"/>
                    <a:pt x="49" y="214"/>
                  </a:cubicBezTo>
                  <a:cubicBezTo>
                    <a:pt x="50" y="214"/>
                    <a:pt x="49" y="215"/>
                    <a:pt x="50" y="215"/>
                  </a:cubicBezTo>
                  <a:cubicBezTo>
                    <a:pt x="51" y="216"/>
                    <a:pt x="52" y="217"/>
                    <a:pt x="53" y="217"/>
                  </a:cubicBezTo>
                  <a:cubicBezTo>
                    <a:pt x="54" y="218"/>
                    <a:pt x="54" y="219"/>
                    <a:pt x="55" y="218"/>
                  </a:cubicBezTo>
                  <a:cubicBezTo>
                    <a:pt x="56" y="218"/>
                    <a:pt x="56" y="217"/>
                    <a:pt x="56" y="216"/>
                  </a:cubicBezTo>
                  <a:cubicBezTo>
                    <a:pt x="56" y="213"/>
                    <a:pt x="54" y="212"/>
                    <a:pt x="54" y="209"/>
                  </a:cubicBezTo>
                  <a:cubicBezTo>
                    <a:pt x="54" y="209"/>
                    <a:pt x="54" y="210"/>
                    <a:pt x="54" y="210"/>
                  </a:cubicBezTo>
                  <a:cubicBezTo>
                    <a:pt x="54" y="209"/>
                    <a:pt x="52" y="207"/>
                    <a:pt x="52" y="207"/>
                  </a:cubicBezTo>
                  <a:cubicBezTo>
                    <a:pt x="52" y="205"/>
                    <a:pt x="54" y="204"/>
                    <a:pt x="54" y="202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54" y="202"/>
                    <a:pt x="54" y="201"/>
                    <a:pt x="54" y="200"/>
                  </a:cubicBezTo>
                  <a:cubicBezTo>
                    <a:pt x="55" y="200"/>
                    <a:pt x="56" y="201"/>
                    <a:pt x="56" y="202"/>
                  </a:cubicBezTo>
                  <a:cubicBezTo>
                    <a:pt x="56" y="201"/>
                    <a:pt x="57" y="200"/>
                    <a:pt x="58" y="200"/>
                  </a:cubicBezTo>
                  <a:cubicBezTo>
                    <a:pt x="56" y="199"/>
                    <a:pt x="56" y="198"/>
                    <a:pt x="58" y="198"/>
                  </a:cubicBezTo>
                  <a:cubicBezTo>
                    <a:pt x="58" y="197"/>
                    <a:pt x="56" y="192"/>
                    <a:pt x="54" y="194"/>
                  </a:cubicBezTo>
                  <a:cubicBezTo>
                    <a:pt x="53" y="194"/>
                    <a:pt x="53" y="192"/>
                    <a:pt x="53" y="192"/>
                  </a:cubicBezTo>
                  <a:cubicBezTo>
                    <a:pt x="51" y="192"/>
                    <a:pt x="52" y="190"/>
                    <a:pt x="53" y="189"/>
                  </a:cubicBezTo>
                  <a:cubicBezTo>
                    <a:pt x="53" y="189"/>
                    <a:pt x="53" y="187"/>
                    <a:pt x="53" y="186"/>
                  </a:cubicBezTo>
                  <a:cubicBezTo>
                    <a:pt x="53" y="185"/>
                    <a:pt x="54" y="185"/>
                    <a:pt x="54" y="183"/>
                  </a:cubicBezTo>
                  <a:cubicBezTo>
                    <a:pt x="55" y="184"/>
                    <a:pt x="56" y="186"/>
                    <a:pt x="57" y="186"/>
                  </a:cubicBezTo>
                  <a:cubicBezTo>
                    <a:pt x="59" y="186"/>
                    <a:pt x="57" y="184"/>
                    <a:pt x="57" y="183"/>
                  </a:cubicBezTo>
                  <a:cubicBezTo>
                    <a:pt x="58" y="183"/>
                    <a:pt x="59" y="182"/>
                    <a:pt x="59" y="182"/>
                  </a:cubicBezTo>
                  <a:cubicBezTo>
                    <a:pt x="60" y="181"/>
                    <a:pt x="59" y="181"/>
                    <a:pt x="60" y="181"/>
                  </a:cubicBezTo>
                  <a:cubicBezTo>
                    <a:pt x="60" y="180"/>
                    <a:pt x="61" y="180"/>
                    <a:pt x="62" y="180"/>
                  </a:cubicBezTo>
                  <a:cubicBezTo>
                    <a:pt x="63" y="179"/>
                    <a:pt x="64" y="178"/>
                    <a:pt x="65" y="179"/>
                  </a:cubicBezTo>
                  <a:cubicBezTo>
                    <a:pt x="66" y="177"/>
                    <a:pt x="67" y="179"/>
                    <a:pt x="69" y="179"/>
                  </a:cubicBezTo>
                  <a:cubicBezTo>
                    <a:pt x="71" y="179"/>
                    <a:pt x="73" y="181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79"/>
                    <a:pt x="74" y="182"/>
                    <a:pt x="75" y="182"/>
                  </a:cubicBezTo>
                  <a:cubicBezTo>
                    <a:pt x="75" y="182"/>
                    <a:pt x="76" y="183"/>
                    <a:pt x="76" y="183"/>
                  </a:cubicBezTo>
                  <a:cubicBezTo>
                    <a:pt x="77" y="182"/>
                    <a:pt x="78" y="182"/>
                    <a:pt x="79" y="181"/>
                  </a:cubicBezTo>
                  <a:cubicBezTo>
                    <a:pt x="79" y="181"/>
                    <a:pt x="79" y="181"/>
                    <a:pt x="80" y="181"/>
                  </a:cubicBezTo>
                  <a:cubicBezTo>
                    <a:pt x="80" y="181"/>
                    <a:pt x="80" y="181"/>
                    <a:pt x="81" y="182"/>
                  </a:cubicBezTo>
                  <a:cubicBezTo>
                    <a:pt x="81" y="182"/>
                    <a:pt x="82" y="181"/>
                    <a:pt x="82" y="181"/>
                  </a:cubicBezTo>
                  <a:cubicBezTo>
                    <a:pt x="84" y="181"/>
                    <a:pt x="84" y="183"/>
                    <a:pt x="86" y="183"/>
                  </a:cubicBezTo>
                  <a:cubicBezTo>
                    <a:pt x="87" y="184"/>
                    <a:pt x="87" y="182"/>
                    <a:pt x="88" y="182"/>
                  </a:cubicBezTo>
                  <a:cubicBezTo>
                    <a:pt x="90" y="183"/>
                    <a:pt x="92" y="182"/>
                    <a:pt x="92" y="180"/>
                  </a:cubicBezTo>
                  <a:cubicBezTo>
                    <a:pt x="90" y="180"/>
                    <a:pt x="88" y="178"/>
                    <a:pt x="88" y="177"/>
                  </a:cubicBezTo>
                  <a:cubicBezTo>
                    <a:pt x="88" y="176"/>
                    <a:pt x="91" y="176"/>
                    <a:pt x="89" y="174"/>
                  </a:cubicBezTo>
                  <a:cubicBezTo>
                    <a:pt x="88" y="173"/>
                    <a:pt x="93" y="173"/>
                    <a:pt x="93" y="172"/>
                  </a:cubicBezTo>
                  <a:cubicBezTo>
                    <a:pt x="92" y="171"/>
                    <a:pt x="89" y="171"/>
                    <a:pt x="92" y="170"/>
                  </a:cubicBezTo>
                  <a:cubicBezTo>
                    <a:pt x="91" y="170"/>
                    <a:pt x="91" y="170"/>
                    <a:pt x="90" y="170"/>
                  </a:cubicBezTo>
                  <a:cubicBezTo>
                    <a:pt x="90" y="169"/>
                    <a:pt x="90" y="169"/>
                    <a:pt x="90" y="168"/>
                  </a:cubicBezTo>
                  <a:cubicBezTo>
                    <a:pt x="91" y="168"/>
                    <a:pt x="93" y="168"/>
                    <a:pt x="94" y="169"/>
                  </a:cubicBezTo>
                  <a:cubicBezTo>
                    <a:pt x="96" y="167"/>
                    <a:pt x="98" y="168"/>
                    <a:pt x="101" y="167"/>
                  </a:cubicBezTo>
                  <a:cubicBezTo>
                    <a:pt x="102" y="166"/>
                    <a:pt x="101" y="166"/>
                    <a:pt x="103" y="165"/>
                  </a:cubicBezTo>
                  <a:cubicBezTo>
                    <a:pt x="104" y="165"/>
                    <a:pt x="104" y="165"/>
                    <a:pt x="105" y="165"/>
                  </a:cubicBezTo>
                  <a:cubicBezTo>
                    <a:pt x="106" y="165"/>
                    <a:pt x="107" y="164"/>
                    <a:pt x="108" y="164"/>
                  </a:cubicBezTo>
                  <a:cubicBezTo>
                    <a:pt x="110" y="164"/>
                    <a:pt x="109" y="163"/>
                    <a:pt x="109" y="163"/>
                  </a:cubicBezTo>
                  <a:cubicBezTo>
                    <a:pt x="111" y="162"/>
                    <a:pt x="112" y="162"/>
                    <a:pt x="113" y="162"/>
                  </a:cubicBezTo>
                  <a:cubicBezTo>
                    <a:pt x="114" y="162"/>
                    <a:pt x="116" y="162"/>
                    <a:pt x="116" y="163"/>
                  </a:cubicBezTo>
                  <a:cubicBezTo>
                    <a:pt x="117" y="163"/>
                    <a:pt x="117" y="166"/>
                    <a:pt x="117" y="167"/>
                  </a:cubicBezTo>
                  <a:cubicBezTo>
                    <a:pt x="116" y="168"/>
                    <a:pt x="119" y="168"/>
                    <a:pt x="120" y="166"/>
                  </a:cubicBezTo>
                  <a:cubicBezTo>
                    <a:pt x="120" y="167"/>
                    <a:pt x="120" y="167"/>
                    <a:pt x="120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2" y="168"/>
                    <a:pt x="123" y="169"/>
                    <a:pt x="124" y="168"/>
                  </a:cubicBezTo>
                  <a:cubicBezTo>
                    <a:pt x="123" y="169"/>
                    <a:pt x="123" y="169"/>
                    <a:pt x="123" y="171"/>
                  </a:cubicBezTo>
                  <a:cubicBezTo>
                    <a:pt x="124" y="170"/>
                    <a:pt x="125" y="170"/>
                    <a:pt x="126" y="170"/>
                  </a:cubicBezTo>
                  <a:cubicBezTo>
                    <a:pt x="126" y="168"/>
                    <a:pt x="130" y="167"/>
                    <a:pt x="132" y="166"/>
                  </a:cubicBezTo>
                  <a:cubicBezTo>
                    <a:pt x="132" y="167"/>
                    <a:pt x="131" y="168"/>
                    <a:pt x="132" y="169"/>
                  </a:cubicBezTo>
                  <a:cubicBezTo>
                    <a:pt x="133" y="170"/>
                    <a:pt x="135" y="171"/>
                    <a:pt x="135" y="172"/>
                  </a:cubicBezTo>
                  <a:cubicBezTo>
                    <a:pt x="137" y="175"/>
                    <a:pt x="139" y="179"/>
                    <a:pt x="141" y="182"/>
                  </a:cubicBezTo>
                  <a:cubicBezTo>
                    <a:pt x="141" y="182"/>
                    <a:pt x="142" y="180"/>
                    <a:pt x="143" y="180"/>
                  </a:cubicBezTo>
                  <a:cubicBezTo>
                    <a:pt x="144" y="180"/>
                    <a:pt x="143" y="182"/>
                    <a:pt x="144" y="182"/>
                  </a:cubicBezTo>
                  <a:cubicBezTo>
                    <a:pt x="147" y="184"/>
                    <a:pt x="148" y="180"/>
                    <a:pt x="150" y="182"/>
                  </a:cubicBezTo>
                  <a:cubicBezTo>
                    <a:pt x="152" y="183"/>
                    <a:pt x="152" y="185"/>
                    <a:pt x="154" y="187"/>
                  </a:cubicBezTo>
                  <a:cubicBezTo>
                    <a:pt x="156" y="188"/>
                    <a:pt x="157" y="187"/>
                    <a:pt x="158" y="187"/>
                  </a:cubicBezTo>
                  <a:cubicBezTo>
                    <a:pt x="159" y="186"/>
                    <a:pt x="160" y="189"/>
                    <a:pt x="159" y="190"/>
                  </a:cubicBezTo>
                  <a:cubicBezTo>
                    <a:pt x="161" y="191"/>
                    <a:pt x="162" y="188"/>
                    <a:pt x="163" y="187"/>
                  </a:cubicBezTo>
                  <a:cubicBezTo>
                    <a:pt x="166" y="186"/>
                    <a:pt x="168" y="184"/>
                    <a:pt x="171" y="183"/>
                  </a:cubicBezTo>
                  <a:cubicBezTo>
                    <a:pt x="173" y="183"/>
                    <a:pt x="176" y="183"/>
                    <a:pt x="178" y="184"/>
                  </a:cubicBezTo>
                  <a:cubicBezTo>
                    <a:pt x="179" y="184"/>
                    <a:pt x="179" y="185"/>
                    <a:pt x="180" y="185"/>
                  </a:cubicBezTo>
                  <a:cubicBezTo>
                    <a:pt x="181" y="185"/>
                    <a:pt x="183" y="185"/>
                    <a:pt x="185" y="185"/>
                  </a:cubicBezTo>
                  <a:cubicBezTo>
                    <a:pt x="185" y="185"/>
                    <a:pt x="187" y="186"/>
                    <a:pt x="188" y="185"/>
                  </a:cubicBezTo>
                  <a:cubicBezTo>
                    <a:pt x="188" y="185"/>
                    <a:pt x="187" y="184"/>
                    <a:pt x="188" y="183"/>
                  </a:cubicBezTo>
                  <a:cubicBezTo>
                    <a:pt x="189" y="182"/>
                    <a:pt x="187" y="181"/>
                    <a:pt x="188" y="180"/>
                  </a:cubicBezTo>
                  <a:cubicBezTo>
                    <a:pt x="188" y="179"/>
                    <a:pt x="190" y="177"/>
                    <a:pt x="191" y="177"/>
                  </a:cubicBezTo>
                  <a:cubicBezTo>
                    <a:pt x="192" y="176"/>
                    <a:pt x="197" y="179"/>
                    <a:pt x="198" y="179"/>
                  </a:cubicBezTo>
                  <a:cubicBezTo>
                    <a:pt x="199" y="180"/>
                    <a:pt x="199" y="182"/>
                    <a:pt x="199" y="183"/>
                  </a:cubicBezTo>
                  <a:cubicBezTo>
                    <a:pt x="200" y="183"/>
                    <a:pt x="201" y="184"/>
                    <a:pt x="202" y="184"/>
                  </a:cubicBezTo>
                  <a:cubicBezTo>
                    <a:pt x="204" y="185"/>
                    <a:pt x="206" y="182"/>
                    <a:pt x="208" y="183"/>
                  </a:cubicBezTo>
                  <a:cubicBezTo>
                    <a:pt x="211" y="185"/>
                    <a:pt x="214" y="186"/>
                    <a:pt x="216" y="188"/>
                  </a:cubicBezTo>
                  <a:cubicBezTo>
                    <a:pt x="219" y="190"/>
                    <a:pt x="226" y="188"/>
                    <a:pt x="229" y="186"/>
                  </a:cubicBezTo>
                  <a:cubicBezTo>
                    <a:pt x="230" y="186"/>
                    <a:pt x="231" y="185"/>
                    <a:pt x="232" y="185"/>
                  </a:cubicBezTo>
                  <a:cubicBezTo>
                    <a:pt x="233" y="185"/>
                    <a:pt x="234" y="186"/>
                    <a:pt x="235" y="186"/>
                  </a:cubicBezTo>
                  <a:cubicBezTo>
                    <a:pt x="237" y="186"/>
                    <a:pt x="238" y="186"/>
                    <a:pt x="240" y="187"/>
                  </a:cubicBezTo>
                  <a:cubicBezTo>
                    <a:pt x="241" y="188"/>
                    <a:pt x="242" y="187"/>
                    <a:pt x="243" y="186"/>
                  </a:cubicBezTo>
                  <a:cubicBezTo>
                    <a:pt x="245" y="185"/>
                    <a:pt x="245" y="181"/>
                    <a:pt x="246" y="179"/>
                  </a:cubicBezTo>
                  <a:cubicBezTo>
                    <a:pt x="246" y="179"/>
                    <a:pt x="251" y="174"/>
                    <a:pt x="246" y="175"/>
                  </a:cubicBezTo>
                  <a:cubicBezTo>
                    <a:pt x="247" y="173"/>
                    <a:pt x="249" y="172"/>
                    <a:pt x="251" y="172"/>
                  </a:cubicBezTo>
                  <a:cubicBezTo>
                    <a:pt x="252" y="171"/>
                    <a:pt x="254" y="171"/>
                    <a:pt x="255" y="171"/>
                  </a:cubicBezTo>
                  <a:cubicBezTo>
                    <a:pt x="257" y="171"/>
                    <a:pt x="257" y="172"/>
                    <a:pt x="258" y="172"/>
                  </a:cubicBezTo>
                  <a:cubicBezTo>
                    <a:pt x="260" y="173"/>
                    <a:pt x="263" y="173"/>
                    <a:pt x="263" y="176"/>
                  </a:cubicBezTo>
                  <a:cubicBezTo>
                    <a:pt x="264" y="179"/>
                    <a:pt x="265" y="181"/>
                    <a:pt x="266" y="183"/>
                  </a:cubicBezTo>
                  <a:cubicBezTo>
                    <a:pt x="266" y="187"/>
                    <a:pt x="266" y="187"/>
                    <a:pt x="270" y="188"/>
                  </a:cubicBezTo>
                  <a:cubicBezTo>
                    <a:pt x="273" y="188"/>
                    <a:pt x="274" y="190"/>
                    <a:pt x="275" y="192"/>
                  </a:cubicBezTo>
                  <a:cubicBezTo>
                    <a:pt x="276" y="193"/>
                    <a:pt x="275" y="196"/>
                    <a:pt x="279" y="195"/>
                  </a:cubicBezTo>
                  <a:cubicBezTo>
                    <a:pt x="281" y="194"/>
                    <a:pt x="283" y="193"/>
                    <a:pt x="286" y="192"/>
                  </a:cubicBezTo>
                  <a:cubicBezTo>
                    <a:pt x="285" y="193"/>
                    <a:pt x="286" y="194"/>
                    <a:pt x="286" y="195"/>
                  </a:cubicBezTo>
                  <a:cubicBezTo>
                    <a:pt x="285" y="196"/>
                    <a:pt x="284" y="197"/>
                    <a:pt x="284" y="198"/>
                  </a:cubicBezTo>
                  <a:cubicBezTo>
                    <a:pt x="284" y="199"/>
                    <a:pt x="282" y="206"/>
                    <a:pt x="280" y="205"/>
                  </a:cubicBezTo>
                  <a:cubicBezTo>
                    <a:pt x="279" y="205"/>
                    <a:pt x="278" y="204"/>
                    <a:pt x="277" y="205"/>
                  </a:cubicBezTo>
                  <a:cubicBezTo>
                    <a:pt x="275" y="207"/>
                    <a:pt x="276" y="206"/>
                    <a:pt x="276" y="208"/>
                  </a:cubicBezTo>
                  <a:cubicBezTo>
                    <a:pt x="276" y="209"/>
                    <a:pt x="277" y="211"/>
                    <a:pt x="276" y="212"/>
                  </a:cubicBezTo>
                  <a:cubicBezTo>
                    <a:pt x="275" y="213"/>
                    <a:pt x="274" y="213"/>
                    <a:pt x="275" y="215"/>
                  </a:cubicBezTo>
                  <a:cubicBezTo>
                    <a:pt x="275" y="215"/>
                    <a:pt x="275" y="214"/>
                    <a:pt x="275" y="214"/>
                  </a:cubicBezTo>
                  <a:cubicBezTo>
                    <a:pt x="277" y="214"/>
                    <a:pt x="277" y="213"/>
                    <a:pt x="278" y="211"/>
                  </a:cubicBezTo>
                  <a:cubicBezTo>
                    <a:pt x="278" y="211"/>
                    <a:pt x="278" y="212"/>
                    <a:pt x="279" y="212"/>
                  </a:cubicBezTo>
                  <a:cubicBezTo>
                    <a:pt x="279" y="212"/>
                    <a:pt x="279" y="212"/>
                    <a:pt x="279" y="212"/>
                  </a:cubicBezTo>
                  <a:cubicBezTo>
                    <a:pt x="278" y="215"/>
                    <a:pt x="283" y="214"/>
                    <a:pt x="285" y="212"/>
                  </a:cubicBezTo>
                  <a:cubicBezTo>
                    <a:pt x="287" y="210"/>
                    <a:pt x="289" y="208"/>
                    <a:pt x="291" y="206"/>
                  </a:cubicBezTo>
                  <a:cubicBezTo>
                    <a:pt x="294" y="201"/>
                    <a:pt x="297" y="196"/>
                    <a:pt x="300" y="192"/>
                  </a:cubicBezTo>
                  <a:cubicBezTo>
                    <a:pt x="301" y="191"/>
                    <a:pt x="302" y="186"/>
                    <a:pt x="301" y="185"/>
                  </a:cubicBezTo>
                  <a:cubicBezTo>
                    <a:pt x="301" y="182"/>
                    <a:pt x="302" y="180"/>
                    <a:pt x="303" y="177"/>
                  </a:cubicBezTo>
                  <a:cubicBezTo>
                    <a:pt x="303" y="176"/>
                    <a:pt x="303" y="171"/>
                    <a:pt x="302" y="171"/>
                  </a:cubicBezTo>
                  <a:cubicBezTo>
                    <a:pt x="300" y="169"/>
                    <a:pt x="300" y="167"/>
                    <a:pt x="296" y="167"/>
                  </a:cubicBezTo>
                  <a:cubicBezTo>
                    <a:pt x="296" y="168"/>
                    <a:pt x="296" y="170"/>
                    <a:pt x="295" y="171"/>
                  </a:cubicBezTo>
                  <a:cubicBezTo>
                    <a:pt x="295" y="170"/>
                    <a:pt x="295" y="170"/>
                    <a:pt x="295" y="169"/>
                  </a:cubicBezTo>
                  <a:cubicBezTo>
                    <a:pt x="294" y="170"/>
                    <a:pt x="293" y="170"/>
                    <a:pt x="292" y="170"/>
                  </a:cubicBezTo>
                  <a:cubicBezTo>
                    <a:pt x="294" y="169"/>
                    <a:pt x="292" y="168"/>
                    <a:pt x="293" y="167"/>
                  </a:cubicBezTo>
                  <a:cubicBezTo>
                    <a:pt x="292" y="167"/>
                    <a:pt x="293" y="169"/>
                    <a:pt x="291" y="170"/>
                  </a:cubicBezTo>
                  <a:cubicBezTo>
                    <a:pt x="291" y="168"/>
                    <a:pt x="291" y="167"/>
                    <a:pt x="291" y="166"/>
                  </a:cubicBezTo>
                  <a:cubicBezTo>
                    <a:pt x="285" y="166"/>
                    <a:pt x="288" y="164"/>
                    <a:pt x="291" y="161"/>
                  </a:cubicBezTo>
                  <a:cubicBezTo>
                    <a:pt x="293" y="159"/>
                    <a:pt x="295" y="155"/>
                    <a:pt x="298" y="153"/>
                  </a:cubicBezTo>
                  <a:cubicBezTo>
                    <a:pt x="301" y="150"/>
                    <a:pt x="303" y="147"/>
                    <a:pt x="305" y="144"/>
                  </a:cubicBezTo>
                  <a:cubicBezTo>
                    <a:pt x="307" y="142"/>
                    <a:pt x="314" y="141"/>
                    <a:pt x="316" y="144"/>
                  </a:cubicBezTo>
                  <a:cubicBezTo>
                    <a:pt x="317" y="141"/>
                    <a:pt x="318" y="143"/>
                    <a:pt x="320" y="143"/>
                  </a:cubicBezTo>
                  <a:cubicBezTo>
                    <a:pt x="321" y="143"/>
                    <a:pt x="322" y="142"/>
                    <a:pt x="323" y="143"/>
                  </a:cubicBezTo>
                  <a:cubicBezTo>
                    <a:pt x="323" y="143"/>
                    <a:pt x="323" y="143"/>
                    <a:pt x="323" y="142"/>
                  </a:cubicBezTo>
                  <a:cubicBezTo>
                    <a:pt x="325" y="141"/>
                    <a:pt x="323" y="140"/>
                    <a:pt x="327" y="142"/>
                  </a:cubicBezTo>
                  <a:cubicBezTo>
                    <a:pt x="329" y="142"/>
                    <a:pt x="330" y="141"/>
                    <a:pt x="332" y="143"/>
                  </a:cubicBezTo>
                  <a:cubicBezTo>
                    <a:pt x="331" y="143"/>
                    <a:pt x="330" y="144"/>
                    <a:pt x="329" y="144"/>
                  </a:cubicBezTo>
                  <a:cubicBezTo>
                    <a:pt x="330" y="147"/>
                    <a:pt x="334" y="144"/>
                    <a:pt x="336" y="143"/>
                  </a:cubicBezTo>
                  <a:cubicBezTo>
                    <a:pt x="337" y="143"/>
                    <a:pt x="338" y="144"/>
                    <a:pt x="339" y="144"/>
                  </a:cubicBezTo>
                  <a:cubicBezTo>
                    <a:pt x="341" y="143"/>
                    <a:pt x="338" y="142"/>
                    <a:pt x="337" y="142"/>
                  </a:cubicBezTo>
                  <a:cubicBezTo>
                    <a:pt x="337" y="141"/>
                    <a:pt x="337" y="141"/>
                    <a:pt x="337" y="140"/>
                  </a:cubicBezTo>
                  <a:cubicBezTo>
                    <a:pt x="338" y="140"/>
                    <a:pt x="339" y="138"/>
                    <a:pt x="340" y="137"/>
                  </a:cubicBezTo>
                  <a:cubicBezTo>
                    <a:pt x="342" y="135"/>
                    <a:pt x="343" y="134"/>
                    <a:pt x="344" y="132"/>
                  </a:cubicBezTo>
                  <a:cubicBezTo>
                    <a:pt x="345" y="130"/>
                    <a:pt x="346" y="130"/>
                    <a:pt x="349" y="129"/>
                  </a:cubicBezTo>
                  <a:cubicBezTo>
                    <a:pt x="351" y="128"/>
                    <a:pt x="352" y="131"/>
                    <a:pt x="354" y="129"/>
                  </a:cubicBezTo>
                  <a:cubicBezTo>
                    <a:pt x="353" y="131"/>
                    <a:pt x="352" y="132"/>
                    <a:pt x="352" y="134"/>
                  </a:cubicBezTo>
                  <a:cubicBezTo>
                    <a:pt x="353" y="134"/>
                    <a:pt x="353" y="134"/>
                    <a:pt x="354" y="134"/>
                  </a:cubicBezTo>
                  <a:cubicBezTo>
                    <a:pt x="353" y="135"/>
                    <a:pt x="353" y="135"/>
                    <a:pt x="353" y="136"/>
                  </a:cubicBezTo>
                  <a:cubicBezTo>
                    <a:pt x="354" y="135"/>
                    <a:pt x="359" y="128"/>
                    <a:pt x="361" y="131"/>
                  </a:cubicBezTo>
                  <a:cubicBezTo>
                    <a:pt x="361" y="129"/>
                    <a:pt x="360" y="128"/>
                    <a:pt x="361" y="126"/>
                  </a:cubicBezTo>
                  <a:cubicBezTo>
                    <a:pt x="362" y="125"/>
                    <a:pt x="366" y="123"/>
                    <a:pt x="366" y="126"/>
                  </a:cubicBezTo>
                  <a:cubicBezTo>
                    <a:pt x="366" y="126"/>
                    <a:pt x="364" y="126"/>
                    <a:pt x="364" y="127"/>
                  </a:cubicBezTo>
                  <a:cubicBezTo>
                    <a:pt x="363" y="128"/>
                    <a:pt x="363" y="129"/>
                    <a:pt x="363" y="130"/>
                  </a:cubicBezTo>
                  <a:cubicBezTo>
                    <a:pt x="363" y="131"/>
                    <a:pt x="362" y="134"/>
                    <a:pt x="362" y="134"/>
                  </a:cubicBezTo>
                  <a:cubicBezTo>
                    <a:pt x="359" y="136"/>
                    <a:pt x="356" y="139"/>
                    <a:pt x="354" y="142"/>
                  </a:cubicBezTo>
                  <a:cubicBezTo>
                    <a:pt x="352" y="145"/>
                    <a:pt x="348" y="151"/>
                    <a:pt x="344" y="150"/>
                  </a:cubicBezTo>
                  <a:cubicBezTo>
                    <a:pt x="346" y="153"/>
                    <a:pt x="343" y="154"/>
                    <a:pt x="342" y="156"/>
                  </a:cubicBezTo>
                  <a:cubicBezTo>
                    <a:pt x="341" y="158"/>
                    <a:pt x="341" y="162"/>
                    <a:pt x="341" y="165"/>
                  </a:cubicBezTo>
                  <a:cubicBezTo>
                    <a:pt x="341" y="170"/>
                    <a:pt x="343" y="176"/>
                    <a:pt x="344" y="182"/>
                  </a:cubicBezTo>
                  <a:cubicBezTo>
                    <a:pt x="346" y="180"/>
                    <a:pt x="348" y="179"/>
                    <a:pt x="348" y="176"/>
                  </a:cubicBezTo>
                  <a:cubicBezTo>
                    <a:pt x="349" y="174"/>
                    <a:pt x="350" y="171"/>
                    <a:pt x="353" y="172"/>
                  </a:cubicBezTo>
                  <a:cubicBezTo>
                    <a:pt x="352" y="171"/>
                    <a:pt x="352" y="169"/>
                    <a:pt x="353" y="168"/>
                  </a:cubicBezTo>
                  <a:cubicBezTo>
                    <a:pt x="354" y="167"/>
                    <a:pt x="354" y="166"/>
                    <a:pt x="355" y="166"/>
                  </a:cubicBezTo>
                  <a:cubicBezTo>
                    <a:pt x="356" y="166"/>
                    <a:pt x="356" y="167"/>
                    <a:pt x="357" y="166"/>
                  </a:cubicBezTo>
                  <a:cubicBezTo>
                    <a:pt x="359" y="164"/>
                    <a:pt x="357" y="164"/>
                    <a:pt x="357" y="162"/>
                  </a:cubicBezTo>
                  <a:cubicBezTo>
                    <a:pt x="357" y="160"/>
                    <a:pt x="359" y="159"/>
                    <a:pt x="359" y="157"/>
                  </a:cubicBezTo>
                  <a:cubicBezTo>
                    <a:pt x="359" y="157"/>
                    <a:pt x="360" y="157"/>
                    <a:pt x="360" y="157"/>
                  </a:cubicBezTo>
                  <a:cubicBezTo>
                    <a:pt x="360" y="158"/>
                    <a:pt x="360" y="159"/>
                    <a:pt x="360" y="159"/>
                  </a:cubicBezTo>
                  <a:cubicBezTo>
                    <a:pt x="362" y="157"/>
                    <a:pt x="360" y="156"/>
                    <a:pt x="360" y="154"/>
                  </a:cubicBezTo>
                  <a:cubicBezTo>
                    <a:pt x="360" y="153"/>
                    <a:pt x="361" y="151"/>
                    <a:pt x="361" y="150"/>
                  </a:cubicBezTo>
                  <a:cubicBezTo>
                    <a:pt x="361" y="149"/>
                    <a:pt x="359" y="150"/>
                    <a:pt x="358" y="151"/>
                  </a:cubicBezTo>
                  <a:cubicBezTo>
                    <a:pt x="357" y="149"/>
                    <a:pt x="359" y="146"/>
                    <a:pt x="360" y="144"/>
                  </a:cubicBezTo>
                  <a:cubicBezTo>
                    <a:pt x="361" y="143"/>
                    <a:pt x="362" y="138"/>
                    <a:pt x="364" y="140"/>
                  </a:cubicBezTo>
                  <a:cubicBezTo>
                    <a:pt x="364" y="140"/>
                    <a:pt x="364" y="139"/>
                    <a:pt x="365" y="139"/>
                  </a:cubicBezTo>
                  <a:cubicBezTo>
                    <a:pt x="365" y="139"/>
                    <a:pt x="366" y="140"/>
                    <a:pt x="366" y="140"/>
                  </a:cubicBezTo>
                  <a:cubicBezTo>
                    <a:pt x="366" y="138"/>
                    <a:pt x="367" y="138"/>
                    <a:pt x="368" y="137"/>
                  </a:cubicBezTo>
                  <a:cubicBezTo>
                    <a:pt x="370" y="136"/>
                    <a:pt x="369" y="140"/>
                    <a:pt x="369" y="140"/>
                  </a:cubicBezTo>
                  <a:cubicBezTo>
                    <a:pt x="372" y="135"/>
                    <a:pt x="376" y="135"/>
                    <a:pt x="380" y="139"/>
                  </a:cubicBezTo>
                  <a:cubicBezTo>
                    <a:pt x="380" y="138"/>
                    <a:pt x="380" y="137"/>
                    <a:pt x="381" y="136"/>
                  </a:cubicBezTo>
                  <a:cubicBezTo>
                    <a:pt x="383" y="135"/>
                    <a:pt x="385" y="135"/>
                    <a:pt x="385" y="133"/>
                  </a:cubicBezTo>
                  <a:cubicBezTo>
                    <a:pt x="385" y="133"/>
                    <a:pt x="385" y="133"/>
                    <a:pt x="386" y="134"/>
                  </a:cubicBezTo>
                  <a:cubicBezTo>
                    <a:pt x="385" y="131"/>
                    <a:pt x="390" y="130"/>
                    <a:pt x="392" y="129"/>
                  </a:cubicBezTo>
                  <a:cubicBezTo>
                    <a:pt x="393" y="128"/>
                    <a:pt x="393" y="127"/>
                    <a:pt x="395" y="126"/>
                  </a:cubicBezTo>
                  <a:cubicBezTo>
                    <a:pt x="397" y="126"/>
                    <a:pt x="399" y="126"/>
                    <a:pt x="398" y="123"/>
                  </a:cubicBezTo>
                  <a:cubicBezTo>
                    <a:pt x="398" y="124"/>
                    <a:pt x="398" y="124"/>
                    <a:pt x="399" y="125"/>
                  </a:cubicBezTo>
                  <a:cubicBezTo>
                    <a:pt x="400" y="124"/>
                    <a:pt x="402" y="127"/>
                    <a:pt x="403" y="126"/>
                  </a:cubicBezTo>
                  <a:cubicBezTo>
                    <a:pt x="405" y="126"/>
                    <a:pt x="404" y="123"/>
                    <a:pt x="403" y="122"/>
                  </a:cubicBezTo>
                  <a:cubicBezTo>
                    <a:pt x="403" y="122"/>
                    <a:pt x="404" y="122"/>
                    <a:pt x="404" y="122"/>
                  </a:cubicBezTo>
                  <a:cubicBezTo>
                    <a:pt x="404" y="121"/>
                    <a:pt x="403" y="120"/>
                    <a:pt x="40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0" name="Freeform 729"/>
            <p:cNvSpPr>
              <a:spLocks noEditPoints="1"/>
            </p:cNvSpPr>
            <p:nvPr/>
          </p:nvSpPr>
          <p:spPr bwMode="auto">
            <a:xfrm>
              <a:off x="6504952" y="864540"/>
              <a:ext cx="4413260" cy="2215150"/>
            </a:xfrm>
            <a:custGeom>
              <a:avLst/>
              <a:gdLst>
                <a:gd name="T0" fmla="*/ 33 w 437"/>
                <a:gd name="T1" fmla="*/ 187 h 219"/>
                <a:gd name="T2" fmla="*/ 2 w 437"/>
                <a:gd name="T3" fmla="*/ 154 h 219"/>
                <a:gd name="T4" fmla="*/ 4 w 437"/>
                <a:gd name="T5" fmla="*/ 86 h 219"/>
                <a:gd name="T6" fmla="*/ 37 w 437"/>
                <a:gd name="T7" fmla="*/ 91 h 219"/>
                <a:gd name="T8" fmla="*/ 45 w 437"/>
                <a:gd name="T9" fmla="*/ 102 h 219"/>
                <a:gd name="T10" fmla="*/ 73 w 437"/>
                <a:gd name="T11" fmla="*/ 83 h 219"/>
                <a:gd name="T12" fmla="*/ 107 w 437"/>
                <a:gd name="T13" fmla="*/ 74 h 219"/>
                <a:gd name="T14" fmla="*/ 116 w 437"/>
                <a:gd name="T15" fmla="*/ 101 h 219"/>
                <a:gd name="T16" fmla="*/ 130 w 437"/>
                <a:gd name="T17" fmla="*/ 64 h 219"/>
                <a:gd name="T18" fmla="*/ 152 w 437"/>
                <a:gd name="T19" fmla="*/ 43 h 219"/>
                <a:gd name="T20" fmla="*/ 186 w 437"/>
                <a:gd name="T21" fmla="*/ 21 h 219"/>
                <a:gd name="T22" fmla="*/ 229 w 437"/>
                <a:gd name="T23" fmla="*/ 18 h 219"/>
                <a:gd name="T24" fmla="*/ 219 w 437"/>
                <a:gd name="T25" fmla="*/ 45 h 219"/>
                <a:gd name="T26" fmla="*/ 265 w 437"/>
                <a:gd name="T27" fmla="*/ 46 h 219"/>
                <a:gd name="T28" fmla="*/ 323 w 437"/>
                <a:gd name="T29" fmla="*/ 56 h 219"/>
                <a:gd name="T30" fmla="*/ 380 w 437"/>
                <a:gd name="T31" fmla="*/ 77 h 219"/>
                <a:gd name="T32" fmla="*/ 432 w 437"/>
                <a:gd name="T33" fmla="*/ 102 h 219"/>
                <a:gd name="T34" fmla="*/ 422 w 437"/>
                <a:gd name="T35" fmla="*/ 115 h 219"/>
                <a:gd name="T36" fmla="*/ 400 w 437"/>
                <a:gd name="T37" fmla="*/ 125 h 219"/>
                <a:gd name="T38" fmla="*/ 360 w 437"/>
                <a:gd name="T39" fmla="*/ 150 h 219"/>
                <a:gd name="T40" fmla="*/ 345 w 437"/>
                <a:gd name="T41" fmla="*/ 151 h 219"/>
                <a:gd name="T42" fmla="*/ 341 w 437"/>
                <a:gd name="T43" fmla="*/ 137 h 219"/>
                <a:gd name="T44" fmla="*/ 299 w 437"/>
                <a:gd name="T45" fmla="*/ 153 h 219"/>
                <a:gd name="T46" fmla="*/ 276 w 437"/>
                <a:gd name="T47" fmla="*/ 207 h 219"/>
                <a:gd name="T48" fmla="*/ 234 w 437"/>
                <a:gd name="T49" fmla="*/ 186 h 219"/>
                <a:gd name="T50" fmla="*/ 159 w 437"/>
                <a:gd name="T51" fmla="*/ 190 h 219"/>
                <a:gd name="T52" fmla="*/ 117 w 437"/>
                <a:gd name="T53" fmla="*/ 166 h 219"/>
                <a:gd name="T54" fmla="*/ 89 w 437"/>
                <a:gd name="T55" fmla="*/ 183 h 219"/>
                <a:gd name="T56" fmla="*/ 59 w 437"/>
                <a:gd name="T57" fmla="*/ 186 h 219"/>
                <a:gd name="T58" fmla="*/ 56 w 437"/>
                <a:gd name="T59" fmla="*/ 219 h 219"/>
                <a:gd name="T60" fmla="*/ 55 w 437"/>
                <a:gd name="T61" fmla="*/ 195 h 219"/>
                <a:gd name="T62" fmla="*/ 81 w 437"/>
                <a:gd name="T63" fmla="*/ 180 h 219"/>
                <a:gd name="T64" fmla="*/ 102 w 437"/>
                <a:gd name="T65" fmla="*/ 166 h 219"/>
                <a:gd name="T66" fmla="*/ 145 w 437"/>
                <a:gd name="T67" fmla="*/ 181 h 219"/>
                <a:gd name="T68" fmla="*/ 208 w 437"/>
                <a:gd name="T69" fmla="*/ 182 h 219"/>
                <a:gd name="T70" fmla="*/ 278 w 437"/>
                <a:gd name="T71" fmla="*/ 195 h 219"/>
                <a:gd name="T72" fmla="*/ 291 w 437"/>
                <a:gd name="T73" fmla="*/ 205 h 219"/>
                <a:gd name="T74" fmla="*/ 328 w 437"/>
                <a:gd name="T75" fmla="*/ 141 h 219"/>
                <a:gd name="T76" fmla="*/ 366 w 437"/>
                <a:gd name="T77" fmla="*/ 124 h 219"/>
                <a:gd name="T78" fmla="*/ 359 w 437"/>
                <a:gd name="T79" fmla="*/ 157 h 219"/>
                <a:gd name="T80" fmla="*/ 398 w 437"/>
                <a:gd name="T81" fmla="*/ 124 h 219"/>
                <a:gd name="T82" fmla="*/ 406 w 437"/>
                <a:gd name="T83" fmla="*/ 102 h 219"/>
                <a:gd name="T84" fmla="*/ 423 w 437"/>
                <a:gd name="T85" fmla="*/ 112 h 219"/>
                <a:gd name="T86" fmla="*/ 414 w 437"/>
                <a:gd name="T87" fmla="*/ 92 h 219"/>
                <a:gd name="T88" fmla="*/ 340 w 437"/>
                <a:gd name="T89" fmla="*/ 69 h 219"/>
                <a:gd name="T90" fmla="*/ 286 w 437"/>
                <a:gd name="T91" fmla="*/ 65 h 219"/>
                <a:gd name="T92" fmla="*/ 243 w 437"/>
                <a:gd name="T93" fmla="*/ 46 h 219"/>
                <a:gd name="T94" fmla="*/ 209 w 437"/>
                <a:gd name="T95" fmla="*/ 52 h 219"/>
                <a:gd name="T96" fmla="*/ 209 w 437"/>
                <a:gd name="T97" fmla="*/ 16 h 219"/>
                <a:gd name="T98" fmla="*/ 182 w 437"/>
                <a:gd name="T99" fmla="*/ 20 h 219"/>
                <a:gd name="T100" fmla="*/ 146 w 437"/>
                <a:gd name="T101" fmla="*/ 56 h 219"/>
                <a:gd name="T102" fmla="*/ 138 w 437"/>
                <a:gd name="T103" fmla="*/ 69 h 219"/>
                <a:gd name="T104" fmla="*/ 134 w 437"/>
                <a:gd name="T105" fmla="*/ 89 h 219"/>
                <a:gd name="T106" fmla="*/ 120 w 437"/>
                <a:gd name="T107" fmla="*/ 53 h 219"/>
                <a:gd name="T108" fmla="*/ 85 w 437"/>
                <a:gd name="T109" fmla="*/ 84 h 219"/>
                <a:gd name="T110" fmla="*/ 52 w 437"/>
                <a:gd name="T111" fmla="*/ 91 h 219"/>
                <a:gd name="T112" fmla="*/ 30 w 437"/>
                <a:gd name="T113" fmla="*/ 114 h 219"/>
                <a:gd name="T114" fmla="*/ 21 w 437"/>
                <a:gd name="T115" fmla="*/ 83 h 219"/>
                <a:gd name="T116" fmla="*/ 5 w 437"/>
                <a:gd name="T117" fmla="*/ 134 h 219"/>
                <a:gd name="T118" fmla="*/ 13 w 437"/>
                <a:gd name="T119" fmla="*/ 172 h 219"/>
                <a:gd name="T120" fmla="*/ 31 w 437"/>
                <a:gd name="T121" fmla="*/ 199 h 219"/>
                <a:gd name="T122" fmla="*/ 150 w 437"/>
                <a:gd name="T123" fmla="*/ 6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7" h="219">
                  <a:moveTo>
                    <a:pt x="56" y="219"/>
                  </a:moveTo>
                  <a:cubicBezTo>
                    <a:pt x="55" y="219"/>
                    <a:pt x="54" y="219"/>
                    <a:pt x="54" y="218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2" y="217"/>
                    <a:pt x="52" y="216"/>
                    <a:pt x="51" y="216"/>
                  </a:cubicBezTo>
                  <a:cubicBezTo>
                    <a:pt x="50" y="216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4"/>
                    <a:pt x="48" y="214"/>
                    <a:pt x="47" y="214"/>
                  </a:cubicBezTo>
                  <a:cubicBezTo>
                    <a:pt x="46" y="214"/>
                    <a:pt x="45" y="214"/>
                    <a:pt x="43" y="213"/>
                  </a:cubicBezTo>
                  <a:cubicBezTo>
                    <a:pt x="42" y="212"/>
                    <a:pt x="38" y="211"/>
                    <a:pt x="37" y="211"/>
                  </a:cubicBezTo>
                  <a:cubicBezTo>
                    <a:pt x="37" y="211"/>
                    <a:pt x="37" y="211"/>
                    <a:pt x="36" y="211"/>
                  </a:cubicBezTo>
                  <a:cubicBezTo>
                    <a:pt x="36" y="211"/>
                    <a:pt x="36" y="211"/>
                    <a:pt x="36" y="211"/>
                  </a:cubicBezTo>
                  <a:cubicBezTo>
                    <a:pt x="35" y="211"/>
                    <a:pt x="34" y="211"/>
                    <a:pt x="33" y="210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2" y="209"/>
                    <a:pt x="32" y="209"/>
                    <a:pt x="31" y="208"/>
                  </a:cubicBezTo>
                  <a:cubicBezTo>
                    <a:pt x="31" y="208"/>
                    <a:pt x="31" y="208"/>
                    <a:pt x="30" y="208"/>
                  </a:cubicBezTo>
                  <a:cubicBezTo>
                    <a:pt x="28" y="207"/>
                    <a:pt x="26" y="206"/>
                    <a:pt x="26" y="204"/>
                  </a:cubicBezTo>
                  <a:cubicBezTo>
                    <a:pt x="26" y="204"/>
                    <a:pt x="26" y="204"/>
                    <a:pt x="26" y="203"/>
                  </a:cubicBezTo>
                  <a:cubicBezTo>
                    <a:pt x="27" y="203"/>
                    <a:pt x="27" y="203"/>
                    <a:pt x="28" y="203"/>
                  </a:cubicBezTo>
                  <a:cubicBezTo>
                    <a:pt x="28" y="203"/>
                    <a:pt x="28" y="203"/>
                    <a:pt x="28" y="202"/>
                  </a:cubicBezTo>
                  <a:cubicBezTo>
                    <a:pt x="29" y="201"/>
                    <a:pt x="29" y="201"/>
                    <a:pt x="30" y="201"/>
                  </a:cubicBezTo>
                  <a:cubicBezTo>
                    <a:pt x="29" y="200"/>
                    <a:pt x="29" y="199"/>
                    <a:pt x="29" y="199"/>
                  </a:cubicBezTo>
                  <a:cubicBezTo>
                    <a:pt x="29" y="198"/>
                    <a:pt x="30" y="198"/>
                    <a:pt x="30" y="198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196"/>
                    <a:pt x="30" y="195"/>
                    <a:pt x="30" y="195"/>
                  </a:cubicBezTo>
                  <a:cubicBezTo>
                    <a:pt x="31" y="194"/>
                    <a:pt x="32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2"/>
                  </a:cubicBezTo>
                  <a:cubicBezTo>
                    <a:pt x="34" y="192"/>
                    <a:pt x="34" y="191"/>
                    <a:pt x="34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5" y="189"/>
                    <a:pt x="35" y="189"/>
                    <a:pt x="35" y="189"/>
                  </a:cubicBezTo>
                  <a:cubicBezTo>
                    <a:pt x="35" y="189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7"/>
                  </a:cubicBezTo>
                  <a:cubicBezTo>
                    <a:pt x="35" y="187"/>
                    <a:pt x="34" y="187"/>
                    <a:pt x="33" y="187"/>
                  </a:cubicBezTo>
                  <a:cubicBezTo>
                    <a:pt x="31" y="186"/>
                    <a:pt x="30" y="186"/>
                    <a:pt x="29" y="185"/>
                  </a:cubicBezTo>
                  <a:cubicBezTo>
                    <a:pt x="28" y="184"/>
                    <a:pt x="28" y="184"/>
                    <a:pt x="27" y="184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6" y="184"/>
                    <a:pt x="26" y="184"/>
                    <a:pt x="26" y="184"/>
                  </a:cubicBezTo>
                  <a:cubicBezTo>
                    <a:pt x="25" y="184"/>
                    <a:pt x="24" y="184"/>
                    <a:pt x="23" y="183"/>
                  </a:cubicBezTo>
                  <a:cubicBezTo>
                    <a:pt x="22" y="183"/>
                    <a:pt x="22" y="182"/>
                    <a:pt x="22" y="182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81"/>
                    <a:pt x="21" y="181"/>
                    <a:pt x="21" y="181"/>
                  </a:cubicBezTo>
                  <a:cubicBezTo>
                    <a:pt x="21" y="181"/>
                    <a:pt x="21" y="181"/>
                    <a:pt x="21" y="181"/>
                  </a:cubicBezTo>
                  <a:cubicBezTo>
                    <a:pt x="20" y="180"/>
                    <a:pt x="19" y="179"/>
                    <a:pt x="19" y="178"/>
                  </a:cubicBezTo>
                  <a:cubicBezTo>
                    <a:pt x="19" y="178"/>
                    <a:pt x="19" y="178"/>
                    <a:pt x="20" y="178"/>
                  </a:cubicBezTo>
                  <a:cubicBezTo>
                    <a:pt x="19" y="177"/>
                    <a:pt x="18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7"/>
                    <a:pt x="15" y="177"/>
                    <a:pt x="14" y="177"/>
                  </a:cubicBezTo>
                  <a:cubicBezTo>
                    <a:pt x="14" y="177"/>
                    <a:pt x="13" y="177"/>
                    <a:pt x="13" y="176"/>
                  </a:cubicBezTo>
                  <a:cubicBezTo>
                    <a:pt x="12" y="175"/>
                    <a:pt x="12" y="172"/>
                    <a:pt x="12" y="171"/>
                  </a:cubicBezTo>
                  <a:cubicBezTo>
                    <a:pt x="13" y="171"/>
                    <a:pt x="13" y="171"/>
                    <a:pt x="14" y="171"/>
                  </a:cubicBezTo>
                  <a:cubicBezTo>
                    <a:pt x="14" y="171"/>
                    <a:pt x="15" y="171"/>
                    <a:pt x="15" y="171"/>
                  </a:cubicBezTo>
                  <a:cubicBezTo>
                    <a:pt x="15" y="171"/>
                    <a:pt x="16" y="171"/>
                    <a:pt x="16" y="170"/>
                  </a:cubicBezTo>
                  <a:cubicBezTo>
                    <a:pt x="16" y="170"/>
                    <a:pt x="15" y="170"/>
                    <a:pt x="15" y="170"/>
                  </a:cubicBezTo>
                  <a:cubicBezTo>
                    <a:pt x="15" y="170"/>
                    <a:pt x="15" y="169"/>
                    <a:pt x="14" y="169"/>
                  </a:cubicBezTo>
                  <a:cubicBezTo>
                    <a:pt x="13" y="169"/>
                    <a:pt x="13" y="169"/>
                    <a:pt x="12" y="168"/>
                  </a:cubicBezTo>
                  <a:cubicBezTo>
                    <a:pt x="11" y="166"/>
                    <a:pt x="10" y="165"/>
                    <a:pt x="11" y="163"/>
                  </a:cubicBezTo>
                  <a:cubicBezTo>
                    <a:pt x="11" y="162"/>
                    <a:pt x="11" y="162"/>
                    <a:pt x="11" y="161"/>
                  </a:cubicBezTo>
                  <a:cubicBezTo>
                    <a:pt x="10" y="160"/>
                    <a:pt x="9" y="160"/>
                    <a:pt x="8" y="161"/>
                  </a:cubicBezTo>
                  <a:cubicBezTo>
                    <a:pt x="6" y="162"/>
                    <a:pt x="6" y="162"/>
                    <a:pt x="6" y="162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7" y="160"/>
                    <a:pt x="7" y="160"/>
                    <a:pt x="6" y="16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5" y="160"/>
                    <a:pt x="4" y="160"/>
                    <a:pt x="4" y="159"/>
                  </a:cubicBezTo>
                  <a:cubicBezTo>
                    <a:pt x="4" y="159"/>
                    <a:pt x="4" y="158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" y="155"/>
                    <a:pt x="2" y="154"/>
                    <a:pt x="2" y="154"/>
                  </a:cubicBezTo>
                  <a:cubicBezTo>
                    <a:pt x="2" y="153"/>
                    <a:pt x="1" y="152"/>
                    <a:pt x="1" y="151"/>
                  </a:cubicBezTo>
                  <a:cubicBezTo>
                    <a:pt x="1" y="151"/>
                    <a:pt x="2" y="150"/>
                    <a:pt x="2" y="150"/>
                  </a:cubicBezTo>
                  <a:cubicBezTo>
                    <a:pt x="2" y="150"/>
                    <a:pt x="2" y="150"/>
                    <a:pt x="2" y="149"/>
                  </a:cubicBezTo>
                  <a:cubicBezTo>
                    <a:pt x="2" y="149"/>
                    <a:pt x="2" y="148"/>
                    <a:pt x="1" y="148"/>
                  </a:cubicBezTo>
                  <a:cubicBezTo>
                    <a:pt x="1" y="147"/>
                    <a:pt x="1" y="147"/>
                    <a:pt x="1" y="146"/>
                  </a:cubicBezTo>
                  <a:cubicBezTo>
                    <a:pt x="0" y="145"/>
                    <a:pt x="0" y="145"/>
                    <a:pt x="1" y="144"/>
                  </a:cubicBezTo>
                  <a:cubicBezTo>
                    <a:pt x="1" y="144"/>
                    <a:pt x="1" y="144"/>
                    <a:pt x="2" y="144"/>
                  </a:cubicBezTo>
                  <a:cubicBezTo>
                    <a:pt x="2" y="144"/>
                    <a:pt x="2" y="144"/>
                    <a:pt x="3" y="143"/>
                  </a:cubicBezTo>
                  <a:cubicBezTo>
                    <a:pt x="3" y="143"/>
                    <a:pt x="3" y="142"/>
                    <a:pt x="3" y="142"/>
                  </a:cubicBezTo>
                  <a:cubicBezTo>
                    <a:pt x="3" y="141"/>
                    <a:pt x="4" y="140"/>
                    <a:pt x="5" y="139"/>
                  </a:cubicBezTo>
                  <a:cubicBezTo>
                    <a:pt x="5" y="139"/>
                    <a:pt x="6" y="139"/>
                    <a:pt x="7" y="139"/>
                  </a:cubicBezTo>
                  <a:cubicBezTo>
                    <a:pt x="7" y="139"/>
                    <a:pt x="7" y="139"/>
                    <a:pt x="6" y="139"/>
                  </a:cubicBezTo>
                  <a:cubicBezTo>
                    <a:pt x="5" y="138"/>
                    <a:pt x="4" y="138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2" y="13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2" y="135"/>
                    <a:pt x="3" y="134"/>
                    <a:pt x="4" y="134"/>
                  </a:cubicBezTo>
                  <a:cubicBezTo>
                    <a:pt x="7" y="131"/>
                    <a:pt x="12" y="127"/>
                    <a:pt x="12" y="123"/>
                  </a:cubicBezTo>
                  <a:cubicBezTo>
                    <a:pt x="12" y="122"/>
                    <a:pt x="11" y="122"/>
                    <a:pt x="10" y="121"/>
                  </a:cubicBezTo>
                  <a:cubicBezTo>
                    <a:pt x="10" y="120"/>
                    <a:pt x="9" y="118"/>
                    <a:pt x="9" y="117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4"/>
                    <a:pt x="9" y="114"/>
                    <a:pt x="8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7" y="109"/>
                    <a:pt x="8" y="109"/>
                    <a:pt x="8" y="108"/>
                  </a:cubicBezTo>
                  <a:cubicBezTo>
                    <a:pt x="8" y="107"/>
                    <a:pt x="8" y="105"/>
                    <a:pt x="8" y="104"/>
                  </a:cubicBezTo>
                  <a:cubicBezTo>
                    <a:pt x="8" y="104"/>
                    <a:pt x="8" y="103"/>
                    <a:pt x="7" y="102"/>
                  </a:cubicBezTo>
                  <a:cubicBezTo>
                    <a:pt x="6" y="100"/>
                    <a:pt x="6" y="98"/>
                    <a:pt x="7" y="96"/>
                  </a:cubicBezTo>
                  <a:cubicBezTo>
                    <a:pt x="8" y="93"/>
                    <a:pt x="8" y="92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5" y="89"/>
                    <a:pt x="4" y="88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5"/>
                    <a:pt x="5" y="85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5" y="83"/>
                    <a:pt x="5" y="83"/>
                    <a:pt x="6" y="82"/>
                  </a:cubicBezTo>
                  <a:cubicBezTo>
                    <a:pt x="7" y="81"/>
                    <a:pt x="8" y="80"/>
                    <a:pt x="9" y="78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2" y="77"/>
                    <a:pt x="12" y="77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4" y="76"/>
                    <a:pt x="15" y="76"/>
                  </a:cubicBezTo>
                  <a:cubicBezTo>
                    <a:pt x="16" y="76"/>
                    <a:pt x="17" y="77"/>
                    <a:pt x="17" y="78"/>
                  </a:cubicBezTo>
                  <a:cubicBezTo>
                    <a:pt x="17" y="78"/>
                    <a:pt x="17" y="79"/>
                    <a:pt x="17" y="79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21" y="81"/>
                  </a:cubicBezTo>
                  <a:cubicBezTo>
                    <a:pt x="21" y="81"/>
                    <a:pt x="22" y="81"/>
                    <a:pt x="22" y="81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81"/>
                    <a:pt x="27" y="83"/>
                    <a:pt x="29" y="86"/>
                  </a:cubicBezTo>
                  <a:cubicBezTo>
                    <a:pt x="30" y="86"/>
                    <a:pt x="30" y="87"/>
                    <a:pt x="31" y="87"/>
                  </a:cubicBezTo>
                  <a:cubicBezTo>
                    <a:pt x="31" y="88"/>
                    <a:pt x="32" y="88"/>
                    <a:pt x="33" y="89"/>
                  </a:cubicBezTo>
                  <a:cubicBezTo>
                    <a:pt x="34" y="89"/>
                    <a:pt x="36" y="89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8" y="92"/>
                    <a:pt x="38" y="93"/>
                    <a:pt x="39" y="94"/>
                  </a:cubicBezTo>
                  <a:cubicBezTo>
                    <a:pt x="39" y="94"/>
                    <a:pt x="39" y="95"/>
                    <a:pt x="39" y="95"/>
                  </a:cubicBezTo>
                  <a:cubicBezTo>
                    <a:pt x="39" y="96"/>
                    <a:pt x="39" y="97"/>
                    <a:pt x="39" y="97"/>
                  </a:cubicBezTo>
                  <a:cubicBezTo>
                    <a:pt x="39" y="100"/>
                    <a:pt x="37" y="102"/>
                    <a:pt x="34" y="103"/>
                  </a:cubicBezTo>
                  <a:cubicBezTo>
                    <a:pt x="32" y="104"/>
                    <a:pt x="30" y="104"/>
                    <a:pt x="28" y="103"/>
                  </a:cubicBezTo>
                  <a:cubicBezTo>
                    <a:pt x="27" y="103"/>
                    <a:pt x="27" y="103"/>
                    <a:pt x="26" y="103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4" y="102"/>
                    <a:pt x="23" y="102"/>
                    <a:pt x="21" y="101"/>
                  </a:cubicBezTo>
                  <a:cubicBezTo>
                    <a:pt x="20" y="101"/>
                    <a:pt x="20" y="100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9" y="100"/>
                    <a:pt x="18" y="99"/>
                    <a:pt x="17" y="98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9" y="101"/>
                    <a:pt x="22" y="103"/>
                    <a:pt x="22" y="105"/>
                  </a:cubicBezTo>
                  <a:cubicBezTo>
                    <a:pt x="22" y="106"/>
                    <a:pt x="22" y="106"/>
                    <a:pt x="21" y="107"/>
                  </a:cubicBezTo>
                  <a:cubicBezTo>
                    <a:pt x="21" y="108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2" y="111"/>
                    <a:pt x="23" y="112"/>
                    <a:pt x="22" y="113"/>
                  </a:cubicBezTo>
                  <a:cubicBezTo>
                    <a:pt x="23" y="114"/>
                    <a:pt x="24" y="114"/>
                    <a:pt x="25" y="115"/>
                  </a:cubicBezTo>
                  <a:cubicBezTo>
                    <a:pt x="25" y="116"/>
                    <a:pt x="26" y="116"/>
                    <a:pt x="27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29" y="116"/>
                    <a:pt x="29" y="115"/>
                  </a:cubicBezTo>
                  <a:cubicBezTo>
                    <a:pt x="28" y="115"/>
                    <a:pt x="26" y="114"/>
                    <a:pt x="26" y="113"/>
                  </a:cubicBezTo>
                  <a:cubicBezTo>
                    <a:pt x="25" y="112"/>
                    <a:pt x="25" y="111"/>
                    <a:pt x="26" y="110"/>
                  </a:cubicBezTo>
                  <a:cubicBezTo>
                    <a:pt x="26" y="109"/>
                    <a:pt x="27" y="109"/>
                    <a:pt x="28" y="109"/>
                  </a:cubicBezTo>
                  <a:cubicBezTo>
                    <a:pt x="28" y="109"/>
                    <a:pt x="29" y="110"/>
                    <a:pt x="30" y="110"/>
                  </a:cubicBezTo>
                  <a:cubicBezTo>
                    <a:pt x="30" y="110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3" y="111"/>
                    <a:pt x="35" y="112"/>
                    <a:pt x="36" y="112"/>
                  </a:cubicBezTo>
                  <a:cubicBezTo>
                    <a:pt x="35" y="111"/>
                    <a:pt x="34" y="110"/>
                    <a:pt x="34" y="108"/>
                  </a:cubicBezTo>
                  <a:cubicBezTo>
                    <a:pt x="34" y="106"/>
                    <a:pt x="35" y="105"/>
                    <a:pt x="36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4"/>
                    <a:pt x="38" y="103"/>
                    <a:pt x="39" y="102"/>
                  </a:cubicBezTo>
                  <a:cubicBezTo>
                    <a:pt x="40" y="101"/>
                    <a:pt x="40" y="100"/>
                    <a:pt x="41" y="100"/>
                  </a:cubicBezTo>
                  <a:cubicBezTo>
                    <a:pt x="42" y="100"/>
                    <a:pt x="44" y="100"/>
                    <a:pt x="45" y="102"/>
                  </a:cubicBezTo>
                  <a:cubicBezTo>
                    <a:pt x="45" y="102"/>
                    <a:pt x="45" y="102"/>
                    <a:pt x="45" y="103"/>
                  </a:cubicBezTo>
                  <a:cubicBezTo>
                    <a:pt x="45" y="103"/>
                    <a:pt x="45" y="103"/>
                    <a:pt x="45" y="103"/>
                  </a:cubicBezTo>
                  <a:cubicBezTo>
                    <a:pt x="45" y="102"/>
                    <a:pt x="46" y="101"/>
                    <a:pt x="46" y="99"/>
                  </a:cubicBezTo>
                  <a:cubicBezTo>
                    <a:pt x="46" y="98"/>
                    <a:pt x="46" y="98"/>
                    <a:pt x="46" y="97"/>
                  </a:cubicBezTo>
                  <a:cubicBezTo>
                    <a:pt x="45" y="97"/>
                    <a:pt x="45" y="96"/>
                    <a:pt x="45" y="95"/>
                  </a:cubicBezTo>
                  <a:cubicBezTo>
                    <a:pt x="44" y="95"/>
                    <a:pt x="45" y="93"/>
                    <a:pt x="45" y="92"/>
                  </a:cubicBezTo>
                  <a:cubicBezTo>
                    <a:pt x="45" y="91"/>
                    <a:pt x="45" y="91"/>
                    <a:pt x="45" y="90"/>
                  </a:cubicBezTo>
                  <a:cubicBezTo>
                    <a:pt x="45" y="88"/>
                    <a:pt x="45" y="88"/>
                    <a:pt x="44" y="87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5" y="85"/>
                    <a:pt x="45" y="85"/>
                    <a:pt x="46" y="85"/>
                  </a:cubicBezTo>
                  <a:cubicBezTo>
                    <a:pt x="50" y="86"/>
                    <a:pt x="52" y="87"/>
                    <a:pt x="53" y="91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93"/>
                    <a:pt x="50" y="93"/>
                    <a:pt x="49" y="94"/>
                  </a:cubicBezTo>
                  <a:cubicBezTo>
                    <a:pt x="49" y="94"/>
                    <a:pt x="50" y="95"/>
                    <a:pt x="50" y="96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1" y="97"/>
                    <a:pt x="51" y="98"/>
                    <a:pt x="51" y="98"/>
                  </a:cubicBezTo>
                  <a:cubicBezTo>
                    <a:pt x="52" y="98"/>
                    <a:pt x="53" y="98"/>
                    <a:pt x="53" y="98"/>
                  </a:cubicBezTo>
                  <a:cubicBezTo>
                    <a:pt x="53" y="98"/>
                    <a:pt x="53" y="98"/>
                    <a:pt x="53" y="98"/>
                  </a:cubicBezTo>
                  <a:cubicBezTo>
                    <a:pt x="54" y="98"/>
                    <a:pt x="54" y="97"/>
                    <a:pt x="55" y="96"/>
                  </a:cubicBezTo>
                  <a:cubicBezTo>
                    <a:pt x="56" y="93"/>
                    <a:pt x="56" y="93"/>
                    <a:pt x="58" y="92"/>
                  </a:cubicBezTo>
                  <a:cubicBezTo>
                    <a:pt x="58" y="91"/>
                    <a:pt x="59" y="91"/>
                    <a:pt x="59" y="91"/>
                  </a:cubicBezTo>
                  <a:cubicBezTo>
                    <a:pt x="62" y="88"/>
                    <a:pt x="66" y="86"/>
                    <a:pt x="67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1" y="83"/>
                    <a:pt x="72" y="83"/>
                    <a:pt x="73" y="83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3" y="84"/>
                    <a:pt x="73" y="85"/>
                  </a:cubicBezTo>
                  <a:cubicBezTo>
                    <a:pt x="73" y="85"/>
                    <a:pt x="73" y="86"/>
                    <a:pt x="73" y="86"/>
                  </a:cubicBezTo>
                  <a:cubicBezTo>
                    <a:pt x="72" y="87"/>
                    <a:pt x="73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5" y="87"/>
                  </a:cubicBezTo>
                  <a:cubicBezTo>
                    <a:pt x="75" y="87"/>
                    <a:pt x="75" y="87"/>
                    <a:pt x="75" y="86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8" y="86"/>
                    <a:pt x="78" y="86"/>
                    <a:pt x="79" y="86"/>
                  </a:cubicBezTo>
                  <a:cubicBezTo>
                    <a:pt x="80" y="86"/>
                    <a:pt x="81" y="86"/>
                    <a:pt x="81" y="86"/>
                  </a:cubicBezTo>
                  <a:cubicBezTo>
                    <a:pt x="82" y="86"/>
                    <a:pt x="83" y="85"/>
                    <a:pt x="84" y="84"/>
                  </a:cubicBezTo>
                  <a:cubicBezTo>
                    <a:pt x="84" y="83"/>
                    <a:pt x="84" y="83"/>
                    <a:pt x="85" y="83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8" y="85"/>
                    <a:pt x="87" y="86"/>
                  </a:cubicBezTo>
                  <a:cubicBezTo>
                    <a:pt x="87" y="86"/>
                    <a:pt x="87" y="86"/>
                    <a:pt x="87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7" y="86"/>
                    <a:pt x="87" y="86"/>
                  </a:cubicBezTo>
                  <a:cubicBezTo>
                    <a:pt x="88" y="85"/>
                    <a:pt x="88" y="85"/>
                    <a:pt x="88" y="84"/>
                  </a:cubicBezTo>
                  <a:cubicBezTo>
                    <a:pt x="90" y="83"/>
                    <a:pt x="90" y="82"/>
                    <a:pt x="89" y="81"/>
                  </a:cubicBezTo>
                  <a:cubicBezTo>
                    <a:pt x="89" y="80"/>
                    <a:pt x="89" y="78"/>
                    <a:pt x="89" y="77"/>
                  </a:cubicBezTo>
                  <a:cubicBezTo>
                    <a:pt x="89" y="77"/>
                    <a:pt x="90" y="76"/>
                    <a:pt x="91" y="76"/>
                  </a:cubicBezTo>
                  <a:cubicBezTo>
                    <a:pt x="94" y="76"/>
                    <a:pt x="99" y="78"/>
                    <a:pt x="102" y="80"/>
                  </a:cubicBezTo>
                  <a:cubicBezTo>
                    <a:pt x="105" y="83"/>
                    <a:pt x="108" y="84"/>
                    <a:pt x="110" y="88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0" y="84"/>
                    <a:pt x="110" y="83"/>
                  </a:cubicBezTo>
                  <a:cubicBezTo>
                    <a:pt x="110" y="83"/>
                    <a:pt x="109" y="82"/>
                    <a:pt x="109" y="81"/>
                  </a:cubicBezTo>
                  <a:cubicBezTo>
                    <a:pt x="109" y="80"/>
                    <a:pt x="109" y="80"/>
                    <a:pt x="107" y="80"/>
                  </a:cubicBezTo>
                  <a:cubicBezTo>
                    <a:pt x="107" y="79"/>
                    <a:pt x="106" y="79"/>
                    <a:pt x="106" y="78"/>
                  </a:cubicBezTo>
                  <a:cubicBezTo>
                    <a:pt x="105" y="77"/>
                    <a:pt x="106" y="76"/>
                    <a:pt x="106" y="75"/>
                  </a:cubicBezTo>
                  <a:cubicBezTo>
                    <a:pt x="106" y="75"/>
                    <a:pt x="107" y="74"/>
                    <a:pt x="107" y="74"/>
                  </a:cubicBezTo>
                  <a:cubicBezTo>
                    <a:pt x="106" y="73"/>
                    <a:pt x="107" y="72"/>
                    <a:pt x="107" y="71"/>
                  </a:cubicBezTo>
                  <a:cubicBezTo>
                    <a:pt x="107" y="71"/>
                    <a:pt x="107" y="71"/>
                    <a:pt x="107" y="70"/>
                  </a:cubicBezTo>
                  <a:cubicBezTo>
                    <a:pt x="107" y="70"/>
                    <a:pt x="107" y="70"/>
                    <a:pt x="105" y="70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5" y="69"/>
                    <a:pt x="106" y="68"/>
                    <a:pt x="106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5"/>
                    <a:pt x="107" y="64"/>
                    <a:pt x="108" y="63"/>
                  </a:cubicBezTo>
                  <a:cubicBezTo>
                    <a:pt x="109" y="62"/>
                    <a:pt x="110" y="61"/>
                    <a:pt x="110" y="60"/>
                  </a:cubicBezTo>
                  <a:cubicBezTo>
                    <a:pt x="110" y="60"/>
                    <a:pt x="110" y="59"/>
                    <a:pt x="110" y="59"/>
                  </a:cubicBezTo>
                  <a:cubicBezTo>
                    <a:pt x="111" y="54"/>
                    <a:pt x="112" y="51"/>
                    <a:pt x="113" y="51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6" y="51"/>
                    <a:pt x="118" y="52"/>
                    <a:pt x="120" y="52"/>
                  </a:cubicBezTo>
                  <a:cubicBezTo>
                    <a:pt x="122" y="53"/>
                    <a:pt x="122" y="54"/>
                    <a:pt x="122" y="55"/>
                  </a:cubicBezTo>
                  <a:cubicBezTo>
                    <a:pt x="122" y="55"/>
                    <a:pt x="122" y="55"/>
                    <a:pt x="122" y="56"/>
                  </a:cubicBezTo>
                  <a:cubicBezTo>
                    <a:pt x="122" y="57"/>
                    <a:pt x="122" y="58"/>
                    <a:pt x="121" y="60"/>
                  </a:cubicBezTo>
                  <a:cubicBezTo>
                    <a:pt x="121" y="61"/>
                    <a:pt x="120" y="63"/>
                    <a:pt x="120" y="63"/>
                  </a:cubicBezTo>
                  <a:cubicBezTo>
                    <a:pt x="122" y="65"/>
                    <a:pt x="124" y="70"/>
                    <a:pt x="122" y="73"/>
                  </a:cubicBezTo>
                  <a:cubicBezTo>
                    <a:pt x="122" y="74"/>
                    <a:pt x="122" y="74"/>
                    <a:pt x="122" y="75"/>
                  </a:cubicBezTo>
                  <a:cubicBezTo>
                    <a:pt x="122" y="76"/>
                    <a:pt x="122" y="76"/>
                    <a:pt x="122" y="77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22" y="83"/>
                    <a:pt x="122" y="84"/>
                    <a:pt x="123" y="84"/>
                  </a:cubicBezTo>
                  <a:cubicBezTo>
                    <a:pt x="124" y="85"/>
                    <a:pt x="124" y="86"/>
                    <a:pt x="124" y="87"/>
                  </a:cubicBezTo>
                  <a:cubicBezTo>
                    <a:pt x="124" y="88"/>
                    <a:pt x="124" y="88"/>
                    <a:pt x="124" y="89"/>
                  </a:cubicBezTo>
                  <a:cubicBezTo>
                    <a:pt x="124" y="89"/>
                    <a:pt x="123" y="90"/>
                    <a:pt x="123" y="91"/>
                  </a:cubicBezTo>
                  <a:cubicBezTo>
                    <a:pt x="123" y="92"/>
                    <a:pt x="122" y="96"/>
                    <a:pt x="120" y="97"/>
                  </a:cubicBezTo>
                  <a:cubicBezTo>
                    <a:pt x="120" y="97"/>
                    <a:pt x="120" y="97"/>
                    <a:pt x="120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0" y="98"/>
                    <a:pt x="120" y="98"/>
                    <a:pt x="120" y="98"/>
                  </a:cubicBezTo>
                  <a:cubicBezTo>
                    <a:pt x="120" y="98"/>
                    <a:pt x="119" y="99"/>
                    <a:pt x="119" y="99"/>
                  </a:cubicBezTo>
                  <a:cubicBezTo>
                    <a:pt x="118" y="99"/>
                    <a:pt x="117" y="100"/>
                    <a:pt x="115" y="100"/>
                  </a:cubicBezTo>
                  <a:cubicBezTo>
                    <a:pt x="115" y="100"/>
                    <a:pt x="115" y="100"/>
                    <a:pt x="115" y="100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16" y="101"/>
                    <a:pt x="116" y="101"/>
                    <a:pt x="117" y="101"/>
                  </a:cubicBezTo>
                  <a:cubicBezTo>
                    <a:pt x="118" y="102"/>
                    <a:pt x="119" y="102"/>
                    <a:pt x="120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102"/>
                    <a:pt x="120" y="102"/>
                    <a:pt x="120" y="101"/>
                  </a:cubicBezTo>
                  <a:cubicBezTo>
                    <a:pt x="120" y="101"/>
                    <a:pt x="120" y="100"/>
                    <a:pt x="121" y="99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3" y="98"/>
                    <a:pt x="123" y="98"/>
                    <a:pt x="124" y="96"/>
                  </a:cubicBezTo>
                  <a:cubicBezTo>
                    <a:pt x="124" y="95"/>
                    <a:pt x="125" y="94"/>
                    <a:pt x="125" y="93"/>
                  </a:cubicBezTo>
                  <a:cubicBezTo>
                    <a:pt x="126" y="92"/>
                    <a:pt x="127" y="91"/>
                    <a:pt x="126" y="89"/>
                  </a:cubicBezTo>
                  <a:cubicBezTo>
                    <a:pt x="125" y="88"/>
                    <a:pt x="125" y="87"/>
                    <a:pt x="126" y="86"/>
                  </a:cubicBezTo>
                  <a:cubicBezTo>
                    <a:pt x="127" y="84"/>
                    <a:pt x="129" y="84"/>
                    <a:pt x="131" y="83"/>
                  </a:cubicBezTo>
                  <a:cubicBezTo>
                    <a:pt x="131" y="83"/>
                    <a:pt x="132" y="83"/>
                    <a:pt x="132" y="83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82"/>
                    <a:pt x="131" y="82"/>
                    <a:pt x="131" y="82"/>
                  </a:cubicBezTo>
                  <a:cubicBezTo>
                    <a:pt x="128" y="83"/>
                    <a:pt x="128" y="83"/>
                    <a:pt x="125" y="83"/>
                  </a:cubicBezTo>
                  <a:cubicBezTo>
                    <a:pt x="124" y="82"/>
                    <a:pt x="124" y="81"/>
                    <a:pt x="124" y="80"/>
                  </a:cubicBezTo>
                  <a:cubicBezTo>
                    <a:pt x="124" y="80"/>
                    <a:pt x="124" y="79"/>
                    <a:pt x="124" y="79"/>
                  </a:cubicBezTo>
                  <a:cubicBezTo>
                    <a:pt x="124" y="77"/>
                    <a:pt x="124" y="75"/>
                    <a:pt x="125" y="74"/>
                  </a:cubicBezTo>
                  <a:cubicBezTo>
                    <a:pt x="125" y="72"/>
                    <a:pt x="126" y="71"/>
                    <a:pt x="125" y="70"/>
                  </a:cubicBezTo>
                  <a:cubicBezTo>
                    <a:pt x="125" y="70"/>
                    <a:pt x="125" y="69"/>
                    <a:pt x="124" y="69"/>
                  </a:cubicBezTo>
                  <a:cubicBezTo>
                    <a:pt x="123" y="66"/>
                    <a:pt x="121" y="63"/>
                    <a:pt x="123" y="60"/>
                  </a:cubicBezTo>
                  <a:cubicBezTo>
                    <a:pt x="124" y="59"/>
                    <a:pt x="125" y="59"/>
                    <a:pt x="126" y="58"/>
                  </a:cubicBezTo>
                  <a:cubicBezTo>
                    <a:pt x="126" y="57"/>
                    <a:pt x="127" y="57"/>
                    <a:pt x="127" y="57"/>
                  </a:cubicBezTo>
                  <a:cubicBezTo>
                    <a:pt x="127" y="56"/>
                    <a:pt x="127" y="55"/>
                    <a:pt x="127" y="54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9" y="51"/>
                    <a:pt x="130" y="53"/>
                    <a:pt x="130" y="53"/>
                  </a:cubicBezTo>
                  <a:cubicBezTo>
                    <a:pt x="130" y="54"/>
                    <a:pt x="130" y="55"/>
                    <a:pt x="130" y="55"/>
                  </a:cubicBezTo>
                  <a:cubicBezTo>
                    <a:pt x="130" y="56"/>
                    <a:pt x="130" y="56"/>
                    <a:pt x="130" y="57"/>
                  </a:cubicBezTo>
                  <a:cubicBezTo>
                    <a:pt x="130" y="57"/>
                    <a:pt x="130" y="58"/>
                    <a:pt x="130" y="59"/>
                  </a:cubicBezTo>
                  <a:cubicBezTo>
                    <a:pt x="129" y="59"/>
                    <a:pt x="129" y="60"/>
                    <a:pt x="129" y="60"/>
                  </a:cubicBezTo>
                  <a:cubicBezTo>
                    <a:pt x="129" y="61"/>
                    <a:pt x="130" y="61"/>
                    <a:pt x="130" y="61"/>
                  </a:cubicBezTo>
                  <a:cubicBezTo>
                    <a:pt x="130" y="62"/>
                    <a:pt x="130" y="63"/>
                    <a:pt x="130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31" y="65"/>
                    <a:pt x="133" y="66"/>
                    <a:pt x="135" y="67"/>
                  </a:cubicBezTo>
                  <a:cubicBezTo>
                    <a:pt x="135" y="67"/>
                    <a:pt x="136" y="67"/>
                    <a:pt x="136" y="67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3" y="66"/>
                    <a:pt x="131" y="63"/>
                    <a:pt x="130" y="61"/>
                  </a:cubicBezTo>
                  <a:cubicBezTo>
                    <a:pt x="130" y="60"/>
                    <a:pt x="131" y="60"/>
                    <a:pt x="131" y="59"/>
                  </a:cubicBezTo>
                  <a:cubicBezTo>
                    <a:pt x="131" y="59"/>
                    <a:pt x="131" y="59"/>
                    <a:pt x="132" y="59"/>
                  </a:cubicBezTo>
                  <a:cubicBezTo>
                    <a:pt x="132" y="59"/>
                    <a:pt x="133" y="60"/>
                    <a:pt x="133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4" y="61"/>
                    <a:pt x="134" y="60"/>
                    <a:pt x="135" y="60"/>
                  </a:cubicBezTo>
                  <a:cubicBezTo>
                    <a:pt x="134" y="60"/>
                    <a:pt x="134" y="59"/>
                    <a:pt x="134" y="59"/>
                  </a:cubicBezTo>
                  <a:cubicBezTo>
                    <a:pt x="134" y="58"/>
                    <a:pt x="135" y="57"/>
                    <a:pt x="136" y="57"/>
                  </a:cubicBezTo>
                  <a:cubicBezTo>
                    <a:pt x="136" y="57"/>
                    <a:pt x="137" y="56"/>
                    <a:pt x="137" y="56"/>
                  </a:cubicBezTo>
                  <a:cubicBezTo>
                    <a:pt x="139" y="56"/>
                    <a:pt x="140" y="56"/>
                    <a:pt x="141" y="57"/>
                  </a:cubicBezTo>
                  <a:cubicBezTo>
                    <a:pt x="143" y="58"/>
                    <a:pt x="144" y="59"/>
                    <a:pt x="146" y="61"/>
                  </a:cubicBezTo>
                  <a:cubicBezTo>
                    <a:pt x="146" y="61"/>
                    <a:pt x="148" y="61"/>
                    <a:pt x="149" y="61"/>
                  </a:cubicBezTo>
                  <a:cubicBezTo>
                    <a:pt x="149" y="61"/>
                    <a:pt x="150" y="61"/>
                    <a:pt x="150" y="62"/>
                  </a:cubicBezTo>
                  <a:cubicBezTo>
                    <a:pt x="150" y="61"/>
                    <a:pt x="150" y="61"/>
                    <a:pt x="149" y="61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0"/>
                    <a:pt x="147" y="59"/>
                    <a:pt x="147" y="58"/>
                  </a:cubicBezTo>
                  <a:cubicBezTo>
                    <a:pt x="147" y="57"/>
                    <a:pt x="146" y="57"/>
                    <a:pt x="145" y="57"/>
                  </a:cubicBezTo>
                  <a:cubicBezTo>
                    <a:pt x="145" y="57"/>
                    <a:pt x="144" y="56"/>
                    <a:pt x="143" y="56"/>
                  </a:cubicBezTo>
                  <a:cubicBezTo>
                    <a:pt x="143" y="55"/>
                    <a:pt x="143" y="54"/>
                    <a:pt x="143" y="53"/>
                  </a:cubicBezTo>
                  <a:cubicBezTo>
                    <a:pt x="143" y="52"/>
                    <a:pt x="143" y="52"/>
                    <a:pt x="143" y="52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42" y="50"/>
                    <a:pt x="141" y="49"/>
                    <a:pt x="142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3" y="46"/>
                    <a:pt x="143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5" y="44"/>
                    <a:pt x="147" y="43"/>
                    <a:pt x="150" y="43"/>
                  </a:cubicBezTo>
                  <a:cubicBezTo>
                    <a:pt x="151" y="43"/>
                    <a:pt x="152" y="43"/>
                    <a:pt x="152" y="43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2"/>
                    <a:pt x="157" y="42"/>
                    <a:pt x="158" y="42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58" y="42"/>
                    <a:pt x="158" y="42"/>
                    <a:pt x="158" y="41"/>
                  </a:cubicBezTo>
                  <a:cubicBezTo>
                    <a:pt x="158" y="41"/>
                    <a:pt x="158" y="41"/>
                    <a:pt x="159" y="40"/>
                  </a:cubicBezTo>
                  <a:cubicBezTo>
                    <a:pt x="159" y="39"/>
                    <a:pt x="158" y="39"/>
                    <a:pt x="157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57" y="37"/>
                    <a:pt x="157" y="36"/>
                    <a:pt x="158" y="36"/>
                  </a:cubicBezTo>
                  <a:cubicBezTo>
                    <a:pt x="157" y="36"/>
                    <a:pt x="156" y="35"/>
                    <a:pt x="156" y="35"/>
                  </a:cubicBezTo>
                  <a:cubicBezTo>
                    <a:pt x="156" y="34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9" y="33"/>
                    <a:pt x="159" y="32"/>
                    <a:pt x="160" y="31"/>
                  </a:cubicBezTo>
                  <a:cubicBezTo>
                    <a:pt x="160" y="31"/>
                    <a:pt x="160" y="31"/>
                    <a:pt x="159" y="31"/>
                  </a:cubicBezTo>
                  <a:cubicBezTo>
                    <a:pt x="155" y="29"/>
                    <a:pt x="155" y="29"/>
                    <a:pt x="155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2" y="29"/>
                    <a:pt x="162" y="29"/>
                    <a:pt x="163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27"/>
                    <a:pt x="165" y="26"/>
                    <a:pt x="166" y="25"/>
                  </a:cubicBezTo>
                  <a:cubicBezTo>
                    <a:pt x="167" y="25"/>
                    <a:pt x="168" y="25"/>
                    <a:pt x="169" y="25"/>
                  </a:cubicBezTo>
                  <a:cubicBezTo>
                    <a:pt x="170" y="24"/>
                    <a:pt x="175" y="23"/>
                    <a:pt x="176" y="22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6" y="19"/>
                    <a:pt x="178" y="19"/>
                    <a:pt x="180" y="19"/>
                  </a:cubicBezTo>
                  <a:cubicBezTo>
                    <a:pt x="181" y="19"/>
                    <a:pt x="181" y="19"/>
                    <a:pt x="182" y="19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4" y="19"/>
                    <a:pt x="184" y="19"/>
                  </a:cubicBezTo>
                  <a:cubicBezTo>
                    <a:pt x="184" y="19"/>
                    <a:pt x="184" y="20"/>
                    <a:pt x="184" y="20"/>
                  </a:cubicBezTo>
                  <a:cubicBezTo>
                    <a:pt x="185" y="20"/>
                    <a:pt x="185" y="20"/>
                    <a:pt x="186" y="21"/>
                  </a:cubicBezTo>
                  <a:cubicBezTo>
                    <a:pt x="186" y="21"/>
                    <a:pt x="186" y="21"/>
                    <a:pt x="186" y="21"/>
                  </a:cubicBezTo>
                  <a:cubicBezTo>
                    <a:pt x="186" y="21"/>
                    <a:pt x="187" y="21"/>
                    <a:pt x="187" y="21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8" y="20"/>
                    <a:pt x="188" y="19"/>
                    <a:pt x="189" y="19"/>
                  </a:cubicBezTo>
                  <a:cubicBezTo>
                    <a:pt x="191" y="17"/>
                    <a:pt x="192" y="18"/>
                    <a:pt x="193" y="1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8"/>
                    <a:pt x="192" y="18"/>
                    <a:pt x="191" y="17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91" y="15"/>
                    <a:pt x="192" y="15"/>
                    <a:pt x="193" y="15"/>
                  </a:cubicBezTo>
                  <a:cubicBezTo>
                    <a:pt x="194" y="15"/>
                    <a:pt x="196" y="14"/>
                    <a:pt x="197" y="14"/>
                  </a:cubicBezTo>
                  <a:cubicBezTo>
                    <a:pt x="197" y="14"/>
                    <a:pt x="197" y="14"/>
                    <a:pt x="197" y="13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11"/>
                    <a:pt x="196" y="11"/>
                    <a:pt x="197" y="10"/>
                  </a:cubicBezTo>
                  <a:cubicBezTo>
                    <a:pt x="197" y="6"/>
                    <a:pt x="201" y="1"/>
                    <a:pt x="204" y="1"/>
                  </a:cubicBezTo>
                  <a:cubicBezTo>
                    <a:pt x="204" y="0"/>
                    <a:pt x="205" y="0"/>
                    <a:pt x="205" y="0"/>
                  </a:cubicBezTo>
                  <a:cubicBezTo>
                    <a:pt x="208" y="0"/>
                    <a:pt x="210" y="3"/>
                    <a:pt x="211" y="5"/>
                  </a:cubicBezTo>
                  <a:cubicBezTo>
                    <a:pt x="211" y="5"/>
                    <a:pt x="211" y="6"/>
                    <a:pt x="210" y="6"/>
                  </a:cubicBezTo>
                  <a:cubicBezTo>
                    <a:pt x="211" y="6"/>
                    <a:pt x="211" y="6"/>
                    <a:pt x="211" y="6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10" y="9"/>
                    <a:pt x="211" y="9"/>
                    <a:pt x="211" y="9"/>
                  </a:cubicBezTo>
                  <a:cubicBezTo>
                    <a:pt x="212" y="9"/>
                    <a:pt x="214" y="9"/>
                    <a:pt x="214" y="10"/>
                  </a:cubicBezTo>
                  <a:cubicBezTo>
                    <a:pt x="215" y="12"/>
                    <a:pt x="213" y="14"/>
                    <a:pt x="212" y="15"/>
                  </a:cubicBezTo>
                  <a:cubicBezTo>
                    <a:pt x="214" y="15"/>
                    <a:pt x="214" y="14"/>
                    <a:pt x="215" y="13"/>
                  </a:cubicBezTo>
                  <a:cubicBezTo>
                    <a:pt x="215" y="12"/>
                    <a:pt x="215" y="12"/>
                    <a:pt x="215" y="12"/>
                  </a:cubicBezTo>
                  <a:cubicBezTo>
                    <a:pt x="216" y="12"/>
                    <a:pt x="216" y="11"/>
                    <a:pt x="217" y="11"/>
                  </a:cubicBezTo>
                  <a:cubicBezTo>
                    <a:pt x="219" y="11"/>
                    <a:pt x="220" y="12"/>
                    <a:pt x="221" y="1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24" y="12"/>
                    <a:pt x="225" y="13"/>
                    <a:pt x="226" y="14"/>
                  </a:cubicBezTo>
                  <a:cubicBezTo>
                    <a:pt x="226" y="15"/>
                    <a:pt x="227" y="15"/>
                    <a:pt x="227" y="15"/>
                  </a:cubicBezTo>
                  <a:cubicBezTo>
                    <a:pt x="228" y="16"/>
                    <a:pt x="228" y="17"/>
                    <a:pt x="228" y="18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28" y="18"/>
                    <a:pt x="228" y="18"/>
                    <a:pt x="229" y="18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19"/>
                    <a:pt x="230" y="19"/>
                    <a:pt x="231" y="20"/>
                  </a:cubicBezTo>
                  <a:cubicBezTo>
                    <a:pt x="231" y="22"/>
                    <a:pt x="232" y="23"/>
                    <a:pt x="231" y="25"/>
                  </a:cubicBezTo>
                  <a:cubicBezTo>
                    <a:pt x="231" y="25"/>
                    <a:pt x="231" y="25"/>
                    <a:pt x="231" y="25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31" y="27"/>
                    <a:pt x="231" y="27"/>
                    <a:pt x="231" y="28"/>
                  </a:cubicBezTo>
                  <a:cubicBezTo>
                    <a:pt x="231" y="29"/>
                    <a:pt x="231" y="29"/>
                    <a:pt x="230" y="30"/>
                  </a:cubicBezTo>
                  <a:cubicBezTo>
                    <a:pt x="230" y="31"/>
                    <a:pt x="229" y="32"/>
                    <a:pt x="228" y="33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26" y="34"/>
                    <a:pt x="226" y="35"/>
                    <a:pt x="226" y="35"/>
                  </a:cubicBezTo>
                  <a:cubicBezTo>
                    <a:pt x="225" y="36"/>
                    <a:pt x="225" y="36"/>
                    <a:pt x="225" y="36"/>
                  </a:cubicBezTo>
                  <a:cubicBezTo>
                    <a:pt x="224" y="36"/>
                    <a:pt x="223" y="36"/>
                    <a:pt x="222" y="37"/>
                  </a:cubicBezTo>
                  <a:cubicBezTo>
                    <a:pt x="221" y="38"/>
                    <a:pt x="220" y="40"/>
                    <a:pt x="219" y="41"/>
                  </a:cubicBezTo>
                  <a:cubicBezTo>
                    <a:pt x="219" y="42"/>
                    <a:pt x="218" y="43"/>
                    <a:pt x="218" y="43"/>
                  </a:cubicBezTo>
                  <a:cubicBezTo>
                    <a:pt x="218" y="44"/>
                    <a:pt x="218" y="44"/>
                    <a:pt x="218" y="44"/>
                  </a:cubicBezTo>
                  <a:cubicBezTo>
                    <a:pt x="217" y="45"/>
                    <a:pt x="217" y="46"/>
                    <a:pt x="216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15" y="46"/>
                    <a:pt x="214" y="46"/>
                    <a:pt x="214" y="46"/>
                  </a:cubicBezTo>
                  <a:cubicBezTo>
                    <a:pt x="214" y="46"/>
                    <a:pt x="214" y="46"/>
                    <a:pt x="213" y="46"/>
                  </a:cubicBezTo>
                  <a:cubicBezTo>
                    <a:pt x="213" y="47"/>
                    <a:pt x="212" y="47"/>
                    <a:pt x="212" y="48"/>
                  </a:cubicBezTo>
                  <a:cubicBezTo>
                    <a:pt x="212" y="48"/>
                    <a:pt x="213" y="48"/>
                    <a:pt x="213" y="48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6" y="48"/>
                    <a:pt x="218" y="47"/>
                    <a:pt x="218" y="47"/>
                  </a:cubicBezTo>
                  <a:cubicBezTo>
                    <a:pt x="218" y="47"/>
                    <a:pt x="218" y="46"/>
                    <a:pt x="218" y="46"/>
                  </a:cubicBezTo>
                  <a:cubicBezTo>
                    <a:pt x="218" y="46"/>
                    <a:pt x="218" y="46"/>
                    <a:pt x="218" y="46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6"/>
                    <a:pt x="220" y="46"/>
                    <a:pt x="220" y="46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19" y="44"/>
                    <a:pt x="219" y="43"/>
                    <a:pt x="219" y="42"/>
                  </a:cubicBezTo>
                  <a:cubicBezTo>
                    <a:pt x="219" y="41"/>
                    <a:pt x="220" y="41"/>
                    <a:pt x="221" y="40"/>
                  </a:cubicBezTo>
                  <a:cubicBezTo>
                    <a:pt x="222" y="40"/>
                    <a:pt x="222" y="41"/>
                    <a:pt x="223" y="41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1"/>
                    <a:pt x="223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3"/>
                    <a:pt x="226" y="43"/>
                    <a:pt x="227" y="43"/>
                  </a:cubicBezTo>
                  <a:cubicBezTo>
                    <a:pt x="227" y="43"/>
                    <a:pt x="227" y="43"/>
                    <a:pt x="228" y="43"/>
                  </a:cubicBezTo>
                  <a:cubicBezTo>
                    <a:pt x="228" y="43"/>
                    <a:pt x="228" y="42"/>
                    <a:pt x="228" y="41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29" y="41"/>
                    <a:pt x="229" y="42"/>
                    <a:pt x="230" y="44"/>
                  </a:cubicBezTo>
                  <a:cubicBezTo>
                    <a:pt x="230" y="44"/>
                    <a:pt x="230" y="45"/>
                    <a:pt x="230" y="45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30" y="45"/>
                    <a:pt x="231" y="45"/>
                    <a:pt x="232" y="45"/>
                  </a:cubicBezTo>
                  <a:cubicBezTo>
                    <a:pt x="233" y="44"/>
                    <a:pt x="235" y="43"/>
                    <a:pt x="237" y="43"/>
                  </a:cubicBezTo>
                  <a:cubicBezTo>
                    <a:pt x="239" y="44"/>
                    <a:pt x="242" y="45"/>
                    <a:pt x="245" y="45"/>
                  </a:cubicBezTo>
                  <a:cubicBezTo>
                    <a:pt x="248" y="46"/>
                    <a:pt x="248" y="46"/>
                    <a:pt x="248" y="46"/>
                  </a:cubicBezTo>
                  <a:cubicBezTo>
                    <a:pt x="245" y="47"/>
                    <a:pt x="245" y="47"/>
                    <a:pt x="245" y="47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5" y="49"/>
                    <a:pt x="246" y="49"/>
                  </a:cubicBezTo>
                  <a:cubicBezTo>
                    <a:pt x="246" y="49"/>
                    <a:pt x="247" y="49"/>
                    <a:pt x="247" y="50"/>
                  </a:cubicBezTo>
                  <a:cubicBezTo>
                    <a:pt x="248" y="50"/>
                    <a:pt x="250" y="51"/>
                    <a:pt x="251" y="50"/>
                  </a:cubicBezTo>
                  <a:cubicBezTo>
                    <a:pt x="251" y="50"/>
                    <a:pt x="251" y="50"/>
                    <a:pt x="252" y="50"/>
                  </a:cubicBezTo>
                  <a:cubicBezTo>
                    <a:pt x="255" y="50"/>
                    <a:pt x="256" y="49"/>
                    <a:pt x="256" y="49"/>
                  </a:cubicBezTo>
                  <a:cubicBezTo>
                    <a:pt x="255" y="47"/>
                    <a:pt x="255" y="46"/>
                    <a:pt x="256" y="43"/>
                  </a:cubicBezTo>
                  <a:cubicBezTo>
                    <a:pt x="256" y="43"/>
                    <a:pt x="256" y="43"/>
                    <a:pt x="256" y="43"/>
                  </a:cubicBezTo>
                  <a:cubicBezTo>
                    <a:pt x="257" y="43"/>
                    <a:pt x="257" y="43"/>
                    <a:pt x="257" y="43"/>
                  </a:cubicBezTo>
                  <a:cubicBezTo>
                    <a:pt x="257" y="43"/>
                    <a:pt x="257" y="43"/>
                    <a:pt x="257" y="43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2"/>
                    <a:pt x="258" y="42"/>
                    <a:pt x="258" y="42"/>
                  </a:cubicBezTo>
                  <a:cubicBezTo>
                    <a:pt x="258" y="42"/>
                    <a:pt x="259" y="42"/>
                    <a:pt x="259" y="43"/>
                  </a:cubicBezTo>
                  <a:cubicBezTo>
                    <a:pt x="261" y="44"/>
                    <a:pt x="264" y="46"/>
                    <a:pt x="265" y="46"/>
                  </a:cubicBezTo>
                  <a:cubicBezTo>
                    <a:pt x="266" y="45"/>
                    <a:pt x="266" y="45"/>
                    <a:pt x="267" y="45"/>
                  </a:cubicBezTo>
                  <a:cubicBezTo>
                    <a:pt x="269" y="45"/>
                    <a:pt x="271" y="47"/>
                    <a:pt x="272" y="49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4" y="51"/>
                    <a:pt x="273" y="52"/>
                    <a:pt x="273" y="53"/>
                  </a:cubicBezTo>
                  <a:cubicBezTo>
                    <a:pt x="273" y="53"/>
                    <a:pt x="273" y="54"/>
                    <a:pt x="273" y="54"/>
                  </a:cubicBezTo>
                  <a:cubicBezTo>
                    <a:pt x="273" y="54"/>
                    <a:pt x="273" y="55"/>
                    <a:pt x="273" y="55"/>
                  </a:cubicBezTo>
                  <a:cubicBezTo>
                    <a:pt x="273" y="56"/>
                    <a:pt x="273" y="56"/>
                    <a:pt x="273" y="57"/>
                  </a:cubicBezTo>
                  <a:cubicBezTo>
                    <a:pt x="273" y="58"/>
                    <a:pt x="273" y="59"/>
                    <a:pt x="272" y="59"/>
                  </a:cubicBezTo>
                  <a:cubicBezTo>
                    <a:pt x="272" y="60"/>
                    <a:pt x="271" y="61"/>
                    <a:pt x="271" y="62"/>
                  </a:cubicBezTo>
                  <a:cubicBezTo>
                    <a:pt x="273" y="62"/>
                    <a:pt x="273" y="64"/>
                    <a:pt x="274" y="66"/>
                  </a:cubicBezTo>
                  <a:cubicBezTo>
                    <a:pt x="274" y="66"/>
                    <a:pt x="274" y="66"/>
                    <a:pt x="274" y="67"/>
                  </a:cubicBezTo>
                  <a:cubicBezTo>
                    <a:pt x="275" y="67"/>
                    <a:pt x="275" y="67"/>
                    <a:pt x="276" y="67"/>
                  </a:cubicBezTo>
                  <a:cubicBezTo>
                    <a:pt x="276" y="68"/>
                    <a:pt x="277" y="68"/>
                    <a:pt x="277" y="69"/>
                  </a:cubicBezTo>
                  <a:cubicBezTo>
                    <a:pt x="278" y="67"/>
                    <a:pt x="278" y="66"/>
                    <a:pt x="279" y="64"/>
                  </a:cubicBezTo>
                  <a:cubicBezTo>
                    <a:pt x="279" y="63"/>
                    <a:pt x="280" y="61"/>
                    <a:pt x="281" y="59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82" y="59"/>
                    <a:pt x="282" y="59"/>
                    <a:pt x="282" y="59"/>
                  </a:cubicBezTo>
                  <a:cubicBezTo>
                    <a:pt x="282" y="60"/>
                    <a:pt x="282" y="60"/>
                    <a:pt x="283" y="61"/>
                  </a:cubicBezTo>
                  <a:cubicBezTo>
                    <a:pt x="283" y="62"/>
                    <a:pt x="284" y="64"/>
                    <a:pt x="286" y="64"/>
                  </a:cubicBezTo>
                  <a:cubicBezTo>
                    <a:pt x="286" y="64"/>
                    <a:pt x="286" y="64"/>
                    <a:pt x="287" y="63"/>
                  </a:cubicBezTo>
                  <a:cubicBezTo>
                    <a:pt x="287" y="63"/>
                    <a:pt x="287" y="62"/>
                    <a:pt x="288" y="62"/>
                  </a:cubicBezTo>
                  <a:cubicBezTo>
                    <a:pt x="288" y="62"/>
                    <a:pt x="289" y="62"/>
                    <a:pt x="289" y="62"/>
                  </a:cubicBezTo>
                  <a:cubicBezTo>
                    <a:pt x="289" y="62"/>
                    <a:pt x="290" y="62"/>
                    <a:pt x="290" y="63"/>
                  </a:cubicBezTo>
                  <a:cubicBezTo>
                    <a:pt x="291" y="64"/>
                    <a:pt x="294" y="65"/>
                    <a:pt x="295" y="66"/>
                  </a:cubicBezTo>
                  <a:cubicBezTo>
                    <a:pt x="295" y="65"/>
                    <a:pt x="296" y="65"/>
                    <a:pt x="296" y="65"/>
                  </a:cubicBezTo>
                  <a:cubicBezTo>
                    <a:pt x="297" y="64"/>
                    <a:pt x="298" y="63"/>
                    <a:pt x="300" y="63"/>
                  </a:cubicBezTo>
                  <a:cubicBezTo>
                    <a:pt x="299" y="59"/>
                    <a:pt x="300" y="58"/>
                    <a:pt x="303" y="55"/>
                  </a:cubicBezTo>
                  <a:cubicBezTo>
                    <a:pt x="303" y="54"/>
                    <a:pt x="303" y="54"/>
                    <a:pt x="302" y="54"/>
                  </a:cubicBezTo>
                  <a:cubicBezTo>
                    <a:pt x="302" y="53"/>
                    <a:pt x="302" y="52"/>
                    <a:pt x="303" y="52"/>
                  </a:cubicBezTo>
                  <a:cubicBezTo>
                    <a:pt x="303" y="51"/>
                    <a:pt x="303" y="51"/>
                    <a:pt x="303" y="51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12" y="53"/>
                    <a:pt x="316" y="54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3" y="56"/>
                    <a:pt x="323" y="56"/>
                  </a:cubicBezTo>
                  <a:cubicBezTo>
                    <a:pt x="326" y="57"/>
                    <a:pt x="327" y="57"/>
                    <a:pt x="328" y="60"/>
                  </a:cubicBezTo>
                  <a:cubicBezTo>
                    <a:pt x="328" y="62"/>
                    <a:pt x="328" y="62"/>
                    <a:pt x="328" y="62"/>
                  </a:cubicBezTo>
                  <a:cubicBezTo>
                    <a:pt x="327" y="61"/>
                    <a:pt x="327" y="61"/>
                    <a:pt x="327" y="61"/>
                  </a:cubicBezTo>
                  <a:cubicBezTo>
                    <a:pt x="326" y="61"/>
                    <a:pt x="326" y="61"/>
                    <a:pt x="325" y="61"/>
                  </a:cubicBezTo>
                  <a:cubicBezTo>
                    <a:pt x="327" y="62"/>
                    <a:pt x="328" y="62"/>
                    <a:pt x="328" y="62"/>
                  </a:cubicBezTo>
                  <a:cubicBezTo>
                    <a:pt x="329" y="63"/>
                    <a:pt x="329" y="63"/>
                    <a:pt x="329" y="63"/>
                  </a:cubicBezTo>
                  <a:cubicBezTo>
                    <a:pt x="329" y="64"/>
                    <a:pt x="329" y="64"/>
                    <a:pt x="330" y="64"/>
                  </a:cubicBezTo>
                  <a:cubicBezTo>
                    <a:pt x="330" y="64"/>
                    <a:pt x="330" y="64"/>
                    <a:pt x="330" y="64"/>
                  </a:cubicBezTo>
                  <a:cubicBezTo>
                    <a:pt x="332" y="63"/>
                    <a:pt x="333" y="64"/>
                    <a:pt x="333" y="65"/>
                  </a:cubicBezTo>
                  <a:cubicBezTo>
                    <a:pt x="334" y="66"/>
                    <a:pt x="334" y="67"/>
                    <a:pt x="333" y="68"/>
                  </a:cubicBezTo>
                  <a:cubicBezTo>
                    <a:pt x="334" y="68"/>
                    <a:pt x="334" y="68"/>
                    <a:pt x="334" y="68"/>
                  </a:cubicBezTo>
                  <a:cubicBezTo>
                    <a:pt x="335" y="68"/>
                    <a:pt x="336" y="68"/>
                    <a:pt x="336" y="68"/>
                  </a:cubicBezTo>
                  <a:cubicBezTo>
                    <a:pt x="337" y="68"/>
                    <a:pt x="338" y="67"/>
                    <a:pt x="340" y="67"/>
                  </a:cubicBezTo>
                  <a:cubicBezTo>
                    <a:pt x="350" y="67"/>
                    <a:pt x="350" y="67"/>
                    <a:pt x="350" y="67"/>
                  </a:cubicBezTo>
                  <a:cubicBezTo>
                    <a:pt x="351" y="67"/>
                    <a:pt x="352" y="68"/>
                    <a:pt x="353" y="69"/>
                  </a:cubicBezTo>
                  <a:cubicBezTo>
                    <a:pt x="354" y="71"/>
                    <a:pt x="355" y="73"/>
                    <a:pt x="354" y="74"/>
                  </a:cubicBezTo>
                  <a:cubicBezTo>
                    <a:pt x="354" y="75"/>
                    <a:pt x="354" y="75"/>
                    <a:pt x="354" y="75"/>
                  </a:cubicBezTo>
                  <a:cubicBezTo>
                    <a:pt x="353" y="77"/>
                    <a:pt x="353" y="77"/>
                    <a:pt x="355" y="77"/>
                  </a:cubicBezTo>
                  <a:cubicBezTo>
                    <a:pt x="355" y="77"/>
                    <a:pt x="355" y="77"/>
                    <a:pt x="355" y="78"/>
                  </a:cubicBezTo>
                  <a:cubicBezTo>
                    <a:pt x="356" y="78"/>
                    <a:pt x="357" y="78"/>
                    <a:pt x="357" y="79"/>
                  </a:cubicBezTo>
                  <a:cubicBezTo>
                    <a:pt x="359" y="78"/>
                    <a:pt x="361" y="77"/>
                    <a:pt x="363" y="77"/>
                  </a:cubicBezTo>
                  <a:cubicBezTo>
                    <a:pt x="364" y="77"/>
                    <a:pt x="365" y="77"/>
                    <a:pt x="366" y="77"/>
                  </a:cubicBezTo>
                  <a:cubicBezTo>
                    <a:pt x="369" y="79"/>
                    <a:pt x="371" y="79"/>
                    <a:pt x="374" y="77"/>
                  </a:cubicBezTo>
                  <a:cubicBezTo>
                    <a:pt x="374" y="76"/>
                    <a:pt x="374" y="76"/>
                    <a:pt x="374" y="76"/>
                  </a:cubicBezTo>
                  <a:cubicBezTo>
                    <a:pt x="375" y="77"/>
                    <a:pt x="375" y="77"/>
                    <a:pt x="375" y="77"/>
                  </a:cubicBezTo>
                  <a:cubicBezTo>
                    <a:pt x="375" y="78"/>
                    <a:pt x="376" y="79"/>
                    <a:pt x="376" y="80"/>
                  </a:cubicBezTo>
                  <a:cubicBezTo>
                    <a:pt x="376" y="80"/>
                    <a:pt x="376" y="81"/>
                    <a:pt x="376" y="81"/>
                  </a:cubicBezTo>
                  <a:cubicBezTo>
                    <a:pt x="376" y="81"/>
                    <a:pt x="377" y="82"/>
                    <a:pt x="377" y="82"/>
                  </a:cubicBezTo>
                  <a:cubicBezTo>
                    <a:pt x="378" y="83"/>
                    <a:pt x="379" y="84"/>
                    <a:pt x="380" y="84"/>
                  </a:cubicBezTo>
                  <a:cubicBezTo>
                    <a:pt x="380" y="84"/>
                    <a:pt x="380" y="84"/>
                    <a:pt x="380" y="84"/>
                  </a:cubicBezTo>
                  <a:cubicBezTo>
                    <a:pt x="381" y="84"/>
                    <a:pt x="382" y="83"/>
                    <a:pt x="382" y="81"/>
                  </a:cubicBezTo>
                  <a:cubicBezTo>
                    <a:pt x="382" y="81"/>
                    <a:pt x="382" y="79"/>
                    <a:pt x="380" y="79"/>
                  </a:cubicBezTo>
                  <a:cubicBezTo>
                    <a:pt x="378" y="79"/>
                    <a:pt x="378" y="79"/>
                    <a:pt x="378" y="79"/>
                  </a:cubicBezTo>
                  <a:cubicBezTo>
                    <a:pt x="380" y="78"/>
                    <a:pt x="380" y="78"/>
                    <a:pt x="380" y="78"/>
                  </a:cubicBezTo>
                  <a:cubicBezTo>
                    <a:pt x="380" y="78"/>
                    <a:pt x="380" y="77"/>
                    <a:pt x="380" y="77"/>
                  </a:cubicBezTo>
                  <a:cubicBezTo>
                    <a:pt x="381" y="76"/>
                    <a:pt x="381" y="74"/>
                    <a:pt x="382" y="74"/>
                  </a:cubicBezTo>
                  <a:cubicBezTo>
                    <a:pt x="382" y="74"/>
                    <a:pt x="383" y="74"/>
                    <a:pt x="383" y="75"/>
                  </a:cubicBezTo>
                  <a:cubicBezTo>
                    <a:pt x="383" y="75"/>
                    <a:pt x="384" y="75"/>
                    <a:pt x="385" y="75"/>
                  </a:cubicBezTo>
                  <a:cubicBezTo>
                    <a:pt x="386" y="76"/>
                    <a:pt x="387" y="76"/>
                    <a:pt x="389" y="76"/>
                  </a:cubicBezTo>
                  <a:cubicBezTo>
                    <a:pt x="390" y="76"/>
                    <a:pt x="392" y="76"/>
                    <a:pt x="393" y="76"/>
                  </a:cubicBezTo>
                  <a:cubicBezTo>
                    <a:pt x="394" y="76"/>
                    <a:pt x="395" y="76"/>
                    <a:pt x="396" y="76"/>
                  </a:cubicBezTo>
                  <a:cubicBezTo>
                    <a:pt x="397" y="76"/>
                    <a:pt x="399" y="77"/>
                    <a:pt x="400" y="78"/>
                  </a:cubicBezTo>
                  <a:cubicBezTo>
                    <a:pt x="401" y="78"/>
                    <a:pt x="401" y="79"/>
                    <a:pt x="401" y="79"/>
                  </a:cubicBezTo>
                  <a:cubicBezTo>
                    <a:pt x="403" y="80"/>
                    <a:pt x="404" y="81"/>
                    <a:pt x="406" y="82"/>
                  </a:cubicBezTo>
                  <a:cubicBezTo>
                    <a:pt x="406" y="83"/>
                    <a:pt x="406" y="83"/>
                    <a:pt x="406" y="83"/>
                  </a:cubicBezTo>
                  <a:cubicBezTo>
                    <a:pt x="407" y="83"/>
                    <a:pt x="407" y="83"/>
                    <a:pt x="408" y="83"/>
                  </a:cubicBezTo>
                  <a:cubicBezTo>
                    <a:pt x="409" y="84"/>
                    <a:pt x="410" y="84"/>
                    <a:pt x="410" y="85"/>
                  </a:cubicBezTo>
                  <a:cubicBezTo>
                    <a:pt x="411" y="86"/>
                    <a:pt x="412" y="88"/>
                    <a:pt x="413" y="88"/>
                  </a:cubicBezTo>
                  <a:cubicBezTo>
                    <a:pt x="414" y="88"/>
                    <a:pt x="415" y="89"/>
                    <a:pt x="415" y="89"/>
                  </a:cubicBezTo>
                  <a:cubicBezTo>
                    <a:pt x="415" y="90"/>
                    <a:pt x="415" y="90"/>
                    <a:pt x="415" y="90"/>
                  </a:cubicBezTo>
                  <a:cubicBezTo>
                    <a:pt x="416" y="90"/>
                    <a:pt x="416" y="90"/>
                    <a:pt x="416" y="91"/>
                  </a:cubicBezTo>
                  <a:cubicBezTo>
                    <a:pt x="416" y="91"/>
                    <a:pt x="417" y="91"/>
                    <a:pt x="417" y="91"/>
                  </a:cubicBezTo>
                  <a:cubicBezTo>
                    <a:pt x="418" y="91"/>
                    <a:pt x="418" y="91"/>
                    <a:pt x="418" y="91"/>
                  </a:cubicBezTo>
                  <a:cubicBezTo>
                    <a:pt x="418" y="92"/>
                    <a:pt x="418" y="92"/>
                    <a:pt x="418" y="92"/>
                  </a:cubicBezTo>
                  <a:cubicBezTo>
                    <a:pt x="420" y="92"/>
                    <a:pt x="421" y="94"/>
                    <a:pt x="421" y="95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7"/>
                    <a:pt x="421" y="97"/>
                    <a:pt x="421" y="97"/>
                  </a:cubicBezTo>
                  <a:cubicBezTo>
                    <a:pt x="421" y="96"/>
                    <a:pt x="421" y="96"/>
                    <a:pt x="421" y="96"/>
                  </a:cubicBezTo>
                  <a:cubicBezTo>
                    <a:pt x="422" y="96"/>
                    <a:pt x="422" y="96"/>
                    <a:pt x="422" y="96"/>
                  </a:cubicBezTo>
                  <a:cubicBezTo>
                    <a:pt x="422" y="97"/>
                    <a:pt x="422" y="97"/>
                    <a:pt x="422" y="97"/>
                  </a:cubicBezTo>
                  <a:cubicBezTo>
                    <a:pt x="422" y="97"/>
                    <a:pt x="423" y="97"/>
                    <a:pt x="423" y="96"/>
                  </a:cubicBezTo>
                  <a:cubicBezTo>
                    <a:pt x="423" y="96"/>
                    <a:pt x="423" y="96"/>
                    <a:pt x="423" y="96"/>
                  </a:cubicBezTo>
                  <a:cubicBezTo>
                    <a:pt x="423" y="96"/>
                    <a:pt x="423" y="96"/>
                    <a:pt x="423" y="96"/>
                  </a:cubicBezTo>
                  <a:cubicBezTo>
                    <a:pt x="424" y="96"/>
                    <a:pt x="425" y="96"/>
                    <a:pt x="425" y="97"/>
                  </a:cubicBezTo>
                  <a:cubicBezTo>
                    <a:pt x="425" y="97"/>
                    <a:pt x="425" y="97"/>
                    <a:pt x="425" y="97"/>
                  </a:cubicBezTo>
                  <a:cubicBezTo>
                    <a:pt x="427" y="96"/>
                    <a:pt x="430" y="98"/>
                    <a:pt x="431" y="100"/>
                  </a:cubicBezTo>
                  <a:cubicBezTo>
                    <a:pt x="432" y="100"/>
                    <a:pt x="432" y="101"/>
                    <a:pt x="432" y="102"/>
                  </a:cubicBezTo>
                  <a:cubicBezTo>
                    <a:pt x="433" y="102"/>
                    <a:pt x="433" y="102"/>
                    <a:pt x="433" y="102"/>
                  </a:cubicBezTo>
                  <a:cubicBezTo>
                    <a:pt x="433" y="102"/>
                    <a:pt x="434" y="103"/>
                    <a:pt x="434" y="103"/>
                  </a:cubicBezTo>
                  <a:cubicBezTo>
                    <a:pt x="437" y="103"/>
                    <a:pt x="437" y="103"/>
                    <a:pt x="437" y="103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2" y="105"/>
                    <a:pt x="432" y="105"/>
                    <a:pt x="432" y="106"/>
                  </a:cubicBezTo>
                  <a:cubicBezTo>
                    <a:pt x="433" y="109"/>
                    <a:pt x="433" y="109"/>
                    <a:pt x="433" y="109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1" y="107"/>
                    <a:pt x="431" y="107"/>
                    <a:pt x="431" y="107"/>
                  </a:cubicBezTo>
                  <a:cubicBezTo>
                    <a:pt x="432" y="109"/>
                    <a:pt x="432" y="109"/>
                    <a:pt x="432" y="109"/>
                  </a:cubicBezTo>
                  <a:cubicBezTo>
                    <a:pt x="430" y="108"/>
                    <a:pt x="430" y="108"/>
                    <a:pt x="430" y="108"/>
                  </a:cubicBezTo>
                  <a:cubicBezTo>
                    <a:pt x="429" y="108"/>
                    <a:pt x="429" y="108"/>
                    <a:pt x="428" y="108"/>
                  </a:cubicBezTo>
                  <a:cubicBezTo>
                    <a:pt x="428" y="109"/>
                    <a:pt x="428" y="109"/>
                    <a:pt x="428" y="109"/>
                  </a:cubicBezTo>
                  <a:cubicBezTo>
                    <a:pt x="428" y="109"/>
                    <a:pt x="428" y="109"/>
                    <a:pt x="428" y="109"/>
                  </a:cubicBezTo>
                  <a:cubicBezTo>
                    <a:pt x="429" y="110"/>
                    <a:pt x="429" y="110"/>
                    <a:pt x="429" y="110"/>
                  </a:cubicBezTo>
                  <a:cubicBezTo>
                    <a:pt x="428" y="111"/>
                    <a:pt x="428" y="111"/>
                    <a:pt x="428" y="111"/>
                  </a:cubicBezTo>
                  <a:cubicBezTo>
                    <a:pt x="427" y="111"/>
                    <a:pt x="427" y="111"/>
                    <a:pt x="427" y="111"/>
                  </a:cubicBezTo>
                  <a:cubicBezTo>
                    <a:pt x="428" y="111"/>
                    <a:pt x="428" y="111"/>
                    <a:pt x="428" y="111"/>
                  </a:cubicBezTo>
                  <a:cubicBezTo>
                    <a:pt x="426" y="112"/>
                    <a:pt x="426" y="112"/>
                    <a:pt x="426" y="112"/>
                  </a:cubicBezTo>
                  <a:cubicBezTo>
                    <a:pt x="426" y="112"/>
                    <a:pt x="427" y="113"/>
                    <a:pt x="427" y="113"/>
                  </a:cubicBezTo>
                  <a:cubicBezTo>
                    <a:pt x="427" y="113"/>
                    <a:pt x="427" y="113"/>
                    <a:pt x="427" y="113"/>
                  </a:cubicBezTo>
                  <a:cubicBezTo>
                    <a:pt x="431" y="115"/>
                    <a:pt x="431" y="115"/>
                    <a:pt x="431" y="115"/>
                  </a:cubicBezTo>
                  <a:cubicBezTo>
                    <a:pt x="427" y="115"/>
                    <a:pt x="427" y="115"/>
                    <a:pt x="427" y="115"/>
                  </a:cubicBezTo>
                  <a:cubicBezTo>
                    <a:pt x="427" y="114"/>
                    <a:pt x="426" y="114"/>
                    <a:pt x="426" y="114"/>
                  </a:cubicBezTo>
                  <a:cubicBezTo>
                    <a:pt x="426" y="114"/>
                    <a:pt x="426" y="114"/>
                    <a:pt x="426" y="114"/>
                  </a:cubicBezTo>
                  <a:cubicBezTo>
                    <a:pt x="426" y="114"/>
                    <a:pt x="426" y="114"/>
                    <a:pt x="426" y="114"/>
                  </a:cubicBezTo>
                  <a:cubicBezTo>
                    <a:pt x="426" y="114"/>
                    <a:pt x="426" y="115"/>
                    <a:pt x="426" y="115"/>
                  </a:cubicBezTo>
                  <a:cubicBezTo>
                    <a:pt x="426" y="116"/>
                    <a:pt x="426" y="116"/>
                    <a:pt x="426" y="116"/>
                  </a:cubicBezTo>
                  <a:cubicBezTo>
                    <a:pt x="425" y="116"/>
                    <a:pt x="425" y="116"/>
                    <a:pt x="425" y="116"/>
                  </a:cubicBezTo>
                  <a:cubicBezTo>
                    <a:pt x="425" y="116"/>
                    <a:pt x="424" y="115"/>
                    <a:pt x="424" y="115"/>
                  </a:cubicBezTo>
                  <a:cubicBezTo>
                    <a:pt x="424" y="117"/>
                    <a:pt x="424" y="117"/>
                    <a:pt x="424" y="117"/>
                  </a:cubicBezTo>
                  <a:cubicBezTo>
                    <a:pt x="423" y="115"/>
                    <a:pt x="423" y="115"/>
                    <a:pt x="423" y="115"/>
                  </a:cubicBezTo>
                  <a:cubicBezTo>
                    <a:pt x="423" y="115"/>
                    <a:pt x="423" y="115"/>
                    <a:pt x="423" y="115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22" y="114"/>
                    <a:pt x="422" y="114"/>
                    <a:pt x="422" y="114"/>
                  </a:cubicBezTo>
                  <a:cubicBezTo>
                    <a:pt x="422" y="113"/>
                    <a:pt x="421" y="113"/>
                    <a:pt x="421" y="113"/>
                  </a:cubicBezTo>
                  <a:cubicBezTo>
                    <a:pt x="421" y="113"/>
                    <a:pt x="421" y="112"/>
                    <a:pt x="421" y="112"/>
                  </a:cubicBezTo>
                  <a:cubicBezTo>
                    <a:pt x="421" y="113"/>
                    <a:pt x="421" y="113"/>
                    <a:pt x="421" y="113"/>
                  </a:cubicBezTo>
                  <a:cubicBezTo>
                    <a:pt x="420" y="113"/>
                    <a:pt x="420" y="113"/>
                    <a:pt x="420" y="113"/>
                  </a:cubicBezTo>
                  <a:cubicBezTo>
                    <a:pt x="418" y="112"/>
                    <a:pt x="417" y="110"/>
                    <a:pt x="417" y="109"/>
                  </a:cubicBezTo>
                  <a:cubicBezTo>
                    <a:pt x="417" y="108"/>
                    <a:pt x="416" y="107"/>
                    <a:pt x="416" y="107"/>
                  </a:cubicBezTo>
                  <a:cubicBezTo>
                    <a:pt x="416" y="107"/>
                    <a:pt x="415" y="107"/>
                    <a:pt x="415" y="107"/>
                  </a:cubicBezTo>
                  <a:cubicBezTo>
                    <a:pt x="413" y="108"/>
                    <a:pt x="411" y="108"/>
                    <a:pt x="410" y="107"/>
                  </a:cubicBezTo>
                  <a:cubicBezTo>
                    <a:pt x="410" y="107"/>
                    <a:pt x="409" y="106"/>
                    <a:pt x="409" y="104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3"/>
                    <a:pt x="409" y="103"/>
                    <a:pt x="409" y="103"/>
                  </a:cubicBezTo>
                  <a:cubicBezTo>
                    <a:pt x="408" y="104"/>
                    <a:pt x="408" y="104"/>
                    <a:pt x="408" y="104"/>
                  </a:cubicBezTo>
                  <a:cubicBezTo>
                    <a:pt x="408" y="105"/>
                    <a:pt x="408" y="105"/>
                    <a:pt x="409" y="106"/>
                  </a:cubicBezTo>
                  <a:cubicBezTo>
                    <a:pt x="409" y="106"/>
                    <a:pt x="409" y="106"/>
                    <a:pt x="409" y="106"/>
                  </a:cubicBezTo>
                  <a:cubicBezTo>
                    <a:pt x="410" y="107"/>
                    <a:pt x="409" y="108"/>
                    <a:pt x="408" y="109"/>
                  </a:cubicBezTo>
                  <a:cubicBezTo>
                    <a:pt x="408" y="110"/>
                    <a:pt x="408" y="110"/>
                    <a:pt x="407" y="110"/>
                  </a:cubicBezTo>
                  <a:cubicBezTo>
                    <a:pt x="407" y="111"/>
                    <a:pt x="406" y="112"/>
                    <a:pt x="404" y="113"/>
                  </a:cubicBezTo>
                  <a:cubicBezTo>
                    <a:pt x="404" y="113"/>
                    <a:pt x="404" y="113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5"/>
                    <a:pt x="403" y="115"/>
                    <a:pt x="403" y="115"/>
                  </a:cubicBezTo>
                  <a:cubicBezTo>
                    <a:pt x="403" y="115"/>
                    <a:pt x="403" y="116"/>
                    <a:pt x="403" y="116"/>
                  </a:cubicBezTo>
                  <a:cubicBezTo>
                    <a:pt x="404" y="117"/>
                    <a:pt x="404" y="118"/>
                    <a:pt x="404" y="119"/>
                  </a:cubicBezTo>
                  <a:cubicBezTo>
                    <a:pt x="404" y="119"/>
                    <a:pt x="404" y="119"/>
                    <a:pt x="404" y="119"/>
                  </a:cubicBezTo>
                  <a:cubicBezTo>
                    <a:pt x="405" y="120"/>
                    <a:pt x="405" y="121"/>
                    <a:pt x="406" y="122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405" y="123"/>
                    <a:pt x="405" y="123"/>
                    <a:pt x="405" y="123"/>
                  </a:cubicBezTo>
                  <a:cubicBezTo>
                    <a:pt x="406" y="123"/>
                    <a:pt x="406" y="124"/>
                    <a:pt x="406" y="125"/>
                  </a:cubicBezTo>
                  <a:cubicBezTo>
                    <a:pt x="406" y="126"/>
                    <a:pt x="405" y="127"/>
                    <a:pt x="404" y="127"/>
                  </a:cubicBezTo>
                  <a:cubicBezTo>
                    <a:pt x="404" y="127"/>
                    <a:pt x="404" y="127"/>
                    <a:pt x="404" y="127"/>
                  </a:cubicBezTo>
                  <a:cubicBezTo>
                    <a:pt x="404" y="127"/>
                    <a:pt x="404" y="127"/>
                    <a:pt x="404" y="127"/>
                  </a:cubicBezTo>
                  <a:cubicBezTo>
                    <a:pt x="403" y="127"/>
                    <a:pt x="402" y="126"/>
                    <a:pt x="402" y="126"/>
                  </a:cubicBezTo>
                  <a:cubicBezTo>
                    <a:pt x="401" y="126"/>
                    <a:pt x="401" y="125"/>
                    <a:pt x="401" y="125"/>
                  </a:cubicBezTo>
                  <a:cubicBezTo>
                    <a:pt x="401" y="125"/>
                    <a:pt x="400" y="125"/>
                    <a:pt x="400" y="125"/>
                  </a:cubicBezTo>
                  <a:cubicBezTo>
                    <a:pt x="400" y="126"/>
                    <a:pt x="400" y="126"/>
                    <a:pt x="400" y="126"/>
                  </a:cubicBezTo>
                  <a:cubicBezTo>
                    <a:pt x="399" y="126"/>
                    <a:pt x="399" y="126"/>
                    <a:pt x="399" y="126"/>
                  </a:cubicBezTo>
                  <a:cubicBezTo>
                    <a:pt x="399" y="126"/>
                    <a:pt x="398" y="126"/>
                    <a:pt x="397" y="127"/>
                  </a:cubicBezTo>
                  <a:cubicBezTo>
                    <a:pt x="397" y="127"/>
                    <a:pt x="396" y="127"/>
                    <a:pt x="396" y="127"/>
                  </a:cubicBezTo>
                  <a:cubicBezTo>
                    <a:pt x="395" y="127"/>
                    <a:pt x="395" y="128"/>
                    <a:pt x="395" y="128"/>
                  </a:cubicBezTo>
                  <a:cubicBezTo>
                    <a:pt x="394" y="128"/>
                    <a:pt x="394" y="129"/>
                    <a:pt x="393" y="129"/>
                  </a:cubicBezTo>
                  <a:cubicBezTo>
                    <a:pt x="393" y="129"/>
                    <a:pt x="392" y="130"/>
                    <a:pt x="392" y="130"/>
                  </a:cubicBezTo>
                  <a:cubicBezTo>
                    <a:pt x="390" y="131"/>
                    <a:pt x="387" y="132"/>
                    <a:pt x="387" y="133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6" y="134"/>
                    <a:pt x="386" y="134"/>
                    <a:pt x="386" y="134"/>
                  </a:cubicBezTo>
                  <a:cubicBezTo>
                    <a:pt x="386" y="134"/>
                    <a:pt x="386" y="134"/>
                    <a:pt x="386" y="134"/>
                  </a:cubicBezTo>
                  <a:cubicBezTo>
                    <a:pt x="386" y="135"/>
                    <a:pt x="385" y="136"/>
                    <a:pt x="384" y="136"/>
                  </a:cubicBezTo>
                  <a:cubicBezTo>
                    <a:pt x="383" y="136"/>
                    <a:pt x="383" y="137"/>
                    <a:pt x="383" y="137"/>
                  </a:cubicBezTo>
                  <a:cubicBezTo>
                    <a:pt x="382" y="137"/>
                    <a:pt x="382" y="138"/>
                    <a:pt x="382" y="139"/>
                  </a:cubicBezTo>
                  <a:cubicBezTo>
                    <a:pt x="382" y="139"/>
                    <a:pt x="382" y="139"/>
                    <a:pt x="382" y="140"/>
                  </a:cubicBezTo>
                  <a:cubicBezTo>
                    <a:pt x="381" y="141"/>
                    <a:pt x="381" y="141"/>
                    <a:pt x="381" y="141"/>
                  </a:cubicBezTo>
                  <a:cubicBezTo>
                    <a:pt x="380" y="140"/>
                    <a:pt x="380" y="140"/>
                    <a:pt x="380" y="140"/>
                  </a:cubicBezTo>
                  <a:cubicBezTo>
                    <a:pt x="377" y="136"/>
                    <a:pt x="374" y="136"/>
                    <a:pt x="371" y="140"/>
                  </a:cubicBezTo>
                  <a:cubicBezTo>
                    <a:pt x="369" y="143"/>
                    <a:pt x="369" y="143"/>
                    <a:pt x="369" y="143"/>
                  </a:cubicBezTo>
                  <a:cubicBezTo>
                    <a:pt x="369" y="140"/>
                    <a:pt x="369" y="140"/>
                    <a:pt x="369" y="140"/>
                  </a:cubicBezTo>
                  <a:cubicBezTo>
                    <a:pt x="369" y="140"/>
                    <a:pt x="369" y="140"/>
                    <a:pt x="369" y="140"/>
                  </a:cubicBezTo>
                  <a:cubicBezTo>
                    <a:pt x="370" y="139"/>
                    <a:pt x="370" y="138"/>
                    <a:pt x="370" y="137"/>
                  </a:cubicBezTo>
                  <a:cubicBezTo>
                    <a:pt x="368" y="138"/>
                    <a:pt x="368" y="139"/>
                    <a:pt x="368" y="140"/>
                  </a:cubicBezTo>
                  <a:cubicBezTo>
                    <a:pt x="367" y="142"/>
                    <a:pt x="367" y="142"/>
                    <a:pt x="367" y="142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6" y="140"/>
                    <a:pt x="366" y="140"/>
                  </a:cubicBezTo>
                  <a:cubicBezTo>
                    <a:pt x="366" y="140"/>
                    <a:pt x="365" y="140"/>
                    <a:pt x="365" y="140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4" y="140"/>
                    <a:pt x="364" y="140"/>
                    <a:pt x="364" y="140"/>
                  </a:cubicBezTo>
                  <a:cubicBezTo>
                    <a:pt x="364" y="140"/>
                    <a:pt x="364" y="140"/>
                    <a:pt x="364" y="140"/>
                  </a:cubicBezTo>
                  <a:cubicBezTo>
                    <a:pt x="364" y="140"/>
                    <a:pt x="363" y="141"/>
                    <a:pt x="362" y="144"/>
                  </a:cubicBezTo>
                  <a:cubicBezTo>
                    <a:pt x="362" y="144"/>
                    <a:pt x="362" y="144"/>
                    <a:pt x="362" y="144"/>
                  </a:cubicBezTo>
                  <a:cubicBezTo>
                    <a:pt x="362" y="145"/>
                    <a:pt x="362" y="145"/>
                    <a:pt x="361" y="145"/>
                  </a:cubicBezTo>
                  <a:cubicBezTo>
                    <a:pt x="360" y="147"/>
                    <a:pt x="359" y="148"/>
                    <a:pt x="360" y="150"/>
                  </a:cubicBezTo>
                  <a:cubicBezTo>
                    <a:pt x="361" y="149"/>
                    <a:pt x="362" y="149"/>
                    <a:pt x="363" y="150"/>
                  </a:cubicBezTo>
                  <a:cubicBezTo>
                    <a:pt x="363" y="151"/>
                    <a:pt x="363" y="152"/>
                    <a:pt x="362" y="153"/>
                  </a:cubicBezTo>
                  <a:cubicBezTo>
                    <a:pt x="362" y="153"/>
                    <a:pt x="361" y="154"/>
                    <a:pt x="361" y="154"/>
                  </a:cubicBezTo>
                  <a:cubicBezTo>
                    <a:pt x="362" y="154"/>
                    <a:pt x="362" y="155"/>
                    <a:pt x="362" y="156"/>
                  </a:cubicBezTo>
                  <a:cubicBezTo>
                    <a:pt x="362" y="156"/>
                    <a:pt x="362" y="156"/>
                    <a:pt x="362" y="156"/>
                  </a:cubicBezTo>
                  <a:cubicBezTo>
                    <a:pt x="363" y="156"/>
                    <a:pt x="363" y="156"/>
                    <a:pt x="363" y="156"/>
                  </a:cubicBezTo>
                  <a:cubicBezTo>
                    <a:pt x="363" y="156"/>
                    <a:pt x="363" y="156"/>
                    <a:pt x="363" y="156"/>
                  </a:cubicBezTo>
                  <a:cubicBezTo>
                    <a:pt x="363" y="157"/>
                    <a:pt x="363" y="158"/>
                    <a:pt x="362" y="160"/>
                  </a:cubicBezTo>
                  <a:cubicBezTo>
                    <a:pt x="362" y="160"/>
                    <a:pt x="362" y="160"/>
                    <a:pt x="362" y="160"/>
                  </a:cubicBezTo>
                  <a:cubicBezTo>
                    <a:pt x="361" y="160"/>
                    <a:pt x="361" y="160"/>
                    <a:pt x="361" y="160"/>
                  </a:cubicBezTo>
                  <a:cubicBezTo>
                    <a:pt x="361" y="160"/>
                    <a:pt x="360" y="159"/>
                    <a:pt x="360" y="159"/>
                  </a:cubicBezTo>
                  <a:cubicBezTo>
                    <a:pt x="360" y="159"/>
                    <a:pt x="360" y="160"/>
                    <a:pt x="360" y="160"/>
                  </a:cubicBezTo>
                  <a:cubicBezTo>
                    <a:pt x="359" y="160"/>
                    <a:pt x="359" y="161"/>
                    <a:pt x="359" y="162"/>
                  </a:cubicBezTo>
                  <a:cubicBezTo>
                    <a:pt x="359" y="162"/>
                    <a:pt x="359" y="163"/>
                    <a:pt x="359" y="163"/>
                  </a:cubicBezTo>
                  <a:cubicBezTo>
                    <a:pt x="359" y="164"/>
                    <a:pt x="360" y="165"/>
                    <a:pt x="358" y="166"/>
                  </a:cubicBezTo>
                  <a:cubicBezTo>
                    <a:pt x="358" y="167"/>
                    <a:pt x="357" y="167"/>
                    <a:pt x="357" y="167"/>
                  </a:cubicBezTo>
                  <a:cubicBezTo>
                    <a:pt x="357" y="166"/>
                    <a:pt x="356" y="166"/>
                    <a:pt x="356" y="166"/>
                  </a:cubicBezTo>
                  <a:cubicBezTo>
                    <a:pt x="356" y="167"/>
                    <a:pt x="356" y="167"/>
                    <a:pt x="355" y="168"/>
                  </a:cubicBezTo>
                  <a:cubicBezTo>
                    <a:pt x="355" y="168"/>
                    <a:pt x="355" y="168"/>
                    <a:pt x="355" y="168"/>
                  </a:cubicBezTo>
                  <a:cubicBezTo>
                    <a:pt x="354" y="169"/>
                    <a:pt x="354" y="170"/>
                    <a:pt x="354" y="171"/>
                  </a:cubicBezTo>
                  <a:cubicBezTo>
                    <a:pt x="354" y="171"/>
                    <a:pt x="354" y="172"/>
                    <a:pt x="354" y="172"/>
                  </a:cubicBezTo>
                  <a:cubicBezTo>
                    <a:pt x="354" y="173"/>
                    <a:pt x="354" y="173"/>
                    <a:pt x="354" y="173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3" y="173"/>
                    <a:pt x="353" y="173"/>
                    <a:pt x="352" y="173"/>
                  </a:cubicBezTo>
                  <a:cubicBezTo>
                    <a:pt x="351" y="173"/>
                    <a:pt x="350" y="175"/>
                    <a:pt x="350" y="176"/>
                  </a:cubicBezTo>
                  <a:cubicBezTo>
                    <a:pt x="350" y="178"/>
                    <a:pt x="348" y="180"/>
                    <a:pt x="347" y="181"/>
                  </a:cubicBezTo>
                  <a:cubicBezTo>
                    <a:pt x="346" y="182"/>
                    <a:pt x="346" y="182"/>
                    <a:pt x="346" y="182"/>
                  </a:cubicBezTo>
                  <a:cubicBezTo>
                    <a:pt x="345" y="183"/>
                    <a:pt x="345" y="183"/>
                    <a:pt x="345" y="183"/>
                  </a:cubicBezTo>
                  <a:cubicBezTo>
                    <a:pt x="345" y="182"/>
                    <a:pt x="345" y="182"/>
                    <a:pt x="345" y="182"/>
                  </a:cubicBezTo>
                  <a:cubicBezTo>
                    <a:pt x="344" y="180"/>
                    <a:pt x="344" y="178"/>
                    <a:pt x="343" y="177"/>
                  </a:cubicBezTo>
                  <a:cubicBezTo>
                    <a:pt x="342" y="173"/>
                    <a:pt x="342" y="169"/>
                    <a:pt x="341" y="165"/>
                  </a:cubicBezTo>
                  <a:cubicBezTo>
                    <a:pt x="341" y="164"/>
                    <a:pt x="341" y="164"/>
                    <a:pt x="341" y="164"/>
                  </a:cubicBezTo>
                  <a:cubicBezTo>
                    <a:pt x="341" y="161"/>
                    <a:pt x="341" y="157"/>
                    <a:pt x="342" y="156"/>
                  </a:cubicBezTo>
                  <a:cubicBezTo>
                    <a:pt x="343" y="155"/>
                    <a:pt x="343" y="154"/>
                    <a:pt x="344" y="154"/>
                  </a:cubicBezTo>
                  <a:cubicBezTo>
                    <a:pt x="345" y="153"/>
                    <a:pt x="346" y="152"/>
                    <a:pt x="345" y="151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45" y="150"/>
                    <a:pt x="345" y="150"/>
                    <a:pt x="345" y="150"/>
                  </a:cubicBezTo>
                  <a:cubicBezTo>
                    <a:pt x="348" y="150"/>
                    <a:pt x="351" y="146"/>
                    <a:pt x="353" y="143"/>
                  </a:cubicBezTo>
                  <a:cubicBezTo>
                    <a:pt x="353" y="143"/>
                    <a:pt x="354" y="142"/>
                    <a:pt x="354" y="142"/>
                  </a:cubicBezTo>
                  <a:cubicBezTo>
                    <a:pt x="357" y="138"/>
                    <a:pt x="359" y="136"/>
                    <a:pt x="363" y="134"/>
                  </a:cubicBezTo>
                  <a:cubicBezTo>
                    <a:pt x="363" y="134"/>
                    <a:pt x="363" y="133"/>
                    <a:pt x="363" y="131"/>
                  </a:cubicBezTo>
                  <a:cubicBezTo>
                    <a:pt x="363" y="131"/>
                    <a:pt x="364" y="130"/>
                    <a:pt x="364" y="130"/>
                  </a:cubicBezTo>
                  <a:cubicBezTo>
                    <a:pt x="364" y="130"/>
                    <a:pt x="364" y="129"/>
                    <a:pt x="364" y="129"/>
                  </a:cubicBezTo>
                  <a:cubicBezTo>
                    <a:pt x="364" y="128"/>
                    <a:pt x="364" y="127"/>
                    <a:pt x="364" y="127"/>
                  </a:cubicBezTo>
                  <a:cubicBezTo>
                    <a:pt x="364" y="126"/>
                    <a:pt x="365" y="126"/>
                    <a:pt x="365" y="126"/>
                  </a:cubicBezTo>
                  <a:cubicBezTo>
                    <a:pt x="366" y="126"/>
                    <a:pt x="366" y="126"/>
                    <a:pt x="366" y="125"/>
                  </a:cubicBezTo>
                  <a:cubicBezTo>
                    <a:pt x="366" y="125"/>
                    <a:pt x="366" y="125"/>
                    <a:pt x="366" y="125"/>
                  </a:cubicBezTo>
                  <a:cubicBezTo>
                    <a:pt x="366" y="125"/>
                    <a:pt x="366" y="125"/>
                    <a:pt x="366" y="125"/>
                  </a:cubicBezTo>
                  <a:cubicBezTo>
                    <a:pt x="365" y="125"/>
                    <a:pt x="363" y="126"/>
                    <a:pt x="363" y="127"/>
                  </a:cubicBezTo>
                  <a:cubicBezTo>
                    <a:pt x="362" y="128"/>
                    <a:pt x="362" y="128"/>
                    <a:pt x="363" y="129"/>
                  </a:cubicBezTo>
                  <a:cubicBezTo>
                    <a:pt x="363" y="130"/>
                    <a:pt x="363" y="130"/>
                    <a:pt x="362" y="131"/>
                  </a:cubicBezTo>
                  <a:cubicBezTo>
                    <a:pt x="362" y="133"/>
                    <a:pt x="362" y="133"/>
                    <a:pt x="362" y="133"/>
                  </a:cubicBezTo>
                  <a:cubicBezTo>
                    <a:pt x="361" y="131"/>
                    <a:pt x="361" y="131"/>
                    <a:pt x="361" y="131"/>
                  </a:cubicBezTo>
                  <a:cubicBezTo>
                    <a:pt x="361" y="131"/>
                    <a:pt x="361" y="131"/>
                    <a:pt x="361" y="131"/>
                  </a:cubicBezTo>
                  <a:cubicBezTo>
                    <a:pt x="360" y="131"/>
                    <a:pt x="357" y="134"/>
                    <a:pt x="356" y="135"/>
                  </a:cubicBezTo>
                  <a:cubicBezTo>
                    <a:pt x="355" y="136"/>
                    <a:pt x="355" y="136"/>
                    <a:pt x="355" y="137"/>
                  </a:cubicBezTo>
                  <a:cubicBezTo>
                    <a:pt x="352" y="139"/>
                    <a:pt x="352" y="139"/>
                    <a:pt x="352" y="139"/>
                  </a:cubicBezTo>
                  <a:cubicBezTo>
                    <a:pt x="353" y="136"/>
                    <a:pt x="353" y="136"/>
                    <a:pt x="353" y="136"/>
                  </a:cubicBezTo>
                  <a:cubicBezTo>
                    <a:pt x="354" y="135"/>
                    <a:pt x="354" y="135"/>
                    <a:pt x="354" y="135"/>
                  </a:cubicBezTo>
                  <a:cubicBezTo>
                    <a:pt x="354" y="135"/>
                    <a:pt x="354" y="135"/>
                    <a:pt x="354" y="135"/>
                  </a:cubicBezTo>
                  <a:cubicBezTo>
                    <a:pt x="354" y="135"/>
                    <a:pt x="354" y="135"/>
                    <a:pt x="353" y="135"/>
                  </a:cubicBezTo>
                  <a:cubicBezTo>
                    <a:pt x="352" y="135"/>
                    <a:pt x="352" y="135"/>
                    <a:pt x="352" y="135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3" y="133"/>
                    <a:pt x="353" y="132"/>
                    <a:pt x="353" y="131"/>
                  </a:cubicBezTo>
                  <a:cubicBezTo>
                    <a:pt x="353" y="131"/>
                    <a:pt x="353" y="131"/>
                    <a:pt x="354" y="130"/>
                  </a:cubicBezTo>
                  <a:cubicBezTo>
                    <a:pt x="353" y="130"/>
                    <a:pt x="352" y="130"/>
                    <a:pt x="352" y="130"/>
                  </a:cubicBezTo>
                  <a:cubicBezTo>
                    <a:pt x="351" y="130"/>
                    <a:pt x="351" y="129"/>
                    <a:pt x="350" y="130"/>
                  </a:cubicBezTo>
                  <a:cubicBezTo>
                    <a:pt x="349" y="130"/>
                    <a:pt x="349" y="130"/>
                    <a:pt x="349" y="130"/>
                  </a:cubicBezTo>
                  <a:cubicBezTo>
                    <a:pt x="347" y="130"/>
                    <a:pt x="347" y="131"/>
                    <a:pt x="345" y="133"/>
                  </a:cubicBezTo>
                  <a:cubicBezTo>
                    <a:pt x="344" y="135"/>
                    <a:pt x="343" y="136"/>
                    <a:pt x="341" y="137"/>
                  </a:cubicBezTo>
                  <a:cubicBezTo>
                    <a:pt x="341" y="138"/>
                    <a:pt x="340" y="138"/>
                    <a:pt x="340" y="139"/>
                  </a:cubicBezTo>
                  <a:cubicBezTo>
                    <a:pt x="340" y="139"/>
                    <a:pt x="339" y="140"/>
                    <a:pt x="339" y="141"/>
                  </a:cubicBezTo>
                  <a:cubicBezTo>
                    <a:pt x="339" y="141"/>
                    <a:pt x="339" y="141"/>
                    <a:pt x="339" y="141"/>
                  </a:cubicBezTo>
                  <a:cubicBezTo>
                    <a:pt x="339" y="141"/>
                    <a:pt x="339" y="141"/>
                    <a:pt x="339" y="141"/>
                  </a:cubicBezTo>
                  <a:cubicBezTo>
                    <a:pt x="340" y="142"/>
                    <a:pt x="341" y="142"/>
                    <a:pt x="341" y="143"/>
                  </a:cubicBezTo>
                  <a:cubicBezTo>
                    <a:pt x="342" y="143"/>
                    <a:pt x="342" y="144"/>
                    <a:pt x="341" y="144"/>
                  </a:cubicBezTo>
                  <a:cubicBezTo>
                    <a:pt x="340" y="145"/>
                    <a:pt x="339" y="144"/>
                    <a:pt x="338" y="144"/>
                  </a:cubicBezTo>
                  <a:cubicBezTo>
                    <a:pt x="338" y="144"/>
                    <a:pt x="337" y="144"/>
                    <a:pt x="337" y="144"/>
                  </a:cubicBezTo>
                  <a:cubicBezTo>
                    <a:pt x="336" y="144"/>
                    <a:pt x="336" y="144"/>
                    <a:pt x="335" y="145"/>
                  </a:cubicBezTo>
                  <a:cubicBezTo>
                    <a:pt x="334" y="145"/>
                    <a:pt x="333" y="146"/>
                    <a:pt x="332" y="146"/>
                  </a:cubicBezTo>
                  <a:cubicBezTo>
                    <a:pt x="331" y="146"/>
                    <a:pt x="330" y="145"/>
                    <a:pt x="330" y="144"/>
                  </a:cubicBezTo>
                  <a:cubicBezTo>
                    <a:pt x="329" y="144"/>
                    <a:pt x="329" y="144"/>
                    <a:pt x="329" y="144"/>
                  </a:cubicBezTo>
                  <a:cubicBezTo>
                    <a:pt x="330" y="143"/>
                    <a:pt x="330" y="143"/>
                    <a:pt x="330" y="143"/>
                  </a:cubicBezTo>
                  <a:cubicBezTo>
                    <a:pt x="330" y="143"/>
                    <a:pt x="331" y="143"/>
                    <a:pt x="332" y="143"/>
                  </a:cubicBezTo>
                  <a:cubicBezTo>
                    <a:pt x="331" y="142"/>
                    <a:pt x="331" y="142"/>
                    <a:pt x="330" y="142"/>
                  </a:cubicBezTo>
                  <a:cubicBezTo>
                    <a:pt x="329" y="142"/>
                    <a:pt x="329" y="142"/>
                    <a:pt x="329" y="142"/>
                  </a:cubicBezTo>
                  <a:cubicBezTo>
                    <a:pt x="329" y="142"/>
                    <a:pt x="328" y="142"/>
                    <a:pt x="328" y="142"/>
                  </a:cubicBezTo>
                  <a:cubicBezTo>
                    <a:pt x="327" y="142"/>
                    <a:pt x="326" y="142"/>
                    <a:pt x="326" y="142"/>
                  </a:cubicBezTo>
                  <a:cubicBezTo>
                    <a:pt x="326" y="142"/>
                    <a:pt x="326" y="142"/>
                    <a:pt x="325" y="142"/>
                  </a:cubicBezTo>
                  <a:cubicBezTo>
                    <a:pt x="325" y="142"/>
                    <a:pt x="325" y="142"/>
                    <a:pt x="325" y="143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325" y="145"/>
                    <a:pt x="325" y="145"/>
                    <a:pt x="325" y="145"/>
                  </a:cubicBezTo>
                  <a:cubicBezTo>
                    <a:pt x="324" y="144"/>
                    <a:pt x="324" y="144"/>
                    <a:pt x="324" y="144"/>
                  </a:cubicBezTo>
                  <a:cubicBezTo>
                    <a:pt x="323" y="144"/>
                    <a:pt x="323" y="144"/>
                    <a:pt x="323" y="144"/>
                  </a:cubicBezTo>
                  <a:cubicBezTo>
                    <a:pt x="323" y="144"/>
                    <a:pt x="323" y="144"/>
                    <a:pt x="322" y="144"/>
                  </a:cubicBezTo>
                  <a:cubicBezTo>
                    <a:pt x="322" y="144"/>
                    <a:pt x="321" y="144"/>
                    <a:pt x="320" y="144"/>
                  </a:cubicBezTo>
                  <a:cubicBezTo>
                    <a:pt x="320" y="144"/>
                    <a:pt x="319" y="144"/>
                    <a:pt x="319" y="143"/>
                  </a:cubicBezTo>
                  <a:cubicBezTo>
                    <a:pt x="318" y="143"/>
                    <a:pt x="318" y="143"/>
                    <a:pt x="318" y="143"/>
                  </a:cubicBezTo>
                  <a:cubicBezTo>
                    <a:pt x="318" y="143"/>
                    <a:pt x="317" y="143"/>
                    <a:pt x="317" y="144"/>
                  </a:cubicBezTo>
                  <a:cubicBezTo>
                    <a:pt x="317" y="145"/>
                    <a:pt x="317" y="145"/>
                    <a:pt x="317" y="145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6" y="143"/>
                    <a:pt x="314" y="143"/>
                    <a:pt x="313" y="143"/>
                  </a:cubicBezTo>
                  <a:cubicBezTo>
                    <a:pt x="310" y="143"/>
                    <a:pt x="308" y="144"/>
                    <a:pt x="307" y="145"/>
                  </a:cubicBezTo>
                  <a:cubicBezTo>
                    <a:pt x="306" y="146"/>
                    <a:pt x="305" y="147"/>
                    <a:pt x="304" y="148"/>
                  </a:cubicBezTo>
                  <a:cubicBezTo>
                    <a:pt x="303" y="150"/>
                    <a:pt x="301" y="152"/>
                    <a:pt x="299" y="153"/>
                  </a:cubicBezTo>
                  <a:cubicBezTo>
                    <a:pt x="298" y="154"/>
                    <a:pt x="297" y="156"/>
                    <a:pt x="296" y="157"/>
                  </a:cubicBezTo>
                  <a:cubicBezTo>
                    <a:pt x="294" y="159"/>
                    <a:pt x="293" y="160"/>
                    <a:pt x="292" y="161"/>
                  </a:cubicBezTo>
                  <a:cubicBezTo>
                    <a:pt x="291" y="163"/>
                    <a:pt x="289" y="164"/>
                    <a:pt x="289" y="165"/>
                  </a:cubicBezTo>
                  <a:cubicBezTo>
                    <a:pt x="289" y="165"/>
                    <a:pt x="289" y="165"/>
                    <a:pt x="289" y="165"/>
                  </a:cubicBezTo>
                  <a:cubicBezTo>
                    <a:pt x="289" y="165"/>
                    <a:pt x="289" y="165"/>
                    <a:pt x="291" y="165"/>
                  </a:cubicBezTo>
                  <a:cubicBezTo>
                    <a:pt x="291" y="165"/>
                    <a:pt x="292" y="165"/>
                    <a:pt x="292" y="165"/>
                  </a:cubicBezTo>
                  <a:cubicBezTo>
                    <a:pt x="293" y="165"/>
                    <a:pt x="293" y="165"/>
                    <a:pt x="293" y="165"/>
                  </a:cubicBezTo>
                  <a:cubicBezTo>
                    <a:pt x="293" y="167"/>
                    <a:pt x="293" y="167"/>
                    <a:pt x="293" y="167"/>
                  </a:cubicBezTo>
                  <a:cubicBezTo>
                    <a:pt x="293" y="167"/>
                    <a:pt x="293" y="167"/>
                    <a:pt x="294" y="166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296" y="166"/>
                    <a:pt x="296" y="166"/>
                    <a:pt x="296" y="166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300" y="166"/>
                    <a:pt x="301" y="167"/>
                    <a:pt x="302" y="169"/>
                  </a:cubicBezTo>
                  <a:cubicBezTo>
                    <a:pt x="302" y="169"/>
                    <a:pt x="303" y="170"/>
                    <a:pt x="304" y="170"/>
                  </a:cubicBezTo>
                  <a:cubicBezTo>
                    <a:pt x="305" y="171"/>
                    <a:pt x="305" y="177"/>
                    <a:pt x="305" y="178"/>
                  </a:cubicBezTo>
                  <a:cubicBezTo>
                    <a:pt x="303" y="180"/>
                    <a:pt x="302" y="182"/>
                    <a:pt x="303" y="185"/>
                  </a:cubicBezTo>
                  <a:cubicBezTo>
                    <a:pt x="303" y="186"/>
                    <a:pt x="303" y="191"/>
                    <a:pt x="302" y="192"/>
                  </a:cubicBezTo>
                  <a:cubicBezTo>
                    <a:pt x="300" y="195"/>
                    <a:pt x="298" y="197"/>
                    <a:pt x="296" y="200"/>
                  </a:cubicBezTo>
                  <a:cubicBezTo>
                    <a:pt x="295" y="202"/>
                    <a:pt x="294" y="204"/>
                    <a:pt x="292" y="206"/>
                  </a:cubicBezTo>
                  <a:cubicBezTo>
                    <a:pt x="292" y="206"/>
                    <a:pt x="292" y="207"/>
                    <a:pt x="291" y="207"/>
                  </a:cubicBezTo>
                  <a:cubicBezTo>
                    <a:pt x="290" y="209"/>
                    <a:pt x="288" y="211"/>
                    <a:pt x="286" y="213"/>
                  </a:cubicBezTo>
                  <a:cubicBezTo>
                    <a:pt x="285" y="214"/>
                    <a:pt x="283" y="214"/>
                    <a:pt x="282" y="214"/>
                  </a:cubicBezTo>
                  <a:cubicBezTo>
                    <a:pt x="281" y="214"/>
                    <a:pt x="280" y="214"/>
                    <a:pt x="280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78" y="214"/>
                    <a:pt x="278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5" y="215"/>
                    <a:pt x="275" y="215"/>
                    <a:pt x="275" y="215"/>
                  </a:cubicBezTo>
                  <a:cubicBezTo>
                    <a:pt x="274" y="214"/>
                    <a:pt x="275" y="212"/>
                    <a:pt x="276" y="212"/>
                  </a:cubicBezTo>
                  <a:cubicBezTo>
                    <a:pt x="276" y="212"/>
                    <a:pt x="276" y="211"/>
                    <a:pt x="277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7" y="209"/>
                    <a:pt x="277" y="209"/>
                    <a:pt x="277" y="208"/>
                  </a:cubicBezTo>
                  <a:cubicBezTo>
                    <a:pt x="277" y="208"/>
                    <a:pt x="277" y="207"/>
                    <a:pt x="276" y="207"/>
                  </a:cubicBezTo>
                  <a:cubicBezTo>
                    <a:pt x="276" y="206"/>
                    <a:pt x="277" y="206"/>
                    <a:pt x="278" y="205"/>
                  </a:cubicBezTo>
                  <a:cubicBezTo>
                    <a:pt x="279" y="204"/>
                    <a:pt x="280" y="204"/>
                    <a:pt x="281" y="204"/>
                  </a:cubicBezTo>
                  <a:cubicBezTo>
                    <a:pt x="281" y="204"/>
                    <a:pt x="281" y="204"/>
                    <a:pt x="282" y="205"/>
                  </a:cubicBezTo>
                  <a:cubicBezTo>
                    <a:pt x="282" y="204"/>
                    <a:pt x="283" y="204"/>
                    <a:pt x="284" y="199"/>
                  </a:cubicBezTo>
                  <a:cubicBezTo>
                    <a:pt x="284" y="198"/>
                    <a:pt x="284" y="198"/>
                    <a:pt x="284" y="198"/>
                  </a:cubicBezTo>
                  <a:cubicBezTo>
                    <a:pt x="284" y="197"/>
                    <a:pt x="285" y="197"/>
                    <a:pt x="285" y="196"/>
                  </a:cubicBezTo>
                  <a:cubicBezTo>
                    <a:pt x="286" y="196"/>
                    <a:pt x="286" y="195"/>
                    <a:pt x="286" y="195"/>
                  </a:cubicBezTo>
                  <a:cubicBezTo>
                    <a:pt x="286" y="195"/>
                    <a:pt x="286" y="194"/>
                    <a:pt x="286" y="194"/>
                  </a:cubicBezTo>
                  <a:cubicBezTo>
                    <a:pt x="286" y="194"/>
                    <a:pt x="286" y="193"/>
                    <a:pt x="286" y="193"/>
                  </a:cubicBezTo>
                  <a:cubicBezTo>
                    <a:pt x="284" y="194"/>
                    <a:pt x="283" y="194"/>
                    <a:pt x="281" y="195"/>
                  </a:cubicBezTo>
                  <a:cubicBezTo>
                    <a:pt x="280" y="195"/>
                    <a:pt x="280" y="195"/>
                    <a:pt x="280" y="195"/>
                  </a:cubicBezTo>
                  <a:cubicBezTo>
                    <a:pt x="279" y="196"/>
                    <a:pt x="279" y="196"/>
                    <a:pt x="278" y="196"/>
                  </a:cubicBezTo>
                  <a:cubicBezTo>
                    <a:pt x="276" y="196"/>
                    <a:pt x="276" y="194"/>
                    <a:pt x="276" y="193"/>
                  </a:cubicBezTo>
                  <a:cubicBezTo>
                    <a:pt x="276" y="193"/>
                    <a:pt x="276" y="192"/>
                    <a:pt x="276" y="192"/>
                  </a:cubicBezTo>
                  <a:cubicBezTo>
                    <a:pt x="275" y="190"/>
                    <a:pt x="273" y="189"/>
                    <a:pt x="271" y="188"/>
                  </a:cubicBezTo>
                  <a:cubicBezTo>
                    <a:pt x="267" y="188"/>
                    <a:pt x="267" y="187"/>
                    <a:pt x="266" y="184"/>
                  </a:cubicBezTo>
                  <a:cubicBezTo>
                    <a:pt x="266" y="183"/>
                    <a:pt x="266" y="183"/>
                    <a:pt x="266" y="183"/>
                  </a:cubicBezTo>
                  <a:cubicBezTo>
                    <a:pt x="266" y="182"/>
                    <a:pt x="265" y="181"/>
                    <a:pt x="265" y="180"/>
                  </a:cubicBezTo>
                  <a:cubicBezTo>
                    <a:pt x="264" y="179"/>
                    <a:pt x="264" y="178"/>
                    <a:pt x="264" y="176"/>
                  </a:cubicBezTo>
                  <a:cubicBezTo>
                    <a:pt x="263" y="174"/>
                    <a:pt x="262" y="174"/>
                    <a:pt x="261" y="174"/>
                  </a:cubicBezTo>
                  <a:cubicBezTo>
                    <a:pt x="260" y="173"/>
                    <a:pt x="260" y="173"/>
                    <a:pt x="259" y="173"/>
                  </a:cubicBezTo>
                  <a:cubicBezTo>
                    <a:pt x="258" y="173"/>
                    <a:pt x="258" y="173"/>
                    <a:pt x="258" y="172"/>
                  </a:cubicBezTo>
                  <a:cubicBezTo>
                    <a:pt x="257" y="172"/>
                    <a:pt x="257" y="172"/>
                    <a:pt x="257" y="172"/>
                  </a:cubicBezTo>
                  <a:cubicBezTo>
                    <a:pt x="252" y="172"/>
                    <a:pt x="252" y="172"/>
                    <a:pt x="252" y="172"/>
                  </a:cubicBezTo>
                  <a:cubicBezTo>
                    <a:pt x="250" y="173"/>
                    <a:pt x="249" y="173"/>
                    <a:pt x="248" y="174"/>
                  </a:cubicBezTo>
                  <a:cubicBezTo>
                    <a:pt x="249" y="174"/>
                    <a:pt x="250" y="175"/>
                    <a:pt x="250" y="175"/>
                  </a:cubicBezTo>
                  <a:cubicBezTo>
                    <a:pt x="250" y="176"/>
                    <a:pt x="250" y="177"/>
                    <a:pt x="248" y="179"/>
                  </a:cubicBezTo>
                  <a:cubicBezTo>
                    <a:pt x="248" y="179"/>
                    <a:pt x="248" y="180"/>
                    <a:pt x="248" y="180"/>
                  </a:cubicBezTo>
                  <a:cubicBezTo>
                    <a:pt x="248" y="180"/>
                    <a:pt x="247" y="181"/>
                    <a:pt x="247" y="181"/>
                  </a:cubicBezTo>
                  <a:cubicBezTo>
                    <a:pt x="247" y="183"/>
                    <a:pt x="246" y="185"/>
                    <a:pt x="245" y="186"/>
                  </a:cubicBezTo>
                  <a:cubicBezTo>
                    <a:pt x="244" y="186"/>
                    <a:pt x="244" y="187"/>
                    <a:pt x="244" y="187"/>
                  </a:cubicBezTo>
                  <a:cubicBezTo>
                    <a:pt x="243" y="188"/>
                    <a:pt x="242" y="188"/>
                    <a:pt x="240" y="188"/>
                  </a:cubicBezTo>
                  <a:cubicBezTo>
                    <a:pt x="240" y="187"/>
                    <a:pt x="240" y="187"/>
                    <a:pt x="240" y="187"/>
                  </a:cubicBezTo>
                  <a:cubicBezTo>
                    <a:pt x="239" y="187"/>
                    <a:pt x="238" y="186"/>
                    <a:pt x="236" y="187"/>
                  </a:cubicBezTo>
                  <a:cubicBezTo>
                    <a:pt x="236" y="187"/>
                    <a:pt x="235" y="186"/>
                    <a:pt x="234" y="186"/>
                  </a:cubicBezTo>
                  <a:cubicBezTo>
                    <a:pt x="234" y="186"/>
                    <a:pt x="233" y="185"/>
                    <a:pt x="233" y="185"/>
                  </a:cubicBezTo>
                  <a:cubicBezTo>
                    <a:pt x="233" y="185"/>
                    <a:pt x="232" y="186"/>
                    <a:pt x="231" y="186"/>
                  </a:cubicBezTo>
                  <a:cubicBezTo>
                    <a:pt x="231" y="187"/>
                    <a:pt x="231" y="187"/>
                    <a:pt x="230" y="187"/>
                  </a:cubicBezTo>
                  <a:cubicBezTo>
                    <a:pt x="228" y="188"/>
                    <a:pt x="225" y="190"/>
                    <a:pt x="222" y="190"/>
                  </a:cubicBezTo>
                  <a:cubicBezTo>
                    <a:pt x="220" y="190"/>
                    <a:pt x="218" y="189"/>
                    <a:pt x="217" y="188"/>
                  </a:cubicBezTo>
                  <a:cubicBezTo>
                    <a:pt x="215" y="187"/>
                    <a:pt x="213" y="186"/>
                    <a:pt x="211" y="185"/>
                  </a:cubicBezTo>
                  <a:cubicBezTo>
                    <a:pt x="209" y="184"/>
                    <a:pt x="209" y="184"/>
                    <a:pt x="209" y="184"/>
                  </a:cubicBezTo>
                  <a:cubicBezTo>
                    <a:pt x="208" y="183"/>
                    <a:pt x="207" y="184"/>
                    <a:pt x="206" y="184"/>
                  </a:cubicBezTo>
                  <a:cubicBezTo>
                    <a:pt x="205" y="185"/>
                    <a:pt x="204" y="185"/>
                    <a:pt x="203" y="185"/>
                  </a:cubicBezTo>
                  <a:cubicBezTo>
                    <a:pt x="201" y="184"/>
                    <a:pt x="200" y="184"/>
                    <a:pt x="200" y="183"/>
                  </a:cubicBezTo>
                  <a:cubicBezTo>
                    <a:pt x="199" y="182"/>
                    <a:pt x="199" y="182"/>
                    <a:pt x="199" y="181"/>
                  </a:cubicBezTo>
                  <a:cubicBezTo>
                    <a:pt x="199" y="181"/>
                    <a:pt x="199" y="180"/>
                    <a:pt x="199" y="180"/>
                  </a:cubicBezTo>
                  <a:cubicBezTo>
                    <a:pt x="199" y="180"/>
                    <a:pt x="198" y="180"/>
                    <a:pt x="198" y="179"/>
                  </a:cubicBezTo>
                  <a:cubicBezTo>
                    <a:pt x="196" y="179"/>
                    <a:pt x="193" y="177"/>
                    <a:pt x="192" y="177"/>
                  </a:cubicBezTo>
                  <a:cubicBezTo>
                    <a:pt x="192" y="177"/>
                    <a:pt x="192" y="178"/>
                    <a:pt x="191" y="178"/>
                  </a:cubicBezTo>
                  <a:cubicBezTo>
                    <a:pt x="191" y="178"/>
                    <a:pt x="189" y="179"/>
                    <a:pt x="189" y="180"/>
                  </a:cubicBezTo>
                  <a:cubicBezTo>
                    <a:pt x="189" y="180"/>
                    <a:pt x="189" y="180"/>
                    <a:pt x="190" y="181"/>
                  </a:cubicBezTo>
                  <a:cubicBezTo>
                    <a:pt x="190" y="182"/>
                    <a:pt x="190" y="183"/>
                    <a:pt x="190" y="183"/>
                  </a:cubicBezTo>
                  <a:cubicBezTo>
                    <a:pt x="189" y="184"/>
                    <a:pt x="190" y="184"/>
                    <a:pt x="190" y="184"/>
                  </a:cubicBezTo>
                  <a:cubicBezTo>
                    <a:pt x="190" y="185"/>
                    <a:pt x="190" y="185"/>
                    <a:pt x="189" y="186"/>
                  </a:cubicBezTo>
                  <a:cubicBezTo>
                    <a:pt x="189" y="186"/>
                    <a:pt x="188" y="186"/>
                    <a:pt x="188" y="186"/>
                  </a:cubicBezTo>
                  <a:cubicBezTo>
                    <a:pt x="187" y="186"/>
                    <a:pt x="187" y="186"/>
                    <a:pt x="186" y="186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81" y="186"/>
                    <a:pt x="181" y="186"/>
                    <a:pt x="181" y="186"/>
                  </a:cubicBezTo>
                  <a:cubicBezTo>
                    <a:pt x="180" y="186"/>
                    <a:pt x="180" y="185"/>
                    <a:pt x="179" y="185"/>
                  </a:cubicBezTo>
                  <a:cubicBezTo>
                    <a:pt x="179" y="185"/>
                    <a:pt x="179" y="184"/>
                    <a:pt x="179" y="184"/>
                  </a:cubicBezTo>
                  <a:cubicBezTo>
                    <a:pt x="178" y="184"/>
                    <a:pt x="178" y="184"/>
                    <a:pt x="177" y="184"/>
                  </a:cubicBezTo>
                  <a:cubicBezTo>
                    <a:pt x="175" y="184"/>
                    <a:pt x="173" y="184"/>
                    <a:pt x="172" y="184"/>
                  </a:cubicBezTo>
                  <a:cubicBezTo>
                    <a:pt x="170" y="185"/>
                    <a:pt x="168" y="186"/>
                    <a:pt x="166" y="187"/>
                  </a:cubicBezTo>
                  <a:cubicBezTo>
                    <a:pt x="165" y="188"/>
                    <a:pt x="165" y="188"/>
                    <a:pt x="165" y="188"/>
                  </a:cubicBezTo>
                  <a:cubicBezTo>
                    <a:pt x="164" y="188"/>
                    <a:pt x="164" y="189"/>
                    <a:pt x="163" y="189"/>
                  </a:cubicBezTo>
                  <a:cubicBezTo>
                    <a:pt x="163" y="190"/>
                    <a:pt x="162" y="191"/>
                    <a:pt x="161" y="191"/>
                  </a:cubicBezTo>
                  <a:cubicBezTo>
                    <a:pt x="160" y="191"/>
                    <a:pt x="160" y="191"/>
                    <a:pt x="159" y="191"/>
                  </a:cubicBezTo>
                  <a:cubicBezTo>
                    <a:pt x="158" y="190"/>
                    <a:pt x="158" y="190"/>
                    <a:pt x="158" y="19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60" y="189"/>
                    <a:pt x="160" y="189"/>
                    <a:pt x="160" y="188"/>
                  </a:cubicBezTo>
                  <a:cubicBezTo>
                    <a:pt x="159" y="188"/>
                    <a:pt x="159" y="187"/>
                    <a:pt x="159" y="187"/>
                  </a:cubicBezTo>
                  <a:cubicBezTo>
                    <a:pt x="159" y="187"/>
                    <a:pt x="159" y="187"/>
                    <a:pt x="159" y="188"/>
                  </a:cubicBezTo>
                  <a:cubicBezTo>
                    <a:pt x="158" y="188"/>
                    <a:pt x="156" y="188"/>
                    <a:pt x="155" y="187"/>
                  </a:cubicBezTo>
                  <a:cubicBezTo>
                    <a:pt x="154" y="187"/>
                    <a:pt x="153" y="186"/>
                    <a:pt x="153" y="185"/>
                  </a:cubicBezTo>
                  <a:cubicBezTo>
                    <a:pt x="152" y="184"/>
                    <a:pt x="152" y="183"/>
                    <a:pt x="151" y="182"/>
                  </a:cubicBezTo>
                  <a:cubicBezTo>
                    <a:pt x="150" y="182"/>
                    <a:pt x="150" y="182"/>
                    <a:pt x="149" y="183"/>
                  </a:cubicBezTo>
                  <a:cubicBezTo>
                    <a:pt x="148" y="183"/>
                    <a:pt x="147" y="183"/>
                    <a:pt x="146" y="183"/>
                  </a:cubicBezTo>
                  <a:cubicBezTo>
                    <a:pt x="146" y="183"/>
                    <a:pt x="145" y="183"/>
                    <a:pt x="145" y="183"/>
                  </a:cubicBezTo>
                  <a:cubicBezTo>
                    <a:pt x="144" y="183"/>
                    <a:pt x="144" y="182"/>
                    <a:pt x="144" y="181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3" y="181"/>
                    <a:pt x="143" y="181"/>
                    <a:pt x="143" y="182"/>
                  </a:cubicBezTo>
                  <a:cubicBezTo>
                    <a:pt x="143" y="182"/>
                    <a:pt x="143" y="182"/>
                    <a:pt x="142" y="183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39" y="179"/>
                    <a:pt x="137" y="176"/>
                    <a:pt x="136" y="172"/>
                  </a:cubicBezTo>
                  <a:cubicBezTo>
                    <a:pt x="135" y="171"/>
                    <a:pt x="134" y="171"/>
                    <a:pt x="133" y="170"/>
                  </a:cubicBezTo>
                  <a:cubicBezTo>
                    <a:pt x="133" y="170"/>
                    <a:pt x="133" y="170"/>
                    <a:pt x="132" y="169"/>
                  </a:cubicBezTo>
                  <a:cubicBezTo>
                    <a:pt x="132" y="169"/>
                    <a:pt x="132" y="168"/>
                    <a:pt x="132" y="168"/>
                  </a:cubicBezTo>
                  <a:cubicBezTo>
                    <a:pt x="132" y="168"/>
                    <a:pt x="131" y="168"/>
                    <a:pt x="131" y="168"/>
                  </a:cubicBezTo>
                  <a:cubicBezTo>
                    <a:pt x="130" y="168"/>
                    <a:pt x="128" y="169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0"/>
                    <a:pt x="125" y="171"/>
                    <a:pt x="124" y="171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3" y="171"/>
                    <a:pt x="123" y="171"/>
                    <a:pt x="123" y="171"/>
                  </a:cubicBezTo>
                  <a:cubicBezTo>
                    <a:pt x="123" y="170"/>
                    <a:pt x="123" y="169"/>
                    <a:pt x="124" y="169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0" y="168"/>
                    <a:pt x="120" y="168"/>
                    <a:pt x="119" y="168"/>
                  </a:cubicBezTo>
                  <a:cubicBezTo>
                    <a:pt x="118" y="168"/>
                    <a:pt x="118" y="168"/>
                    <a:pt x="117" y="167"/>
                  </a:cubicBezTo>
                  <a:cubicBezTo>
                    <a:pt x="117" y="167"/>
                    <a:pt x="117" y="167"/>
                    <a:pt x="117" y="166"/>
                  </a:cubicBezTo>
                  <a:cubicBezTo>
                    <a:pt x="118" y="166"/>
                    <a:pt x="117" y="164"/>
                    <a:pt x="117" y="163"/>
                  </a:cubicBezTo>
                  <a:cubicBezTo>
                    <a:pt x="117" y="163"/>
                    <a:pt x="114" y="163"/>
                    <a:pt x="114" y="163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1" y="163"/>
                  </a:cubicBezTo>
                  <a:cubicBezTo>
                    <a:pt x="111" y="164"/>
                    <a:pt x="111" y="164"/>
                    <a:pt x="110" y="16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108" y="165"/>
                    <a:pt x="107" y="165"/>
                    <a:pt x="106" y="165"/>
                  </a:cubicBezTo>
                  <a:cubicBezTo>
                    <a:pt x="105" y="166"/>
                    <a:pt x="105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2" y="167"/>
                  </a:cubicBezTo>
                  <a:cubicBezTo>
                    <a:pt x="101" y="168"/>
                    <a:pt x="100" y="168"/>
                    <a:pt x="99" y="168"/>
                  </a:cubicBezTo>
                  <a:cubicBezTo>
                    <a:pt x="98" y="168"/>
                    <a:pt x="97" y="168"/>
                    <a:pt x="96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5" y="169"/>
                    <a:pt x="94" y="169"/>
                    <a:pt x="93" y="169"/>
                  </a:cubicBezTo>
                  <a:cubicBezTo>
                    <a:pt x="93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92" y="169"/>
                    <a:pt x="93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4" y="171"/>
                    <a:pt x="94" y="171"/>
                    <a:pt x="95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4" y="173"/>
                    <a:pt x="94" y="173"/>
                    <a:pt x="93" y="173"/>
                  </a:cubicBezTo>
                  <a:cubicBezTo>
                    <a:pt x="93" y="173"/>
                    <a:pt x="91" y="173"/>
                    <a:pt x="91" y="174"/>
                  </a:cubicBezTo>
                  <a:cubicBezTo>
                    <a:pt x="91" y="174"/>
                    <a:pt x="92" y="175"/>
                    <a:pt x="92" y="175"/>
                  </a:cubicBezTo>
                  <a:cubicBezTo>
                    <a:pt x="91" y="176"/>
                    <a:pt x="91" y="177"/>
                    <a:pt x="90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90" y="178"/>
                    <a:pt x="92" y="179"/>
                    <a:pt x="93" y="179"/>
                  </a:cubicBezTo>
                  <a:cubicBezTo>
                    <a:pt x="94" y="179"/>
                    <a:pt x="94" y="179"/>
                    <a:pt x="94" y="179"/>
                  </a:cubicBezTo>
                  <a:cubicBezTo>
                    <a:pt x="94" y="180"/>
                    <a:pt x="94" y="180"/>
                    <a:pt x="94" y="180"/>
                  </a:cubicBezTo>
                  <a:cubicBezTo>
                    <a:pt x="93" y="183"/>
                    <a:pt x="91" y="184"/>
                    <a:pt x="89" y="183"/>
                  </a:cubicBezTo>
                  <a:cubicBezTo>
                    <a:pt x="89" y="183"/>
                    <a:pt x="89" y="183"/>
                    <a:pt x="89" y="183"/>
                  </a:cubicBezTo>
                  <a:cubicBezTo>
                    <a:pt x="88" y="183"/>
                    <a:pt x="88" y="184"/>
                    <a:pt x="87" y="184"/>
                  </a:cubicBezTo>
                  <a:cubicBezTo>
                    <a:pt x="87" y="184"/>
                    <a:pt x="87" y="184"/>
                    <a:pt x="87" y="183"/>
                  </a:cubicBezTo>
                  <a:cubicBezTo>
                    <a:pt x="85" y="184"/>
                    <a:pt x="85" y="183"/>
                    <a:pt x="84" y="182"/>
                  </a:cubicBezTo>
                  <a:cubicBezTo>
                    <a:pt x="84" y="182"/>
                    <a:pt x="84" y="181"/>
                    <a:pt x="83" y="181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3" y="182"/>
                    <a:pt x="82" y="182"/>
                    <a:pt x="82" y="182"/>
                  </a:cubicBezTo>
                  <a:cubicBezTo>
                    <a:pt x="82" y="182"/>
                    <a:pt x="82" y="182"/>
                    <a:pt x="82" y="182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1" y="182"/>
                    <a:pt x="80" y="182"/>
                    <a:pt x="80" y="182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79" y="182"/>
                    <a:pt x="79" y="182"/>
                    <a:pt x="78" y="183"/>
                  </a:cubicBezTo>
                  <a:cubicBezTo>
                    <a:pt x="77" y="184"/>
                    <a:pt x="76" y="183"/>
                    <a:pt x="76" y="183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2"/>
                    <a:pt x="72" y="180"/>
                    <a:pt x="70" y="180"/>
                  </a:cubicBezTo>
                  <a:cubicBezTo>
                    <a:pt x="69" y="180"/>
                    <a:pt x="69" y="179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79"/>
                    <a:pt x="67" y="179"/>
                    <a:pt x="67" y="179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66" y="180"/>
                    <a:pt x="66" y="180"/>
                    <a:pt x="66" y="180"/>
                  </a:cubicBezTo>
                  <a:cubicBezTo>
                    <a:pt x="65" y="179"/>
                    <a:pt x="65" y="179"/>
                    <a:pt x="64" y="180"/>
                  </a:cubicBezTo>
                  <a:cubicBezTo>
                    <a:pt x="64" y="180"/>
                    <a:pt x="63" y="180"/>
                    <a:pt x="63" y="181"/>
                  </a:cubicBezTo>
                  <a:cubicBezTo>
                    <a:pt x="62" y="181"/>
                    <a:pt x="62" y="181"/>
                    <a:pt x="61" y="181"/>
                  </a:cubicBezTo>
                  <a:cubicBezTo>
                    <a:pt x="61" y="181"/>
                    <a:pt x="61" y="181"/>
                    <a:pt x="61" y="181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60" y="183"/>
                    <a:pt x="60" y="183"/>
                    <a:pt x="59" y="183"/>
                  </a:cubicBezTo>
                  <a:cubicBezTo>
                    <a:pt x="59" y="184"/>
                    <a:pt x="60" y="185"/>
                    <a:pt x="59" y="186"/>
                  </a:cubicBezTo>
                  <a:cubicBezTo>
                    <a:pt x="59" y="187"/>
                    <a:pt x="59" y="187"/>
                    <a:pt x="58" y="187"/>
                  </a:cubicBezTo>
                  <a:cubicBezTo>
                    <a:pt x="57" y="187"/>
                    <a:pt x="57" y="186"/>
                    <a:pt x="56" y="185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5" y="186"/>
                    <a:pt x="55" y="186"/>
                    <a:pt x="54" y="186"/>
                  </a:cubicBezTo>
                  <a:cubicBezTo>
                    <a:pt x="54" y="187"/>
                    <a:pt x="54" y="187"/>
                    <a:pt x="54" y="188"/>
                  </a:cubicBezTo>
                  <a:cubicBezTo>
                    <a:pt x="55" y="189"/>
                    <a:pt x="55" y="189"/>
                    <a:pt x="54" y="190"/>
                  </a:cubicBezTo>
                  <a:cubicBezTo>
                    <a:pt x="54" y="190"/>
                    <a:pt x="53" y="191"/>
                    <a:pt x="53" y="191"/>
                  </a:cubicBezTo>
                  <a:cubicBezTo>
                    <a:pt x="53" y="191"/>
                    <a:pt x="54" y="191"/>
                    <a:pt x="54" y="191"/>
                  </a:cubicBezTo>
                  <a:cubicBezTo>
                    <a:pt x="55" y="192"/>
                    <a:pt x="55" y="192"/>
                    <a:pt x="55" y="193"/>
                  </a:cubicBezTo>
                  <a:cubicBezTo>
                    <a:pt x="55" y="193"/>
                    <a:pt x="55" y="193"/>
                    <a:pt x="55" y="193"/>
                  </a:cubicBezTo>
                  <a:cubicBezTo>
                    <a:pt x="55" y="193"/>
                    <a:pt x="56" y="193"/>
                    <a:pt x="56" y="193"/>
                  </a:cubicBezTo>
                  <a:cubicBezTo>
                    <a:pt x="56" y="193"/>
                    <a:pt x="58" y="193"/>
                    <a:pt x="60" y="198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8" y="201"/>
                    <a:pt x="58" y="202"/>
                    <a:pt x="57" y="202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56" y="202"/>
                    <a:pt x="56" y="202"/>
                    <a:pt x="56" y="203"/>
                  </a:cubicBezTo>
                  <a:cubicBezTo>
                    <a:pt x="55" y="203"/>
                    <a:pt x="55" y="203"/>
                    <a:pt x="55" y="203"/>
                  </a:cubicBezTo>
                  <a:cubicBezTo>
                    <a:pt x="55" y="203"/>
                    <a:pt x="55" y="203"/>
                    <a:pt x="55" y="203"/>
                  </a:cubicBezTo>
                  <a:cubicBezTo>
                    <a:pt x="55" y="204"/>
                    <a:pt x="55" y="205"/>
                    <a:pt x="54" y="205"/>
                  </a:cubicBezTo>
                  <a:cubicBezTo>
                    <a:pt x="54" y="206"/>
                    <a:pt x="53" y="206"/>
                    <a:pt x="53" y="207"/>
                  </a:cubicBezTo>
                  <a:cubicBezTo>
                    <a:pt x="53" y="207"/>
                    <a:pt x="54" y="207"/>
                    <a:pt x="54" y="208"/>
                  </a:cubicBezTo>
                  <a:cubicBezTo>
                    <a:pt x="55" y="208"/>
                    <a:pt x="55" y="208"/>
                    <a:pt x="55" y="209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9"/>
                    <a:pt x="56" y="209"/>
                    <a:pt x="56" y="209"/>
                  </a:cubicBezTo>
                  <a:cubicBezTo>
                    <a:pt x="56" y="211"/>
                    <a:pt x="56" y="212"/>
                    <a:pt x="57" y="213"/>
                  </a:cubicBezTo>
                  <a:cubicBezTo>
                    <a:pt x="57" y="214"/>
                    <a:pt x="58" y="215"/>
                    <a:pt x="58" y="216"/>
                  </a:cubicBezTo>
                  <a:cubicBezTo>
                    <a:pt x="58" y="218"/>
                    <a:pt x="57" y="219"/>
                    <a:pt x="56" y="219"/>
                  </a:cubicBezTo>
                  <a:cubicBezTo>
                    <a:pt x="56" y="219"/>
                    <a:pt x="56" y="219"/>
                    <a:pt x="56" y="219"/>
                  </a:cubicBezTo>
                  <a:close/>
                  <a:moveTo>
                    <a:pt x="36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40" y="210"/>
                    <a:pt x="43" y="211"/>
                    <a:pt x="44" y="211"/>
                  </a:cubicBezTo>
                  <a:cubicBezTo>
                    <a:pt x="45" y="212"/>
                    <a:pt x="46" y="212"/>
                    <a:pt x="47" y="212"/>
                  </a:cubicBezTo>
                  <a:cubicBezTo>
                    <a:pt x="48" y="212"/>
                    <a:pt x="49" y="212"/>
                    <a:pt x="50" y="213"/>
                  </a:cubicBezTo>
                  <a:cubicBezTo>
                    <a:pt x="51" y="213"/>
                    <a:pt x="51" y="214"/>
                    <a:pt x="51" y="214"/>
                  </a:cubicBezTo>
                  <a:cubicBezTo>
                    <a:pt x="51" y="215"/>
                    <a:pt x="51" y="215"/>
                    <a:pt x="52" y="215"/>
                  </a:cubicBezTo>
                  <a:cubicBezTo>
                    <a:pt x="52" y="215"/>
                    <a:pt x="53" y="216"/>
                    <a:pt x="54" y="216"/>
                  </a:cubicBezTo>
                  <a:cubicBezTo>
                    <a:pt x="55" y="217"/>
                    <a:pt x="55" y="217"/>
                    <a:pt x="55" y="217"/>
                  </a:cubicBezTo>
                  <a:cubicBezTo>
                    <a:pt x="55" y="217"/>
                    <a:pt x="55" y="217"/>
                    <a:pt x="55" y="218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7" y="217"/>
                    <a:pt x="56" y="216"/>
                  </a:cubicBezTo>
                  <a:cubicBezTo>
                    <a:pt x="56" y="215"/>
                    <a:pt x="56" y="214"/>
                    <a:pt x="56" y="213"/>
                  </a:cubicBezTo>
                  <a:cubicBezTo>
                    <a:pt x="55" y="213"/>
                    <a:pt x="55" y="213"/>
                    <a:pt x="55" y="212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4" y="210"/>
                    <a:pt x="54" y="209"/>
                    <a:pt x="53" y="209"/>
                  </a:cubicBezTo>
                  <a:cubicBezTo>
                    <a:pt x="52" y="208"/>
                    <a:pt x="52" y="207"/>
                    <a:pt x="52" y="207"/>
                  </a:cubicBezTo>
                  <a:cubicBezTo>
                    <a:pt x="52" y="206"/>
                    <a:pt x="53" y="205"/>
                    <a:pt x="53" y="204"/>
                  </a:cubicBezTo>
                  <a:cubicBezTo>
                    <a:pt x="54" y="204"/>
                    <a:pt x="54" y="203"/>
                    <a:pt x="54" y="202"/>
                  </a:cubicBezTo>
                  <a:cubicBezTo>
                    <a:pt x="54" y="201"/>
                    <a:pt x="54" y="201"/>
                    <a:pt x="54" y="201"/>
                  </a:cubicBezTo>
                  <a:cubicBezTo>
                    <a:pt x="55" y="201"/>
                    <a:pt x="55" y="201"/>
                    <a:pt x="55" y="201"/>
                  </a:cubicBezTo>
                  <a:cubicBezTo>
                    <a:pt x="55" y="201"/>
                    <a:pt x="55" y="201"/>
                    <a:pt x="54" y="200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56" y="199"/>
                    <a:pt x="57" y="200"/>
                    <a:pt x="57" y="200"/>
                  </a:cubicBezTo>
                  <a:cubicBezTo>
                    <a:pt x="57" y="200"/>
                    <a:pt x="57" y="200"/>
                    <a:pt x="58" y="200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8" y="198"/>
                  </a:cubicBezTo>
                  <a:cubicBezTo>
                    <a:pt x="57" y="195"/>
                    <a:pt x="56" y="195"/>
                    <a:pt x="56" y="195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5"/>
                    <a:pt x="55" y="195"/>
                    <a:pt x="55" y="195"/>
                  </a:cubicBezTo>
                  <a:cubicBezTo>
                    <a:pt x="54" y="195"/>
                    <a:pt x="54" y="194"/>
                    <a:pt x="54" y="193"/>
                  </a:cubicBezTo>
                  <a:cubicBezTo>
                    <a:pt x="54" y="193"/>
                    <a:pt x="54" y="193"/>
                    <a:pt x="53" y="193"/>
                  </a:cubicBezTo>
                  <a:cubicBezTo>
                    <a:pt x="53" y="192"/>
                    <a:pt x="52" y="192"/>
                    <a:pt x="52" y="191"/>
                  </a:cubicBezTo>
                  <a:cubicBezTo>
                    <a:pt x="52" y="190"/>
                    <a:pt x="52" y="190"/>
                    <a:pt x="53" y="189"/>
                  </a:cubicBezTo>
                  <a:cubicBezTo>
                    <a:pt x="53" y="189"/>
                    <a:pt x="53" y="188"/>
                    <a:pt x="53" y="188"/>
                  </a:cubicBezTo>
                  <a:cubicBezTo>
                    <a:pt x="53" y="187"/>
                    <a:pt x="53" y="186"/>
                    <a:pt x="53" y="186"/>
                  </a:cubicBezTo>
                  <a:cubicBezTo>
                    <a:pt x="53" y="185"/>
                    <a:pt x="54" y="185"/>
                    <a:pt x="54" y="185"/>
                  </a:cubicBezTo>
                  <a:cubicBezTo>
                    <a:pt x="54" y="184"/>
                    <a:pt x="55" y="184"/>
                    <a:pt x="55" y="183"/>
                  </a:cubicBezTo>
                  <a:cubicBezTo>
                    <a:pt x="55" y="181"/>
                    <a:pt x="55" y="181"/>
                    <a:pt x="55" y="181"/>
                  </a:cubicBezTo>
                  <a:cubicBezTo>
                    <a:pt x="56" y="183"/>
                    <a:pt x="56" y="183"/>
                    <a:pt x="56" y="183"/>
                  </a:cubicBezTo>
                  <a:cubicBezTo>
                    <a:pt x="56" y="183"/>
                    <a:pt x="56" y="183"/>
                    <a:pt x="56" y="184"/>
                  </a:cubicBezTo>
                  <a:cubicBezTo>
                    <a:pt x="57" y="184"/>
                    <a:pt x="57" y="185"/>
                    <a:pt x="58" y="186"/>
                  </a:cubicBezTo>
                  <a:cubicBezTo>
                    <a:pt x="58" y="186"/>
                    <a:pt x="58" y="186"/>
                    <a:pt x="58" y="186"/>
                  </a:cubicBezTo>
                  <a:cubicBezTo>
                    <a:pt x="58" y="185"/>
                    <a:pt x="58" y="184"/>
                    <a:pt x="58" y="183"/>
                  </a:cubicBezTo>
                  <a:cubicBezTo>
                    <a:pt x="58" y="183"/>
                    <a:pt x="57" y="183"/>
                    <a:pt x="57" y="183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8" y="182"/>
                    <a:pt x="58" y="182"/>
                    <a:pt x="58" y="182"/>
                  </a:cubicBezTo>
                  <a:cubicBezTo>
                    <a:pt x="59" y="182"/>
                    <a:pt x="59" y="182"/>
                    <a:pt x="60" y="181"/>
                  </a:cubicBezTo>
                  <a:cubicBezTo>
                    <a:pt x="60" y="181"/>
                    <a:pt x="60" y="180"/>
                    <a:pt x="60" y="180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62" y="180"/>
                    <a:pt x="62" y="179"/>
                  </a:cubicBezTo>
                  <a:cubicBezTo>
                    <a:pt x="63" y="179"/>
                    <a:pt x="63" y="179"/>
                    <a:pt x="63" y="179"/>
                  </a:cubicBezTo>
                  <a:cubicBezTo>
                    <a:pt x="64" y="178"/>
                    <a:pt x="65" y="177"/>
                    <a:pt x="66" y="178"/>
                  </a:cubicBezTo>
                  <a:cubicBezTo>
                    <a:pt x="66" y="178"/>
                    <a:pt x="67" y="177"/>
                    <a:pt x="68" y="177"/>
                  </a:cubicBezTo>
                  <a:cubicBezTo>
                    <a:pt x="68" y="177"/>
                    <a:pt x="68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72" y="178"/>
                    <a:pt x="73" y="179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5" y="181"/>
                    <a:pt x="76" y="181"/>
                    <a:pt x="76" y="182"/>
                  </a:cubicBezTo>
                  <a:cubicBezTo>
                    <a:pt x="76" y="182"/>
                    <a:pt x="77" y="182"/>
                    <a:pt x="77" y="182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78" y="181"/>
                    <a:pt x="78" y="181"/>
                    <a:pt x="79" y="181"/>
                  </a:cubicBezTo>
                  <a:cubicBezTo>
                    <a:pt x="80" y="180"/>
                    <a:pt x="81" y="180"/>
                    <a:pt x="81" y="180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2" y="181"/>
                    <a:pt x="83" y="180"/>
                    <a:pt x="83" y="180"/>
                  </a:cubicBezTo>
                  <a:cubicBezTo>
                    <a:pt x="83" y="180"/>
                    <a:pt x="83" y="180"/>
                    <a:pt x="84" y="180"/>
                  </a:cubicBezTo>
                  <a:cubicBezTo>
                    <a:pt x="85" y="180"/>
                    <a:pt x="85" y="181"/>
                    <a:pt x="85" y="181"/>
                  </a:cubicBezTo>
                  <a:cubicBezTo>
                    <a:pt x="86" y="182"/>
                    <a:pt x="86" y="182"/>
                    <a:pt x="87" y="182"/>
                  </a:cubicBezTo>
                  <a:cubicBezTo>
                    <a:pt x="87" y="182"/>
                    <a:pt x="87" y="182"/>
                    <a:pt x="87" y="182"/>
                  </a:cubicBezTo>
                  <a:cubicBezTo>
                    <a:pt x="87" y="182"/>
                    <a:pt x="87" y="182"/>
                    <a:pt x="87" y="182"/>
                  </a:cubicBezTo>
                  <a:cubicBezTo>
                    <a:pt x="87" y="182"/>
                    <a:pt x="87" y="182"/>
                    <a:pt x="88" y="182"/>
                  </a:cubicBezTo>
                  <a:cubicBezTo>
                    <a:pt x="88" y="182"/>
                    <a:pt x="88" y="181"/>
                    <a:pt x="89" y="181"/>
                  </a:cubicBezTo>
                  <a:cubicBezTo>
                    <a:pt x="89" y="181"/>
                    <a:pt x="89" y="181"/>
                    <a:pt x="89" y="181"/>
                  </a:cubicBezTo>
                  <a:cubicBezTo>
                    <a:pt x="90" y="182"/>
                    <a:pt x="90" y="182"/>
                    <a:pt x="91" y="182"/>
                  </a:cubicBezTo>
                  <a:cubicBezTo>
                    <a:pt x="91" y="182"/>
                    <a:pt x="92" y="181"/>
                    <a:pt x="92" y="180"/>
                  </a:cubicBezTo>
                  <a:cubicBezTo>
                    <a:pt x="91" y="180"/>
                    <a:pt x="89" y="179"/>
                    <a:pt x="88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6"/>
                    <a:pt x="89" y="176"/>
                    <a:pt x="90" y="176"/>
                  </a:cubicBezTo>
                  <a:cubicBezTo>
                    <a:pt x="90" y="176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4"/>
                  </a:cubicBezTo>
                  <a:cubicBezTo>
                    <a:pt x="90" y="174"/>
                    <a:pt x="90" y="173"/>
                    <a:pt x="90" y="173"/>
                  </a:cubicBezTo>
                  <a:cubicBezTo>
                    <a:pt x="90" y="173"/>
                    <a:pt x="91" y="172"/>
                    <a:pt x="92" y="172"/>
                  </a:cubicBezTo>
                  <a:cubicBezTo>
                    <a:pt x="92" y="172"/>
                    <a:pt x="91" y="172"/>
                    <a:pt x="91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1" y="170"/>
                    <a:pt x="91" y="170"/>
                    <a:pt x="91" y="170"/>
                  </a:cubicBezTo>
                  <a:cubicBezTo>
                    <a:pt x="91" y="170"/>
                    <a:pt x="90" y="169"/>
                    <a:pt x="90" y="169"/>
                  </a:cubicBezTo>
                  <a:cubicBezTo>
                    <a:pt x="90" y="169"/>
                    <a:pt x="90" y="169"/>
                    <a:pt x="90" y="168"/>
                  </a:cubicBez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2" y="168"/>
                    <a:pt x="92" y="167"/>
                    <a:pt x="93" y="167"/>
                  </a:cubicBezTo>
                  <a:cubicBezTo>
                    <a:pt x="94" y="167"/>
                    <a:pt x="95" y="168"/>
                    <a:pt x="95" y="168"/>
                  </a:cubicBezTo>
                  <a:cubicBezTo>
                    <a:pt x="97" y="167"/>
                    <a:pt x="98" y="167"/>
                    <a:pt x="99" y="167"/>
                  </a:cubicBezTo>
                  <a:cubicBezTo>
                    <a:pt x="100" y="167"/>
                    <a:pt x="101" y="166"/>
                    <a:pt x="102" y="166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2" y="165"/>
                    <a:pt x="103" y="165"/>
                    <a:pt x="104" y="165"/>
                  </a:cubicBezTo>
                  <a:cubicBezTo>
                    <a:pt x="104" y="164"/>
                    <a:pt x="105" y="164"/>
                    <a:pt x="106" y="164"/>
                  </a:cubicBezTo>
                  <a:cubicBezTo>
                    <a:pt x="107" y="164"/>
                    <a:pt x="108" y="164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10" y="162"/>
                  </a:cubicBezTo>
                  <a:cubicBezTo>
                    <a:pt x="111" y="161"/>
                    <a:pt x="112" y="161"/>
                    <a:pt x="113" y="161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4" y="161"/>
                    <a:pt x="117" y="162"/>
                    <a:pt x="118" y="162"/>
                  </a:cubicBezTo>
                  <a:cubicBezTo>
                    <a:pt x="118" y="163"/>
                    <a:pt x="119" y="164"/>
                    <a:pt x="119" y="164"/>
                  </a:cubicBezTo>
                  <a:cubicBezTo>
                    <a:pt x="119" y="165"/>
                    <a:pt x="119" y="166"/>
                    <a:pt x="119" y="167"/>
                  </a:cubicBezTo>
                  <a:cubicBezTo>
                    <a:pt x="119" y="167"/>
                    <a:pt x="119" y="167"/>
                    <a:pt x="119" y="167"/>
                  </a:cubicBezTo>
                  <a:cubicBezTo>
                    <a:pt x="119" y="167"/>
                    <a:pt x="120" y="167"/>
                    <a:pt x="120" y="166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1" y="166"/>
                    <a:pt x="122" y="167"/>
                    <a:pt x="122" y="167"/>
                  </a:cubicBezTo>
                  <a:cubicBezTo>
                    <a:pt x="122" y="167"/>
                    <a:pt x="122" y="167"/>
                    <a:pt x="122" y="167"/>
                  </a:cubicBezTo>
                  <a:cubicBezTo>
                    <a:pt x="123" y="168"/>
                    <a:pt x="124" y="168"/>
                    <a:pt x="124" y="167"/>
                  </a:cubicBezTo>
                  <a:cubicBezTo>
                    <a:pt x="126" y="166"/>
                    <a:pt x="126" y="166"/>
                    <a:pt x="126" y="166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5" y="169"/>
                    <a:pt x="125" y="169"/>
                    <a:pt x="125" y="169"/>
                  </a:cubicBezTo>
                  <a:cubicBezTo>
                    <a:pt x="125" y="169"/>
                    <a:pt x="125" y="169"/>
                    <a:pt x="125" y="169"/>
                  </a:cubicBezTo>
                  <a:cubicBezTo>
                    <a:pt x="125" y="169"/>
                    <a:pt x="126" y="169"/>
                    <a:pt x="126" y="169"/>
                  </a:cubicBezTo>
                  <a:cubicBezTo>
                    <a:pt x="127" y="168"/>
                    <a:pt x="129" y="167"/>
                    <a:pt x="131" y="167"/>
                  </a:cubicBezTo>
                  <a:cubicBezTo>
                    <a:pt x="132" y="166"/>
                    <a:pt x="132" y="166"/>
                    <a:pt x="133" y="166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33" y="168"/>
                    <a:pt x="133" y="168"/>
                    <a:pt x="133" y="168"/>
                  </a:cubicBezTo>
                  <a:cubicBezTo>
                    <a:pt x="134" y="169"/>
                    <a:pt x="134" y="169"/>
                    <a:pt x="134" y="169"/>
                  </a:cubicBezTo>
                  <a:cubicBezTo>
                    <a:pt x="135" y="170"/>
                    <a:pt x="136" y="171"/>
                    <a:pt x="137" y="172"/>
                  </a:cubicBezTo>
                  <a:cubicBezTo>
                    <a:pt x="138" y="175"/>
                    <a:pt x="140" y="178"/>
                    <a:pt x="142" y="181"/>
                  </a:cubicBezTo>
                  <a:cubicBezTo>
                    <a:pt x="142" y="180"/>
                    <a:pt x="143" y="179"/>
                    <a:pt x="144" y="179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5" y="179"/>
                    <a:pt x="145" y="181"/>
                    <a:pt x="145" y="181"/>
                  </a:cubicBezTo>
                  <a:cubicBezTo>
                    <a:pt x="145" y="181"/>
                    <a:pt x="146" y="182"/>
                    <a:pt x="146" y="182"/>
                  </a:cubicBezTo>
                  <a:cubicBezTo>
                    <a:pt x="146" y="182"/>
                    <a:pt x="147" y="182"/>
                    <a:pt x="148" y="181"/>
                  </a:cubicBezTo>
                  <a:cubicBezTo>
                    <a:pt x="149" y="181"/>
                    <a:pt x="151" y="180"/>
                    <a:pt x="152" y="181"/>
                  </a:cubicBezTo>
                  <a:cubicBezTo>
                    <a:pt x="153" y="182"/>
                    <a:pt x="153" y="183"/>
                    <a:pt x="154" y="184"/>
                  </a:cubicBezTo>
                  <a:cubicBezTo>
                    <a:pt x="154" y="185"/>
                    <a:pt x="155" y="186"/>
                    <a:pt x="156" y="186"/>
                  </a:cubicBezTo>
                  <a:cubicBezTo>
                    <a:pt x="157" y="187"/>
                    <a:pt x="157" y="187"/>
                    <a:pt x="158" y="186"/>
                  </a:cubicBezTo>
                  <a:cubicBezTo>
                    <a:pt x="158" y="186"/>
                    <a:pt x="158" y="186"/>
                    <a:pt x="159" y="186"/>
                  </a:cubicBezTo>
                  <a:cubicBezTo>
                    <a:pt x="159" y="186"/>
                    <a:pt x="160" y="186"/>
                    <a:pt x="161" y="188"/>
                  </a:cubicBezTo>
                  <a:cubicBezTo>
                    <a:pt x="161" y="188"/>
                    <a:pt x="161" y="189"/>
                    <a:pt x="161" y="190"/>
                  </a:cubicBezTo>
                  <a:cubicBezTo>
                    <a:pt x="161" y="189"/>
                    <a:pt x="162" y="189"/>
                    <a:pt x="162" y="188"/>
                  </a:cubicBezTo>
                  <a:cubicBezTo>
                    <a:pt x="163" y="188"/>
                    <a:pt x="163" y="187"/>
                    <a:pt x="164" y="187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67" y="185"/>
                    <a:pt x="169" y="184"/>
                    <a:pt x="171" y="183"/>
                  </a:cubicBezTo>
                  <a:cubicBezTo>
                    <a:pt x="173" y="182"/>
                    <a:pt x="175" y="182"/>
                    <a:pt x="177" y="183"/>
                  </a:cubicBezTo>
                  <a:cubicBezTo>
                    <a:pt x="178" y="183"/>
                    <a:pt x="178" y="183"/>
                    <a:pt x="179" y="183"/>
                  </a:cubicBezTo>
                  <a:cubicBezTo>
                    <a:pt x="180" y="183"/>
                    <a:pt x="180" y="184"/>
                    <a:pt x="180" y="184"/>
                  </a:cubicBezTo>
                  <a:cubicBezTo>
                    <a:pt x="181" y="184"/>
                    <a:pt x="181" y="185"/>
                    <a:pt x="181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7" y="185"/>
                    <a:pt x="187" y="185"/>
                    <a:pt x="188" y="185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88" y="185"/>
                    <a:pt x="188" y="185"/>
                    <a:pt x="188" y="184"/>
                  </a:cubicBezTo>
                  <a:cubicBezTo>
                    <a:pt x="188" y="184"/>
                    <a:pt x="188" y="183"/>
                    <a:pt x="188" y="183"/>
                  </a:cubicBezTo>
                  <a:cubicBezTo>
                    <a:pt x="189" y="182"/>
                    <a:pt x="189" y="182"/>
                    <a:pt x="188" y="181"/>
                  </a:cubicBezTo>
                  <a:cubicBezTo>
                    <a:pt x="188" y="181"/>
                    <a:pt x="188" y="180"/>
                    <a:pt x="188" y="179"/>
                  </a:cubicBezTo>
                  <a:cubicBezTo>
                    <a:pt x="188" y="179"/>
                    <a:pt x="189" y="178"/>
                    <a:pt x="191" y="177"/>
                  </a:cubicBezTo>
                  <a:cubicBezTo>
                    <a:pt x="191" y="177"/>
                    <a:pt x="191" y="176"/>
                    <a:pt x="192" y="176"/>
                  </a:cubicBezTo>
                  <a:cubicBezTo>
                    <a:pt x="192" y="176"/>
                    <a:pt x="192" y="176"/>
                    <a:pt x="192" y="176"/>
                  </a:cubicBezTo>
                  <a:cubicBezTo>
                    <a:pt x="194" y="176"/>
                    <a:pt x="196" y="177"/>
                    <a:pt x="198" y="178"/>
                  </a:cubicBezTo>
                  <a:cubicBezTo>
                    <a:pt x="199" y="178"/>
                    <a:pt x="199" y="178"/>
                    <a:pt x="200" y="179"/>
                  </a:cubicBezTo>
                  <a:cubicBezTo>
                    <a:pt x="200" y="179"/>
                    <a:pt x="200" y="180"/>
                    <a:pt x="200" y="181"/>
                  </a:cubicBezTo>
                  <a:cubicBezTo>
                    <a:pt x="201" y="181"/>
                    <a:pt x="201" y="182"/>
                    <a:pt x="201" y="182"/>
                  </a:cubicBezTo>
                  <a:cubicBezTo>
                    <a:pt x="201" y="183"/>
                    <a:pt x="202" y="183"/>
                    <a:pt x="204" y="184"/>
                  </a:cubicBezTo>
                  <a:cubicBezTo>
                    <a:pt x="204" y="184"/>
                    <a:pt x="205" y="184"/>
                    <a:pt x="206" y="183"/>
                  </a:cubicBezTo>
                  <a:cubicBezTo>
                    <a:pt x="206" y="183"/>
                    <a:pt x="207" y="182"/>
                    <a:pt x="208" y="182"/>
                  </a:cubicBezTo>
                  <a:cubicBezTo>
                    <a:pt x="209" y="182"/>
                    <a:pt x="209" y="182"/>
                    <a:pt x="210" y="183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3" y="184"/>
                    <a:pt x="216" y="186"/>
                    <a:pt x="218" y="187"/>
                  </a:cubicBezTo>
                  <a:cubicBezTo>
                    <a:pt x="219" y="188"/>
                    <a:pt x="220" y="188"/>
                    <a:pt x="222" y="188"/>
                  </a:cubicBezTo>
                  <a:cubicBezTo>
                    <a:pt x="225" y="188"/>
                    <a:pt x="228" y="187"/>
                    <a:pt x="230" y="186"/>
                  </a:cubicBezTo>
                  <a:cubicBezTo>
                    <a:pt x="230" y="186"/>
                    <a:pt x="230" y="186"/>
                    <a:pt x="230" y="185"/>
                  </a:cubicBezTo>
                  <a:cubicBezTo>
                    <a:pt x="231" y="185"/>
                    <a:pt x="232" y="184"/>
                    <a:pt x="233" y="184"/>
                  </a:cubicBezTo>
                  <a:cubicBezTo>
                    <a:pt x="233" y="184"/>
                    <a:pt x="233" y="184"/>
                    <a:pt x="233" y="184"/>
                  </a:cubicBezTo>
                  <a:cubicBezTo>
                    <a:pt x="234" y="184"/>
                    <a:pt x="234" y="184"/>
                    <a:pt x="235" y="185"/>
                  </a:cubicBezTo>
                  <a:cubicBezTo>
                    <a:pt x="235" y="185"/>
                    <a:pt x="236" y="185"/>
                    <a:pt x="236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8" y="185"/>
                    <a:pt x="239" y="186"/>
                    <a:pt x="240" y="186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2" y="187"/>
                    <a:pt x="242" y="186"/>
                    <a:pt x="243" y="186"/>
                  </a:cubicBezTo>
                  <a:cubicBezTo>
                    <a:pt x="243" y="186"/>
                    <a:pt x="244" y="185"/>
                    <a:pt x="244" y="185"/>
                  </a:cubicBezTo>
                  <a:cubicBezTo>
                    <a:pt x="245" y="185"/>
                    <a:pt x="246" y="182"/>
                    <a:pt x="246" y="181"/>
                  </a:cubicBezTo>
                  <a:cubicBezTo>
                    <a:pt x="246" y="180"/>
                    <a:pt x="246" y="180"/>
                    <a:pt x="246" y="179"/>
                  </a:cubicBezTo>
                  <a:cubicBezTo>
                    <a:pt x="247" y="179"/>
                    <a:pt x="247" y="179"/>
                    <a:pt x="247" y="178"/>
                  </a:cubicBezTo>
                  <a:cubicBezTo>
                    <a:pt x="248" y="178"/>
                    <a:pt x="249" y="176"/>
                    <a:pt x="249" y="176"/>
                  </a:cubicBezTo>
                  <a:cubicBezTo>
                    <a:pt x="249" y="176"/>
                    <a:pt x="248" y="176"/>
                    <a:pt x="248" y="176"/>
                  </a:cubicBezTo>
                  <a:cubicBezTo>
                    <a:pt x="246" y="176"/>
                    <a:pt x="246" y="176"/>
                    <a:pt x="246" y="176"/>
                  </a:cubicBezTo>
                  <a:cubicBezTo>
                    <a:pt x="247" y="175"/>
                    <a:pt x="247" y="175"/>
                    <a:pt x="247" y="175"/>
                  </a:cubicBezTo>
                  <a:cubicBezTo>
                    <a:pt x="248" y="172"/>
                    <a:pt x="250" y="171"/>
                    <a:pt x="252" y="171"/>
                  </a:cubicBezTo>
                  <a:cubicBezTo>
                    <a:pt x="256" y="170"/>
                    <a:pt x="256" y="170"/>
                    <a:pt x="256" y="170"/>
                  </a:cubicBezTo>
                  <a:cubicBezTo>
                    <a:pt x="257" y="170"/>
                    <a:pt x="258" y="171"/>
                    <a:pt x="259" y="171"/>
                  </a:cubicBezTo>
                  <a:cubicBezTo>
                    <a:pt x="259" y="171"/>
                    <a:pt x="259" y="172"/>
                    <a:pt x="259" y="172"/>
                  </a:cubicBezTo>
                  <a:cubicBezTo>
                    <a:pt x="260" y="172"/>
                    <a:pt x="261" y="172"/>
                    <a:pt x="261" y="172"/>
                  </a:cubicBezTo>
                  <a:cubicBezTo>
                    <a:pt x="263" y="173"/>
                    <a:pt x="265" y="173"/>
                    <a:pt x="265" y="176"/>
                  </a:cubicBezTo>
                  <a:cubicBezTo>
                    <a:pt x="265" y="177"/>
                    <a:pt x="266" y="178"/>
                    <a:pt x="266" y="179"/>
                  </a:cubicBezTo>
                  <a:cubicBezTo>
                    <a:pt x="267" y="180"/>
                    <a:pt x="267" y="181"/>
                    <a:pt x="267" y="183"/>
                  </a:cubicBezTo>
                  <a:cubicBezTo>
                    <a:pt x="267" y="184"/>
                    <a:pt x="267" y="184"/>
                    <a:pt x="267" y="184"/>
                  </a:cubicBezTo>
                  <a:cubicBezTo>
                    <a:pt x="268" y="186"/>
                    <a:pt x="268" y="186"/>
                    <a:pt x="271" y="187"/>
                  </a:cubicBezTo>
                  <a:cubicBezTo>
                    <a:pt x="274" y="188"/>
                    <a:pt x="276" y="189"/>
                    <a:pt x="277" y="192"/>
                  </a:cubicBezTo>
                  <a:cubicBezTo>
                    <a:pt x="277" y="192"/>
                    <a:pt x="277" y="192"/>
                    <a:pt x="277" y="193"/>
                  </a:cubicBezTo>
                  <a:cubicBezTo>
                    <a:pt x="277" y="194"/>
                    <a:pt x="278" y="195"/>
                    <a:pt x="278" y="195"/>
                  </a:cubicBezTo>
                  <a:cubicBezTo>
                    <a:pt x="279" y="195"/>
                    <a:pt x="279" y="194"/>
                    <a:pt x="279" y="194"/>
                  </a:cubicBezTo>
                  <a:cubicBezTo>
                    <a:pt x="281" y="194"/>
                    <a:pt x="281" y="194"/>
                    <a:pt x="281" y="194"/>
                  </a:cubicBezTo>
                  <a:cubicBezTo>
                    <a:pt x="283" y="193"/>
                    <a:pt x="285" y="192"/>
                    <a:pt x="287" y="191"/>
                  </a:cubicBezTo>
                  <a:cubicBezTo>
                    <a:pt x="288" y="190"/>
                    <a:pt x="288" y="190"/>
                    <a:pt x="288" y="190"/>
                  </a:cubicBezTo>
                  <a:cubicBezTo>
                    <a:pt x="287" y="192"/>
                    <a:pt x="287" y="192"/>
                    <a:pt x="287" y="192"/>
                  </a:cubicBezTo>
                  <a:cubicBezTo>
                    <a:pt x="287" y="193"/>
                    <a:pt x="287" y="193"/>
                    <a:pt x="287" y="194"/>
                  </a:cubicBezTo>
                  <a:cubicBezTo>
                    <a:pt x="287" y="194"/>
                    <a:pt x="287" y="195"/>
                    <a:pt x="287" y="195"/>
                  </a:cubicBezTo>
                  <a:cubicBezTo>
                    <a:pt x="287" y="196"/>
                    <a:pt x="287" y="196"/>
                    <a:pt x="286" y="197"/>
                  </a:cubicBezTo>
                  <a:cubicBezTo>
                    <a:pt x="286" y="198"/>
                    <a:pt x="286" y="198"/>
                    <a:pt x="286" y="198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284" y="203"/>
                    <a:pt x="283" y="206"/>
                    <a:pt x="282" y="206"/>
                  </a:cubicBezTo>
                  <a:cubicBezTo>
                    <a:pt x="281" y="206"/>
                    <a:pt x="281" y="206"/>
                    <a:pt x="281" y="206"/>
                  </a:cubicBezTo>
                  <a:cubicBezTo>
                    <a:pt x="281" y="206"/>
                    <a:pt x="281" y="206"/>
                    <a:pt x="280" y="205"/>
                  </a:cubicBezTo>
                  <a:cubicBezTo>
                    <a:pt x="280" y="205"/>
                    <a:pt x="280" y="205"/>
                    <a:pt x="279" y="205"/>
                  </a:cubicBezTo>
                  <a:cubicBezTo>
                    <a:pt x="279" y="205"/>
                    <a:pt x="279" y="205"/>
                    <a:pt x="279" y="206"/>
                  </a:cubicBezTo>
                  <a:cubicBezTo>
                    <a:pt x="278" y="206"/>
                    <a:pt x="278" y="206"/>
                    <a:pt x="278" y="207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278" y="207"/>
                    <a:pt x="278" y="207"/>
                    <a:pt x="278" y="208"/>
                  </a:cubicBezTo>
                  <a:cubicBezTo>
                    <a:pt x="278" y="209"/>
                    <a:pt x="278" y="209"/>
                    <a:pt x="278" y="209"/>
                  </a:cubicBezTo>
                  <a:cubicBezTo>
                    <a:pt x="278" y="210"/>
                    <a:pt x="278" y="211"/>
                    <a:pt x="278" y="212"/>
                  </a:cubicBezTo>
                  <a:cubicBezTo>
                    <a:pt x="277" y="212"/>
                    <a:pt x="277" y="212"/>
                    <a:pt x="277" y="213"/>
                  </a:cubicBezTo>
                  <a:cubicBezTo>
                    <a:pt x="277" y="213"/>
                    <a:pt x="277" y="213"/>
                    <a:pt x="276" y="213"/>
                  </a:cubicBezTo>
                  <a:cubicBezTo>
                    <a:pt x="277" y="213"/>
                    <a:pt x="277" y="213"/>
                    <a:pt x="278" y="212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79" y="210"/>
                    <a:pt x="279" y="210"/>
                    <a:pt x="279" y="210"/>
                  </a:cubicBezTo>
                  <a:cubicBezTo>
                    <a:pt x="280" y="211"/>
                    <a:pt x="280" y="211"/>
                    <a:pt x="280" y="211"/>
                  </a:cubicBezTo>
                  <a:cubicBezTo>
                    <a:pt x="280" y="211"/>
                    <a:pt x="280" y="211"/>
                    <a:pt x="280" y="211"/>
                  </a:cubicBezTo>
                  <a:cubicBezTo>
                    <a:pt x="282" y="210"/>
                    <a:pt x="282" y="210"/>
                    <a:pt x="282" y="210"/>
                  </a:cubicBezTo>
                  <a:cubicBezTo>
                    <a:pt x="281" y="212"/>
                    <a:pt x="281" y="212"/>
                    <a:pt x="281" y="212"/>
                  </a:cubicBezTo>
                  <a:cubicBezTo>
                    <a:pt x="281" y="212"/>
                    <a:pt x="281" y="213"/>
                    <a:pt x="281" y="213"/>
                  </a:cubicBezTo>
                  <a:cubicBezTo>
                    <a:pt x="281" y="213"/>
                    <a:pt x="281" y="213"/>
                    <a:pt x="282" y="213"/>
                  </a:cubicBezTo>
                  <a:cubicBezTo>
                    <a:pt x="283" y="213"/>
                    <a:pt x="285" y="212"/>
                    <a:pt x="285" y="212"/>
                  </a:cubicBezTo>
                  <a:cubicBezTo>
                    <a:pt x="287" y="210"/>
                    <a:pt x="289" y="208"/>
                    <a:pt x="290" y="206"/>
                  </a:cubicBezTo>
                  <a:cubicBezTo>
                    <a:pt x="291" y="206"/>
                    <a:pt x="291" y="206"/>
                    <a:pt x="291" y="205"/>
                  </a:cubicBezTo>
                  <a:cubicBezTo>
                    <a:pt x="293" y="203"/>
                    <a:pt x="294" y="201"/>
                    <a:pt x="295" y="199"/>
                  </a:cubicBezTo>
                  <a:cubicBezTo>
                    <a:pt x="297" y="197"/>
                    <a:pt x="299" y="194"/>
                    <a:pt x="301" y="192"/>
                  </a:cubicBezTo>
                  <a:cubicBezTo>
                    <a:pt x="301" y="191"/>
                    <a:pt x="302" y="187"/>
                    <a:pt x="302" y="185"/>
                  </a:cubicBezTo>
                  <a:cubicBezTo>
                    <a:pt x="301" y="182"/>
                    <a:pt x="302" y="180"/>
                    <a:pt x="303" y="177"/>
                  </a:cubicBezTo>
                  <a:cubicBezTo>
                    <a:pt x="304" y="176"/>
                    <a:pt x="303" y="172"/>
                    <a:pt x="303" y="171"/>
                  </a:cubicBezTo>
                  <a:cubicBezTo>
                    <a:pt x="302" y="171"/>
                    <a:pt x="301" y="170"/>
                    <a:pt x="301" y="169"/>
                  </a:cubicBezTo>
                  <a:cubicBezTo>
                    <a:pt x="300" y="169"/>
                    <a:pt x="299" y="168"/>
                    <a:pt x="298" y="168"/>
                  </a:cubicBezTo>
                  <a:cubicBezTo>
                    <a:pt x="298" y="169"/>
                    <a:pt x="298" y="170"/>
                    <a:pt x="297" y="171"/>
                  </a:cubicBezTo>
                  <a:cubicBezTo>
                    <a:pt x="295" y="172"/>
                    <a:pt x="295" y="172"/>
                    <a:pt x="295" y="172"/>
                  </a:cubicBezTo>
                  <a:cubicBezTo>
                    <a:pt x="296" y="171"/>
                    <a:pt x="296" y="171"/>
                    <a:pt x="296" y="171"/>
                  </a:cubicBezTo>
                  <a:cubicBezTo>
                    <a:pt x="295" y="171"/>
                    <a:pt x="294" y="171"/>
                    <a:pt x="293" y="171"/>
                  </a:cubicBezTo>
                  <a:cubicBezTo>
                    <a:pt x="291" y="171"/>
                    <a:pt x="291" y="171"/>
                    <a:pt x="291" y="171"/>
                  </a:cubicBezTo>
                  <a:cubicBezTo>
                    <a:pt x="293" y="170"/>
                    <a:pt x="293" y="170"/>
                    <a:pt x="293" y="170"/>
                  </a:cubicBezTo>
                  <a:cubicBezTo>
                    <a:pt x="293" y="170"/>
                    <a:pt x="293" y="169"/>
                    <a:pt x="293" y="169"/>
                  </a:cubicBezTo>
                  <a:cubicBezTo>
                    <a:pt x="293" y="170"/>
                    <a:pt x="293" y="170"/>
                    <a:pt x="292" y="170"/>
                  </a:cubicBezTo>
                  <a:cubicBezTo>
                    <a:pt x="291" y="171"/>
                    <a:pt x="291" y="171"/>
                    <a:pt x="291" y="171"/>
                  </a:cubicBezTo>
                  <a:cubicBezTo>
                    <a:pt x="291" y="166"/>
                    <a:pt x="291" y="166"/>
                    <a:pt x="291" y="166"/>
                  </a:cubicBezTo>
                  <a:cubicBezTo>
                    <a:pt x="290" y="166"/>
                    <a:pt x="288" y="166"/>
                    <a:pt x="288" y="165"/>
                  </a:cubicBezTo>
                  <a:cubicBezTo>
                    <a:pt x="287" y="164"/>
                    <a:pt x="289" y="163"/>
                    <a:pt x="291" y="160"/>
                  </a:cubicBezTo>
                  <a:cubicBezTo>
                    <a:pt x="292" y="159"/>
                    <a:pt x="293" y="158"/>
                    <a:pt x="294" y="157"/>
                  </a:cubicBezTo>
                  <a:cubicBezTo>
                    <a:pt x="296" y="155"/>
                    <a:pt x="297" y="154"/>
                    <a:pt x="298" y="152"/>
                  </a:cubicBezTo>
                  <a:cubicBezTo>
                    <a:pt x="300" y="151"/>
                    <a:pt x="302" y="149"/>
                    <a:pt x="303" y="147"/>
                  </a:cubicBezTo>
                  <a:cubicBezTo>
                    <a:pt x="304" y="146"/>
                    <a:pt x="305" y="145"/>
                    <a:pt x="306" y="144"/>
                  </a:cubicBezTo>
                  <a:cubicBezTo>
                    <a:pt x="307" y="142"/>
                    <a:pt x="310" y="141"/>
                    <a:pt x="313" y="141"/>
                  </a:cubicBezTo>
                  <a:cubicBezTo>
                    <a:pt x="314" y="141"/>
                    <a:pt x="316" y="142"/>
                    <a:pt x="316" y="142"/>
                  </a:cubicBezTo>
                  <a:cubicBezTo>
                    <a:pt x="317" y="142"/>
                    <a:pt x="317" y="142"/>
                    <a:pt x="318" y="142"/>
                  </a:cubicBezTo>
                  <a:cubicBezTo>
                    <a:pt x="318" y="142"/>
                    <a:pt x="319" y="142"/>
                    <a:pt x="319" y="142"/>
                  </a:cubicBezTo>
                  <a:cubicBezTo>
                    <a:pt x="320" y="142"/>
                    <a:pt x="320" y="142"/>
                    <a:pt x="321" y="143"/>
                  </a:cubicBezTo>
                  <a:cubicBezTo>
                    <a:pt x="321" y="143"/>
                    <a:pt x="322" y="143"/>
                    <a:pt x="322" y="142"/>
                  </a:cubicBezTo>
                  <a:cubicBezTo>
                    <a:pt x="322" y="142"/>
                    <a:pt x="323" y="142"/>
                    <a:pt x="323" y="142"/>
                  </a:cubicBezTo>
                  <a:cubicBezTo>
                    <a:pt x="323" y="142"/>
                    <a:pt x="323" y="142"/>
                    <a:pt x="323" y="142"/>
                  </a:cubicBezTo>
                  <a:cubicBezTo>
                    <a:pt x="323" y="142"/>
                    <a:pt x="323" y="142"/>
                    <a:pt x="323" y="142"/>
                  </a:cubicBezTo>
                  <a:cubicBezTo>
                    <a:pt x="324" y="141"/>
                    <a:pt x="324" y="141"/>
                    <a:pt x="324" y="141"/>
                  </a:cubicBezTo>
                  <a:cubicBezTo>
                    <a:pt x="325" y="141"/>
                    <a:pt x="325" y="140"/>
                    <a:pt x="326" y="140"/>
                  </a:cubicBezTo>
                  <a:cubicBezTo>
                    <a:pt x="326" y="140"/>
                    <a:pt x="327" y="140"/>
                    <a:pt x="328" y="141"/>
                  </a:cubicBezTo>
                  <a:cubicBezTo>
                    <a:pt x="329" y="141"/>
                    <a:pt x="329" y="141"/>
                    <a:pt x="329" y="141"/>
                  </a:cubicBezTo>
                  <a:cubicBezTo>
                    <a:pt x="330" y="141"/>
                    <a:pt x="330" y="141"/>
                    <a:pt x="330" y="141"/>
                  </a:cubicBezTo>
                  <a:cubicBezTo>
                    <a:pt x="331" y="141"/>
                    <a:pt x="332" y="141"/>
                    <a:pt x="333" y="142"/>
                  </a:cubicBezTo>
                  <a:cubicBezTo>
                    <a:pt x="334" y="143"/>
                    <a:pt x="334" y="143"/>
                    <a:pt x="334" y="143"/>
                  </a:cubicBezTo>
                  <a:cubicBezTo>
                    <a:pt x="332" y="144"/>
                    <a:pt x="332" y="144"/>
                    <a:pt x="332" y="144"/>
                  </a:cubicBezTo>
                  <a:cubicBezTo>
                    <a:pt x="332" y="144"/>
                    <a:pt x="332" y="144"/>
                    <a:pt x="331" y="144"/>
                  </a:cubicBezTo>
                  <a:cubicBezTo>
                    <a:pt x="332" y="145"/>
                    <a:pt x="334" y="144"/>
                    <a:pt x="335" y="143"/>
                  </a:cubicBezTo>
                  <a:cubicBezTo>
                    <a:pt x="335" y="143"/>
                    <a:pt x="336" y="143"/>
                    <a:pt x="337" y="143"/>
                  </a:cubicBezTo>
                  <a:cubicBezTo>
                    <a:pt x="337" y="143"/>
                    <a:pt x="338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9" y="143"/>
                    <a:pt x="338" y="143"/>
                    <a:pt x="338" y="143"/>
                  </a:cubicBezTo>
                  <a:cubicBezTo>
                    <a:pt x="337" y="143"/>
                    <a:pt x="337" y="143"/>
                    <a:pt x="337" y="143"/>
                  </a:cubicBezTo>
                  <a:cubicBezTo>
                    <a:pt x="338" y="142"/>
                    <a:pt x="338" y="142"/>
                    <a:pt x="338" y="142"/>
                  </a:cubicBezTo>
                  <a:cubicBezTo>
                    <a:pt x="338" y="142"/>
                    <a:pt x="338" y="141"/>
                    <a:pt x="338" y="141"/>
                  </a:cubicBezTo>
                  <a:cubicBezTo>
                    <a:pt x="337" y="141"/>
                    <a:pt x="337" y="140"/>
                    <a:pt x="338" y="140"/>
                  </a:cubicBezTo>
                  <a:cubicBezTo>
                    <a:pt x="338" y="140"/>
                    <a:pt x="338" y="140"/>
                    <a:pt x="338" y="140"/>
                  </a:cubicBezTo>
                  <a:cubicBezTo>
                    <a:pt x="338" y="139"/>
                    <a:pt x="338" y="139"/>
                    <a:pt x="338" y="139"/>
                  </a:cubicBezTo>
                  <a:cubicBezTo>
                    <a:pt x="338" y="139"/>
                    <a:pt x="339" y="139"/>
                    <a:pt x="339" y="138"/>
                  </a:cubicBezTo>
                  <a:cubicBezTo>
                    <a:pt x="339" y="138"/>
                    <a:pt x="340" y="137"/>
                    <a:pt x="340" y="136"/>
                  </a:cubicBezTo>
                  <a:cubicBezTo>
                    <a:pt x="342" y="135"/>
                    <a:pt x="343" y="134"/>
                    <a:pt x="344" y="132"/>
                  </a:cubicBezTo>
                  <a:cubicBezTo>
                    <a:pt x="346" y="129"/>
                    <a:pt x="347" y="129"/>
                    <a:pt x="349" y="129"/>
                  </a:cubicBezTo>
                  <a:cubicBezTo>
                    <a:pt x="350" y="128"/>
                    <a:pt x="350" y="128"/>
                    <a:pt x="350" y="128"/>
                  </a:cubicBezTo>
                  <a:cubicBezTo>
                    <a:pt x="351" y="128"/>
                    <a:pt x="352" y="128"/>
                    <a:pt x="352" y="129"/>
                  </a:cubicBezTo>
                  <a:cubicBezTo>
                    <a:pt x="353" y="129"/>
                    <a:pt x="354" y="129"/>
                    <a:pt x="354" y="128"/>
                  </a:cubicBezTo>
                  <a:cubicBezTo>
                    <a:pt x="356" y="125"/>
                    <a:pt x="356" y="125"/>
                    <a:pt x="356" y="125"/>
                  </a:cubicBezTo>
                  <a:cubicBezTo>
                    <a:pt x="355" y="129"/>
                    <a:pt x="355" y="129"/>
                    <a:pt x="355" y="129"/>
                  </a:cubicBezTo>
                  <a:cubicBezTo>
                    <a:pt x="355" y="130"/>
                    <a:pt x="355" y="131"/>
                    <a:pt x="355" y="131"/>
                  </a:cubicBezTo>
                  <a:cubicBezTo>
                    <a:pt x="354" y="132"/>
                    <a:pt x="354" y="133"/>
                    <a:pt x="354" y="133"/>
                  </a:cubicBezTo>
                  <a:cubicBezTo>
                    <a:pt x="354" y="133"/>
                    <a:pt x="354" y="133"/>
                    <a:pt x="355" y="133"/>
                  </a:cubicBezTo>
                  <a:cubicBezTo>
                    <a:pt x="356" y="133"/>
                    <a:pt x="356" y="133"/>
                    <a:pt x="356" y="133"/>
                  </a:cubicBezTo>
                  <a:cubicBezTo>
                    <a:pt x="356" y="133"/>
                    <a:pt x="356" y="133"/>
                    <a:pt x="356" y="133"/>
                  </a:cubicBezTo>
                  <a:cubicBezTo>
                    <a:pt x="358" y="131"/>
                    <a:pt x="360" y="129"/>
                    <a:pt x="361" y="130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28"/>
                    <a:pt x="361" y="127"/>
                    <a:pt x="362" y="126"/>
                  </a:cubicBezTo>
                  <a:cubicBezTo>
                    <a:pt x="362" y="125"/>
                    <a:pt x="365" y="124"/>
                    <a:pt x="366" y="124"/>
                  </a:cubicBezTo>
                  <a:cubicBezTo>
                    <a:pt x="367" y="124"/>
                    <a:pt x="367" y="124"/>
                    <a:pt x="367" y="124"/>
                  </a:cubicBezTo>
                  <a:cubicBezTo>
                    <a:pt x="367" y="125"/>
                    <a:pt x="368" y="125"/>
                    <a:pt x="367" y="126"/>
                  </a:cubicBezTo>
                  <a:cubicBezTo>
                    <a:pt x="367" y="127"/>
                    <a:pt x="366" y="127"/>
                    <a:pt x="366" y="127"/>
                  </a:cubicBezTo>
                  <a:cubicBezTo>
                    <a:pt x="366" y="127"/>
                    <a:pt x="365" y="127"/>
                    <a:pt x="365" y="127"/>
                  </a:cubicBezTo>
                  <a:cubicBezTo>
                    <a:pt x="365" y="128"/>
                    <a:pt x="365" y="128"/>
                    <a:pt x="365" y="129"/>
                  </a:cubicBezTo>
                  <a:cubicBezTo>
                    <a:pt x="365" y="129"/>
                    <a:pt x="365" y="130"/>
                    <a:pt x="365" y="130"/>
                  </a:cubicBezTo>
                  <a:cubicBezTo>
                    <a:pt x="365" y="130"/>
                    <a:pt x="365" y="131"/>
                    <a:pt x="365" y="132"/>
                  </a:cubicBezTo>
                  <a:cubicBezTo>
                    <a:pt x="364" y="132"/>
                    <a:pt x="364" y="134"/>
                    <a:pt x="364" y="134"/>
                  </a:cubicBezTo>
                  <a:cubicBezTo>
                    <a:pt x="364" y="135"/>
                    <a:pt x="364" y="135"/>
                    <a:pt x="364" y="135"/>
                  </a:cubicBezTo>
                  <a:cubicBezTo>
                    <a:pt x="364" y="135"/>
                    <a:pt x="364" y="135"/>
                    <a:pt x="364" y="135"/>
                  </a:cubicBezTo>
                  <a:cubicBezTo>
                    <a:pt x="360" y="137"/>
                    <a:pt x="358" y="139"/>
                    <a:pt x="355" y="142"/>
                  </a:cubicBezTo>
                  <a:cubicBezTo>
                    <a:pt x="355" y="143"/>
                    <a:pt x="354" y="144"/>
                    <a:pt x="354" y="144"/>
                  </a:cubicBezTo>
                  <a:cubicBezTo>
                    <a:pt x="352" y="147"/>
                    <a:pt x="350" y="151"/>
                    <a:pt x="346" y="151"/>
                  </a:cubicBezTo>
                  <a:cubicBezTo>
                    <a:pt x="347" y="153"/>
                    <a:pt x="346" y="154"/>
                    <a:pt x="345" y="155"/>
                  </a:cubicBezTo>
                  <a:cubicBezTo>
                    <a:pt x="344" y="155"/>
                    <a:pt x="344" y="156"/>
                    <a:pt x="343" y="156"/>
                  </a:cubicBezTo>
                  <a:cubicBezTo>
                    <a:pt x="342" y="158"/>
                    <a:pt x="343" y="161"/>
                    <a:pt x="343" y="164"/>
                  </a:cubicBezTo>
                  <a:cubicBezTo>
                    <a:pt x="343" y="165"/>
                    <a:pt x="343" y="165"/>
                    <a:pt x="343" y="165"/>
                  </a:cubicBezTo>
                  <a:cubicBezTo>
                    <a:pt x="343" y="168"/>
                    <a:pt x="344" y="172"/>
                    <a:pt x="345" y="176"/>
                  </a:cubicBezTo>
                  <a:cubicBezTo>
                    <a:pt x="345" y="178"/>
                    <a:pt x="345" y="179"/>
                    <a:pt x="346" y="180"/>
                  </a:cubicBezTo>
                  <a:cubicBezTo>
                    <a:pt x="346" y="180"/>
                    <a:pt x="346" y="180"/>
                    <a:pt x="346" y="180"/>
                  </a:cubicBezTo>
                  <a:cubicBezTo>
                    <a:pt x="347" y="179"/>
                    <a:pt x="348" y="178"/>
                    <a:pt x="349" y="176"/>
                  </a:cubicBezTo>
                  <a:cubicBezTo>
                    <a:pt x="349" y="174"/>
                    <a:pt x="350" y="171"/>
                    <a:pt x="352" y="171"/>
                  </a:cubicBezTo>
                  <a:cubicBezTo>
                    <a:pt x="352" y="171"/>
                    <a:pt x="353" y="171"/>
                    <a:pt x="353" y="171"/>
                  </a:cubicBezTo>
                  <a:cubicBezTo>
                    <a:pt x="353" y="171"/>
                    <a:pt x="353" y="171"/>
                    <a:pt x="353" y="171"/>
                  </a:cubicBezTo>
                  <a:cubicBezTo>
                    <a:pt x="353" y="170"/>
                    <a:pt x="352" y="168"/>
                    <a:pt x="354" y="167"/>
                  </a:cubicBezTo>
                  <a:cubicBezTo>
                    <a:pt x="354" y="167"/>
                    <a:pt x="354" y="167"/>
                    <a:pt x="354" y="167"/>
                  </a:cubicBezTo>
                  <a:cubicBezTo>
                    <a:pt x="355" y="166"/>
                    <a:pt x="355" y="166"/>
                    <a:pt x="356" y="165"/>
                  </a:cubicBezTo>
                  <a:cubicBezTo>
                    <a:pt x="356" y="165"/>
                    <a:pt x="357" y="165"/>
                    <a:pt x="357" y="165"/>
                  </a:cubicBezTo>
                  <a:cubicBezTo>
                    <a:pt x="357" y="165"/>
                    <a:pt x="358" y="165"/>
                    <a:pt x="358" y="165"/>
                  </a:cubicBezTo>
                  <a:cubicBezTo>
                    <a:pt x="358" y="165"/>
                    <a:pt x="358" y="165"/>
                    <a:pt x="358" y="164"/>
                  </a:cubicBezTo>
                  <a:cubicBezTo>
                    <a:pt x="358" y="163"/>
                    <a:pt x="357" y="162"/>
                    <a:pt x="357" y="161"/>
                  </a:cubicBezTo>
                  <a:cubicBezTo>
                    <a:pt x="357" y="161"/>
                    <a:pt x="358" y="160"/>
                    <a:pt x="358" y="159"/>
                  </a:cubicBezTo>
                  <a:cubicBezTo>
                    <a:pt x="359" y="158"/>
                    <a:pt x="359" y="158"/>
                    <a:pt x="359" y="158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59" y="157"/>
                    <a:pt x="360" y="156"/>
                    <a:pt x="361" y="156"/>
                  </a:cubicBezTo>
                  <a:cubicBezTo>
                    <a:pt x="361" y="155"/>
                    <a:pt x="360" y="155"/>
                    <a:pt x="360" y="154"/>
                  </a:cubicBezTo>
                  <a:cubicBezTo>
                    <a:pt x="360" y="153"/>
                    <a:pt x="361" y="153"/>
                    <a:pt x="361" y="152"/>
                  </a:cubicBezTo>
                  <a:cubicBezTo>
                    <a:pt x="361" y="152"/>
                    <a:pt x="362" y="151"/>
                    <a:pt x="362" y="151"/>
                  </a:cubicBezTo>
                  <a:cubicBezTo>
                    <a:pt x="361" y="150"/>
                    <a:pt x="361" y="150"/>
                    <a:pt x="361" y="150"/>
                  </a:cubicBezTo>
                  <a:cubicBezTo>
                    <a:pt x="361" y="150"/>
                    <a:pt x="360" y="151"/>
                    <a:pt x="360" y="151"/>
                  </a:cubicBezTo>
                  <a:cubicBezTo>
                    <a:pt x="360" y="152"/>
                    <a:pt x="360" y="152"/>
                    <a:pt x="360" y="152"/>
                  </a:cubicBezTo>
                  <a:cubicBezTo>
                    <a:pt x="359" y="151"/>
                    <a:pt x="359" y="151"/>
                    <a:pt x="359" y="151"/>
                  </a:cubicBezTo>
                  <a:cubicBezTo>
                    <a:pt x="357" y="149"/>
                    <a:pt x="359" y="147"/>
                    <a:pt x="360" y="145"/>
                  </a:cubicBezTo>
                  <a:cubicBezTo>
                    <a:pt x="360" y="144"/>
                    <a:pt x="361" y="144"/>
                    <a:pt x="361" y="144"/>
                  </a:cubicBezTo>
                  <a:cubicBezTo>
                    <a:pt x="361" y="144"/>
                    <a:pt x="361" y="143"/>
                    <a:pt x="361" y="143"/>
                  </a:cubicBezTo>
                  <a:cubicBezTo>
                    <a:pt x="362" y="141"/>
                    <a:pt x="363" y="139"/>
                    <a:pt x="364" y="139"/>
                  </a:cubicBezTo>
                  <a:cubicBezTo>
                    <a:pt x="364" y="139"/>
                    <a:pt x="364" y="139"/>
                    <a:pt x="365" y="139"/>
                  </a:cubicBezTo>
                  <a:cubicBezTo>
                    <a:pt x="365" y="139"/>
                    <a:pt x="365" y="139"/>
                    <a:pt x="365" y="139"/>
                  </a:cubicBezTo>
                  <a:cubicBezTo>
                    <a:pt x="365" y="139"/>
                    <a:pt x="365" y="139"/>
                    <a:pt x="365" y="139"/>
                  </a:cubicBezTo>
                  <a:cubicBezTo>
                    <a:pt x="366" y="138"/>
                    <a:pt x="366" y="138"/>
                    <a:pt x="366" y="138"/>
                  </a:cubicBezTo>
                  <a:cubicBezTo>
                    <a:pt x="366" y="139"/>
                    <a:pt x="366" y="139"/>
                    <a:pt x="366" y="139"/>
                  </a:cubicBezTo>
                  <a:cubicBezTo>
                    <a:pt x="366" y="139"/>
                    <a:pt x="366" y="139"/>
                    <a:pt x="367" y="139"/>
                  </a:cubicBezTo>
                  <a:cubicBezTo>
                    <a:pt x="367" y="138"/>
                    <a:pt x="368" y="137"/>
                    <a:pt x="369" y="136"/>
                  </a:cubicBezTo>
                  <a:cubicBezTo>
                    <a:pt x="369" y="136"/>
                    <a:pt x="369" y="136"/>
                    <a:pt x="369" y="136"/>
                  </a:cubicBezTo>
                  <a:cubicBezTo>
                    <a:pt x="370" y="136"/>
                    <a:pt x="370" y="136"/>
                    <a:pt x="370" y="136"/>
                  </a:cubicBezTo>
                  <a:cubicBezTo>
                    <a:pt x="371" y="137"/>
                    <a:pt x="371" y="137"/>
                    <a:pt x="371" y="138"/>
                  </a:cubicBezTo>
                  <a:cubicBezTo>
                    <a:pt x="374" y="135"/>
                    <a:pt x="377" y="135"/>
                    <a:pt x="381" y="138"/>
                  </a:cubicBezTo>
                  <a:cubicBezTo>
                    <a:pt x="381" y="137"/>
                    <a:pt x="381" y="136"/>
                    <a:pt x="382" y="136"/>
                  </a:cubicBezTo>
                  <a:cubicBezTo>
                    <a:pt x="382" y="135"/>
                    <a:pt x="383" y="135"/>
                    <a:pt x="383" y="135"/>
                  </a:cubicBezTo>
                  <a:cubicBezTo>
                    <a:pt x="384" y="135"/>
                    <a:pt x="385" y="134"/>
                    <a:pt x="385" y="133"/>
                  </a:cubicBezTo>
                  <a:cubicBezTo>
                    <a:pt x="385" y="132"/>
                    <a:pt x="385" y="132"/>
                    <a:pt x="385" y="132"/>
                  </a:cubicBezTo>
                  <a:cubicBezTo>
                    <a:pt x="386" y="133"/>
                    <a:pt x="386" y="133"/>
                    <a:pt x="386" y="133"/>
                  </a:cubicBezTo>
                  <a:cubicBezTo>
                    <a:pt x="386" y="131"/>
                    <a:pt x="389" y="130"/>
                    <a:pt x="391" y="129"/>
                  </a:cubicBezTo>
                  <a:cubicBezTo>
                    <a:pt x="392" y="128"/>
                    <a:pt x="392" y="128"/>
                    <a:pt x="393" y="128"/>
                  </a:cubicBezTo>
                  <a:cubicBezTo>
                    <a:pt x="393" y="128"/>
                    <a:pt x="393" y="128"/>
                    <a:pt x="394" y="127"/>
                  </a:cubicBezTo>
                  <a:cubicBezTo>
                    <a:pt x="394" y="127"/>
                    <a:pt x="395" y="126"/>
                    <a:pt x="396" y="126"/>
                  </a:cubicBezTo>
                  <a:cubicBezTo>
                    <a:pt x="396" y="126"/>
                    <a:pt x="396" y="126"/>
                    <a:pt x="397" y="125"/>
                  </a:cubicBezTo>
                  <a:cubicBezTo>
                    <a:pt x="397" y="125"/>
                    <a:pt x="398" y="125"/>
                    <a:pt x="398" y="125"/>
                  </a:cubicBezTo>
                  <a:cubicBezTo>
                    <a:pt x="398" y="124"/>
                    <a:pt x="398" y="124"/>
                    <a:pt x="398" y="124"/>
                  </a:cubicBezTo>
                  <a:cubicBezTo>
                    <a:pt x="398" y="124"/>
                    <a:pt x="398" y="124"/>
                    <a:pt x="398" y="123"/>
                  </a:cubicBezTo>
                  <a:cubicBezTo>
                    <a:pt x="396" y="118"/>
                    <a:pt x="396" y="118"/>
                    <a:pt x="396" y="118"/>
                  </a:cubicBezTo>
                  <a:cubicBezTo>
                    <a:pt x="399" y="123"/>
                    <a:pt x="399" y="123"/>
                    <a:pt x="399" y="123"/>
                  </a:cubicBezTo>
                  <a:cubicBezTo>
                    <a:pt x="399" y="123"/>
                    <a:pt x="399" y="123"/>
                    <a:pt x="400" y="123"/>
                  </a:cubicBezTo>
                  <a:cubicBezTo>
                    <a:pt x="400" y="123"/>
                    <a:pt x="400" y="124"/>
                    <a:pt x="400" y="124"/>
                  </a:cubicBezTo>
                  <a:cubicBezTo>
                    <a:pt x="400" y="124"/>
                    <a:pt x="400" y="124"/>
                    <a:pt x="400" y="124"/>
                  </a:cubicBezTo>
                  <a:cubicBezTo>
                    <a:pt x="401" y="124"/>
                    <a:pt x="402" y="124"/>
                    <a:pt x="403" y="125"/>
                  </a:cubicBezTo>
                  <a:cubicBezTo>
                    <a:pt x="403" y="125"/>
                    <a:pt x="403" y="126"/>
                    <a:pt x="404" y="126"/>
                  </a:cubicBezTo>
                  <a:cubicBezTo>
                    <a:pt x="404" y="125"/>
                    <a:pt x="404" y="125"/>
                    <a:pt x="404" y="125"/>
                  </a:cubicBezTo>
                  <a:cubicBezTo>
                    <a:pt x="405" y="124"/>
                    <a:pt x="404" y="123"/>
                    <a:pt x="404" y="123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404" y="122"/>
                    <a:pt x="404" y="122"/>
                    <a:pt x="404" y="122"/>
                  </a:cubicBezTo>
                  <a:cubicBezTo>
                    <a:pt x="404" y="122"/>
                    <a:pt x="404" y="122"/>
                    <a:pt x="404" y="122"/>
                  </a:cubicBezTo>
                  <a:cubicBezTo>
                    <a:pt x="404" y="121"/>
                    <a:pt x="403" y="120"/>
                    <a:pt x="403" y="120"/>
                  </a:cubicBezTo>
                  <a:cubicBezTo>
                    <a:pt x="403" y="120"/>
                    <a:pt x="403" y="120"/>
                    <a:pt x="403" y="120"/>
                  </a:cubicBezTo>
                  <a:cubicBezTo>
                    <a:pt x="403" y="119"/>
                    <a:pt x="403" y="119"/>
                    <a:pt x="403" y="119"/>
                  </a:cubicBezTo>
                  <a:cubicBezTo>
                    <a:pt x="403" y="117"/>
                    <a:pt x="403" y="117"/>
                    <a:pt x="402" y="117"/>
                  </a:cubicBezTo>
                  <a:cubicBezTo>
                    <a:pt x="401" y="117"/>
                    <a:pt x="401" y="117"/>
                    <a:pt x="401" y="117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2" y="116"/>
                  </a:cubicBezTo>
                  <a:cubicBezTo>
                    <a:pt x="402" y="116"/>
                    <a:pt x="402" y="116"/>
                    <a:pt x="401" y="116"/>
                  </a:cubicBezTo>
                  <a:cubicBezTo>
                    <a:pt x="401" y="116"/>
                    <a:pt x="401" y="116"/>
                    <a:pt x="400" y="115"/>
                  </a:cubicBezTo>
                  <a:cubicBezTo>
                    <a:pt x="400" y="114"/>
                    <a:pt x="399" y="113"/>
                    <a:pt x="399" y="112"/>
                  </a:cubicBezTo>
                  <a:cubicBezTo>
                    <a:pt x="399" y="111"/>
                    <a:pt x="399" y="111"/>
                    <a:pt x="399" y="111"/>
                  </a:cubicBezTo>
                  <a:cubicBezTo>
                    <a:pt x="400" y="111"/>
                    <a:pt x="400" y="111"/>
                    <a:pt x="400" y="111"/>
                  </a:cubicBezTo>
                  <a:cubicBezTo>
                    <a:pt x="401" y="111"/>
                    <a:pt x="402" y="111"/>
                    <a:pt x="403" y="112"/>
                  </a:cubicBezTo>
                  <a:cubicBezTo>
                    <a:pt x="403" y="112"/>
                    <a:pt x="403" y="112"/>
                    <a:pt x="404" y="112"/>
                  </a:cubicBezTo>
                  <a:cubicBezTo>
                    <a:pt x="405" y="111"/>
                    <a:pt x="406" y="110"/>
                    <a:pt x="406" y="109"/>
                  </a:cubicBezTo>
                  <a:cubicBezTo>
                    <a:pt x="406" y="109"/>
                    <a:pt x="407" y="109"/>
                    <a:pt x="407" y="109"/>
                  </a:cubicBezTo>
                  <a:cubicBezTo>
                    <a:pt x="407" y="108"/>
                    <a:pt x="408" y="107"/>
                    <a:pt x="408" y="107"/>
                  </a:cubicBezTo>
                  <a:cubicBezTo>
                    <a:pt x="408" y="107"/>
                    <a:pt x="408" y="107"/>
                    <a:pt x="408" y="107"/>
                  </a:cubicBezTo>
                  <a:cubicBezTo>
                    <a:pt x="407" y="106"/>
                    <a:pt x="406" y="105"/>
                    <a:pt x="406" y="103"/>
                  </a:cubicBezTo>
                  <a:cubicBezTo>
                    <a:pt x="406" y="102"/>
                    <a:pt x="406" y="102"/>
                    <a:pt x="406" y="102"/>
                  </a:cubicBezTo>
                  <a:cubicBezTo>
                    <a:pt x="407" y="102"/>
                    <a:pt x="407" y="102"/>
                    <a:pt x="407" y="102"/>
                  </a:cubicBezTo>
                  <a:cubicBezTo>
                    <a:pt x="407" y="103"/>
                    <a:pt x="408" y="102"/>
                    <a:pt x="408" y="102"/>
                  </a:cubicBezTo>
                  <a:cubicBezTo>
                    <a:pt x="408" y="102"/>
                    <a:pt x="408" y="102"/>
                    <a:pt x="408" y="102"/>
                  </a:cubicBezTo>
                  <a:cubicBezTo>
                    <a:pt x="407" y="98"/>
                    <a:pt x="407" y="98"/>
                    <a:pt x="407" y="98"/>
                  </a:cubicBezTo>
                  <a:cubicBezTo>
                    <a:pt x="409" y="101"/>
                    <a:pt x="409" y="101"/>
                    <a:pt x="409" y="101"/>
                  </a:cubicBezTo>
                  <a:cubicBezTo>
                    <a:pt x="409" y="101"/>
                    <a:pt x="409" y="101"/>
                    <a:pt x="409" y="102"/>
                  </a:cubicBezTo>
                  <a:cubicBezTo>
                    <a:pt x="409" y="102"/>
                    <a:pt x="409" y="102"/>
                    <a:pt x="410" y="102"/>
                  </a:cubicBezTo>
                  <a:cubicBezTo>
                    <a:pt x="410" y="102"/>
                    <a:pt x="410" y="102"/>
                    <a:pt x="410" y="102"/>
                  </a:cubicBezTo>
                  <a:cubicBezTo>
                    <a:pt x="410" y="102"/>
                    <a:pt x="410" y="101"/>
                    <a:pt x="410" y="101"/>
                  </a:cubicBezTo>
                  <a:cubicBezTo>
                    <a:pt x="411" y="100"/>
                    <a:pt x="411" y="100"/>
                    <a:pt x="411" y="100"/>
                  </a:cubicBezTo>
                  <a:cubicBezTo>
                    <a:pt x="411" y="101"/>
                    <a:pt x="411" y="101"/>
                    <a:pt x="411" y="101"/>
                  </a:cubicBezTo>
                  <a:cubicBezTo>
                    <a:pt x="411" y="102"/>
                    <a:pt x="411" y="103"/>
                    <a:pt x="411" y="103"/>
                  </a:cubicBezTo>
                  <a:cubicBezTo>
                    <a:pt x="411" y="104"/>
                    <a:pt x="411" y="104"/>
                    <a:pt x="410" y="104"/>
                  </a:cubicBezTo>
                  <a:cubicBezTo>
                    <a:pt x="410" y="104"/>
                    <a:pt x="410" y="104"/>
                    <a:pt x="410" y="104"/>
                  </a:cubicBezTo>
                  <a:cubicBezTo>
                    <a:pt x="410" y="105"/>
                    <a:pt x="411" y="106"/>
                    <a:pt x="411" y="106"/>
                  </a:cubicBezTo>
                  <a:cubicBezTo>
                    <a:pt x="411" y="106"/>
                    <a:pt x="411" y="106"/>
                    <a:pt x="412" y="106"/>
                  </a:cubicBezTo>
                  <a:cubicBezTo>
                    <a:pt x="412" y="106"/>
                    <a:pt x="413" y="106"/>
                    <a:pt x="414" y="106"/>
                  </a:cubicBezTo>
                  <a:cubicBezTo>
                    <a:pt x="415" y="106"/>
                    <a:pt x="415" y="106"/>
                    <a:pt x="416" y="106"/>
                  </a:cubicBezTo>
                  <a:cubicBezTo>
                    <a:pt x="416" y="106"/>
                    <a:pt x="416" y="106"/>
                    <a:pt x="416" y="106"/>
                  </a:cubicBezTo>
                  <a:cubicBezTo>
                    <a:pt x="418" y="106"/>
                    <a:pt x="418" y="107"/>
                    <a:pt x="418" y="109"/>
                  </a:cubicBezTo>
                  <a:cubicBezTo>
                    <a:pt x="419" y="110"/>
                    <a:pt x="419" y="111"/>
                    <a:pt x="420" y="111"/>
                  </a:cubicBezTo>
                  <a:cubicBezTo>
                    <a:pt x="420" y="111"/>
                    <a:pt x="420" y="111"/>
                    <a:pt x="420" y="111"/>
                  </a:cubicBezTo>
                  <a:cubicBezTo>
                    <a:pt x="420" y="111"/>
                    <a:pt x="420" y="111"/>
                    <a:pt x="420" y="111"/>
                  </a:cubicBezTo>
                  <a:cubicBezTo>
                    <a:pt x="421" y="110"/>
                    <a:pt x="421" y="110"/>
                    <a:pt x="421" y="110"/>
                  </a:cubicBezTo>
                  <a:cubicBezTo>
                    <a:pt x="421" y="111"/>
                    <a:pt x="421" y="111"/>
                    <a:pt x="421" y="111"/>
                  </a:cubicBezTo>
                  <a:cubicBezTo>
                    <a:pt x="421" y="111"/>
                    <a:pt x="422" y="111"/>
                    <a:pt x="422" y="112"/>
                  </a:cubicBezTo>
                  <a:cubicBezTo>
                    <a:pt x="422" y="112"/>
                    <a:pt x="423" y="112"/>
                    <a:pt x="423" y="113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4" y="113"/>
                    <a:pt x="424" y="113"/>
                    <a:pt x="424" y="113"/>
                  </a:cubicBezTo>
                  <a:cubicBezTo>
                    <a:pt x="425" y="113"/>
                    <a:pt x="425" y="113"/>
                    <a:pt x="425" y="113"/>
                  </a:cubicBezTo>
                  <a:cubicBezTo>
                    <a:pt x="424" y="112"/>
                    <a:pt x="424" y="112"/>
                    <a:pt x="424" y="112"/>
                  </a:cubicBezTo>
                  <a:cubicBezTo>
                    <a:pt x="424" y="112"/>
                    <a:pt x="424" y="112"/>
                    <a:pt x="424" y="112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5" y="111"/>
                    <a:pt x="426" y="110"/>
                    <a:pt x="427" y="110"/>
                  </a:cubicBezTo>
                  <a:cubicBezTo>
                    <a:pt x="427" y="110"/>
                    <a:pt x="427" y="110"/>
                    <a:pt x="427" y="110"/>
                  </a:cubicBezTo>
                  <a:cubicBezTo>
                    <a:pt x="426" y="110"/>
                    <a:pt x="426" y="109"/>
                    <a:pt x="426" y="109"/>
                  </a:cubicBezTo>
                  <a:cubicBezTo>
                    <a:pt x="426" y="108"/>
                    <a:pt x="426" y="108"/>
                    <a:pt x="426" y="108"/>
                  </a:cubicBezTo>
                  <a:cubicBezTo>
                    <a:pt x="427" y="108"/>
                    <a:pt x="427" y="108"/>
                    <a:pt x="427" y="108"/>
                  </a:cubicBezTo>
                  <a:cubicBezTo>
                    <a:pt x="428" y="107"/>
                    <a:pt x="428" y="106"/>
                    <a:pt x="429" y="106"/>
                  </a:cubicBezTo>
                  <a:cubicBezTo>
                    <a:pt x="429" y="106"/>
                    <a:pt x="429" y="106"/>
                    <a:pt x="429" y="106"/>
                  </a:cubicBezTo>
                  <a:cubicBezTo>
                    <a:pt x="429" y="106"/>
                    <a:pt x="429" y="105"/>
                    <a:pt x="429" y="105"/>
                  </a:cubicBezTo>
                  <a:cubicBezTo>
                    <a:pt x="428" y="103"/>
                    <a:pt x="428" y="103"/>
                    <a:pt x="428" y="103"/>
                  </a:cubicBezTo>
                  <a:cubicBezTo>
                    <a:pt x="430" y="105"/>
                    <a:pt x="430" y="105"/>
                    <a:pt x="430" y="105"/>
                  </a:cubicBezTo>
                  <a:cubicBezTo>
                    <a:pt x="430" y="105"/>
                    <a:pt x="431" y="105"/>
                    <a:pt x="431" y="105"/>
                  </a:cubicBezTo>
                  <a:cubicBezTo>
                    <a:pt x="431" y="104"/>
                    <a:pt x="432" y="104"/>
                    <a:pt x="432" y="103"/>
                  </a:cubicBezTo>
                  <a:cubicBezTo>
                    <a:pt x="432" y="103"/>
                    <a:pt x="432" y="103"/>
                    <a:pt x="432" y="103"/>
                  </a:cubicBezTo>
                  <a:cubicBezTo>
                    <a:pt x="431" y="103"/>
                    <a:pt x="431" y="103"/>
                    <a:pt x="431" y="103"/>
                  </a:cubicBezTo>
                  <a:cubicBezTo>
                    <a:pt x="431" y="102"/>
                    <a:pt x="431" y="102"/>
                    <a:pt x="431" y="102"/>
                  </a:cubicBezTo>
                  <a:cubicBezTo>
                    <a:pt x="431" y="102"/>
                    <a:pt x="431" y="101"/>
                    <a:pt x="430" y="100"/>
                  </a:cubicBezTo>
                  <a:cubicBezTo>
                    <a:pt x="429" y="99"/>
                    <a:pt x="427" y="98"/>
                    <a:pt x="426" y="98"/>
                  </a:cubicBezTo>
                  <a:cubicBezTo>
                    <a:pt x="425" y="98"/>
                    <a:pt x="425" y="98"/>
                    <a:pt x="425" y="99"/>
                  </a:cubicBezTo>
                  <a:cubicBezTo>
                    <a:pt x="424" y="98"/>
                    <a:pt x="424" y="98"/>
                    <a:pt x="424" y="98"/>
                  </a:cubicBezTo>
                  <a:cubicBezTo>
                    <a:pt x="424" y="98"/>
                    <a:pt x="424" y="98"/>
                    <a:pt x="424" y="98"/>
                  </a:cubicBezTo>
                  <a:cubicBezTo>
                    <a:pt x="424" y="98"/>
                    <a:pt x="424" y="98"/>
                    <a:pt x="424" y="97"/>
                  </a:cubicBezTo>
                  <a:cubicBezTo>
                    <a:pt x="424" y="97"/>
                    <a:pt x="424" y="97"/>
                    <a:pt x="424" y="97"/>
                  </a:cubicBezTo>
                  <a:cubicBezTo>
                    <a:pt x="423" y="97"/>
                    <a:pt x="423" y="98"/>
                    <a:pt x="423" y="98"/>
                  </a:cubicBezTo>
                  <a:cubicBezTo>
                    <a:pt x="423" y="98"/>
                    <a:pt x="423" y="99"/>
                    <a:pt x="423" y="100"/>
                  </a:cubicBezTo>
                  <a:cubicBezTo>
                    <a:pt x="424" y="101"/>
                    <a:pt x="424" y="102"/>
                    <a:pt x="423" y="102"/>
                  </a:cubicBezTo>
                  <a:cubicBezTo>
                    <a:pt x="421" y="104"/>
                    <a:pt x="421" y="104"/>
                    <a:pt x="421" y="104"/>
                  </a:cubicBezTo>
                  <a:cubicBezTo>
                    <a:pt x="422" y="102"/>
                    <a:pt x="422" y="102"/>
                    <a:pt x="422" y="102"/>
                  </a:cubicBezTo>
                  <a:cubicBezTo>
                    <a:pt x="422" y="101"/>
                    <a:pt x="421" y="100"/>
                    <a:pt x="421" y="99"/>
                  </a:cubicBezTo>
                  <a:cubicBezTo>
                    <a:pt x="420" y="99"/>
                    <a:pt x="420" y="98"/>
                    <a:pt x="420" y="97"/>
                  </a:cubicBezTo>
                  <a:cubicBezTo>
                    <a:pt x="419" y="96"/>
                    <a:pt x="419" y="96"/>
                    <a:pt x="419" y="96"/>
                  </a:cubicBezTo>
                  <a:cubicBezTo>
                    <a:pt x="415" y="93"/>
                    <a:pt x="415" y="93"/>
                    <a:pt x="415" y="93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5" y="92"/>
                    <a:pt x="415" y="92"/>
                    <a:pt x="414" y="92"/>
                  </a:cubicBezTo>
                  <a:cubicBezTo>
                    <a:pt x="413" y="91"/>
                    <a:pt x="413" y="91"/>
                    <a:pt x="413" y="91"/>
                  </a:cubicBezTo>
                  <a:cubicBezTo>
                    <a:pt x="414" y="90"/>
                    <a:pt x="414" y="90"/>
                    <a:pt x="414" y="90"/>
                  </a:cubicBezTo>
                  <a:cubicBezTo>
                    <a:pt x="414" y="90"/>
                    <a:pt x="414" y="90"/>
                    <a:pt x="414" y="90"/>
                  </a:cubicBezTo>
                  <a:cubicBezTo>
                    <a:pt x="414" y="90"/>
                    <a:pt x="414" y="90"/>
                    <a:pt x="413" y="89"/>
                  </a:cubicBezTo>
                  <a:cubicBezTo>
                    <a:pt x="411" y="89"/>
                    <a:pt x="409" y="87"/>
                    <a:pt x="409" y="86"/>
                  </a:cubicBezTo>
                  <a:cubicBezTo>
                    <a:pt x="409" y="85"/>
                    <a:pt x="408" y="85"/>
                    <a:pt x="407" y="85"/>
                  </a:cubicBezTo>
                  <a:cubicBezTo>
                    <a:pt x="407" y="84"/>
                    <a:pt x="406" y="84"/>
                    <a:pt x="405" y="84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3" y="82"/>
                    <a:pt x="402" y="81"/>
                    <a:pt x="401" y="80"/>
                  </a:cubicBezTo>
                  <a:cubicBezTo>
                    <a:pt x="400" y="80"/>
                    <a:pt x="400" y="79"/>
                    <a:pt x="399" y="79"/>
                  </a:cubicBezTo>
                  <a:cubicBezTo>
                    <a:pt x="398" y="78"/>
                    <a:pt x="397" y="77"/>
                    <a:pt x="396" y="77"/>
                  </a:cubicBezTo>
                  <a:cubicBezTo>
                    <a:pt x="395" y="77"/>
                    <a:pt x="394" y="77"/>
                    <a:pt x="393" y="78"/>
                  </a:cubicBezTo>
                  <a:cubicBezTo>
                    <a:pt x="392" y="78"/>
                    <a:pt x="390" y="78"/>
                    <a:pt x="389" y="78"/>
                  </a:cubicBezTo>
                  <a:cubicBezTo>
                    <a:pt x="387" y="77"/>
                    <a:pt x="386" y="77"/>
                    <a:pt x="384" y="76"/>
                  </a:cubicBezTo>
                  <a:cubicBezTo>
                    <a:pt x="384" y="76"/>
                    <a:pt x="383" y="76"/>
                    <a:pt x="382" y="76"/>
                  </a:cubicBezTo>
                  <a:cubicBezTo>
                    <a:pt x="382" y="76"/>
                    <a:pt x="382" y="76"/>
                    <a:pt x="382" y="77"/>
                  </a:cubicBezTo>
                  <a:cubicBezTo>
                    <a:pt x="382" y="77"/>
                    <a:pt x="382" y="78"/>
                    <a:pt x="381" y="78"/>
                  </a:cubicBezTo>
                  <a:cubicBezTo>
                    <a:pt x="383" y="79"/>
                    <a:pt x="383" y="80"/>
                    <a:pt x="383" y="81"/>
                  </a:cubicBezTo>
                  <a:cubicBezTo>
                    <a:pt x="383" y="83"/>
                    <a:pt x="382" y="86"/>
                    <a:pt x="380" y="86"/>
                  </a:cubicBezTo>
                  <a:cubicBezTo>
                    <a:pt x="379" y="86"/>
                    <a:pt x="378" y="85"/>
                    <a:pt x="376" y="83"/>
                  </a:cubicBezTo>
                  <a:cubicBezTo>
                    <a:pt x="376" y="83"/>
                    <a:pt x="376" y="82"/>
                    <a:pt x="375" y="82"/>
                  </a:cubicBezTo>
                  <a:cubicBezTo>
                    <a:pt x="375" y="82"/>
                    <a:pt x="375" y="81"/>
                    <a:pt x="374" y="80"/>
                  </a:cubicBezTo>
                  <a:cubicBezTo>
                    <a:pt x="374" y="79"/>
                    <a:pt x="374" y="79"/>
                    <a:pt x="374" y="78"/>
                  </a:cubicBezTo>
                  <a:cubicBezTo>
                    <a:pt x="371" y="81"/>
                    <a:pt x="368" y="81"/>
                    <a:pt x="365" y="78"/>
                  </a:cubicBezTo>
                  <a:cubicBezTo>
                    <a:pt x="364" y="78"/>
                    <a:pt x="364" y="78"/>
                    <a:pt x="363" y="78"/>
                  </a:cubicBezTo>
                  <a:cubicBezTo>
                    <a:pt x="361" y="78"/>
                    <a:pt x="359" y="80"/>
                    <a:pt x="357" y="81"/>
                  </a:cubicBezTo>
                  <a:cubicBezTo>
                    <a:pt x="356" y="82"/>
                    <a:pt x="356" y="82"/>
                    <a:pt x="356" y="82"/>
                  </a:cubicBezTo>
                  <a:cubicBezTo>
                    <a:pt x="356" y="80"/>
                    <a:pt x="356" y="80"/>
                    <a:pt x="356" y="80"/>
                  </a:cubicBezTo>
                  <a:cubicBezTo>
                    <a:pt x="356" y="79"/>
                    <a:pt x="356" y="79"/>
                    <a:pt x="355" y="79"/>
                  </a:cubicBezTo>
                  <a:cubicBezTo>
                    <a:pt x="355" y="79"/>
                    <a:pt x="354" y="79"/>
                    <a:pt x="354" y="78"/>
                  </a:cubicBezTo>
                  <a:cubicBezTo>
                    <a:pt x="352" y="77"/>
                    <a:pt x="352" y="77"/>
                    <a:pt x="353" y="75"/>
                  </a:cubicBezTo>
                  <a:cubicBezTo>
                    <a:pt x="353" y="75"/>
                    <a:pt x="353" y="74"/>
                    <a:pt x="353" y="74"/>
                  </a:cubicBezTo>
                  <a:cubicBezTo>
                    <a:pt x="353" y="73"/>
                    <a:pt x="353" y="71"/>
                    <a:pt x="351" y="70"/>
                  </a:cubicBezTo>
                  <a:cubicBezTo>
                    <a:pt x="351" y="69"/>
                    <a:pt x="350" y="69"/>
                    <a:pt x="350" y="69"/>
                  </a:cubicBezTo>
                  <a:cubicBezTo>
                    <a:pt x="340" y="69"/>
                    <a:pt x="340" y="69"/>
                    <a:pt x="340" y="69"/>
                  </a:cubicBezTo>
                  <a:cubicBezTo>
                    <a:pt x="340" y="69"/>
                    <a:pt x="340" y="69"/>
                    <a:pt x="340" y="69"/>
                  </a:cubicBezTo>
                  <a:cubicBezTo>
                    <a:pt x="338" y="69"/>
                    <a:pt x="338" y="69"/>
                    <a:pt x="337" y="69"/>
                  </a:cubicBezTo>
                  <a:cubicBezTo>
                    <a:pt x="336" y="69"/>
                    <a:pt x="335" y="70"/>
                    <a:pt x="334" y="70"/>
                  </a:cubicBezTo>
                  <a:cubicBezTo>
                    <a:pt x="333" y="70"/>
                    <a:pt x="332" y="69"/>
                    <a:pt x="331" y="68"/>
                  </a:cubicBezTo>
                  <a:cubicBezTo>
                    <a:pt x="331" y="68"/>
                    <a:pt x="331" y="68"/>
                    <a:pt x="331" y="68"/>
                  </a:cubicBezTo>
                  <a:cubicBezTo>
                    <a:pt x="331" y="67"/>
                    <a:pt x="331" y="67"/>
                    <a:pt x="331" y="67"/>
                  </a:cubicBezTo>
                  <a:cubicBezTo>
                    <a:pt x="332" y="67"/>
                    <a:pt x="332" y="66"/>
                    <a:pt x="332" y="66"/>
                  </a:cubicBezTo>
                  <a:cubicBezTo>
                    <a:pt x="332" y="65"/>
                    <a:pt x="331" y="65"/>
                    <a:pt x="330" y="65"/>
                  </a:cubicBezTo>
                  <a:cubicBezTo>
                    <a:pt x="330" y="65"/>
                    <a:pt x="330" y="65"/>
                    <a:pt x="330" y="65"/>
                  </a:cubicBezTo>
                  <a:cubicBezTo>
                    <a:pt x="329" y="65"/>
                    <a:pt x="328" y="64"/>
                    <a:pt x="328" y="64"/>
                  </a:cubicBezTo>
                  <a:cubicBezTo>
                    <a:pt x="328" y="64"/>
                    <a:pt x="328" y="63"/>
                    <a:pt x="327" y="63"/>
                  </a:cubicBezTo>
                  <a:cubicBezTo>
                    <a:pt x="327" y="63"/>
                    <a:pt x="326" y="63"/>
                    <a:pt x="325" y="63"/>
                  </a:cubicBezTo>
                  <a:cubicBezTo>
                    <a:pt x="325" y="63"/>
                    <a:pt x="325" y="63"/>
                    <a:pt x="324" y="63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4" y="60"/>
                    <a:pt x="325" y="60"/>
                    <a:pt x="326" y="60"/>
                  </a:cubicBezTo>
                  <a:cubicBezTo>
                    <a:pt x="326" y="58"/>
                    <a:pt x="325" y="58"/>
                    <a:pt x="323" y="57"/>
                  </a:cubicBezTo>
                  <a:cubicBezTo>
                    <a:pt x="322" y="57"/>
                    <a:pt x="322" y="57"/>
                    <a:pt x="321" y="57"/>
                  </a:cubicBezTo>
                  <a:cubicBezTo>
                    <a:pt x="321" y="57"/>
                    <a:pt x="321" y="57"/>
                    <a:pt x="321" y="57"/>
                  </a:cubicBezTo>
                  <a:cubicBezTo>
                    <a:pt x="316" y="56"/>
                    <a:pt x="311" y="55"/>
                    <a:pt x="307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3"/>
                    <a:pt x="304" y="53"/>
                    <a:pt x="304" y="53"/>
                  </a:cubicBezTo>
                  <a:cubicBezTo>
                    <a:pt x="304" y="54"/>
                    <a:pt x="304" y="55"/>
                    <a:pt x="304" y="55"/>
                  </a:cubicBezTo>
                  <a:cubicBezTo>
                    <a:pt x="301" y="59"/>
                    <a:pt x="300" y="60"/>
                    <a:pt x="301" y="64"/>
                  </a:cubicBezTo>
                  <a:cubicBezTo>
                    <a:pt x="302" y="66"/>
                    <a:pt x="302" y="66"/>
                    <a:pt x="302" y="66"/>
                  </a:cubicBezTo>
                  <a:cubicBezTo>
                    <a:pt x="300" y="64"/>
                    <a:pt x="300" y="64"/>
                    <a:pt x="300" y="64"/>
                  </a:cubicBezTo>
                  <a:cubicBezTo>
                    <a:pt x="299" y="64"/>
                    <a:pt x="298" y="65"/>
                    <a:pt x="297" y="66"/>
                  </a:cubicBezTo>
                  <a:cubicBezTo>
                    <a:pt x="296" y="66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5" y="67"/>
                    <a:pt x="295" y="67"/>
                    <a:pt x="295" y="67"/>
                  </a:cubicBezTo>
                  <a:cubicBezTo>
                    <a:pt x="294" y="67"/>
                    <a:pt x="293" y="66"/>
                    <a:pt x="290" y="64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4"/>
                  </a:cubicBezTo>
                  <a:cubicBezTo>
                    <a:pt x="288" y="64"/>
                    <a:pt x="287" y="66"/>
                    <a:pt x="286" y="65"/>
                  </a:cubicBezTo>
                  <a:cubicBezTo>
                    <a:pt x="283" y="65"/>
                    <a:pt x="282" y="63"/>
                    <a:pt x="281" y="61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1" y="62"/>
                    <a:pt x="280" y="64"/>
                    <a:pt x="280" y="65"/>
                  </a:cubicBezTo>
                  <a:cubicBezTo>
                    <a:pt x="280" y="67"/>
                    <a:pt x="279" y="69"/>
                    <a:pt x="278" y="70"/>
                  </a:cubicBezTo>
                  <a:cubicBezTo>
                    <a:pt x="277" y="72"/>
                    <a:pt x="277" y="72"/>
                    <a:pt x="277" y="72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9"/>
                    <a:pt x="276" y="69"/>
                    <a:pt x="275" y="69"/>
                  </a:cubicBezTo>
                  <a:cubicBezTo>
                    <a:pt x="274" y="69"/>
                    <a:pt x="274" y="68"/>
                    <a:pt x="273" y="67"/>
                  </a:cubicBezTo>
                  <a:cubicBezTo>
                    <a:pt x="273" y="67"/>
                    <a:pt x="273" y="67"/>
                    <a:pt x="273" y="66"/>
                  </a:cubicBezTo>
                  <a:cubicBezTo>
                    <a:pt x="272" y="65"/>
                    <a:pt x="272" y="63"/>
                    <a:pt x="271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1"/>
                    <a:pt x="270" y="60"/>
                    <a:pt x="271" y="59"/>
                  </a:cubicBezTo>
                  <a:cubicBezTo>
                    <a:pt x="271" y="58"/>
                    <a:pt x="272" y="58"/>
                    <a:pt x="272" y="57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71" y="55"/>
                    <a:pt x="271" y="54"/>
                    <a:pt x="271" y="54"/>
                  </a:cubicBezTo>
                  <a:cubicBezTo>
                    <a:pt x="271" y="53"/>
                    <a:pt x="272" y="53"/>
                    <a:pt x="272" y="53"/>
                  </a:cubicBezTo>
                  <a:cubicBezTo>
                    <a:pt x="272" y="52"/>
                    <a:pt x="272" y="51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0" y="49"/>
                    <a:pt x="268" y="46"/>
                    <a:pt x="267" y="46"/>
                  </a:cubicBezTo>
                  <a:cubicBezTo>
                    <a:pt x="267" y="46"/>
                    <a:pt x="266" y="46"/>
                    <a:pt x="266" y="47"/>
                  </a:cubicBezTo>
                  <a:cubicBezTo>
                    <a:pt x="266" y="47"/>
                    <a:pt x="266" y="47"/>
                    <a:pt x="265" y="47"/>
                  </a:cubicBezTo>
                  <a:cubicBezTo>
                    <a:pt x="264" y="47"/>
                    <a:pt x="262" y="46"/>
                    <a:pt x="259" y="44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57" y="45"/>
                    <a:pt x="257" y="45"/>
                    <a:pt x="257" y="45"/>
                  </a:cubicBezTo>
                  <a:cubicBezTo>
                    <a:pt x="257" y="45"/>
                    <a:pt x="257" y="45"/>
                    <a:pt x="257" y="45"/>
                  </a:cubicBezTo>
                  <a:cubicBezTo>
                    <a:pt x="257" y="46"/>
                    <a:pt x="257" y="47"/>
                    <a:pt x="257" y="49"/>
                  </a:cubicBezTo>
                  <a:cubicBezTo>
                    <a:pt x="257" y="49"/>
                    <a:pt x="257" y="50"/>
                    <a:pt x="257" y="50"/>
                  </a:cubicBezTo>
                  <a:cubicBezTo>
                    <a:pt x="256" y="51"/>
                    <a:pt x="254" y="51"/>
                    <a:pt x="252" y="52"/>
                  </a:cubicBezTo>
                  <a:cubicBezTo>
                    <a:pt x="252" y="52"/>
                    <a:pt x="251" y="52"/>
                    <a:pt x="251" y="52"/>
                  </a:cubicBezTo>
                  <a:cubicBezTo>
                    <a:pt x="250" y="52"/>
                    <a:pt x="248" y="51"/>
                    <a:pt x="247" y="51"/>
                  </a:cubicBezTo>
                  <a:cubicBezTo>
                    <a:pt x="246" y="51"/>
                    <a:pt x="246" y="50"/>
                    <a:pt x="245" y="50"/>
                  </a:cubicBezTo>
                  <a:cubicBezTo>
                    <a:pt x="244" y="50"/>
                    <a:pt x="242" y="48"/>
                    <a:pt x="242" y="47"/>
                  </a:cubicBezTo>
                  <a:cubicBezTo>
                    <a:pt x="242" y="47"/>
                    <a:pt x="243" y="47"/>
                    <a:pt x="243" y="46"/>
                  </a:cubicBezTo>
                  <a:cubicBezTo>
                    <a:pt x="241" y="46"/>
                    <a:pt x="238" y="45"/>
                    <a:pt x="236" y="45"/>
                  </a:cubicBezTo>
                  <a:cubicBezTo>
                    <a:pt x="235" y="45"/>
                    <a:pt x="234" y="45"/>
                    <a:pt x="232" y="46"/>
                  </a:cubicBezTo>
                  <a:cubicBezTo>
                    <a:pt x="232" y="46"/>
                    <a:pt x="232" y="46"/>
                    <a:pt x="232" y="46"/>
                  </a:cubicBezTo>
                  <a:cubicBezTo>
                    <a:pt x="232" y="46"/>
                    <a:pt x="232" y="46"/>
                    <a:pt x="232" y="46"/>
                  </a:cubicBezTo>
                  <a:cubicBezTo>
                    <a:pt x="232" y="46"/>
                    <a:pt x="232" y="47"/>
                    <a:pt x="233" y="47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0" y="49"/>
                    <a:pt x="229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9" y="47"/>
                    <a:pt x="229" y="47"/>
                    <a:pt x="229" y="47"/>
                  </a:cubicBezTo>
                  <a:cubicBezTo>
                    <a:pt x="229" y="47"/>
                    <a:pt x="229" y="46"/>
                    <a:pt x="228" y="44"/>
                  </a:cubicBezTo>
                  <a:cubicBezTo>
                    <a:pt x="227" y="45"/>
                    <a:pt x="225" y="44"/>
                    <a:pt x="224" y="43"/>
                  </a:cubicBezTo>
                  <a:cubicBezTo>
                    <a:pt x="224" y="43"/>
                    <a:pt x="224" y="43"/>
                    <a:pt x="224" y="43"/>
                  </a:cubicBezTo>
                  <a:cubicBezTo>
                    <a:pt x="224" y="43"/>
                    <a:pt x="223" y="43"/>
                    <a:pt x="223" y="43"/>
                  </a:cubicBezTo>
                  <a:cubicBezTo>
                    <a:pt x="223" y="43"/>
                    <a:pt x="222" y="42"/>
                    <a:pt x="222" y="42"/>
                  </a:cubicBezTo>
                  <a:cubicBezTo>
                    <a:pt x="222" y="42"/>
                    <a:pt x="221" y="42"/>
                    <a:pt x="221" y="42"/>
                  </a:cubicBezTo>
                  <a:cubicBezTo>
                    <a:pt x="221" y="42"/>
                    <a:pt x="221" y="42"/>
                    <a:pt x="220" y="43"/>
                  </a:cubicBezTo>
                  <a:cubicBezTo>
                    <a:pt x="220" y="43"/>
                    <a:pt x="220" y="43"/>
                    <a:pt x="220" y="44"/>
                  </a:cubicBezTo>
                  <a:cubicBezTo>
                    <a:pt x="221" y="43"/>
                    <a:pt x="222" y="43"/>
                    <a:pt x="222" y="43"/>
                  </a:cubicBezTo>
                  <a:cubicBezTo>
                    <a:pt x="223" y="43"/>
                    <a:pt x="223" y="43"/>
                    <a:pt x="224" y="44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3" y="45"/>
                    <a:pt x="223" y="45"/>
                    <a:pt x="223" y="46"/>
                  </a:cubicBezTo>
                  <a:cubicBezTo>
                    <a:pt x="222" y="46"/>
                    <a:pt x="221" y="47"/>
                    <a:pt x="219" y="47"/>
                  </a:cubicBezTo>
                  <a:cubicBezTo>
                    <a:pt x="219" y="47"/>
                    <a:pt x="219" y="47"/>
                    <a:pt x="219" y="47"/>
                  </a:cubicBezTo>
                  <a:cubicBezTo>
                    <a:pt x="219" y="49"/>
                    <a:pt x="216" y="50"/>
                    <a:pt x="214" y="50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4" y="50"/>
                    <a:pt x="213" y="50"/>
                    <a:pt x="213" y="50"/>
                  </a:cubicBezTo>
                  <a:cubicBezTo>
                    <a:pt x="213" y="50"/>
                    <a:pt x="212" y="50"/>
                    <a:pt x="212" y="50"/>
                  </a:cubicBezTo>
                  <a:cubicBezTo>
                    <a:pt x="212" y="50"/>
                    <a:pt x="212" y="51"/>
                    <a:pt x="212" y="51"/>
                  </a:cubicBezTo>
                  <a:cubicBezTo>
                    <a:pt x="212" y="51"/>
                    <a:pt x="212" y="51"/>
                    <a:pt x="213" y="51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2" y="52"/>
                    <a:pt x="211" y="52"/>
                    <a:pt x="211" y="52"/>
                  </a:cubicBezTo>
                  <a:cubicBezTo>
                    <a:pt x="211" y="52"/>
                    <a:pt x="210" y="52"/>
                    <a:pt x="209" y="52"/>
                  </a:cubicBezTo>
                  <a:cubicBezTo>
                    <a:pt x="208" y="51"/>
                    <a:pt x="208" y="51"/>
                    <a:pt x="208" y="51"/>
                  </a:cubicBezTo>
                  <a:cubicBezTo>
                    <a:pt x="210" y="49"/>
                    <a:pt x="211" y="47"/>
                    <a:pt x="212" y="45"/>
                  </a:cubicBezTo>
                  <a:cubicBezTo>
                    <a:pt x="213" y="44"/>
                    <a:pt x="214" y="44"/>
                    <a:pt x="215" y="44"/>
                  </a:cubicBezTo>
                  <a:cubicBezTo>
                    <a:pt x="215" y="44"/>
                    <a:pt x="215" y="44"/>
                    <a:pt x="216" y="44"/>
                  </a:cubicBezTo>
                  <a:cubicBezTo>
                    <a:pt x="216" y="44"/>
                    <a:pt x="216" y="44"/>
                    <a:pt x="216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2"/>
                    <a:pt x="218" y="41"/>
                    <a:pt x="218" y="41"/>
                  </a:cubicBezTo>
                  <a:cubicBezTo>
                    <a:pt x="219" y="39"/>
                    <a:pt x="220" y="37"/>
                    <a:pt x="222" y="36"/>
                  </a:cubicBezTo>
                  <a:cubicBezTo>
                    <a:pt x="222" y="35"/>
                    <a:pt x="223" y="35"/>
                    <a:pt x="224" y="35"/>
                  </a:cubicBezTo>
                  <a:cubicBezTo>
                    <a:pt x="224" y="34"/>
                    <a:pt x="225" y="34"/>
                    <a:pt x="225" y="3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25" y="34"/>
                    <a:pt x="225" y="33"/>
                    <a:pt x="226" y="33"/>
                  </a:cubicBezTo>
                  <a:cubicBezTo>
                    <a:pt x="226" y="32"/>
                    <a:pt x="226" y="32"/>
                    <a:pt x="226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8" y="31"/>
                    <a:pt x="229" y="31"/>
                    <a:pt x="229" y="30"/>
                  </a:cubicBezTo>
                  <a:cubicBezTo>
                    <a:pt x="230" y="29"/>
                    <a:pt x="230" y="28"/>
                    <a:pt x="230" y="28"/>
                  </a:cubicBezTo>
                  <a:cubicBezTo>
                    <a:pt x="230" y="27"/>
                    <a:pt x="230" y="27"/>
                    <a:pt x="230" y="26"/>
                  </a:cubicBezTo>
                  <a:cubicBezTo>
                    <a:pt x="228" y="26"/>
                    <a:pt x="228" y="25"/>
                    <a:pt x="227" y="23"/>
                  </a:cubicBezTo>
                  <a:cubicBezTo>
                    <a:pt x="225" y="19"/>
                    <a:pt x="225" y="19"/>
                    <a:pt x="225" y="19"/>
                  </a:cubicBezTo>
                  <a:cubicBezTo>
                    <a:pt x="230" y="24"/>
                    <a:pt x="230" y="24"/>
                    <a:pt x="230" y="24"/>
                  </a:cubicBezTo>
                  <a:cubicBezTo>
                    <a:pt x="230" y="23"/>
                    <a:pt x="230" y="22"/>
                    <a:pt x="229" y="20"/>
                  </a:cubicBezTo>
                  <a:cubicBezTo>
                    <a:pt x="229" y="20"/>
                    <a:pt x="229" y="20"/>
                    <a:pt x="229" y="20"/>
                  </a:cubicBezTo>
                  <a:cubicBezTo>
                    <a:pt x="229" y="20"/>
                    <a:pt x="229" y="20"/>
                    <a:pt x="229" y="20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8" y="20"/>
                    <a:pt x="228" y="20"/>
                    <a:pt x="228" y="20"/>
                  </a:cubicBezTo>
                  <a:cubicBezTo>
                    <a:pt x="227" y="19"/>
                    <a:pt x="227" y="19"/>
                    <a:pt x="227" y="18"/>
                  </a:cubicBezTo>
                  <a:cubicBezTo>
                    <a:pt x="227" y="17"/>
                    <a:pt x="227" y="17"/>
                    <a:pt x="226" y="16"/>
                  </a:cubicBezTo>
                  <a:cubicBezTo>
                    <a:pt x="226" y="16"/>
                    <a:pt x="225" y="15"/>
                    <a:pt x="225" y="15"/>
                  </a:cubicBezTo>
                  <a:cubicBezTo>
                    <a:pt x="224" y="14"/>
                    <a:pt x="224" y="13"/>
                    <a:pt x="222" y="13"/>
                  </a:cubicBezTo>
                  <a:cubicBezTo>
                    <a:pt x="222" y="13"/>
                    <a:pt x="221" y="13"/>
                    <a:pt x="221" y="13"/>
                  </a:cubicBezTo>
                  <a:cubicBezTo>
                    <a:pt x="220" y="13"/>
                    <a:pt x="218" y="13"/>
                    <a:pt x="217" y="13"/>
                  </a:cubicBezTo>
                  <a:cubicBezTo>
                    <a:pt x="217" y="13"/>
                    <a:pt x="216" y="13"/>
                    <a:pt x="216" y="13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4" y="16"/>
                    <a:pt x="214" y="16"/>
                    <a:pt x="211" y="16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10" y="15"/>
                    <a:pt x="211" y="15"/>
                    <a:pt x="211" y="14"/>
                  </a:cubicBezTo>
                  <a:cubicBezTo>
                    <a:pt x="212" y="13"/>
                    <a:pt x="213" y="12"/>
                    <a:pt x="213" y="11"/>
                  </a:cubicBezTo>
                  <a:cubicBezTo>
                    <a:pt x="213" y="10"/>
                    <a:pt x="213" y="10"/>
                    <a:pt x="211" y="10"/>
                  </a:cubicBezTo>
                  <a:cubicBezTo>
                    <a:pt x="210" y="10"/>
                    <a:pt x="210" y="10"/>
                    <a:pt x="209" y="9"/>
                  </a:cubicBezTo>
                  <a:cubicBezTo>
                    <a:pt x="209" y="9"/>
                    <a:pt x="209" y="9"/>
                    <a:pt x="209" y="9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5" y="9"/>
                    <a:pt x="205" y="9"/>
                    <a:pt x="205" y="9"/>
                  </a:cubicBezTo>
                  <a:cubicBezTo>
                    <a:pt x="205" y="9"/>
                    <a:pt x="206" y="9"/>
                    <a:pt x="206" y="9"/>
                  </a:cubicBezTo>
                  <a:cubicBezTo>
                    <a:pt x="207" y="8"/>
                    <a:pt x="210" y="6"/>
                    <a:pt x="210" y="5"/>
                  </a:cubicBezTo>
                  <a:cubicBezTo>
                    <a:pt x="209" y="3"/>
                    <a:pt x="207" y="1"/>
                    <a:pt x="204" y="2"/>
                  </a:cubicBezTo>
                  <a:cubicBezTo>
                    <a:pt x="202" y="3"/>
                    <a:pt x="199" y="7"/>
                    <a:pt x="198" y="10"/>
                  </a:cubicBezTo>
                  <a:cubicBezTo>
                    <a:pt x="198" y="11"/>
                    <a:pt x="198" y="12"/>
                    <a:pt x="198" y="13"/>
                  </a:cubicBezTo>
                  <a:cubicBezTo>
                    <a:pt x="200" y="15"/>
                    <a:pt x="200" y="15"/>
                    <a:pt x="200" y="15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198" y="14"/>
                    <a:pt x="198" y="14"/>
                    <a:pt x="198" y="15"/>
                  </a:cubicBezTo>
                  <a:cubicBezTo>
                    <a:pt x="197" y="16"/>
                    <a:pt x="195" y="16"/>
                    <a:pt x="193" y="16"/>
                  </a:cubicBezTo>
                  <a:cubicBezTo>
                    <a:pt x="194" y="17"/>
                    <a:pt x="195" y="18"/>
                    <a:pt x="194" y="21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93" y="21"/>
                    <a:pt x="193" y="21"/>
                    <a:pt x="193" y="21"/>
                  </a:cubicBezTo>
                  <a:cubicBezTo>
                    <a:pt x="193" y="21"/>
                    <a:pt x="192" y="20"/>
                    <a:pt x="192" y="20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9"/>
                    <a:pt x="190" y="19"/>
                    <a:pt x="189" y="20"/>
                  </a:cubicBezTo>
                  <a:cubicBezTo>
                    <a:pt x="189" y="20"/>
                    <a:pt x="189" y="21"/>
                    <a:pt x="189" y="21"/>
                  </a:cubicBezTo>
                  <a:cubicBezTo>
                    <a:pt x="189" y="21"/>
                    <a:pt x="189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87" y="22"/>
                    <a:pt x="186" y="23"/>
                    <a:pt x="185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4" y="22"/>
                    <a:pt x="184" y="22"/>
                    <a:pt x="183" y="23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1"/>
                    <a:pt x="183" y="20"/>
                    <a:pt x="183" y="20"/>
                  </a:cubicBezTo>
                  <a:cubicBezTo>
                    <a:pt x="183" y="20"/>
                    <a:pt x="183" y="20"/>
                    <a:pt x="182" y="20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81" y="20"/>
                    <a:pt x="181" y="20"/>
                    <a:pt x="180" y="20"/>
                  </a:cubicBezTo>
                  <a:cubicBezTo>
                    <a:pt x="179" y="20"/>
                    <a:pt x="178" y="20"/>
                    <a:pt x="178" y="20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8" y="23"/>
                    <a:pt x="173" y="25"/>
                    <a:pt x="169" y="26"/>
                  </a:cubicBezTo>
                  <a:cubicBezTo>
                    <a:pt x="168" y="26"/>
                    <a:pt x="167" y="26"/>
                    <a:pt x="167" y="27"/>
                  </a:cubicBezTo>
                  <a:cubicBezTo>
                    <a:pt x="166" y="27"/>
                    <a:pt x="165" y="28"/>
                    <a:pt x="165" y="29"/>
                  </a:cubicBezTo>
                  <a:cubicBezTo>
                    <a:pt x="164" y="29"/>
                    <a:pt x="164" y="29"/>
                    <a:pt x="164" y="29"/>
                  </a:cubicBezTo>
                  <a:cubicBezTo>
                    <a:pt x="163" y="30"/>
                    <a:pt x="163" y="30"/>
                    <a:pt x="162" y="31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2"/>
                    <a:pt x="160" y="33"/>
                    <a:pt x="160" y="34"/>
                  </a:cubicBezTo>
                  <a:cubicBezTo>
                    <a:pt x="160" y="34"/>
                    <a:pt x="160" y="35"/>
                    <a:pt x="160" y="35"/>
                  </a:cubicBezTo>
                  <a:cubicBezTo>
                    <a:pt x="160" y="35"/>
                    <a:pt x="160" y="35"/>
                    <a:pt x="160" y="35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7"/>
                    <a:pt x="158" y="37"/>
                    <a:pt x="158" y="37"/>
                  </a:cubicBezTo>
                  <a:cubicBezTo>
                    <a:pt x="159" y="38"/>
                    <a:pt x="160" y="39"/>
                    <a:pt x="160" y="41"/>
                  </a:cubicBez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160" y="41"/>
                    <a:pt x="160" y="41"/>
                  </a:cubicBezTo>
                  <a:cubicBezTo>
                    <a:pt x="160" y="41"/>
                    <a:pt x="160" y="41"/>
                    <a:pt x="160" y="42"/>
                  </a:cubicBezTo>
                  <a:cubicBezTo>
                    <a:pt x="160" y="42"/>
                    <a:pt x="159" y="43"/>
                    <a:pt x="158" y="43"/>
                  </a:cubicBezTo>
                  <a:cubicBezTo>
                    <a:pt x="157" y="43"/>
                    <a:pt x="156" y="44"/>
                    <a:pt x="154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2" y="44"/>
                    <a:pt x="151" y="44"/>
                    <a:pt x="150" y="44"/>
                  </a:cubicBezTo>
                  <a:cubicBezTo>
                    <a:pt x="148" y="45"/>
                    <a:pt x="146" y="45"/>
                    <a:pt x="144" y="46"/>
                  </a:cubicBezTo>
                  <a:cubicBezTo>
                    <a:pt x="144" y="46"/>
                    <a:pt x="144" y="46"/>
                    <a:pt x="144" y="47"/>
                  </a:cubicBezTo>
                  <a:cubicBezTo>
                    <a:pt x="144" y="47"/>
                    <a:pt x="144" y="47"/>
                    <a:pt x="143" y="48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49"/>
                    <a:pt x="143" y="49"/>
                    <a:pt x="143" y="50"/>
                  </a:cubicBezTo>
                  <a:cubicBezTo>
                    <a:pt x="144" y="50"/>
                    <a:pt x="144" y="50"/>
                    <a:pt x="145" y="51"/>
                  </a:cubicBezTo>
                  <a:cubicBezTo>
                    <a:pt x="145" y="52"/>
                    <a:pt x="145" y="53"/>
                    <a:pt x="144" y="53"/>
                  </a:cubicBezTo>
                  <a:cubicBezTo>
                    <a:pt x="144" y="54"/>
                    <a:pt x="144" y="55"/>
                    <a:pt x="144" y="55"/>
                  </a:cubicBezTo>
                  <a:cubicBezTo>
                    <a:pt x="145" y="55"/>
                    <a:pt x="145" y="56"/>
                    <a:pt x="146" y="56"/>
                  </a:cubicBezTo>
                  <a:cubicBezTo>
                    <a:pt x="147" y="56"/>
                    <a:pt x="148" y="56"/>
                    <a:pt x="148" y="58"/>
                  </a:cubicBezTo>
                  <a:cubicBezTo>
                    <a:pt x="148" y="59"/>
                    <a:pt x="148" y="59"/>
                    <a:pt x="149" y="59"/>
                  </a:cubicBezTo>
                  <a:cubicBezTo>
                    <a:pt x="150" y="60"/>
                    <a:pt x="150" y="60"/>
                    <a:pt x="150" y="60"/>
                  </a:cubicBezTo>
                  <a:cubicBezTo>
                    <a:pt x="152" y="61"/>
                    <a:pt x="152" y="63"/>
                    <a:pt x="151" y="65"/>
                  </a:cubicBezTo>
                  <a:cubicBezTo>
                    <a:pt x="151" y="66"/>
                    <a:pt x="151" y="67"/>
                    <a:pt x="151" y="68"/>
                  </a:cubicBezTo>
                  <a:cubicBezTo>
                    <a:pt x="152" y="69"/>
                    <a:pt x="152" y="71"/>
                    <a:pt x="152" y="72"/>
                  </a:cubicBezTo>
                  <a:cubicBezTo>
                    <a:pt x="152" y="73"/>
                    <a:pt x="151" y="74"/>
                    <a:pt x="151" y="74"/>
                  </a:cubicBezTo>
                  <a:cubicBezTo>
                    <a:pt x="150" y="74"/>
                    <a:pt x="150" y="74"/>
                    <a:pt x="150" y="75"/>
                  </a:cubicBezTo>
                  <a:cubicBezTo>
                    <a:pt x="151" y="77"/>
                    <a:pt x="151" y="77"/>
                    <a:pt x="151" y="77"/>
                  </a:cubicBezTo>
                  <a:cubicBezTo>
                    <a:pt x="149" y="76"/>
                    <a:pt x="149" y="76"/>
                    <a:pt x="149" y="76"/>
                  </a:cubicBezTo>
                  <a:cubicBezTo>
                    <a:pt x="147" y="74"/>
                    <a:pt x="147" y="73"/>
                    <a:pt x="147" y="71"/>
                  </a:cubicBezTo>
                  <a:cubicBezTo>
                    <a:pt x="147" y="71"/>
                    <a:pt x="147" y="70"/>
                    <a:pt x="147" y="69"/>
                  </a:cubicBezTo>
                  <a:cubicBezTo>
                    <a:pt x="147" y="69"/>
                    <a:pt x="147" y="68"/>
                    <a:pt x="147" y="68"/>
                  </a:cubicBezTo>
                  <a:cubicBezTo>
                    <a:pt x="147" y="67"/>
                    <a:pt x="147" y="66"/>
                    <a:pt x="148" y="65"/>
                  </a:cubicBezTo>
                  <a:cubicBezTo>
                    <a:pt x="149" y="64"/>
                    <a:pt x="149" y="64"/>
                    <a:pt x="149" y="63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7" y="63"/>
                    <a:pt x="145" y="63"/>
                    <a:pt x="145" y="62"/>
                  </a:cubicBezTo>
                  <a:cubicBezTo>
                    <a:pt x="143" y="60"/>
                    <a:pt x="142" y="59"/>
                    <a:pt x="141" y="58"/>
                  </a:cubicBezTo>
                  <a:cubicBezTo>
                    <a:pt x="140" y="57"/>
                    <a:pt x="139" y="57"/>
                    <a:pt x="139" y="57"/>
                  </a:cubicBezTo>
                  <a:cubicBezTo>
                    <a:pt x="139" y="57"/>
                    <a:pt x="138" y="57"/>
                    <a:pt x="137" y="58"/>
                  </a:cubicBezTo>
                  <a:cubicBezTo>
                    <a:pt x="137" y="58"/>
                    <a:pt x="137" y="58"/>
                    <a:pt x="136" y="58"/>
                  </a:cubicBezTo>
                  <a:cubicBezTo>
                    <a:pt x="136" y="58"/>
                    <a:pt x="135" y="59"/>
                    <a:pt x="135" y="59"/>
                  </a:cubicBezTo>
                  <a:cubicBezTo>
                    <a:pt x="135" y="59"/>
                    <a:pt x="136" y="59"/>
                    <a:pt x="136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36" y="60"/>
                    <a:pt x="136" y="60"/>
                    <a:pt x="136" y="61"/>
                  </a:cubicBezTo>
                  <a:cubicBezTo>
                    <a:pt x="135" y="61"/>
                    <a:pt x="135" y="62"/>
                    <a:pt x="133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2" y="62"/>
                    <a:pt x="132" y="62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1" y="61"/>
                    <a:pt x="132" y="61"/>
                    <a:pt x="132" y="62"/>
                  </a:cubicBezTo>
                  <a:cubicBezTo>
                    <a:pt x="133" y="63"/>
                    <a:pt x="134" y="64"/>
                    <a:pt x="135" y="64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36" y="68"/>
                    <a:pt x="135" y="68"/>
                    <a:pt x="135" y="68"/>
                  </a:cubicBezTo>
                  <a:cubicBezTo>
                    <a:pt x="132" y="67"/>
                    <a:pt x="129" y="66"/>
                    <a:pt x="128" y="65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29" y="63"/>
                    <a:pt x="129" y="62"/>
                    <a:pt x="128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8" y="60"/>
                    <a:pt x="128" y="59"/>
                    <a:pt x="129" y="58"/>
                  </a:cubicBezTo>
                  <a:cubicBezTo>
                    <a:pt x="129" y="58"/>
                    <a:pt x="129" y="57"/>
                    <a:pt x="129" y="57"/>
                  </a:cubicBezTo>
                  <a:cubicBezTo>
                    <a:pt x="129" y="56"/>
                    <a:pt x="129" y="56"/>
                    <a:pt x="129" y="55"/>
                  </a:cubicBezTo>
                  <a:cubicBezTo>
                    <a:pt x="129" y="55"/>
                    <a:pt x="129" y="54"/>
                    <a:pt x="128" y="54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9" y="56"/>
                    <a:pt x="129" y="57"/>
                    <a:pt x="128" y="58"/>
                  </a:cubicBezTo>
                  <a:cubicBezTo>
                    <a:pt x="128" y="58"/>
                    <a:pt x="127" y="58"/>
                    <a:pt x="127" y="59"/>
                  </a:cubicBezTo>
                  <a:cubicBezTo>
                    <a:pt x="126" y="60"/>
                    <a:pt x="125" y="60"/>
                    <a:pt x="124" y="61"/>
                  </a:cubicBezTo>
                  <a:cubicBezTo>
                    <a:pt x="123" y="63"/>
                    <a:pt x="124" y="66"/>
                    <a:pt x="126" y="68"/>
                  </a:cubicBezTo>
                  <a:cubicBezTo>
                    <a:pt x="126" y="69"/>
                    <a:pt x="126" y="69"/>
                    <a:pt x="127" y="70"/>
                  </a:cubicBezTo>
                  <a:cubicBezTo>
                    <a:pt x="127" y="71"/>
                    <a:pt x="127" y="73"/>
                    <a:pt x="126" y="74"/>
                  </a:cubicBezTo>
                  <a:cubicBezTo>
                    <a:pt x="126" y="76"/>
                    <a:pt x="125" y="77"/>
                    <a:pt x="125" y="78"/>
                  </a:cubicBezTo>
                  <a:cubicBezTo>
                    <a:pt x="126" y="79"/>
                    <a:pt x="126" y="80"/>
                    <a:pt x="126" y="80"/>
                  </a:cubicBezTo>
                  <a:cubicBezTo>
                    <a:pt x="125" y="81"/>
                    <a:pt x="125" y="81"/>
                    <a:pt x="126" y="81"/>
                  </a:cubicBezTo>
                  <a:cubicBezTo>
                    <a:pt x="128" y="82"/>
                    <a:pt x="128" y="82"/>
                    <a:pt x="130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4" y="81"/>
                    <a:pt x="137" y="87"/>
                    <a:pt x="137" y="87"/>
                  </a:cubicBezTo>
                  <a:cubicBezTo>
                    <a:pt x="137" y="88"/>
                    <a:pt x="136" y="89"/>
                    <a:pt x="136" y="90"/>
                  </a:cubicBezTo>
                  <a:cubicBezTo>
                    <a:pt x="136" y="90"/>
                    <a:pt x="135" y="90"/>
                    <a:pt x="135" y="91"/>
                  </a:cubicBezTo>
                  <a:cubicBezTo>
                    <a:pt x="135" y="92"/>
                    <a:pt x="136" y="92"/>
                    <a:pt x="137" y="92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4"/>
                    <a:pt x="137" y="94"/>
                    <a:pt x="137" y="94"/>
                  </a:cubicBezTo>
                  <a:cubicBezTo>
                    <a:pt x="136" y="94"/>
                    <a:pt x="135" y="94"/>
                    <a:pt x="134" y="93"/>
                  </a:cubicBezTo>
                  <a:cubicBezTo>
                    <a:pt x="133" y="92"/>
                    <a:pt x="133" y="91"/>
                    <a:pt x="134" y="89"/>
                  </a:cubicBezTo>
                  <a:cubicBezTo>
                    <a:pt x="134" y="88"/>
                    <a:pt x="133" y="88"/>
                    <a:pt x="133" y="87"/>
                  </a:cubicBezTo>
                  <a:cubicBezTo>
                    <a:pt x="132" y="86"/>
                    <a:pt x="132" y="85"/>
                    <a:pt x="132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29" y="85"/>
                    <a:pt x="127" y="85"/>
                    <a:pt x="127" y="86"/>
                  </a:cubicBezTo>
                  <a:cubicBezTo>
                    <a:pt x="127" y="87"/>
                    <a:pt x="127" y="88"/>
                    <a:pt x="127" y="88"/>
                  </a:cubicBezTo>
                  <a:cubicBezTo>
                    <a:pt x="128" y="91"/>
                    <a:pt x="128" y="93"/>
                    <a:pt x="127" y="94"/>
                  </a:cubicBezTo>
                  <a:cubicBezTo>
                    <a:pt x="126" y="95"/>
                    <a:pt x="126" y="95"/>
                    <a:pt x="125" y="96"/>
                  </a:cubicBezTo>
                  <a:cubicBezTo>
                    <a:pt x="124" y="99"/>
                    <a:pt x="124" y="99"/>
                    <a:pt x="122" y="100"/>
                  </a:cubicBezTo>
                  <a:cubicBezTo>
                    <a:pt x="122" y="101"/>
                    <a:pt x="122" y="101"/>
                    <a:pt x="122" y="101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2"/>
                    <a:pt x="121" y="103"/>
                    <a:pt x="120" y="103"/>
                  </a:cubicBezTo>
                  <a:cubicBezTo>
                    <a:pt x="120" y="103"/>
                    <a:pt x="118" y="103"/>
                    <a:pt x="116" y="103"/>
                  </a:cubicBezTo>
                  <a:cubicBezTo>
                    <a:pt x="116" y="102"/>
                    <a:pt x="115" y="102"/>
                    <a:pt x="115" y="102"/>
                  </a:cubicBezTo>
                  <a:cubicBezTo>
                    <a:pt x="114" y="102"/>
                    <a:pt x="114" y="101"/>
                    <a:pt x="114" y="101"/>
                  </a:cubicBezTo>
                  <a:cubicBezTo>
                    <a:pt x="114" y="100"/>
                    <a:pt x="114" y="99"/>
                    <a:pt x="114" y="99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16" y="99"/>
                    <a:pt x="117" y="98"/>
                    <a:pt x="118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21" y="96"/>
                    <a:pt x="122" y="92"/>
                    <a:pt x="122" y="91"/>
                  </a:cubicBezTo>
                  <a:cubicBezTo>
                    <a:pt x="122" y="90"/>
                    <a:pt x="122" y="89"/>
                    <a:pt x="123" y="88"/>
                  </a:cubicBezTo>
                  <a:cubicBezTo>
                    <a:pt x="123" y="88"/>
                    <a:pt x="123" y="87"/>
                    <a:pt x="123" y="87"/>
                  </a:cubicBezTo>
                  <a:cubicBezTo>
                    <a:pt x="123" y="86"/>
                    <a:pt x="123" y="86"/>
                    <a:pt x="122" y="85"/>
                  </a:cubicBezTo>
                  <a:cubicBezTo>
                    <a:pt x="121" y="85"/>
                    <a:pt x="120" y="84"/>
                    <a:pt x="121" y="83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1" y="76"/>
                    <a:pt x="121" y="76"/>
                  </a:cubicBezTo>
                  <a:cubicBezTo>
                    <a:pt x="121" y="75"/>
                    <a:pt x="120" y="74"/>
                    <a:pt x="121" y="73"/>
                  </a:cubicBezTo>
                  <a:cubicBezTo>
                    <a:pt x="123" y="70"/>
                    <a:pt x="121" y="66"/>
                    <a:pt x="119" y="64"/>
                  </a:cubicBezTo>
                  <a:cubicBezTo>
                    <a:pt x="118" y="63"/>
                    <a:pt x="119" y="62"/>
                    <a:pt x="120" y="60"/>
                  </a:cubicBezTo>
                  <a:cubicBezTo>
                    <a:pt x="120" y="58"/>
                    <a:pt x="121" y="57"/>
                    <a:pt x="121" y="56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1" y="54"/>
                    <a:pt x="121" y="54"/>
                    <a:pt x="120" y="53"/>
                  </a:cubicBezTo>
                  <a:cubicBezTo>
                    <a:pt x="118" y="53"/>
                    <a:pt x="116" y="52"/>
                    <a:pt x="113" y="52"/>
                  </a:cubicBezTo>
                  <a:cubicBezTo>
                    <a:pt x="113" y="52"/>
                    <a:pt x="112" y="53"/>
                    <a:pt x="111" y="59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2"/>
                    <a:pt x="110" y="63"/>
                    <a:pt x="109" y="64"/>
                  </a:cubicBezTo>
                  <a:cubicBezTo>
                    <a:pt x="108" y="65"/>
                    <a:pt x="107" y="65"/>
                    <a:pt x="107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7" y="68"/>
                    <a:pt x="107" y="68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9"/>
                    <a:pt x="108" y="69"/>
                    <a:pt x="108" y="70"/>
                  </a:cubicBezTo>
                  <a:cubicBezTo>
                    <a:pt x="108" y="70"/>
                    <a:pt x="108" y="71"/>
                    <a:pt x="108" y="72"/>
                  </a:cubicBezTo>
                  <a:cubicBezTo>
                    <a:pt x="108" y="72"/>
                    <a:pt x="108" y="73"/>
                    <a:pt x="108" y="74"/>
                  </a:cubicBezTo>
                  <a:cubicBezTo>
                    <a:pt x="108" y="74"/>
                    <a:pt x="108" y="75"/>
                    <a:pt x="107" y="76"/>
                  </a:cubicBezTo>
                  <a:cubicBezTo>
                    <a:pt x="107" y="77"/>
                    <a:pt x="107" y="77"/>
                    <a:pt x="107" y="78"/>
                  </a:cubicBezTo>
                  <a:cubicBezTo>
                    <a:pt x="107" y="78"/>
                    <a:pt x="107" y="78"/>
                    <a:pt x="108" y="78"/>
                  </a:cubicBezTo>
                  <a:cubicBezTo>
                    <a:pt x="110" y="79"/>
                    <a:pt x="110" y="80"/>
                    <a:pt x="111" y="81"/>
                  </a:cubicBezTo>
                  <a:cubicBezTo>
                    <a:pt x="111" y="81"/>
                    <a:pt x="111" y="82"/>
                    <a:pt x="111" y="83"/>
                  </a:cubicBezTo>
                  <a:cubicBezTo>
                    <a:pt x="111" y="83"/>
                    <a:pt x="112" y="83"/>
                    <a:pt x="112" y="83"/>
                  </a:cubicBezTo>
                  <a:cubicBezTo>
                    <a:pt x="112" y="83"/>
                    <a:pt x="113" y="84"/>
                    <a:pt x="113" y="84"/>
                  </a:cubicBezTo>
                  <a:cubicBezTo>
                    <a:pt x="113" y="84"/>
                    <a:pt x="113" y="85"/>
                    <a:pt x="113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7" y="86"/>
                    <a:pt x="105" y="84"/>
                    <a:pt x="101" y="81"/>
                  </a:cubicBezTo>
                  <a:cubicBezTo>
                    <a:pt x="99" y="80"/>
                    <a:pt x="95" y="77"/>
                    <a:pt x="92" y="77"/>
                  </a:cubicBezTo>
                  <a:cubicBezTo>
                    <a:pt x="92" y="77"/>
                    <a:pt x="92" y="77"/>
                    <a:pt x="91" y="77"/>
                  </a:cubicBezTo>
                  <a:cubicBezTo>
                    <a:pt x="91" y="78"/>
                    <a:pt x="90" y="78"/>
                    <a:pt x="90" y="78"/>
                  </a:cubicBezTo>
                  <a:cubicBezTo>
                    <a:pt x="90" y="79"/>
                    <a:pt x="90" y="79"/>
                    <a:pt x="90" y="80"/>
                  </a:cubicBezTo>
                  <a:cubicBezTo>
                    <a:pt x="91" y="82"/>
                    <a:pt x="92" y="84"/>
                    <a:pt x="89" y="86"/>
                  </a:cubicBezTo>
                  <a:cubicBezTo>
                    <a:pt x="89" y="86"/>
                    <a:pt x="89" y="86"/>
                    <a:pt x="89" y="87"/>
                  </a:cubicBezTo>
                  <a:cubicBezTo>
                    <a:pt x="88" y="88"/>
                    <a:pt x="88" y="89"/>
                    <a:pt x="87" y="89"/>
                  </a:cubicBezTo>
                  <a:cubicBezTo>
                    <a:pt x="87" y="89"/>
                    <a:pt x="87" y="89"/>
                    <a:pt x="86" y="88"/>
                  </a:cubicBezTo>
                  <a:cubicBezTo>
                    <a:pt x="85" y="88"/>
                    <a:pt x="85" y="87"/>
                    <a:pt x="86" y="86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86" y="85"/>
                    <a:pt x="86" y="85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84"/>
                    <a:pt x="85" y="84"/>
                    <a:pt x="84" y="85"/>
                  </a:cubicBezTo>
                  <a:cubicBezTo>
                    <a:pt x="84" y="86"/>
                    <a:pt x="82" y="87"/>
                    <a:pt x="81" y="87"/>
                  </a:cubicBezTo>
                  <a:cubicBezTo>
                    <a:pt x="81" y="88"/>
                    <a:pt x="80" y="87"/>
                    <a:pt x="79" y="87"/>
                  </a:cubicBezTo>
                  <a:cubicBezTo>
                    <a:pt x="78" y="87"/>
                    <a:pt x="77" y="87"/>
                    <a:pt x="77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6" y="87"/>
                    <a:pt x="76" y="88"/>
                    <a:pt x="76" y="88"/>
                  </a:cubicBezTo>
                  <a:cubicBezTo>
                    <a:pt x="75" y="89"/>
                    <a:pt x="75" y="90"/>
                    <a:pt x="72" y="89"/>
                  </a:cubicBezTo>
                  <a:cubicBezTo>
                    <a:pt x="71" y="88"/>
                    <a:pt x="71" y="87"/>
                    <a:pt x="71" y="86"/>
                  </a:cubicBezTo>
                  <a:cubicBezTo>
                    <a:pt x="72" y="86"/>
                    <a:pt x="72" y="85"/>
                    <a:pt x="72" y="85"/>
                  </a:cubicBezTo>
                  <a:cubicBezTo>
                    <a:pt x="72" y="85"/>
                    <a:pt x="72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6"/>
                    <a:pt x="70" y="86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5" y="88"/>
                    <a:pt x="62" y="90"/>
                    <a:pt x="60" y="92"/>
                  </a:cubicBezTo>
                  <a:cubicBezTo>
                    <a:pt x="59" y="92"/>
                    <a:pt x="59" y="92"/>
                    <a:pt x="59" y="93"/>
                  </a:cubicBezTo>
                  <a:cubicBezTo>
                    <a:pt x="57" y="94"/>
                    <a:pt x="57" y="94"/>
                    <a:pt x="56" y="96"/>
                  </a:cubicBezTo>
                  <a:cubicBezTo>
                    <a:pt x="55" y="98"/>
                    <a:pt x="55" y="99"/>
                    <a:pt x="53" y="100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2" y="99"/>
                    <a:pt x="52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0" y="99"/>
                    <a:pt x="50" y="98"/>
                    <a:pt x="49" y="97"/>
                  </a:cubicBezTo>
                  <a:cubicBezTo>
                    <a:pt x="49" y="97"/>
                    <a:pt x="49" y="96"/>
                    <a:pt x="49" y="96"/>
                  </a:cubicBezTo>
                  <a:cubicBezTo>
                    <a:pt x="48" y="95"/>
                    <a:pt x="48" y="94"/>
                    <a:pt x="48" y="93"/>
                  </a:cubicBezTo>
                  <a:cubicBezTo>
                    <a:pt x="49" y="92"/>
                    <a:pt x="50" y="92"/>
                    <a:pt x="52" y="91"/>
                  </a:cubicBezTo>
                  <a:cubicBezTo>
                    <a:pt x="51" y="88"/>
                    <a:pt x="49" y="87"/>
                    <a:pt x="46" y="87"/>
                  </a:cubicBezTo>
                  <a:cubicBezTo>
                    <a:pt x="46" y="88"/>
                    <a:pt x="47" y="88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6" y="93"/>
                    <a:pt x="46" y="95"/>
                    <a:pt x="46" y="95"/>
                  </a:cubicBezTo>
                  <a:cubicBezTo>
                    <a:pt x="46" y="96"/>
                    <a:pt x="46" y="96"/>
                    <a:pt x="47" y="96"/>
                  </a:cubicBezTo>
                  <a:cubicBezTo>
                    <a:pt x="47" y="97"/>
                    <a:pt x="48" y="98"/>
                    <a:pt x="47" y="100"/>
                  </a:cubicBezTo>
                  <a:cubicBezTo>
                    <a:pt x="47" y="101"/>
                    <a:pt x="47" y="103"/>
                    <a:pt x="47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04"/>
                    <a:pt x="45" y="104"/>
                    <a:pt x="45" y="104"/>
                  </a:cubicBezTo>
                  <a:cubicBezTo>
                    <a:pt x="45" y="104"/>
                    <a:pt x="45" y="104"/>
                    <a:pt x="45" y="104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44" y="103"/>
                    <a:pt x="44" y="103"/>
                    <a:pt x="43" y="102"/>
                  </a:cubicBezTo>
                  <a:cubicBezTo>
                    <a:pt x="43" y="102"/>
                    <a:pt x="42" y="101"/>
                    <a:pt x="41" y="101"/>
                  </a:cubicBezTo>
                  <a:cubicBezTo>
                    <a:pt x="41" y="101"/>
                    <a:pt x="40" y="102"/>
                    <a:pt x="40" y="103"/>
                  </a:cubicBezTo>
                  <a:cubicBezTo>
                    <a:pt x="39" y="104"/>
                    <a:pt x="39" y="105"/>
                    <a:pt x="38" y="105"/>
                  </a:cubicBezTo>
                  <a:cubicBezTo>
                    <a:pt x="38" y="105"/>
                    <a:pt x="37" y="106"/>
                    <a:pt x="37" y="106"/>
                  </a:cubicBezTo>
                  <a:cubicBezTo>
                    <a:pt x="36" y="107"/>
                    <a:pt x="35" y="107"/>
                    <a:pt x="36" y="108"/>
                  </a:cubicBezTo>
                  <a:cubicBezTo>
                    <a:pt x="36" y="109"/>
                    <a:pt x="36" y="111"/>
                    <a:pt x="37" y="112"/>
                  </a:cubicBezTo>
                  <a:cubicBezTo>
                    <a:pt x="38" y="112"/>
                    <a:pt x="38" y="113"/>
                    <a:pt x="38" y="113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6" y="114"/>
                    <a:pt x="36" y="114"/>
                  </a:cubicBezTo>
                  <a:cubicBezTo>
                    <a:pt x="35" y="113"/>
                    <a:pt x="33" y="113"/>
                    <a:pt x="32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30" y="112"/>
                    <a:pt x="30" y="112"/>
                    <a:pt x="30" y="112"/>
                  </a:cubicBezTo>
                  <a:cubicBezTo>
                    <a:pt x="30" y="111"/>
                    <a:pt x="29" y="111"/>
                    <a:pt x="29" y="111"/>
                  </a:cubicBezTo>
                  <a:cubicBezTo>
                    <a:pt x="29" y="111"/>
                    <a:pt x="28" y="110"/>
                    <a:pt x="28" y="110"/>
                  </a:cubicBezTo>
                  <a:cubicBezTo>
                    <a:pt x="27" y="110"/>
                    <a:pt x="27" y="110"/>
                    <a:pt x="27" y="111"/>
                  </a:cubicBezTo>
                  <a:cubicBezTo>
                    <a:pt x="27" y="111"/>
                    <a:pt x="27" y="112"/>
                    <a:pt x="27" y="112"/>
                  </a:cubicBezTo>
                  <a:cubicBezTo>
                    <a:pt x="27" y="113"/>
                    <a:pt x="29" y="114"/>
                    <a:pt x="29" y="113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6"/>
                    <a:pt x="31" y="117"/>
                    <a:pt x="30" y="118"/>
                  </a:cubicBezTo>
                  <a:cubicBezTo>
                    <a:pt x="30" y="118"/>
                    <a:pt x="29" y="119"/>
                    <a:pt x="27" y="118"/>
                  </a:cubicBezTo>
                  <a:cubicBezTo>
                    <a:pt x="25" y="117"/>
                    <a:pt x="25" y="117"/>
                    <a:pt x="24" y="116"/>
                  </a:cubicBezTo>
                  <a:cubicBezTo>
                    <a:pt x="23" y="115"/>
                    <a:pt x="22" y="115"/>
                    <a:pt x="21" y="115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1"/>
                    <a:pt x="20" y="11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09"/>
                    <a:pt x="20" y="108"/>
                    <a:pt x="20" y="107"/>
                  </a:cubicBezTo>
                  <a:cubicBezTo>
                    <a:pt x="20" y="106"/>
                    <a:pt x="21" y="106"/>
                    <a:pt x="21" y="105"/>
                  </a:cubicBezTo>
                  <a:cubicBezTo>
                    <a:pt x="21" y="104"/>
                    <a:pt x="17" y="101"/>
                    <a:pt x="15" y="99"/>
                  </a:cubicBezTo>
                  <a:cubicBezTo>
                    <a:pt x="14" y="98"/>
                    <a:pt x="14" y="98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4" y="96"/>
                    <a:pt x="14" y="96"/>
                    <a:pt x="15" y="96"/>
                  </a:cubicBezTo>
                  <a:cubicBezTo>
                    <a:pt x="16" y="96"/>
                    <a:pt x="16" y="97"/>
                    <a:pt x="17" y="97"/>
                  </a:cubicBezTo>
                  <a:cubicBezTo>
                    <a:pt x="18" y="98"/>
                    <a:pt x="19" y="98"/>
                    <a:pt x="20" y="99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3" y="100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7" y="101"/>
                    <a:pt x="28" y="102"/>
                    <a:pt x="28" y="102"/>
                  </a:cubicBezTo>
                  <a:cubicBezTo>
                    <a:pt x="30" y="102"/>
                    <a:pt x="32" y="103"/>
                    <a:pt x="34" y="102"/>
                  </a:cubicBezTo>
                  <a:cubicBezTo>
                    <a:pt x="36" y="101"/>
                    <a:pt x="38" y="99"/>
                    <a:pt x="38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8" y="95"/>
                    <a:pt x="37" y="95"/>
                    <a:pt x="37" y="94"/>
                  </a:cubicBezTo>
                  <a:cubicBezTo>
                    <a:pt x="37" y="93"/>
                    <a:pt x="37" y="93"/>
                    <a:pt x="36" y="92"/>
                  </a:cubicBezTo>
                  <a:cubicBezTo>
                    <a:pt x="36" y="92"/>
                    <a:pt x="36" y="92"/>
                    <a:pt x="36" y="91"/>
                  </a:cubicBezTo>
                  <a:cubicBezTo>
                    <a:pt x="35" y="91"/>
                    <a:pt x="34" y="90"/>
                    <a:pt x="33" y="90"/>
                  </a:cubicBezTo>
                  <a:cubicBezTo>
                    <a:pt x="32" y="89"/>
                    <a:pt x="31" y="89"/>
                    <a:pt x="30" y="88"/>
                  </a:cubicBezTo>
                  <a:cubicBezTo>
                    <a:pt x="29" y="88"/>
                    <a:pt x="29" y="87"/>
                    <a:pt x="28" y="87"/>
                  </a:cubicBezTo>
                  <a:cubicBezTo>
                    <a:pt x="27" y="85"/>
                    <a:pt x="25" y="83"/>
                    <a:pt x="24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2"/>
                    <a:pt x="23" y="83"/>
                    <a:pt x="22" y="83"/>
                  </a:cubicBezTo>
                  <a:cubicBezTo>
                    <a:pt x="22" y="83"/>
                    <a:pt x="21" y="83"/>
                    <a:pt x="21" y="83"/>
                  </a:cubicBezTo>
                  <a:cubicBezTo>
                    <a:pt x="20" y="83"/>
                    <a:pt x="18" y="83"/>
                    <a:pt x="17" y="81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6" y="81"/>
                    <a:pt x="16" y="80"/>
                    <a:pt x="15" y="80"/>
                  </a:cubicBezTo>
                  <a:cubicBezTo>
                    <a:pt x="14" y="80"/>
                    <a:pt x="14" y="80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9" y="81"/>
                    <a:pt x="8" y="82"/>
                    <a:pt x="6" y="83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5"/>
                    <a:pt x="6" y="85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7"/>
                    <a:pt x="6" y="88"/>
                    <a:pt x="6" y="88"/>
                  </a:cubicBezTo>
                  <a:cubicBezTo>
                    <a:pt x="7" y="88"/>
                    <a:pt x="7" y="89"/>
                    <a:pt x="7" y="89"/>
                  </a:cubicBezTo>
                  <a:cubicBezTo>
                    <a:pt x="10" y="92"/>
                    <a:pt x="9" y="94"/>
                    <a:pt x="8" y="96"/>
                  </a:cubicBezTo>
                  <a:cubicBezTo>
                    <a:pt x="7" y="98"/>
                    <a:pt x="8" y="100"/>
                    <a:pt x="9" y="102"/>
                  </a:cubicBezTo>
                  <a:cubicBezTo>
                    <a:pt x="9" y="103"/>
                    <a:pt x="9" y="103"/>
                    <a:pt x="9" y="104"/>
                  </a:cubicBezTo>
                  <a:cubicBezTo>
                    <a:pt x="10" y="105"/>
                    <a:pt x="9" y="107"/>
                    <a:pt x="9" y="108"/>
                  </a:cubicBezTo>
                  <a:cubicBezTo>
                    <a:pt x="9" y="109"/>
                    <a:pt x="9" y="110"/>
                    <a:pt x="9" y="111"/>
                  </a:cubicBezTo>
                  <a:cubicBezTo>
                    <a:pt x="9" y="111"/>
                    <a:pt x="9" y="112"/>
                    <a:pt x="9" y="112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3"/>
                    <a:pt x="10" y="114"/>
                    <a:pt x="10" y="114"/>
                  </a:cubicBezTo>
                  <a:cubicBezTo>
                    <a:pt x="11" y="115"/>
                    <a:pt x="11" y="115"/>
                    <a:pt x="10" y="117"/>
                  </a:cubicBezTo>
                  <a:cubicBezTo>
                    <a:pt x="10" y="118"/>
                    <a:pt x="11" y="119"/>
                    <a:pt x="11" y="120"/>
                  </a:cubicBezTo>
                  <a:cubicBezTo>
                    <a:pt x="12" y="121"/>
                    <a:pt x="13" y="122"/>
                    <a:pt x="13" y="123"/>
                  </a:cubicBezTo>
                  <a:cubicBezTo>
                    <a:pt x="13" y="127"/>
                    <a:pt x="8" y="132"/>
                    <a:pt x="5" y="135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5" y="135"/>
                    <a:pt x="5" y="135"/>
                    <a:pt x="5" y="136"/>
                  </a:cubicBezTo>
                  <a:cubicBezTo>
                    <a:pt x="5" y="136"/>
                    <a:pt x="6" y="136"/>
                    <a:pt x="5" y="137"/>
                  </a:cubicBezTo>
                  <a:cubicBezTo>
                    <a:pt x="6" y="137"/>
                    <a:pt x="6" y="137"/>
                    <a:pt x="7" y="137"/>
                  </a:cubicBezTo>
                  <a:cubicBezTo>
                    <a:pt x="8" y="137"/>
                    <a:pt x="9" y="138"/>
                    <a:pt x="10" y="139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9" y="140"/>
                    <a:pt x="9" y="140"/>
                    <a:pt x="8" y="140"/>
                  </a:cubicBezTo>
                  <a:cubicBezTo>
                    <a:pt x="7" y="140"/>
                    <a:pt x="6" y="140"/>
                    <a:pt x="5" y="141"/>
                  </a:cubicBezTo>
                  <a:cubicBezTo>
                    <a:pt x="5" y="141"/>
                    <a:pt x="5" y="141"/>
                    <a:pt x="5" y="142"/>
                  </a:cubicBezTo>
                  <a:cubicBezTo>
                    <a:pt x="4" y="143"/>
                    <a:pt x="4" y="143"/>
                    <a:pt x="4" y="144"/>
                  </a:cubicBezTo>
                  <a:cubicBezTo>
                    <a:pt x="3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7"/>
                    <a:pt x="3" y="147"/>
                  </a:cubicBezTo>
                  <a:cubicBezTo>
                    <a:pt x="3" y="148"/>
                    <a:pt x="3" y="148"/>
                    <a:pt x="3" y="149"/>
                  </a:cubicBezTo>
                  <a:cubicBezTo>
                    <a:pt x="4" y="150"/>
                    <a:pt x="3" y="150"/>
                    <a:pt x="3" y="151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52"/>
                    <a:pt x="3" y="153"/>
                    <a:pt x="4" y="153"/>
                  </a:cubicBezTo>
                  <a:cubicBezTo>
                    <a:pt x="4" y="154"/>
                    <a:pt x="4" y="154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" y="157"/>
                    <a:pt x="5" y="158"/>
                    <a:pt x="5" y="158"/>
                  </a:cubicBezTo>
                  <a:cubicBezTo>
                    <a:pt x="5" y="158"/>
                    <a:pt x="5" y="158"/>
                    <a:pt x="6" y="15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7" y="158"/>
                    <a:pt x="7" y="158"/>
                    <a:pt x="8" y="159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9" y="159"/>
                    <a:pt x="11" y="159"/>
                    <a:pt x="12" y="160"/>
                  </a:cubicBezTo>
                  <a:cubicBezTo>
                    <a:pt x="12" y="161"/>
                    <a:pt x="12" y="162"/>
                    <a:pt x="12" y="163"/>
                  </a:cubicBezTo>
                  <a:cubicBezTo>
                    <a:pt x="12" y="165"/>
                    <a:pt x="12" y="166"/>
                    <a:pt x="13" y="167"/>
                  </a:cubicBezTo>
                  <a:cubicBezTo>
                    <a:pt x="14" y="168"/>
                    <a:pt x="14" y="168"/>
                    <a:pt x="15" y="168"/>
                  </a:cubicBezTo>
                  <a:cubicBezTo>
                    <a:pt x="15" y="168"/>
                    <a:pt x="15" y="168"/>
                    <a:pt x="16" y="168"/>
                  </a:cubicBezTo>
                  <a:cubicBezTo>
                    <a:pt x="16" y="169"/>
                    <a:pt x="17" y="170"/>
                    <a:pt x="17" y="170"/>
                  </a:cubicBezTo>
                  <a:cubicBezTo>
                    <a:pt x="17" y="172"/>
                    <a:pt x="16" y="172"/>
                    <a:pt x="15" y="172"/>
                  </a:cubicBezTo>
                  <a:cubicBezTo>
                    <a:pt x="15" y="172"/>
                    <a:pt x="14" y="172"/>
                    <a:pt x="14" y="172"/>
                  </a:cubicBezTo>
                  <a:cubicBezTo>
                    <a:pt x="14" y="172"/>
                    <a:pt x="14" y="172"/>
                    <a:pt x="13" y="172"/>
                  </a:cubicBezTo>
                  <a:cubicBezTo>
                    <a:pt x="13" y="173"/>
                    <a:pt x="13" y="174"/>
                    <a:pt x="14" y="175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6"/>
                    <a:pt x="14" y="176"/>
                    <a:pt x="15" y="175"/>
                  </a:cubicBezTo>
                  <a:cubicBezTo>
                    <a:pt x="15" y="175"/>
                    <a:pt x="16" y="174"/>
                    <a:pt x="17" y="174"/>
                  </a:cubicBezTo>
                  <a:cubicBezTo>
                    <a:pt x="19" y="174"/>
                    <a:pt x="21" y="176"/>
                    <a:pt x="21" y="178"/>
                  </a:cubicBezTo>
                  <a:cubicBezTo>
                    <a:pt x="21" y="178"/>
                    <a:pt x="21" y="178"/>
                    <a:pt x="20" y="179"/>
                  </a:cubicBezTo>
                  <a:cubicBezTo>
                    <a:pt x="21" y="179"/>
                    <a:pt x="21" y="179"/>
                    <a:pt x="22" y="179"/>
                  </a:cubicBezTo>
                  <a:cubicBezTo>
                    <a:pt x="22" y="179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4" y="181"/>
                    <a:pt x="24" y="181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3"/>
                    <a:pt x="25" y="183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8" y="183"/>
                    <a:pt x="29" y="183"/>
                    <a:pt x="30" y="184"/>
                  </a:cubicBezTo>
                  <a:cubicBezTo>
                    <a:pt x="30" y="185"/>
                    <a:pt x="32" y="185"/>
                    <a:pt x="33" y="185"/>
                  </a:cubicBezTo>
                  <a:cubicBezTo>
                    <a:pt x="34" y="186"/>
                    <a:pt x="35" y="186"/>
                    <a:pt x="36" y="186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7" y="187"/>
                    <a:pt x="37" y="188"/>
                    <a:pt x="36" y="189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7" y="190"/>
                    <a:pt x="37" y="190"/>
                    <a:pt x="37" y="190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35" y="191"/>
                    <a:pt x="35" y="191"/>
                    <a:pt x="36" y="192"/>
                  </a:cubicBezTo>
                  <a:cubicBezTo>
                    <a:pt x="36" y="193"/>
                    <a:pt x="36" y="193"/>
                    <a:pt x="35" y="194"/>
                  </a:cubicBezTo>
                  <a:cubicBezTo>
                    <a:pt x="35" y="195"/>
                    <a:pt x="34" y="195"/>
                    <a:pt x="34" y="195"/>
                  </a:cubicBezTo>
                  <a:cubicBezTo>
                    <a:pt x="33" y="195"/>
                    <a:pt x="32" y="195"/>
                    <a:pt x="31" y="196"/>
                  </a:cubicBezTo>
                  <a:cubicBezTo>
                    <a:pt x="31" y="196"/>
                    <a:pt x="31" y="196"/>
                    <a:pt x="31" y="196"/>
                  </a:cubicBezTo>
                  <a:cubicBezTo>
                    <a:pt x="32" y="196"/>
                    <a:pt x="33" y="196"/>
                    <a:pt x="34" y="197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2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0" y="199"/>
                    <a:pt x="30" y="199"/>
                  </a:cubicBezTo>
                  <a:cubicBezTo>
                    <a:pt x="30" y="199"/>
                    <a:pt x="31" y="200"/>
                    <a:pt x="31" y="200"/>
                  </a:cubicBezTo>
                  <a:cubicBezTo>
                    <a:pt x="31" y="200"/>
                    <a:pt x="31" y="200"/>
                    <a:pt x="32" y="200"/>
                  </a:cubicBezTo>
                  <a:cubicBezTo>
                    <a:pt x="33" y="201"/>
                    <a:pt x="33" y="201"/>
                    <a:pt x="33" y="201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0" y="202"/>
                    <a:pt x="30" y="202"/>
                    <a:pt x="30" y="203"/>
                  </a:cubicBezTo>
                  <a:cubicBezTo>
                    <a:pt x="29" y="204"/>
                    <a:pt x="28" y="204"/>
                    <a:pt x="28" y="204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7" y="205"/>
                    <a:pt x="29" y="205"/>
                    <a:pt x="31" y="207"/>
                  </a:cubicBezTo>
                  <a:cubicBezTo>
                    <a:pt x="31" y="207"/>
                    <a:pt x="32" y="207"/>
                    <a:pt x="32" y="207"/>
                  </a:cubicBezTo>
                  <a:cubicBezTo>
                    <a:pt x="33" y="208"/>
                    <a:pt x="33" y="208"/>
                    <a:pt x="34" y="209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35" y="210"/>
                    <a:pt x="35" y="210"/>
                    <a:pt x="36" y="210"/>
                  </a:cubicBezTo>
                  <a:cubicBezTo>
                    <a:pt x="36" y="210"/>
                    <a:pt x="36" y="210"/>
                    <a:pt x="36" y="210"/>
                  </a:cubicBezTo>
                  <a:close/>
                  <a:moveTo>
                    <a:pt x="296" y="166"/>
                  </a:moveTo>
                  <a:cubicBezTo>
                    <a:pt x="295" y="168"/>
                    <a:pt x="295" y="168"/>
                    <a:pt x="295" y="168"/>
                  </a:cubicBezTo>
                  <a:cubicBezTo>
                    <a:pt x="294" y="168"/>
                    <a:pt x="294" y="168"/>
                    <a:pt x="295" y="168"/>
                  </a:cubicBezTo>
                  <a:cubicBezTo>
                    <a:pt x="295" y="169"/>
                    <a:pt x="295" y="169"/>
                    <a:pt x="295" y="169"/>
                  </a:cubicBezTo>
                  <a:cubicBezTo>
                    <a:pt x="295" y="169"/>
                    <a:pt x="296" y="169"/>
                    <a:pt x="296" y="16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168"/>
                    <a:pt x="297" y="168"/>
                    <a:pt x="296" y="167"/>
                  </a:cubicBezTo>
                  <a:lnTo>
                    <a:pt x="296" y="166"/>
                  </a:lnTo>
                  <a:close/>
                  <a:moveTo>
                    <a:pt x="401" y="113"/>
                  </a:moveTo>
                  <a:cubicBezTo>
                    <a:pt x="401" y="113"/>
                    <a:pt x="401" y="114"/>
                    <a:pt x="401" y="114"/>
                  </a:cubicBezTo>
                  <a:cubicBezTo>
                    <a:pt x="401" y="114"/>
                    <a:pt x="401" y="114"/>
                    <a:pt x="402" y="114"/>
                  </a:cubicBezTo>
                  <a:cubicBezTo>
                    <a:pt x="402" y="113"/>
                    <a:pt x="402" y="113"/>
                    <a:pt x="402" y="113"/>
                  </a:cubicBezTo>
                  <a:cubicBezTo>
                    <a:pt x="402" y="113"/>
                    <a:pt x="401" y="112"/>
                    <a:pt x="401" y="113"/>
                  </a:cubicBezTo>
                  <a:close/>
                  <a:moveTo>
                    <a:pt x="133" y="83"/>
                  </a:moveTo>
                  <a:cubicBezTo>
                    <a:pt x="133" y="83"/>
                    <a:pt x="133" y="83"/>
                    <a:pt x="133" y="83"/>
                  </a:cubicBezTo>
                  <a:cubicBezTo>
                    <a:pt x="133" y="84"/>
                    <a:pt x="133" y="85"/>
                    <a:pt x="134" y="86"/>
                  </a:cubicBezTo>
                  <a:cubicBezTo>
                    <a:pt x="134" y="87"/>
                    <a:pt x="135" y="88"/>
                    <a:pt x="135" y="89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6"/>
                    <a:pt x="134" y="84"/>
                    <a:pt x="133" y="83"/>
                  </a:cubicBezTo>
                  <a:close/>
                  <a:moveTo>
                    <a:pt x="150" y="64"/>
                  </a:moveTo>
                  <a:cubicBezTo>
                    <a:pt x="150" y="65"/>
                    <a:pt x="149" y="65"/>
                    <a:pt x="149" y="66"/>
                  </a:cubicBezTo>
                  <a:cubicBezTo>
                    <a:pt x="148" y="67"/>
                    <a:pt x="148" y="67"/>
                    <a:pt x="148" y="68"/>
                  </a:cubicBezTo>
                  <a:cubicBezTo>
                    <a:pt x="148" y="68"/>
                    <a:pt x="148" y="69"/>
                    <a:pt x="148" y="69"/>
                  </a:cubicBezTo>
                  <a:cubicBezTo>
                    <a:pt x="148" y="70"/>
                    <a:pt x="148" y="71"/>
                    <a:pt x="148" y="71"/>
                  </a:cubicBezTo>
                  <a:cubicBezTo>
                    <a:pt x="148" y="72"/>
                    <a:pt x="148" y="73"/>
                    <a:pt x="149" y="74"/>
                  </a:cubicBezTo>
                  <a:cubicBezTo>
                    <a:pt x="149" y="73"/>
                    <a:pt x="150" y="73"/>
                    <a:pt x="150" y="73"/>
                  </a:cubicBezTo>
                  <a:cubicBezTo>
                    <a:pt x="150" y="73"/>
                    <a:pt x="150" y="73"/>
                    <a:pt x="150" y="72"/>
                  </a:cubicBezTo>
                  <a:cubicBezTo>
                    <a:pt x="150" y="71"/>
                    <a:pt x="150" y="70"/>
                    <a:pt x="150" y="68"/>
                  </a:cubicBezTo>
                  <a:cubicBezTo>
                    <a:pt x="150" y="67"/>
                    <a:pt x="150" y="66"/>
                    <a:pt x="150" y="65"/>
                  </a:cubicBezTo>
                  <a:cubicBezTo>
                    <a:pt x="150" y="65"/>
                    <a:pt x="150" y="65"/>
                    <a:pt x="150" y="64"/>
                  </a:cubicBezTo>
                  <a:close/>
                  <a:moveTo>
                    <a:pt x="222" y="44"/>
                  </a:moveTo>
                  <a:cubicBezTo>
                    <a:pt x="222" y="44"/>
                    <a:pt x="221" y="45"/>
                    <a:pt x="221" y="45"/>
                  </a:cubicBezTo>
                  <a:cubicBezTo>
                    <a:pt x="221" y="45"/>
                    <a:pt x="221" y="45"/>
                    <a:pt x="220" y="45"/>
                  </a:cubicBezTo>
                  <a:cubicBezTo>
                    <a:pt x="220" y="46"/>
                    <a:pt x="220" y="46"/>
                    <a:pt x="220" y="46"/>
                  </a:cubicBezTo>
                  <a:cubicBezTo>
                    <a:pt x="221" y="45"/>
                    <a:pt x="221" y="45"/>
                    <a:pt x="222" y="45"/>
                  </a:cubicBezTo>
                  <a:cubicBezTo>
                    <a:pt x="222" y="44"/>
                    <a:pt x="222" y="44"/>
                    <a:pt x="222" y="44"/>
                  </a:cubicBezTo>
                  <a:cubicBezTo>
                    <a:pt x="222" y="44"/>
                    <a:pt x="222" y="44"/>
                    <a:pt x="22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1" name="Freeform 730"/>
            <p:cNvSpPr/>
            <p:nvPr/>
          </p:nvSpPr>
          <p:spPr bwMode="auto">
            <a:xfrm>
              <a:off x="2790315" y="2129730"/>
              <a:ext cx="29821" cy="8520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0 h 1"/>
                <a:gd name="T4" fmla="*/ 0 w 3"/>
                <a:gd name="T5" fmla="*/ 1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2" name="Freeform 731"/>
            <p:cNvSpPr/>
            <p:nvPr/>
          </p:nvSpPr>
          <p:spPr bwMode="auto">
            <a:xfrm>
              <a:off x="2769017" y="2116952"/>
              <a:ext cx="80939" cy="29821"/>
            </a:xfrm>
            <a:custGeom>
              <a:avLst/>
              <a:gdLst>
                <a:gd name="T0" fmla="*/ 0 w 8"/>
                <a:gd name="T1" fmla="*/ 3 h 3"/>
                <a:gd name="T2" fmla="*/ 2 w 8"/>
                <a:gd name="T3" fmla="*/ 1 h 3"/>
                <a:gd name="T4" fmla="*/ 2 w 8"/>
                <a:gd name="T5" fmla="*/ 1 h 3"/>
                <a:gd name="T6" fmla="*/ 3 w 8"/>
                <a:gd name="T7" fmla="*/ 0 h 3"/>
                <a:gd name="T8" fmla="*/ 3 w 8"/>
                <a:gd name="T9" fmla="*/ 0 h 3"/>
                <a:gd name="T10" fmla="*/ 4 w 8"/>
                <a:gd name="T11" fmla="*/ 0 h 3"/>
                <a:gd name="T12" fmla="*/ 5 w 8"/>
                <a:gd name="T13" fmla="*/ 0 h 3"/>
                <a:gd name="T14" fmla="*/ 8 w 8"/>
                <a:gd name="T15" fmla="*/ 1 h 3"/>
                <a:gd name="T16" fmla="*/ 5 w 8"/>
                <a:gd name="T17" fmla="*/ 2 h 3"/>
                <a:gd name="T18" fmla="*/ 3 w 8"/>
                <a:gd name="T19" fmla="*/ 2 h 3"/>
                <a:gd name="T20" fmla="*/ 0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0" y="3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3" name="Freeform 732"/>
            <p:cNvSpPr/>
            <p:nvPr/>
          </p:nvSpPr>
          <p:spPr bwMode="auto">
            <a:xfrm>
              <a:off x="2658259" y="2210669"/>
              <a:ext cx="8520" cy="852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4" name="Freeform 733"/>
            <p:cNvSpPr/>
            <p:nvPr/>
          </p:nvSpPr>
          <p:spPr bwMode="auto">
            <a:xfrm>
              <a:off x="2649740" y="2189368"/>
              <a:ext cx="38340" cy="38340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1 w 4"/>
                <a:gd name="T5" fmla="*/ 3 h 4"/>
                <a:gd name="T6" fmla="*/ 0 w 4"/>
                <a:gd name="T7" fmla="*/ 2 h 4"/>
                <a:gd name="T8" fmla="*/ 2 w 4"/>
                <a:gd name="T9" fmla="*/ 0 h 4"/>
                <a:gd name="T10" fmla="*/ 4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5" name="Freeform 734"/>
            <p:cNvSpPr/>
            <p:nvPr/>
          </p:nvSpPr>
          <p:spPr bwMode="auto">
            <a:xfrm>
              <a:off x="2760497" y="2159550"/>
              <a:ext cx="17039" cy="21301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2" y="2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6" name="Freeform 735"/>
            <p:cNvSpPr/>
            <p:nvPr/>
          </p:nvSpPr>
          <p:spPr bwMode="auto">
            <a:xfrm>
              <a:off x="2739196" y="2146769"/>
              <a:ext cx="51118" cy="34079"/>
            </a:xfrm>
            <a:custGeom>
              <a:avLst/>
              <a:gdLst>
                <a:gd name="T0" fmla="*/ 3 w 5"/>
                <a:gd name="T1" fmla="*/ 3 h 3"/>
                <a:gd name="T2" fmla="*/ 1 w 5"/>
                <a:gd name="T3" fmla="*/ 3 h 3"/>
                <a:gd name="T4" fmla="*/ 0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5 w 5"/>
                <a:gd name="T11" fmla="*/ 0 h 3"/>
                <a:gd name="T12" fmla="*/ 5 w 5"/>
                <a:gd name="T13" fmla="*/ 1 h 3"/>
                <a:gd name="T14" fmla="*/ 3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3"/>
                    <a:pt x="4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7" name="Freeform 736"/>
            <p:cNvSpPr/>
            <p:nvPr/>
          </p:nvSpPr>
          <p:spPr bwMode="auto">
            <a:xfrm>
              <a:off x="2811616" y="2270308"/>
              <a:ext cx="127797" cy="72419"/>
            </a:xfrm>
            <a:custGeom>
              <a:avLst/>
              <a:gdLst>
                <a:gd name="T0" fmla="*/ 0 w 13"/>
                <a:gd name="T1" fmla="*/ 7 h 7"/>
                <a:gd name="T2" fmla="*/ 5 w 13"/>
                <a:gd name="T3" fmla="*/ 2 h 7"/>
                <a:gd name="T4" fmla="*/ 4 w 13"/>
                <a:gd name="T5" fmla="*/ 1 h 7"/>
                <a:gd name="T6" fmla="*/ 7 w 13"/>
                <a:gd name="T7" fmla="*/ 1 h 7"/>
                <a:gd name="T8" fmla="*/ 5 w 13"/>
                <a:gd name="T9" fmla="*/ 3 h 7"/>
                <a:gd name="T10" fmla="*/ 7 w 13"/>
                <a:gd name="T11" fmla="*/ 3 h 7"/>
                <a:gd name="T12" fmla="*/ 6 w 13"/>
                <a:gd name="T13" fmla="*/ 3 h 7"/>
                <a:gd name="T14" fmla="*/ 13 w 13"/>
                <a:gd name="T15" fmla="*/ 4 h 7"/>
                <a:gd name="T16" fmla="*/ 2 w 13"/>
                <a:gd name="T17" fmla="*/ 7 h 7"/>
                <a:gd name="T18" fmla="*/ 0 w 1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1" y="5"/>
                    <a:pt x="3" y="2"/>
                    <a:pt x="5" y="2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9" y="3"/>
                    <a:pt x="10" y="3"/>
                    <a:pt x="13" y="4"/>
                  </a:cubicBezTo>
                  <a:cubicBezTo>
                    <a:pt x="11" y="4"/>
                    <a:pt x="2" y="4"/>
                    <a:pt x="2" y="7"/>
                  </a:cubicBezTo>
                  <a:cubicBezTo>
                    <a:pt x="2" y="7"/>
                    <a:pt x="1" y="7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8" name="Freeform 737"/>
            <p:cNvSpPr>
              <a:spLocks noEditPoints="1"/>
            </p:cNvSpPr>
            <p:nvPr/>
          </p:nvSpPr>
          <p:spPr bwMode="auto">
            <a:xfrm>
              <a:off x="2798834" y="2270308"/>
              <a:ext cx="183177" cy="80939"/>
            </a:xfrm>
            <a:custGeom>
              <a:avLst/>
              <a:gdLst>
                <a:gd name="T0" fmla="*/ 4 w 18"/>
                <a:gd name="T1" fmla="*/ 8 h 8"/>
                <a:gd name="T2" fmla="*/ 3 w 18"/>
                <a:gd name="T3" fmla="*/ 8 h 8"/>
                <a:gd name="T4" fmla="*/ 1 w 18"/>
                <a:gd name="T5" fmla="*/ 8 h 8"/>
                <a:gd name="T6" fmla="*/ 0 w 18"/>
                <a:gd name="T7" fmla="*/ 8 h 8"/>
                <a:gd name="T8" fmla="*/ 0 w 18"/>
                <a:gd name="T9" fmla="*/ 7 h 8"/>
                <a:gd name="T10" fmla="*/ 1 w 18"/>
                <a:gd name="T11" fmla="*/ 5 h 8"/>
                <a:gd name="T12" fmla="*/ 5 w 18"/>
                <a:gd name="T13" fmla="*/ 1 h 8"/>
                <a:gd name="T14" fmla="*/ 4 w 18"/>
                <a:gd name="T15" fmla="*/ 1 h 8"/>
                <a:gd name="T16" fmla="*/ 5 w 18"/>
                <a:gd name="T17" fmla="*/ 0 h 8"/>
                <a:gd name="T18" fmla="*/ 8 w 18"/>
                <a:gd name="T19" fmla="*/ 0 h 8"/>
                <a:gd name="T20" fmla="*/ 10 w 18"/>
                <a:gd name="T21" fmla="*/ 1 h 8"/>
                <a:gd name="T22" fmla="*/ 8 w 18"/>
                <a:gd name="T23" fmla="*/ 1 h 8"/>
                <a:gd name="T24" fmla="*/ 7 w 18"/>
                <a:gd name="T25" fmla="*/ 2 h 8"/>
                <a:gd name="T26" fmla="*/ 7 w 18"/>
                <a:gd name="T27" fmla="*/ 2 h 8"/>
                <a:gd name="T28" fmla="*/ 7 w 18"/>
                <a:gd name="T29" fmla="*/ 2 h 8"/>
                <a:gd name="T30" fmla="*/ 10 w 18"/>
                <a:gd name="T31" fmla="*/ 1 h 8"/>
                <a:gd name="T32" fmla="*/ 9 w 18"/>
                <a:gd name="T33" fmla="*/ 3 h 8"/>
                <a:gd name="T34" fmla="*/ 14 w 18"/>
                <a:gd name="T35" fmla="*/ 3 h 8"/>
                <a:gd name="T36" fmla="*/ 18 w 18"/>
                <a:gd name="T37" fmla="*/ 4 h 8"/>
                <a:gd name="T38" fmla="*/ 14 w 18"/>
                <a:gd name="T39" fmla="*/ 4 h 8"/>
                <a:gd name="T40" fmla="*/ 12 w 18"/>
                <a:gd name="T41" fmla="*/ 5 h 8"/>
                <a:gd name="T42" fmla="*/ 4 w 18"/>
                <a:gd name="T43" fmla="*/ 6 h 8"/>
                <a:gd name="T44" fmla="*/ 4 w 18"/>
                <a:gd name="T45" fmla="*/ 7 h 8"/>
                <a:gd name="T46" fmla="*/ 4 w 18"/>
                <a:gd name="T47" fmla="*/ 8 h 8"/>
                <a:gd name="T48" fmla="*/ 2 w 18"/>
                <a:gd name="T49" fmla="*/ 6 h 8"/>
                <a:gd name="T50" fmla="*/ 3 w 18"/>
                <a:gd name="T51" fmla="*/ 6 h 8"/>
                <a:gd name="T52" fmla="*/ 3 w 18"/>
                <a:gd name="T53" fmla="*/ 5 h 8"/>
                <a:gd name="T54" fmla="*/ 6 w 18"/>
                <a:gd name="T55" fmla="*/ 4 h 8"/>
                <a:gd name="T56" fmla="*/ 6 w 18"/>
                <a:gd name="T57" fmla="*/ 4 h 8"/>
                <a:gd name="T58" fmla="*/ 6 w 18"/>
                <a:gd name="T59" fmla="*/ 4 h 8"/>
                <a:gd name="T60" fmla="*/ 6 w 18"/>
                <a:gd name="T61" fmla="*/ 3 h 8"/>
                <a:gd name="T62" fmla="*/ 6 w 18"/>
                <a:gd name="T63" fmla="*/ 2 h 8"/>
                <a:gd name="T64" fmla="*/ 2 w 18"/>
                <a:gd name="T65" fmla="*/ 6 h 8"/>
                <a:gd name="T66" fmla="*/ 2 w 18"/>
                <a:gd name="T6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8">
                  <a:moveTo>
                    <a:pt x="4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2" y="4"/>
                    <a:pt x="3" y="2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3"/>
                    <a:pt x="14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0" y="5"/>
                    <a:pt x="5" y="5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lnTo>
                    <a:pt x="4" y="8"/>
                  </a:lnTo>
                  <a:close/>
                  <a:moveTo>
                    <a:pt x="2" y="6"/>
                  </a:move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39" name="Freeform 738"/>
            <p:cNvSpPr/>
            <p:nvPr/>
          </p:nvSpPr>
          <p:spPr bwMode="auto">
            <a:xfrm>
              <a:off x="3122588" y="2551462"/>
              <a:ext cx="89459" cy="183177"/>
            </a:xfrm>
            <a:custGeom>
              <a:avLst/>
              <a:gdLst>
                <a:gd name="T0" fmla="*/ 4 w 9"/>
                <a:gd name="T1" fmla="*/ 0 h 18"/>
                <a:gd name="T2" fmla="*/ 4 w 9"/>
                <a:gd name="T3" fmla="*/ 2 h 18"/>
                <a:gd name="T4" fmla="*/ 5 w 9"/>
                <a:gd name="T5" fmla="*/ 1 h 18"/>
                <a:gd name="T6" fmla="*/ 5 w 9"/>
                <a:gd name="T7" fmla="*/ 2 h 18"/>
                <a:gd name="T8" fmla="*/ 7 w 9"/>
                <a:gd name="T9" fmla="*/ 11 h 18"/>
                <a:gd name="T10" fmla="*/ 8 w 9"/>
                <a:gd name="T11" fmla="*/ 16 h 18"/>
                <a:gd name="T12" fmla="*/ 8 w 9"/>
                <a:gd name="T13" fmla="*/ 13 h 18"/>
                <a:gd name="T14" fmla="*/ 7 w 9"/>
                <a:gd name="T15" fmla="*/ 14 h 18"/>
                <a:gd name="T16" fmla="*/ 6 w 9"/>
                <a:gd name="T17" fmla="*/ 13 h 18"/>
                <a:gd name="T18" fmla="*/ 5 w 9"/>
                <a:gd name="T19" fmla="*/ 10 h 18"/>
                <a:gd name="T20" fmla="*/ 3 w 9"/>
                <a:gd name="T21" fmla="*/ 9 h 18"/>
                <a:gd name="T22" fmla="*/ 3 w 9"/>
                <a:gd name="T23" fmla="*/ 6 h 18"/>
                <a:gd name="T24" fmla="*/ 1 w 9"/>
                <a:gd name="T25" fmla="*/ 4 h 18"/>
                <a:gd name="T26" fmla="*/ 4 w 9"/>
                <a:gd name="T27" fmla="*/ 3 h 18"/>
                <a:gd name="T28" fmla="*/ 4 w 9"/>
                <a:gd name="T29" fmla="*/ 1 h 18"/>
                <a:gd name="T30" fmla="*/ 2 w 9"/>
                <a:gd name="T31" fmla="*/ 0 h 18"/>
                <a:gd name="T32" fmla="*/ 4 w 9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8">
                  <a:moveTo>
                    <a:pt x="4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3"/>
                    <a:pt x="6" y="9"/>
                    <a:pt x="7" y="11"/>
                  </a:cubicBezTo>
                  <a:cubicBezTo>
                    <a:pt x="8" y="13"/>
                    <a:pt x="9" y="15"/>
                    <a:pt x="8" y="16"/>
                  </a:cubicBezTo>
                  <a:cubicBezTo>
                    <a:pt x="6" y="18"/>
                    <a:pt x="7" y="15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8" y="12"/>
                    <a:pt x="7" y="11"/>
                    <a:pt x="6" y="13"/>
                  </a:cubicBezTo>
                  <a:cubicBezTo>
                    <a:pt x="6" y="12"/>
                    <a:pt x="5" y="11"/>
                    <a:pt x="5" y="10"/>
                  </a:cubicBezTo>
                  <a:cubicBezTo>
                    <a:pt x="4" y="12"/>
                    <a:pt x="4" y="10"/>
                    <a:pt x="3" y="9"/>
                  </a:cubicBezTo>
                  <a:cubicBezTo>
                    <a:pt x="3" y="8"/>
                    <a:pt x="0" y="6"/>
                    <a:pt x="3" y="6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2" y="2"/>
                    <a:pt x="2" y="2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0" name="Freeform 739"/>
            <p:cNvSpPr>
              <a:spLocks noEditPoints="1"/>
            </p:cNvSpPr>
            <p:nvPr/>
          </p:nvSpPr>
          <p:spPr bwMode="auto">
            <a:xfrm>
              <a:off x="3122588" y="2542942"/>
              <a:ext cx="102238" cy="183177"/>
            </a:xfrm>
            <a:custGeom>
              <a:avLst/>
              <a:gdLst>
                <a:gd name="T0" fmla="*/ 6 w 10"/>
                <a:gd name="T1" fmla="*/ 18 h 18"/>
                <a:gd name="T2" fmla="*/ 5 w 10"/>
                <a:gd name="T3" fmla="*/ 16 h 18"/>
                <a:gd name="T4" fmla="*/ 5 w 10"/>
                <a:gd name="T5" fmla="*/ 14 h 18"/>
                <a:gd name="T6" fmla="*/ 4 w 10"/>
                <a:gd name="T7" fmla="*/ 12 h 18"/>
                <a:gd name="T8" fmla="*/ 3 w 10"/>
                <a:gd name="T9" fmla="*/ 10 h 18"/>
                <a:gd name="T10" fmla="*/ 1 w 10"/>
                <a:gd name="T11" fmla="*/ 7 h 18"/>
                <a:gd name="T12" fmla="*/ 0 w 10"/>
                <a:gd name="T13" fmla="*/ 6 h 18"/>
                <a:gd name="T14" fmla="*/ 0 w 10"/>
                <a:gd name="T15" fmla="*/ 5 h 18"/>
                <a:gd name="T16" fmla="*/ 0 w 10"/>
                <a:gd name="T17" fmla="*/ 4 h 18"/>
                <a:gd name="T18" fmla="*/ 3 w 10"/>
                <a:gd name="T19" fmla="*/ 3 h 18"/>
                <a:gd name="T20" fmla="*/ 3 w 10"/>
                <a:gd name="T21" fmla="*/ 2 h 18"/>
                <a:gd name="T22" fmla="*/ 2 w 10"/>
                <a:gd name="T23" fmla="*/ 2 h 18"/>
                <a:gd name="T24" fmla="*/ 3 w 10"/>
                <a:gd name="T25" fmla="*/ 0 h 18"/>
                <a:gd name="T26" fmla="*/ 5 w 10"/>
                <a:gd name="T27" fmla="*/ 0 h 18"/>
                <a:gd name="T28" fmla="*/ 5 w 10"/>
                <a:gd name="T29" fmla="*/ 1 h 18"/>
                <a:gd name="T30" fmla="*/ 5 w 10"/>
                <a:gd name="T31" fmla="*/ 2 h 18"/>
                <a:gd name="T32" fmla="*/ 6 w 10"/>
                <a:gd name="T33" fmla="*/ 3 h 18"/>
                <a:gd name="T34" fmla="*/ 6 w 10"/>
                <a:gd name="T35" fmla="*/ 6 h 18"/>
                <a:gd name="T36" fmla="*/ 6 w 10"/>
                <a:gd name="T37" fmla="*/ 6 h 18"/>
                <a:gd name="T38" fmla="*/ 9 w 10"/>
                <a:gd name="T39" fmla="*/ 13 h 18"/>
                <a:gd name="T40" fmla="*/ 9 w 10"/>
                <a:gd name="T41" fmla="*/ 13 h 18"/>
                <a:gd name="T42" fmla="*/ 7 w 10"/>
                <a:gd name="T43" fmla="*/ 18 h 18"/>
                <a:gd name="T44" fmla="*/ 6 w 10"/>
                <a:gd name="T45" fmla="*/ 11 h 18"/>
                <a:gd name="T46" fmla="*/ 7 w 10"/>
                <a:gd name="T47" fmla="*/ 12 h 18"/>
                <a:gd name="T48" fmla="*/ 4 w 10"/>
                <a:gd name="T49" fmla="*/ 7 h 18"/>
                <a:gd name="T50" fmla="*/ 2 w 10"/>
                <a:gd name="T51" fmla="*/ 7 h 18"/>
                <a:gd name="T52" fmla="*/ 4 w 10"/>
                <a:gd name="T53" fmla="*/ 10 h 18"/>
                <a:gd name="T54" fmla="*/ 4 w 10"/>
                <a:gd name="T55" fmla="*/ 10 h 18"/>
                <a:gd name="T56" fmla="*/ 4 w 10"/>
                <a:gd name="T57" fmla="*/ 7 h 18"/>
                <a:gd name="T58" fmla="*/ 1 w 10"/>
                <a:gd name="T59" fmla="*/ 5 h 18"/>
                <a:gd name="T60" fmla="*/ 3 w 10"/>
                <a:gd name="T61" fmla="*/ 6 h 18"/>
                <a:gd name="T62" fmla="*/ 4 w 10"/>
                <a:gd name="T63" fmla="*/ 4 h 18"/>
                <a:gd name="T64" fmla="*/ 3 w 10"/>
                <a:gd name="T6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" h="18">
                  <a:moveTo>
                    <a:pt x="7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7"/>
                    <a:pt x="7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4" y="12"/>
                    <a:pt x="3" y="12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7" y="10"/>
                    <a:pt x="8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10" y="16"/>
                    <a:pt x="8" y="18"/>
                  </a:cubicBezTo>
                  <a:cubicBezTo>
                    <a:pt x="8" y="18"/>
                    <a:pt x="7" y="18"/>
                    <a:pt x="7" y="18"/>
                  </a:cubicBezTo>
                  <a:close/>
                  <a:moveTo>
                    <a:pt x="5" y="9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6" y="11"/>
                    <a:pt x="6" y="10"/>
                    <a:pt x="5" y="9"/>
                  </a:cubicBezTo>
                  <a:close/>
                  <a:moveTo>
                    <a:pt x="4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3" y="8"/>
                    <a:pt x="3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4" y="7"/>
                  </a:cubicBezTo>
                  <a:close/>
                  <a:moveTo>
                    <a:pt x="2" y="4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1" name="Freeform 740"/>
            <p:cNvSpPr/>
            <p:nvPr/>
          </p:nvSpPr>
          <p:spPr bwMode="auto">
            <a:xfrm>
              <a:off x="2415443" y="1844318"/>
              <a:ext cx="221515" cy="153356"/>
            </a:xfrm>
            <a:custGeom>
              <a:avLst/>
              <a:gdLst>
                <a:gd name="T0" fmla="*/ 16 w 22"/>
                <a:gd name="T1" fmla="*/ 0 h 15"/>
                <a:gd name="T2" fmla="*/ 18 w 22"/>
                <a:gd name="T3" fmla="*/ 1 h 15"/>
                <a:gd name="T4" fmla="*/ 15 w 22"/>
                <a:gd name="T5" fmla="*/ 5 h 15"/>
                <a:gd name="T6" fmla="*/ 22 w 22"/>
                <a:gd name="T7" fmla="*/ 3 h 15"/>
                <a:gd name="T8" fmla="*/ 21 w 22"/>
                <a:gd name="T9" fmla="*/ 4 h 15"/>
                <a:gd name="T10" fmla="*/ 22 w 22"/>
                <a:gd name="T11" fmla="*/ 4 h 15"/>
                <a:gd name="T12" fmla="*/ 19 w 22"/>
                <a:gd name="T13" fmla="*/ 9 h 15"/>
                <a:gd name="T14" fmla="*/ 17 w 22"/>
                <a:gd name="T15" fmla="*/ 9 h 15"/>
                <a:gd name="T16" fmla="*/ 17 w 22"/>
                <a:gd name="T17" fmla="*/ 12 h 15"/>
                <a:gd name="T18" fmla="*/ 12 w 22"/>
                <a:gd name="T19" fmla="*/ 15 h 15"/>
                <a:gd name="T20" fmla="*/ 14 w 22"/>
                <a:gd name="T21" fmla="*/ 10 h 15"/>
                <a:gd name="T22" fmla="*/ 12 w 22"/>
                <a:gd name="T23" fmla="*/ 11 h 15"/>
                <a:gd name="T24" fmla="*/ 11 w 22"/>
                <a:gd name="T25" fmla="*/ 13 h 15"/>
                <a:gd name="T26" fmla="*/ 6 w 22"/>
                <a:gd name="T27" fmla="*/ 13 h 15"/>
                <a:gd name="T28" fmla="*/ 8 w 22"/>
                <a:gd name="T29" fmla="*/ 10 h 15"/>
                <a:gd name="T30" fmla="*/ 9 w 22"/>
                <a:gd name="T31" fmla="*/ 7 h 15"/>
                <a:gd name="T32" fmla="*/ 12 w 22"/>
                <a:gd name="T33" fmla="*/ 7 h 15"/>
                <a:gd name="T34" fmla="*/ 9 w 22"/>
                <a:gd name="T35" fmla="*/ 6 h 15"/>
                <a:gd name="T36" fmla="*/ 7 w 22"/>
                <a:gd name="T37" fmla="*/ 6 h 15"/>
                <a:gd name="T38" fmla="*/ 7 w 22"/>
                <a:gd name="T39" fmla="*/ 7 h 15"/>
                <a:gd name="T40" fmla="*/ 2 w 22"/>
                <a:gd name="T41" fmla="*/ 8 h 15"/>
                <a:gd name="T42" fmla="*/ 8 w 22"/>
                <a:gd name="T43" fmla="*/ 4 h 15"/>
                <a:gd name="T44" fmla="*/ 16 w 22"/>
                <a:gd name="T4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5">
                  <a:moveTo>
                    <a:pt x="16" y="0"/>
                  </a:moveTo>
                  <a:cubicBezTo>
                    <a:pt x="16" y="1"/>
                    <a:pt x="17" y="1"/>
                    <a:pt x="18" y="1"/>
                  </a:cubicBezTo>
                  <a:cubicBezTo>
                    <a:pt x="18" y="2"/>
                    <a:pt x="12" y="5"/>
                    <a:pt x="15" y="5"/>
                  </a:cubicBezTo>
                  <a:cubicBezTo>
                    <a:pt x="18" y="5"/>
                    <a:pt x="19" y="5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5"/>
                    <a:pt x="21" y="9"/>
                    <a:pt x="19" y="9"/>
                  </a:cubicBezTo>
                  <a:cubicBezTo>
                    <a:pt x="19" y="10"/>
                    <a:pt x="17" y="8"/>
                    <a:pt x="17" y="9"/>
                  </a:cubicBezTo>
                  <a:cubicBezTo>
                    <a:pt x="15" y="9"/>
                    <a:pt x="16" y="11"/>
                    <a:pt x="17" y="12"/>
                  </a:cubicBezTo>
                  <a:cubicBezTo>
                    <a:pt x="15" y="11"/>
                    <a:pt x="13" y="14"/>
                    <a:pt x="12" y="15"/>
                  </a:cubicBezTo>
                  <a:cubicBezTo>
                    <a:pt x="11" y="13"/>
                    <a:pt x="15" y="13"/>
                    <a:pt x="14" y="10"/>
                  </a:cubicBezTo>
                  <a:cubicBezTo>
                    <a:pt x="13" y="10"/>
                    <a:pt x="13" y="11"/>
                    <a:pt x="12" y="11"/>
                  </a:cubicBezTo>
                  <a:cubicBezTo>
                    <a:pt x="11" y="12"/>
                    <a:pt x="12" y="13"/>
                    <a:pt x="11" y="13"/>
                  </a:cubicBezTo>
                  <a:cubicBezTo>
                    <a:pt x="9" y="14"/>
                    <a:pt x="8" y="13"/>
                    <a:pt x="6" y="13"/>
                  </a:cubicBezTo>
                  <a:cubicBezTo>
                    <a:pt x="8" y="13"/>
                    <a:pt x="7" y="11"/>
                    <a:pt x="8" y="10"/>
                  </a:cubicBezTo>
                  <a:cubicBezTo>
                    <a:pt x="9" y="10"/>
                    <a:pt x="10" y="9"/>
                    <a:pt x="9" y="7"/>
                  </a:cubicBezTo>
                  <a:cubicBezTo>
                    <a:pt x="10" y="7"/>
                    <a:pt x="11" y="8"/>
                    <a:pt x="12" y="7"/>
                  </a:cubicBezTo>
                  <a:cubicBezTo>
                    <a:pt x="11" y="7"/>
                    <a:pt x="10" y="6"/>
                    <a:pt x="9" y="6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5" y="7"/>
                    <a:pt x="3" y="5"/>
                    <a:pt x="2" y="8"/>
                  </a:cubicBezTo>
                  <a:cubicBezTo>
                    <a:pt x="0" y="4"/>
                    <a:pt x="6" y="4"/>
                    <a:pt x="8" y="4"/>
                  </a:cubicBezTo>
                  <a:cubicBezTo>
                    <a:pt x="11" y="3"/>
                    <a:pt x="13" y="2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2" name="Freeform 741"/>
            <p:cNvSpPr>
              <a:spLocks noEditPoints="1"/>
            </p:cNvSpPr>
            <p:nvPr/>
          </p:nvSpPr>
          <p:spPr bwMode="auto">
            <a:xfrm>
              <a:off x="2423963" y="1844318"/>
              <a:ext cx="255594" cy="161876"/>
            </a:xfrm>
            <a:custGeom>
              <a:avLst/>
              <a:gdLst>
                <a:gd name="T0" fmla="*/ 10 w 25"/>
                <a:gd name="T1" fmla="*/ 16 h 16"/>
                <a:gd name="T2" fmla="*/ 6 w 25"/>
                <a:gd name="T3" fmla="*/ 14 h 16"/>
                <a:gd name="T4" fmla="*/ 2 w 25"/>
                <a:gd name="T5" fmla="*/ 12 h 16"/>
                <a:gd name="T6" fmla="*/ 6 w 25"/>
                <a:gd name="T7" fmla="*/ 11 h 16"/>
                <a:gd name="T8" fmla="*/ 8 w 25"/>
                <a:gd name="T9" fmla="*/ 9 h 16"/>
                <a:gd name="T10" fmla="*/ 7 w 25"/>
                <a:gd name="T11" fmla="*/ 7 h 16"/>
                <a:gd name="T12" fmla="*/ 6 w 25"/>
                <a:gd name="T13" fmla="*/ 8 h 16"/>
                <a:gd name="T14" fmla="*/ 6 w 25"/>
                <a:gd name="T15" fmla="*/ 8 h 16"/>
                <a:gd name="T16" fmla="*/ 3 w 25"/>
                <a:gd name="T17" fmla="*/ 7 h 16"/>
                <a:gd name="T18" fmla="*/ 2 w 25"/>
                <a:gd name="T19" fmla="*/ 9 h 16"/>
                <a:gd name="T20" fmla="*/ 0 w 25"/>
                <a:gd name="T21" fmla="*/ 6 h 16"/>
                <a:gd name="T22" fmla="*/ 7 w 25"/>
                <a:gd name="T23" fmla="*/ 3 h 16"/>
                <a:gd name="T24" fmla="*/ 14 w 25"/>
                <a:gd name="T25" fmla="*/ 0 h 16"/>
                <a:gd name="T26" fmla="*/ 18 w 25"/>
                <a:gd name="T27" fmla="*/ 1 h 16"/>
                <a:gd name="T28" fmla="*/ 14 w 25"/>
                <a:gd name="T29" fmla="*/ 4 h 16"/>
                <a:gd name="T30" fmla="*/ 20 w 25"/>
                <a:gd name="T31" fmla="*/ 2 h 16"/>
                <a:gd name="T32" fmla="*/ 21 w 25"/>
                <a:gd name="T33" fmla="*/ 3 h 16"/>
                <a:gd name="T34" fmla="*/ 22 w 25"/>
                <a:gd name="T35" fmla="*/ 4 h 16"/>
                <a:gd name="T36" fmla="*/ 19 w 25"/>
                <a:gd name="T37" fmla="*/ 10 h 16"/>
                <a:gd name="T38" fmla="*/ 16 w 25"/>
                <a:gd name="T39" fmla="*/ 9 h 16"/>
                <a:gd name="T40" fmla="*/ 16 w 25"/>
                <a:gd name="T41" fmla="*/ 11 h 16"/>
                <a:gd name="T42" fmla="*/ 16 w 25"/>
                <a:gd name="T43" fmla="*/ 12 h 16"/>
                <a:gd name="T44" fmla="*/ 11 w 25"/>
                <a:gd name="T45" fmla="*/ 16 h 16"/>
                <a:gd name="T46" fmla="*/ 8 w 25"/>
                <a:gd name="T47" fmla="*/ 13 h 16"/>
                <a:gd name="T48" fmla="*/ 10 w 25"/>
                <a:gd name="T49" fmla="*/ 12 h 16"/>
                <a:gd name="T50" fmla="*/ 13 w 25"/>
                <a:gd name="T51" fmla="*/ 9 h 16"/>
                <a:gd name="T52" fmla="*/ 14 w 25"/>
                <a:gd name="T53" fmla="*/ 10 h 16"/>
                <a:gd name="T54" fmla="*/ 14 w 25"/>
                <a:gd name="T55" fmla="*/ 11 h 16"/>
                <a:gd name="T56" fmla="*/ 15 w 25"/>
                <a:gd name="T57" fmla="*/ 8 h 16"/>
                <a:gd name="T58" fmla="*/ 18 w 25"/>
                <a:gd name="T59" fmla="*/ 9 h 16"/>
                <a:gd name="T60" fmla="*/ 19 w 25"/>
                <a:gd name="T61" fmla="*/ 6 h 16"/>
                <a:gd name="T62" fmla="*/ 15 w 25"/>
                <a:gd name="T63" fmla="*/ 6 h 16"/>
                <a:gd name="T64" fmla="*/ 13 w 25"/>
                <a:gd name="T65" fmla="*/ 5 h 16"/>
                <a:gd name="T66" fmla="*/ 15 w 25"/>
                <a:gd name="T67" fmla="*/ 1 h 16"/>
                <a:gd name="T68" fmla="*/ 7 w 25"/>
                <a:gd name="T69" fmla="*/ 5 h 16"/>
                <a:gd name="T70" fmla="*/ 2 w 25"/>
                <a:gd name="T71" fmla="*/ 6 h 16"/>
                <a:gd name="T72" fmla="*/ 5 w 25"/>
                <a:gd name="T73" fmla="*/ 6 h 16"/>
                <a:gd name="T74" fmla="*/ 6 w 25"/>
                <a:gd name="T75" fmla="*/ 5 h 16"/>
                <a:gd name="T76" fmla="*/ 7 w 25"/>
                <a:gd name="T77" fmla="*/ 5 h 16"/>
                <a:gd name="T78" fmla="*/ 12 w 25"/>
                <a:gd name="T79" fmla="*/ 6 h 16"/>
                <a:gd name="T80" fmla="*/ 10 w 25"/>
                <a:gd name="T81" fmla="*/ 8 h 16"/>
                <a:gd name="T82" fmla="*/ 9 w 25"/>
                <a:gd name="T83" fmla="*/ 9 h 16"/>
                <a:gd name="T84" fmla="*/ 7 w 25"/>
                <a:gd name="T85" fmla="*/ 12 h 16"/>
                <a:gd name="T86" fmla="*/ 12 w 25"/>
                <a:gd name="T87" fmla="*/ 11 h 16"/>
                <a:gd name="T88" fmla="*/ 11 w 25"/>
                <a:gd name="T89" fmla="*/ 12 h 16"/>
                <a:gd name="T90" fmla="*/ 11 w 25"/>
                <a:gd name="T91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16">
                  <a:moveTo>
                    <a:pt x="11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9" y="15"/>
                    <a:pt x="8" y="14"/>
                    <a:pt x="6" y="14"/>
                  </a:cubicBezTo>
                  <a:cubicBezTo>
                    <a:pt x="6" y="14"/>
                    <a:pt x="5" y="13"/>
                    <a:pt x="5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7"/>
                    <a:pt x="2" y="7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4"/>
                    <a:pt x="4" y="4"/>
                    <a:pt x="6" y="4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9" y="3"/>
                    <a:pt x="11" y="2"/>
                    <a:pt x="13" y="1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3"/>
                    <a:pt x="15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8" y="4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5"/>
                    <a:pt x="21" y="5"/>
                    <a:pt x="21" y="6"/>
                  </a:cubicBezTo>
                  <a:cubicBezTo>
                    <a:pt x="21" y="8"/>
                    <a:pt x="20" y="9"/>
                    <a:pt x="19" y="10"/>
                  </a:cubicBezTo>
                  <a:cubicBezTo>
                    <a:pt x="18" y="10"/>
                    <a:pt x="17" y="10"/>
                    <a:pt x="17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1"/>
                    <a:pt x="16" y="1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3" y="14"/>
                    <a:pt x="12" y="15"/>
                  </a:cubicBezTo>
                  <a:cubicBezTo>
                    <a:pt x="12" y="15"/>
                    <a:pt x="12" y="15"/>
                    <a:pt x="11" y="16"/>
                  </a:cubicBezTo>
                  <a:close/>
                  <a:moveTo>
                    <a:pt x="7" y="13"/>
                  </a:move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1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5" y="9"/>
                    <a:pt x="15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7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6"/>
                    <a:pt x="17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4"/>
                    <a:pt x="13" y="4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2" y="3"/>
                    <a:pt x="10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5"/>
                    <a:pt x="2" y="5"/>
                    <a:pt x="2" y="6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7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3" name="Freeform 742"/>
            <p:cNvSpPr/>
            <p:nvPr/>
          </p:nvSpPr>
          <p:spPr bwMode="auto">
            <a:xfrm>
              <a:off x="3476161" y="3961488"/>
              <a:ext cx="38340" cy="29821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3" y="1"/>
                    <a:pt x="3" y="2"/>
                    <a:pt x="4" y="3"/>
                  </a:cubicBezTo>
                  <a:cubicBezTo>
                    <a:pt x="2" y="3"/>
                    <a:pt x="0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4" name="Freeform 743"/>
            <p:cNvSpPr/>
            <p:nvPr/>
          </p:nvSpPr>
          <p:spPr bwMode="auto">
            <a:xfrm>
              <a:off x="3476161" y="3961488"/>
              <a:ext cx="51118" cy="38340"/>
            </a:xfrm>
            <a:custGeom>
              <a:avLst/>
              <a:gdLst>
                <a:gd name="T0" fmla="*/ 5 w 5"/>
                <a:gd name="T1" fmla="*/ 4 h 4"/>
                <a:gd name="T2" fmla="*/ 4 w 5"/>
                <a:gd name="T3" fmla="*/ 4 h 4"/>
                <a:gd name="T4" fmla="*/ 0 w 5"/>
                <a:gd name="T5" fmla="*/ 1 h 4"/>
                <a:gd name="T6" fmla="*/ 1 w 5"/>
                <a:gd name="T7" fmla="*/ 0 h 4"/>
                <a:gd name="T8" fmla="*/ 2 w 5"/>
                <a:gd name="T9" fmla="*/ 0 h 4"/>
                <a:gd name="T10" fmla="*/ 2 w 5"/>
                <a:gd name="T11" fmla="*/ 0 h 4"/>
                <a:gd name="T12" fmla="*/ 4 w 5"/>
                <a:gd name="T13" fmla="*/ 3 h 4"/>
                <a:gd name="T14" fmla="*/ 5 w 5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2"/>
                    <a:pt x="4" y="3"/>
                  </a:cubicBez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5" name="Freeform 744"/>
            <p:cNvSpPr/>
            <p:nvPr/>
          </p:nvSpPr>
          <p:spPr bwMode="auto">
            <a:xfrm>
              <a:off x="2760497" y="3058389"/>
              <a:ext cx="29821" cy="51118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0 h 5"/>
                <a:gd name="T4" fmla="*/ 1 w 3"/>
                <a:gd name="T5" fmla="*/ 2 h 5"/>
                <a:gd name="T6" fmla="*/ 2 w 3"/>
                <a:gd name="T7" fmla="*/ 1 h 5"/>
                <a:gd name="T8" fmla="*/ 3 w 3"/>
                <a:gd name="T9" fmla="*/ 3 h 5"/>
                <a:gd name="T10" fmla="*/ 0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2"/>
                    <a:pt x="1" y="1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2" y="5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6" name="Freeform 745"/>
            <p:cNvSpPr/>
            <p:nvPr/>
          </p:nvSpPr>
          <p:spPr bwMode="auto">
            <a:xfrm>
              <a:off x="2739196" y="3049869"/>
              <a:ext cx="59638" cy="51118"/>
            </a:xfrm>
            <a:custGeom>
              <a:avLst/>
              <a:gdLst>
                <a:gd name="T0" fmla="*/ 4 w 6"/>
                <a:gd name="T1" fmla="*/ 5 h 5"/>
                <a:gd name="T2" fmla="*/ 1 w 6"/>
                <a:gd name="T3" fmla="*/ 2 h 5"/>
                <a:gd name="T4" fmla="*/ 1 w 6"/>
                <a:gd name="T5" fmla="*/ 2 h 5"/>
                <a:gd name="T6" fmla="*/ 0 w 6"/>
                <a:gd name="T7" fmla="*/ 0 h 5"/>
                <a:gd name="T8" fmla="*/ 2 w 6"/>
                <a:gd name="T9" fmla="*/ 1 h 5"/>
                <a:gd name="T10" fmla="*/ 3 w 6"/>
                <a:gd name="T11" fmla="*/ 1 h 5"/>
                <a:gd name="T12" fmla="*/ 3 w 6"/>
                <a:gd name="T13" fmla="*/ 1 h 5"/>
                <a:gd name="T14" fmla="*/ 3 w 6"/>
                <a:gd name="T15" fmla="*/ 0 h 5"/>
                <a:gd name="T16" fmla="*/ 4 w 6"/>
                <a:gd name="T17" fmla="*/ 1 h 5"/>
                <a:gd name="T18" fmla="*/ 5 w 6"/>
                <a:gd name="T19" fmla="*/ 5 h 5"/>
                <a:gd name="T20" fmla="*/ 4 w 6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3" y="5"/>
                    <a:pt x="2" y="4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4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7" name="Freeform 746"/>
            <p:cNvSpPr/>
            <p:nvPr/>
          </p:nvSpPr>
          <p:spPr bwMode="auto">
            <a:xfrm>
              <a:off x="3322804" y="2777235"/>
              <a:ext cx="434510" cy="302455"/>
            </a:xfrm>
            <a:custGeom>
              <a:avLst/>
              <a:gdLst>
                <a:gd name="T0" fmla="*/ 20 w 43"/>
                <a:gd name="T1" fmla="*/ 11 h 30"/>
                <a:gd name="T2" fmla="*/ 14 w 43"/>
                <a:gd name="T3" fmla="*/ 11 h 30"/>
                <a:gd name="T4" fmla="*/ 9 w 43"/>
                <a:gd name="T5" fmla="*/ 10 h 30"/>
                <a:gd name="T6" fmla="*/ 11 w 43"/>
                <a:gd name="T7" fmla="*/ 7 h 30"/>
                <a:gd name="T8" fmla="*/ 3 w 43"/>
                <a:gd name="T9" fmla="*/ 9 h 30"/>
                <a:gd name="T10" fmla="*/ 0 w 43"/>
                <a:gd name="T11" fmla="*/ 10 h 30"/>
                <a:gd name="T12" fmla="*/ 8 w 43"/>
                <a:gd name="T13" fmla="*/ 2 h 30"/>
                <a:gd name="T14" fmla="*/ 8 w 43"/>
                <a:gd name="T15" fmla="*/ 3 h 30"/>
                <a:gd name="T16" fmla="*/ 9 w 43"/>
                <a:gd name="T17" fmla="*/ 1 h 30"/>
                <a:gd name="T18" fmla="*/ 9 w 43"/>
                <a:gd name="T19" fmla="*/ 3 h 30"/>
                <a:gd name="T20" fmla="*/ 13 w 43"/>
                <a:gd name="T21" fmla="*/ 3 h 30"/>
                <a:gd name="T22" fmla="*/ 13 w 43"/>
                <a:gd name="T23" fmla="*/ 2 h 30"/>
                <a:gd name="T24" fmla="*/ 18 w 43"/>
                <a:gd name="T25" fmla="*/ 5 h 30"/>
                <a:gd name="T26" fmla="*/ 20 w 43"/>
                <a:gd name="T27" fmla="*/ 11 h 30"/>
                <a:gd name="T28" fmla="*/ 20 w 43"/>
                <a:gd name="T29" fmla="*/ 10 h 30"/>
                <a:gd name="T30" fmla="*/ 28 w 43"/>
                <a:gd name="T31" fmla="*/ 13 h 30"/>
                <a:gd name="T32" fmla="*/ 32 w 43"/>
                <a:gd name="T33" fmla="*/ 17 h 30"/>
                <a:gd name="T34" fmla="*/ 31 w 43"/>
                <a:gd name="T35" fmla="*/ 17 h 30"/>
                <a:gd name="T36" fmla="*/ 31 w 43"/>
                <a:gd name="T37" fmla="*/ 18 h 30"/>
                <a:gd name="T38" fmla="*/ 29 w 43"/>
                <a:gd name="T39" fmla="*/ 18 h 30"/>
                <a:gd name="T40" fmla="*/ 27 w 43"/>
                <a:gd name="T41" fmla="*/ 15 h 30"/>
                <a:gd name="T42" fmla="*/ 27 w 43"/>
                <a:gd name="T43" fmla="*/ 20 h 30"/>
                <a:gd name="T44" fmla="*/ 25 w 43"/>
                <a:gd name="T45" fmla="*/ 26 h 30"/>
                <a:gd name="T46" fmla="*/ 23 w 43"/>
                <a:gd name="T47" fmla="*/ 27 h 30"/>
                <a:gd name="T48" fmla="*/ 28 w 43"/>
                <a:gd name="T49" fmla="*/ 25 h 30"/>
                <a:gd name="T50" fmla="*/ 31 w 43"/>
                <a:gd name="T51" fmla="*/ 25 h 30"/>
                <a:gd name="T52" fmla="*/ 35 w 43"/>
                <a:gd name="T53" fmla="*/ 24 h 30"/>
                <a:gd name="T54" fmla="*/ 32 w 43"/>
                <a:gd name="T55" fmla="*/ 23 h 30"/>
                <a:gd name="T56" fmla="*/ 39 w 43"/>
                <a:gd name="T57" fmla="*/ 20 h 30"/>
                <a:gd name="T58" fmla="*/ 39 w 43"/>
                <a:gd name="T59" fmla="*/ 19 h 30"/>
                <a:gd name="T60" fmla="*/ 43 w 43"/>
                <a:gd name="T61" fmla="*/ 18 h 30"/>
                <a:gd name="T62" fmla="*/ 41 w 43"/>
                <a:gd name="T63" fmla="*/ 20 h 30"/>
                <a:gd name="T64" fmla="*/ 42 w 43"/>
                <a:gd name="T65" fmla="*/ 20 h 30"/>
                <a:gd name="T66" fmla="*/ 34 w 43"/>
                <a:gd name="T67" fmla="*/ 23 h 30"/>
                <a:gd name="T68" fmla="*/ 22 w 43"/>
                <a:gd name="T69" fmla="*/ 28 h 30"/>
                <a:gd name="T70" fmla="*/ 24 w 43"/>
                <a:gd name="T71" fmla="*/ 20 h 30"/>
                <a:gd name="T72" fmla="*/ 21 w 43"/>
                <a:gd name="T73" fmla="*/ 21 h 30"/>
                <a:gd name="T74" fmla="*/ 21 w 43"/>
                <a:gd name="T75" fmla="*/ 14 h 30"/>
                <a:gd name="T76" fmla="*/ 17 w 43"/>
                <a:gd name="T77" fmla="*/ 17 h 30"/>
                <a:gd name="T78" fmla="*/ 16 w 43"/>
                <a:gd name="T79" fmla="*/ 16 h 30"/>
                <a:gd name="T80" fmla="*/ 15 w 43"/>
                <a:gd name="T81" fmla="*/ 22 h 30"/>
                <a:gd name="T82" fmla="*/ 12 w 43"/>
                <a:gd name="T83" fmla="*/ 29 h 30"/>
                <a:gd name="T84" fmla="*/ 12 w 43"/>
                <a:gd name="T85" fmla="*/ 15 h 30"/>
                <a:gd name="T86" fmla="*/ 10 w 43"/>
                <a:gd name="T87" fmla="*/ 18 h 30"/>
                <a:gd name="T88" fmla="*/ 14 w 43"/>
                <a:gd name="T89" fmla="*/ 13 h 30"/>
                <a:gd name="T90" fmla="*/ 14 w 43"/>
                <a:gd name="T91" fmla="*/ 14 h 30"/>
                <a:gd name="T92" fmla="*/ 18 w 43"/>
                <a:gd name="T93" fmla="*/ 12 h 30"/>
                <a:gd name="T94" fmla="*/ 21 w 43"/>
                <a:gd name="T95" fmla="*/ 12 h 30"/>
                <a:gd name="T96" fmla="*/ 20 w 43"/>
                <a:gd name="T97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30">
                  <a:moveTo>
                    <a:pt x="20" y="11"/>
                  </a:moveTo>
                  <a:cubicBezTo>
                    <a:pt x="17" y="10"/>
                    <a:pt x="16" y="9"/>
                    <a:pt x="14" y="11"/>
                  </a:cubicBezTo>
                  <a:cubicBezTo>
                    <a:pt x="12" y="12"/>
                    <a:pt x="11" y="8"/>
                    <a:pt x="9" y="10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0" y="7"/>
                    <a:pt x="2" y="12"/>
                    <a:pt x="3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2" y="7"/>
                    <a:pt x="6" y="6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0"/>
                    <a:pt x="12" y="1"/>
                    <a:pt x="13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6" y="1"/>
                    <a:pt x="15" y="6"/>
                    <a:pt x="18" y="5"/>
                  </a:cubicBezTo>
                  <a:cubicBezTo>
                    <a:pt x="18" y="7"/>
                    <a:pt x="20" y="9"/>
                    <a:pt x="20" y="11"/>
                  </a:cubicBezTo>
                  <a:cubicBezTo>
                    <a:pt x="20" y="11"/>
                    <a:pt x="20" y="11"/>
                    <a:pt x="20" y="10"/>
                  </a:cubicBezTo>
                  <a:cubicBezTo>
                    <a:pt x="21" y="12"/>
                    <a:pt x="26" y="12"/>
                    <a:pt x="28" y="13"/>
                  </a:cubicBezTo>
                  <a:cubicBezTo>
                    <a:pt x="31" y="13"/>
                    <a:pt x="31" y="15"/>
                    <a:pt x="32" y="17"/>
                  </a:cubicBezTo>
                  <a:cubicBezTo>
                    <a:pt x="32" y="17"/>
                    <a:pt x="32" y="17"/>
                    <a:pt x="31" y="17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7"/>
                    <a:pt x="30" y="17"/>
                    <a:pt x="29" y="18"/>
                  </a:cubicBezTo>
                  <a:cubicBezTo>
                    <a:pt x="29" y="16"/>
                    <a:pt x="29" y="16"/>
                    <a:pt x="27" y="15"/>
                  </a:cubicBezTo>
                  <a:cubicBezTo>
                    <a:pt x="28" y="17"/>
                    <a:pt x="27" y="18"/>
                    <a:pt x="27" y="20"/>
                  </a:cubicBezTo>
                  <a:cubicBezTo>
                    <a:pt x="27" y="23"/>
                    <a:pt x="24" y="24"/>
                    <a:pt x="25" y="26"/>
                  </a:cubicBezTo>
                  <a:cubicBezTo>
                    <a:pt x="24" y="26"/>
                    <a:pt x="23" y="26"/>
                    <a:pt x="23" y="27"/>
                  </a:cubicBezTo>
                  <a:cubicBezTo>
                    <a:pt x="26" y="28"/>
                    <a:pt x="27" y="25"/>
                    <a:pt x="28" y="25"/>
                  </a:cubicBezTo>
                  <a:cubicBezTo>
                    <a:pt x="29" y="24"/>
                    <a:pt x="30" y="25"/>
                    <a:pt x="31" y="25"/>
                  </a:cubicBezTo>
                  <a:cubicBezTo>
                    <a:pt x="32" y="24"/>
                    <a:pt x="34" y="24"/>
                    <a:pt x="35" y="24"/>
                  </a:cubicBezTo>
                  <a:cubicBezTo>
                    <a:pt x="34" y="23"/>
                    <a:pt x="33" y="22"/>
                    <a:pt x="32" y="23"/>
                  </a:cubicBezTo>
                  <a:cubicBezTo>
                    <a:pt x="34" y="20"/>
                    <a:pt x="37" y="20"/>
                    <a:pt x="39" y="20"/>
                  </a:cubicBezTo>
                  <a:cubicBezTo>
                    <a:pt x="39" y="20"/>
                    <a:pt x="39" y="20"/>
                    <a:pt x="39" y="19"/>
                  </a:cubicBezTo>
                  <a:cubicBezTo>
                    <a:pt x="40" y="20"/>
                    <a:pt x="42" y="19"/>
                    <a:pt x="43" y="18"/>
                  </a:cubicBezTo>
                  <a:cubicBezTo>
                    <a:pt x="42" y="18"/>
                    <a:pt x="42" y="19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3"/>
                    <a:pt x="37" y="22"/>
                    <a:pt x="34" y="23"/>
                  </a:cubicBezTo>
                  <a:cubicBezTo>
                    <a:pt x="36" y="26"/>
                    <a:pt x="25" y="30"/>
                    <a:pt x="22" y="28"/>
                  </a:cubicBezTo>
                  <a:cubicBezTo>
                    <a:pt x="25" y="25"/>
                    <a:pt x="25" y="23"/>
                    <a:pt x="24" y="20"/>
                  </a:cubicBezTo>
                  <a:cubicBezTo>
                    <a:pt x="23" y="20"/>
                    <a:pt x="22" y="21"/>
                    <a:pt x="21" y="21"/>
                  </a:cubicBezTo>
                  <a:cubicBezTo>
                    <a:pt x="23" y="18"/>
                    <a:pt x="24" y="16"/>
                    <a:pt x="21" y="14"/>
                  </a:cubicBezTo>
                  <a:cubicBezTo>
                    <a:pt x="18" y="13"/>
                    <a:pt x="17" y="15"/>
                    <a:pt x="17" y="17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5" y="17"/>
                    <a:pt x="14" y="20"/>
                    <a:pt x="15" y="22"/>
                  </a:cubicBezTo>
                  <a:cubicBezTo>
                    <a:pt x="15" y="24"/>
                    <a:pt x="15" y="29"/>
                    <a:pt x="12" y="29"/>
                  </a:cubicBezTo>
                  <a:cubicBezTo>
                    <a:pt x="8" y="28"/>
                    <a:pt x="13" y="17"/>
                    <a:pt x="12" y="15"/>
                  </a:cubicBezTo>
                  <a:cubicBezTo>
                    <a:pt x="12" y="16"/>
                    <a:pt x="12" y="18"/>
                    <a:pt x="10" y="18"/>
                  </a:cubicBezTo>
                  <a:cubicBezTo>
                    <a:pt x="11" y="16"/>
                    <a:pt x="12" y="14"/>
                    <a:pt x="14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5" y="13"/>
                    <a:pt x="17" y="12"/>
                    <a:pt x="18" y="12"/>
                  </a:cubicBezTo>
                  <a:cubicBezTo>
                    <a:pt x="19" y="13"/>
                    <a:pt x="19" y="12"/>
                    <a:pt x="21" y="12"/>
                  </a:cubicBezTo>
                  <a:cubicBezTo>
                    <a:pt x="21" y="12"/>
                    <a:pt x="20" y="11"/>
                    <a:pt x="20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8" name="Freeform 747"/>
            <p:cNvSpPr>
              <a:spLocks noEditPoints="1"/>
            </p:cNvSpPr>
            <p:nvPr/>
          </p:nvSpPr>
          <p:spPr bwMode="auto">
            <a:xfrm>
              <a:off x="3292984" y="2734636"/>
              <a:ext cx="464331" cy="336534"/>
            </a:xfrm>
            <a:custGeom>
              <a:avLst/>
              <a:gdLst>
                <a:gd name="T0" fmla="*/ 25 w 46"/>
                <a:gd name="T1" fmla="*/ 32 h 33"/>
                <a:gd name="T2" fmla="*/ 26 w 46"/>
                <a:gd name="T3" fmla="*/ 25 h 33"/>
                <a:gd name="T4" fmla="*/ 25 w 46"/>
                <a:gd name="T5" fmla="*/ 21 h 33"/>
                <a:gd name="T6" fmla="*/ 19 w 46"/>
                <a:gd name="T7" fmla="*/ 23 h 33"/>
                <a:gd name="T8" fmla="*/ 16 w 46"/>
                <a:gd name="T9" fmla="*/ 33 h 33"/>
                <a:gd name="T10" fmla="*/ 14 w 46"/>
                <a:gd name="T11" fmla="*/ 22 h 33"/>
                <a:gd name="T12" fmla="*/ 15 w 46"/>
                <a:gd name="T13" fmla="*/ 18 h 33"/>
                <a:gd name="T14" fmla="*/ 18 w 46"/>
                <a:gd name="T15" fmla="*/ 16 h 33"/>
                <a:gd name="T16" fmla="*/ 23 w 46"/>
                <a:gd name="T17" fmla="*/ 16 h 33"/>
                <a:gd name="T18" fmla="*/ 17 w 46"/>
                <a:gd name="T19" fmla="*/ 15 h 33"/>
                <a:gd name="T20" fmla="*/ 11 w 46"/>
                <a:gd name="T21" fmla="*/ 15 h 33"/>
                <a:gd name="T22" fmla="*/ 5 w 46"/>
                <a:gd name="T23" fmla="*/ 14 h 33"/>
                <a:gd name="T24" fmla="*/ 6 w 46"/>
                <a:gd name="T25" fmla="*/ 10 h 33"/>
                <a:gd name="T26" fmla="*/ 12 w 46"/>
                <a:gd name="T27" fmla="*/ 5 h 33"/>
                <a:gd name="T28" fmla="*/ 15 w 46"/>
                <a:gd name="T29" fmla="*/ 5 h 33"/>
                <a:gd name="T30" fmla="*/ 21 w 46"/>
                <a:gd name="T31" fmla="*/ 8 h 33"/>
                <a:gd name="T32" fmla="*/ 23 w 46"/>
                <a:gd name="T33" fmla="*/ 13 h 33"/>
                <a:gd name="T34" fmla="*/ 31 w 46"/>
                <a:gd name="T35" fmla="*/ 16 h 33"/>
                <a:gd name="T36" fmla="*/ 35 w 46"/>
                <a:gd name="T37" fmla="*/ 22 h 33"/>
                <a:gd name="T38" fmla="*/ 33 w 46"/>
                <a:gd name="T39" fmla="*/ 22 h 33"/>
                <a:gd name="T40" fmla="*/ 31 w 46"/>
                <a:gd name="T41" fmla="*/ 23 h 33"/>
                <a:gd name="T42" fmla="*/ 29 w 46"/>
                <a:gd name="T43" fmla="*/ 30 h 33"/>
                <a:gd name="T44" fmla="*/ 34 w 46"/>
                <a:gd name="T45" fmla="*/ 28 h 33"/>
                <a:gd name="T46" fmla="*/ 34 w 46"/>
                <a:gd name="T47" fmla="*/ 27 h 33"/>
                <a:gd name="T48" fmla="*/ 36 w 46"/>
                <a:gd name="T49" fmla="*/ 25 h 33"/>
                <a:gd name="T50" fmla="*/ 45 w 46"/>
                <a:gd name="T51" fmla="*/ 22 h 33"/>
                <a:gd name="T52" fmla="*/ 45 w 46"/>
                <a:gd name="T53" fmla="*/ 23 h 33"/>
                <a:gd name="T54" fmla="*/ 40 w 46"/>
                <a:gd name="T55" fmla="*/ 27 h 33"/>
                <a:gd name="T56" fmla="*/ 38 w 46"/>
                <a:gd name="T57" fmla="*/ 28 h 33"/>
                <a:gd name="T58" fmla="*/ 27 w 46"/>
                <a:gd name="T59" fmla="*/ 33 h 33"/>
                <a:gd name="T60" fmla="*/ 14 w 46"/>
                <a:gd name="T61" fmla="*/ 31 h 33"/>
                <a:gd name="T62" fmla="*/ 16 w 46"/>
                <a:gd name="T63" fmla="*/ 31 h 33"/>
                <a:gd name="T64" fmla="*/ 20 w 46"/>
                <a:gd name="T65" fmla="*/ 19 h 33"/>
                <a:gd name="T66" fmla="*/ 17 w 46"/>
                <a:gd name="T67" fmla="*/ 18 h 33"/>
                <a:gd name="T68" fmla="*/ 29 w 46"/>
                <a:gd name="T69" fmla="*/ 31 h 33"/>
                <a:gd name="T70" fmla="*/ 32 w 46"/>
                <a:gd name="T71" fmla="*/ 29 h 33"/>
                <a:gd name="T72" fmla="*/ 29 w 46"/>
                <a:gd name="T73" fmla="*/ 31 h 33"/>
                <a:gd name="T74" fmla="*/ 28 w 46"/>
                <a:gd name="T75" fmla="*/ 26 h 33"/>
                <a:gd name="T76" fmla="*/ 28 w 46"/>
                <a:gd name="T77" fmla="*/ 17 h 33"/>
                <a:gd name="T78" fmla="*/ 34 w 46"/>
                <a:gd name="T79" fmla="*/ 20 h 33"/>
                <a:gd name="T80" fmla="*/ 29 w 46"/>
                <a:gd name="T81" fmla="*/ 17 h 33"/>
                <a:gd name="T82" fmla="*/ 23 w 46"/>
                <a:gd name="T83" fmla="*/ 17 h 33"/>
                <a:gd name="T84" fmla="*/ 26 w 46"/>
                <a:gd name="T85" fmla="*/ 24 h 33"/>
                <a:gd name="T86" fmla="*/ 37 w 46"/>
                <a:gd name="T87" fmla="*/ 26 h 33"/>
                <a:gd name="T88" fmla="*/ 43 w 46"/>
                <a:gd name="T89" fmla="*/ 24 h 33"/>
                <a:gd name="T90" fmla="*/ 37 w 46"/>
                <a:gd name="T91" fmla="*/ 26 h 33"/>
                <a:gd name="T92" fmla="*/ 21 w 46"/>
                <a:gd name="T93" fmla="*/ 14 h 33"/>
                <a:gd name="T94" fmla="*/ 18 w 46"/>
                <a:gd name="T95" fmla="*/ 8 h 33"/>
                <a:gd name="T96" fmla="*/ 16 w 46"/>
                <a:gd name="T97" fmla="*/ 7 h 33"/>
                <a:gd name="T98" fmla="*/ 13 w 46"/>
                <a:gd name="T99" fmla="*/ 7 h 33"/>
                <a:gd name="T100" fmla="*/ 11 w 46"/>
                <a:gd name="T101" fmla="*/ 8 h 33"/>
                <a:gd name="T102" fmla="*/ 6 w 46"/>
                <a:gd name="T103" fmla="*/ 13 h 33"/>
                <a:gd name="T104" fmla="*/ 13 w 46"/>
                <a:gd name="T105" fmla="*/ 11 h 33"/>
                <a:gd name="T106" fmla="*/ 14 w 46"/>
                <a:gd name="T107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33">
                  <a:moveTo>
                    <a:pt x="27" y="33"/>
                  </a:moveTo>
                  <a:cubicBezTo>
                    <a:pt x="26" y="33"/>
                    <a:pt x="26" y="33"/>
                    <a:pt x="25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1"/>
                    <a:pt x="26" y="31"/>
                  </a:cubicBezTo>
                  <a:cubicBezTo>
                    <a:pt x="26" y="30"/>
                    <a:pt x="26" y="30"/>
                    <a:pt x="27" y="29"/>
                  </a:cubicBezTo>
                  <a:cubicBezTo>
                    <a:pt x="27" y="28"/>
                    <a:pt x="27" y="27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5" y="20"/>
                    <a:pt x="24" y="19"/>
                    <a:pt x="23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1" y="18"/>
                    <a:pt x="21" y="20"/>
                    <a:pt x="20" y="2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3"/>
                    <a:pt x="18" y="25"/>
                    <a:pt x="18" y="26"/>
                  </a:cubicBezTo>
                  <a:cubicBezTo>
                    <a:pt x="19" y="27"/>
                    <a:pt x="19" y="31"/>
                    <a:pt x="17" y="32"/>
                  </a:cubicBezTo>
                  <a:cubicBezTo>
                    <a:pt x="17" y="33"/>
                    <a:pt x="16" y="33"/>
                    <a:pt x="16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4" y="33"/>
                    <a:pt x="13" y="32"/>
                  </a:cubicBezTo>
                  <a:cubicBezTo>
                    <a:pt x="12" y="30"/>
                    <a:pt x="13" y="26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0"/>
                    <a:pt x="14" y="19"/>
                    <a:pt x="15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6"/>
                    <a:pt x="20" y="15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22" y="15"/>
                    <a:pt x="21" y="15"/>
                    <a:pt x="21" y="15"/>
                  </a:cubicBezTo>
                  <a:cubicBezTo>
                    <a:pt x="20" y="15"/>
                    <a:pt x="20" y="14"/>
                    <a:pt x="19" y="14"/>
                  </a:cubicBezTo>
                  <a:cubicBezTo>
                    <a:pt x="19" y="14"/>
                    <a:pt x="18" y="14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5" y="16"/>
                    <a:pt x="15" y="15"/>
                    <a:pt x="14" y="15"/>
                  </a:cubicBezTo>
                  <a:cubicBezTo>
                    <a:pt x="13" y="14"/>
                    <a:pt x="13" y="14"/>
                    <a:pt x="12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4"/>
                    <a:pt x="6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5" y="11"/>
                    <a:pt x="6" y="10"/>
                  </a:cubicBezTo>
                  <a:cubicBezTo>
                    <a:pt x="8" y="9"/>
                    <a:pt x="10" y="8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5"/>
                    <a:pt x="19" y="6"/>
                    <a:pt x="19" y="7"/>
                  </a:cubicBezTo>
                  <a:cubicBezTo>
                    <a:pt x="20" y="8"/>
                    <a:pt x="20" y="9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0"/>
                    <a:pt x="22" y="11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8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3" y="16"/>
                    <a:pt x="34" y="18"/>
                    <a:pt x="35" y="19"/>
                  </a:cubicBezTo>
                  <a:cubicBezTo>
                    <a:pt x="35" y="19"/>
                    <a:pt x="35" y="20"/>
                    <a:pt x="36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1"/>
                  </a:cubicBezTo>
                  <a:cubicBezTo>
                    <a:pt x="31" y="22"/>
                    <a:pt x="31" y="22"/>
                    <a:pt x="31" y="23"/>
                  </a:cubicBezTo>
                  <a:cubicBezTo>
                    <a:pt x="31" y="23"/>
                    <a:pt x="31" y="24"/>
                    <a:pt x="31" y="24"/>
                  </a:cubicBezTo>
                  <a:cubicBezTo>
                    <a:pt x="30" y="26"/>
                    <a:pt x="30" y="26"/>
                    <a:pt x="29" y="27"/>
                  </a:cubicBezTo>
                  <a:cubicBezTo>
                    <a:pt x="28" y="28"/>
                    <a:pt x="28" y="29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0" y="29"/>
                    <a:pt x="30" y="28"/>
                    <a:pt x="31" y="28"/>
                  </a:cubicBezTo>
                  <a:cubicBezTo>
                    <a:pt x="32" y="28"/>
                    <a:pt x="32" y="28"/>
                    <a:pt x="33" y="28"/>
                  </a:cubicBezTo>
                  <a:cubicBezTo>
                    <a:pt x="33" y="28"/>
                    <a:pt x="33" y="28"/>
                    <a:pt x="34" y="28"/>
                  </a:cubicBezTo>
                  <a:cubicBezTo>
                    <a:pt x="34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6" y="27"/>
                    <a:pt x="36" y="27"/>
                    <a:pt x="35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4"/>
                    <a:pt x="40" y="24"/>
                    <a:pt x="41" y="24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4" y="22"/>
                    <a:pt x="45" y="22"/>
                  </a:cubicBezTo>
                  <a:cubicBezTo>
                    <a:pt x="45" y="22"/>
                    <a:pt x="45" y="21"/>
                    <a:pt x="46" y="2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5"/>
                    <a:pt x="45" y="25"/>
                    <a:pt x="45" y="26"/>
                  </a:cubicBezTo>
                  <a:cubicBezTo>
                    <a:pt x="44" y="27"/>
                    <a:pt x="42" y="27"/>
                    <a:pt x="40" y="27"/>
                  </a:cubicBezTo>
                  <a:cubicBezTo>
                    <a:pt x="39" y="27"/>
                    <a:pt x="39" y="27"/>
                    <a:pt x="38" y="27"/>
                  </a:cubicBezTo>
                  <a:cubicBezTo>
                    <a:pt x="38" y="27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32"/>
                    <a:pt x="31" y="33"/>
                    <a:pt x="27" y="33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20"/>
                    <a:pt x="16" y="21"/>
                    <a:pt x="15" y="23"/>
                  </a:cubicBezTo>
                  <a:cubicBezTo>
                    <a:pt x="15" y="25"/>
                    <a:pt x="13" y="30"/>
                    <a:pt x="14" y="3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0"/>
                    <a:pt x="17" y="27"/>
                    <a:pt x="17" y="26"/>
                  </a:cubicBezTo>
                  <a:cubicBezTo>
                    <a:pt x="16" y="24"/>
                    <a:pt x="17" y="21"/>
                    <a:pt x="19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21" y="18"/>
                    <a:pt x="21" y="17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19" y="18"/>
                    <a:pt x="18" y="18"/>
                  </a:cubicBezTo>
                  <a:cubicBezTo>
                    <a:pt x="18" y="18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lose/>
                  <a:moveTo>
                    <a:pt x="29" y="31"/>
                  </a:moveTo>
                  <a:cubicBezTo>
                    <a:pt x="29" y="32"/>
                    <a:pt x="28" y="32"/>
                    <a:pt x="28" y="32"/>
                  </a:cubicBezTo>
                  <a:cubicBezTo>
                    <a:pt x="30" y="32"/>
                    <a:pt x="34" y="31"/>
                    <a:pt x="36" y="29"/>
                  </a:cubicBezTo>
                  <a:cubicBezTo>
                    <a:pt x="35" y="29"/>
                    <a:pt x="35" y="29"/>
                    <a:pt x="34" y="29"/>
                  </a:cubicBezTo>
                  <a:cubicBezTo>
                    <a:pt x="34" y="30"/>
                    <a:pt x="33" y="30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1" y="30"/>
                    <a:pt x="31" y="30"/>
                    <a:pt x="30" y="31"/>
                  </a:cubicBezTo>
                  <a:cubicBezTo>
                    <a:pt x="30" y="31"/>
                    <a:pt x="3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27" y="23"/>
                  </a:move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6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29" y="24"/>
                    <a:pt x="29" y="23"/>
                    <a:pt x="30" y="22"/>
                  </a:cubicBezTo>
                  <a:cubicBezTo>
                    <a:pt x="30" y="21"/>
                    <a:pt x="30" y="21"/>
                    <a:pt x="30" y="2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2" y="19"/>
                    <a:pt x="32" y="20"/>
                    <a:pt x="32" y="21"/>
                  </a:cubicBezTo>
                  <a:cubicBezTo>
                    <a:pt x="33" y="21"/>
                    <a:pt x="33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19"/>
                  </a:cubicBezTo>
                  <a:cubicBezTo>
                    <a:pt x="33" y="18"/>
                    <a:pt x="32" y="18"/>
                    <a:pt x="31" y="17"/>
                  </a:cubicBezTo>
                  <a:cubicBezTo>
                    <a:pt x="31" y="17"/>
                    <a:pt x="30" y="17"/>
                    <a:pt x="29" y="17"/>
                  </a:cubicBezTo>
                  <a:cubicBezTo>
                    <a:pt x="28" y="17"/>
                    <a:pt x="26" y="17"/>
                    <a:pt x="25" y="16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4" y="18"/>
                  </a:cubicBezTo>
                  <a:cubicBezTo>
                    <a:pt x="25" y="18"/>
                    <a:pt x="26" y="19"/>
                    <a:pt x="26" y="20"/>
                  </a:cubicBezTo>
                  <a:cubicBezTo>
                    <a:pt x="26" y="21"/>
                    <a:pt x="26" y="23"/>
                    <a:pt x="26" y="24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7" y="23"/>
                  </a:lnTo>
                  <a:close/>
                  <a:moveTo>
                    <a:pt x="37" y="26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8" y="26"/>
                    <a:pt x="39" y="26"/>
                    <a:pt x="40" y="26"/>
                  </a:cubicBezTo>
                  <a:cubicBezTo>
                    <a:pt x="42" y="26"/>
                    <a:pt x="43" y="26"/>
                    <a:pt x="44" y="25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0" y="25"/>
                    <a:pt x="39" y="25"/>
                    <a:pt x="37" y="26"/>
                  </a:cubicBezTo>
                  <a:close/>
                  <a:moveTo>
                    <a:pt x="13" y="13"/>
                  </a:moveTo>
                  <a:cubicBezTo>
                    <a:pt x="14" y="13"/>
                    <a:pt x="14" y="13"/>
                    <a:pt x="15" y="14"/>
                  </a:cubicBezTo>
                  <a:cubicBezTo>
                    <a:pt x="16" y="14"/>
                    <a:pt x="16" y="15"/>
                    <a:pt x="17" y="14"/>
                  </a:cubicBezTo>
                  <a:cubicBezTo>
                    <a:pt x="18" y="13"/>
                    <a:pt x="20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1" y="12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19" y="10"/>
                    <a:pt x="18" y="9"/>
                    <a:pt x="18" y="8"/>
                  </a:cubicBezTo>
                  <a:cubicBezTo>
                    <a:pt x="17" y="7"/>
                    <a:pt x="17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7"/>
                    <a:pt x="15" y="7"/>
                  </a:cubicBezTo>
                  <a:cubicBezTo>
                    <a:pt x="15" y="6"/>
                    <a:pt x="14" y="6"/>
                    <a:pt x="14" y="6"/>
                  </a:cubicBezTo>
                  <a:cubicBezTo>
                    <a:pt x="13" y="6"/>
                    <a:pt x="13" y="6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8" y="10"/>
                    <a:pt x="7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11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49" name="Freeform 748"/>
            <p:cNvSpPr/>
            <p:nvPr/>
          </p:nvSpPr>
          <p:spPr bwMode="auto">
            <a:xfrm>
              <a:off x="3991608" y="749521"/>
              <a:ext cx="1746561" cy="1571906"/>
            </a:xfrm>
            <a:custGeom>
              <a:avLst/>
              <a:gdLst>
                <a:gd name="T0" fmla="*/ 120 w 173"/>
                <a:gd name="T1" fmla="*/ 17 h 155"/>
                <a:gd name="T2" fmla="*/ 129 w 173"/>
                <a:gd name="T3" fmla="*/ 19 h 155"/>
                <a:gd name="T4" fmla="*/ 144 w 173"/>
                <a:gd name="T5" fmla="*/ 14 h 155"/>
                <a:gd name="T6" fmla="*/ 147 w 173"/>
                <a:gd name="T7" fmla="*/ 18 h 155"/>
                <a:gd name="T8" fmla="*/ 159 w 173"/>
                <a:gd name="T9" fmla="*/ 16 h 155"/>
                <a:gd name="T10" fmla="*/ 171 w 173"/>
                <a:gd name="T11" fmla="*/ 19 h 155"/>
                <a:gd name="T12" fmla="*/ 159 w 173"/>
                <a:gd name="T13" fmla="*/ 25 h 155"/>
                <a:gd name="T14" fmla="*/ 160 w 173"/>
                <a:gd name="T15" fmla="*/ 28 h 155"/>
                <a:gd name="T16" fmla="*/ 155 w 173"/>
                <a:gd name="T17" fmla="*/ 31 h 155"/>
                <a:gd name="T18" fmla="*/ 151 w 173"/>
                <a:gd name="T19" fmla="*/ 39 h 155"/>
                <a:gd name="T20" fmla="*/ 148 w 173"/>
                <a:gd name="T21" fmla="*/ 46 h 155"/>
                <a:gd name="T22" fmla="*/ 153 w 173"/>
                <a:gd name="T23" fmla="*/ 53 h 155"/>
                <a:gd name="T24" fmla="*/ 153 w 173"/>
                <a:gd name="T25" fmla="*/ 59 h 155"/>
                <a:gd name="T26" fmla="*/ 151 w 173"/>
                <a:gd name="T27" fmla="*/ 70 h 155"/>
                <a:gd name="T28" fmla="*/ 143 w 173"/>
                <a:gd name="T29" fmla="*/ 79 h 155"/>
                <a:gd name="T30" fmla="*/ 143 w 173"/>
                <a:gd name="T31" fmla="*/ 88 h 155"/>
                <a:gd name="T32" fmla="*/ 145 w 173"/>
                <a:gd name="T33" fmla="*/ 95 h 155"/>
                <a:gd name="T34" fmla="*/ 134 w 173"/>
                <a:gd name="T35" fmla="*/ 93 h 155"/>
                <a:gd name="T36" fmla="*/ 134 w 173"/>
                <a:gd name="T37" fmla="*/ 96 h 155"/>
                <a:gd name="T38" fmla="*/ 124 w 173"/>
                <a:gd name="T39" fmla="*/ 107 h 155"/>
                <a:gd name="T40" fmla="*/ 119 w 173"/>
                <a:gd name="T41" fmla="*/ 109 h 155"/>
                <a:gd name="T42" fmla="*/ 114 w 173"/>
                <a:gd name="T43" fmla="*/ 114 h 155"/>
                <a:gd name="T44" fmla="*/ 110 w 173"/>
                <a:gd name="T45" fmla="*/ 120 h 155"/>
                <a:gd name="T46" fmla="*/ 93 w 173"/>
                <a:gd name="T47" fmla="*/ 127 h 155"/>
                <a:gd name="T48" fmla="*/ 93 w 173"/>
                <a:gd name="T49" fmla="*/ 131 h 155"/>
                <a:gd name="T50" fmla="*/ 89 w 173"/>
                <a:gd name="T51" fmla="*/ 139 h 155"/>
                <a:gd name="T52" fmla="*/ 88 w 173"/>
                <a:gd name="T53" fmla="*/ 145 h 155"/>
                <a:gd name="T54" fmla="*/ 81 w 173"/>
                <a:gd name="T55" fmla="*/ 153 h 155"/>
                <a:gd name="T56" fmla="*/ 73 w 173"/>
                <a:gd name="T57" fmla="*/ 149 h 155"/>
                <a:gd name="T58" fmla="*/ 68 w 173"/>
                <a:gd name="T59" fmla="*/ 142 h 155"/>
                <a:gd name="T60" fmla="*/ 62 w 173"/>
                <a:gd name="T61" fmla="*/ 134 h 155"/>
                <a:gd name="T62" fmla="*/ 59 w 173"/>
                <a:gd name="T63" fmla="*/ 126 h 155"/>
                <a:gd name="T64" fmla="*/ 57 w 173"/>
                <a:gd name="T65" fmla="*/ 113 h 155"/>
                <a:gd name="T66" fmla="*/ 61 w 173"/>
                <a:gd name="T67" fmla="*/ 107 h 155"/>
                <a:gd name="T68" fmla="*/ 63 w 173"/>
                <a:gd name="T69" fmla="*/ 105 h 155"/>
                <a:gd name="T70" fmla="*/ 63 w 173"/>
                <a:gd name="T71" fmla="*/ 100 h 155"/>
                <a:gd name="T72" fmla="*/ 62 w 173"/>
                <a:gd name="T73" fmla="*/ 93 h 155"/>
                <a:gd name="T74" fmla="*/ 55 w 173"/>
                <a:gd name="T75" fmla="*/ 90 h 155"/>
                <a:gd name="T76" fmla="*/ 51 w 173"/>
                <a:gd name="T77" fmla="*/ 77 h 155"/>
                <a:gd name="T78" fmla="*/ 46 w 173"/>
                <a:gd name="T79" fmla="*/ 71 h 155"/>
                <a:gd name="T80" fmla="*/ 37 w 173"/>
                <a:gd name="T81" fmla="*/ 62 h 155"/>
                <a:gd name="T82" fmla="*/ 24 w 173"/>
                <a:gd name="T83" fmla="*/ 59 h 155"/>
                <a:gd name="T84" fmla="*/ 13 w 173"/>
                <a:gd name="T85" fmla="*/ 61 h 155"/>
                <a:gd name="T86" fmla="*/ 15 w 173"/>
                <a:gd name="T87" fmla="*/ 56 h 155"/>
                <a:gd name="T88" fmla="*/ 9 w 173"/>
                <a:gd name="T89" fmla="*/ 48 h 155"/>
                <a:gd name="T90" fmla="*/ 3 w 173"/>
                <a:gd name="T91" fmla="*/ 46 h 155"/>
                <a:gd name="T92" fmla="*/ 18 w 173"/>
                <a:gd name="T93" fmla="*/ 38 h 155"/>
                <a:gd name="T94" fmla="*/ 16 w 173"/>
                <a:gd name="T95" fmla="*/ 30 h 155"/>
                <a:gd name="T96" fmla="*/ 21 w 173"/>
                <a:gd name="T97" fmla="*/ 26 h 155"/>
                <a:gd name="T98" fmla="*/ 29 w 173"/>
                <a:gd name="T99" fmla="*/ 22 h 155"/>
                <a:gd name="T100" fmla="*/ 38 w 173"/>
                <a:gd name="T101" fmla="*/ 16 h 155"/>
                <a:gd name="T102" fmla="*/ 60 w 173"/>
                <a:gd name="T103" fmla="*/ 13 h 155"/>
                <a:gd name="T104" fmla="*/ 65 w 173"/>
                <a:gd name="T105" fmla="*/ 15 h 155"/>
                <a:gd name="T106" fmla="*/ 73 w 173"/>
                <a:gd name="T107" fmla="*/ 12 h 155"/>
                <a:gd name="T108" fmla="*/ 81 w 173"/>
                <a:gd name="T109" fmla="*/ 12 h 155"/>
                <a:gd name="T110" fmla="*/ 77 w 173"/>
                <a:gd name="T111" fmla="*/ 6 h 155"/>
                <a:gd name="T112" fmla="*/ 93 w 173"/>
                <a:gd name="T113" fmla="*/ 6 h 155"/>
                <a:gd name="T114" fmla="*/ 106 w 173"/>
                <a:gd name="T115" fmla="*/ 1 h 155"/>
                <a:gd name="T116" fmla="*/ 130 w 173"/>
                <a:gd name="T117" fmla="*/ 3 h 155"/>
                <a:gd name="T118" fmla="*/ 138 w 173"/>
                <a:gd name="T119" fmla="*/ 8 h 155"/>
                <a:gd name="T120" fmla="*/ 145 w 173"/>
                <a:gd name="T121" fmla="*/ 12 h 155"/>
                <a:gd name="T122" fmla="*/ 121 w 173"/>
                <a:gd name="T123" fmla="*/ 15 h 155"/>
                <a:gd name="T124" fmla="*/ 117 w 173"/>
                <a:gd name="T125" fmla="*/ 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3" h="155">
                  <a:moveTo>
                    <a:pt x="117" y="16"/>
                  </a:moveTo>
                  <a:cubicBezTo>
                    <a:pt x="117" y="17"/>
                    <a:pt x="118" y="18"/>
                    <a:pt x="119" y="18"/>
                  </a:cubicBezTo>
                  <a:cubicBezTo>
                    <a:pt x="119" y="18"/>
                    <a:pt x="120" y="17"/>
                    <a:pt x="120" y="17"/>
                  </a:cubicBezTo>
                  <a:cubicBezTo>
                    <a:pt x="121" y="17"/>
                    <a:pt x="121" y="18"/>
                    <a:pt x="122" y="18"/>
                  </a:cubicBezTo>
                  <a:cubicBezTo>
                    <a:pt x="125" y="17"/>
                    <a:pt x="130" y="14"/>
                    <a:pt x="133" y="16"/>
                  </a:cubicBezTo>
                  <a:cubicBezTo>
                    <a:pt x="133" y="18"/>
                    <a:pt x="130" y="17"/>
                    <a:pt x="129" y="19"/>
                  </a:cubicBezTo>
                  <a:cubicBezTo>
                    <a:pt x="129" y="19"/>
                    <a:pt x="131" y="19"/>
                    <a:pt x="132" y="19"/>
                  </a:cubicBezTo>
                  <a:cubicBezTo>
                    <a:pt x="134" y="20"/>
                    <a:pt x="138" y="15"/>
                    <a:pt x="139" y="17"/>
                  </a:cubicBezTo>
                  <a:cubicBezTo>
                    <a:pt x="138" y="15"/>
                    <a:pt x="142" y="14"/>
                    <a:pt x="144" y="14"/>
                  </a:cubicBezTo>
                  <a:cubicBezTo>
                    <a:pt x="147" y="14"/>
                    <a:pt x="142" y="21"/>
                    <a:pt x="140" y="21"/>
                  </a:cubicBezTo>
                  <a:cubicBezTo>
                    <a:pt x="140" y="22"/>
                    <a:pt x="143" y="21"/>
                    <a:pt x="143" y="21"/>
                  </a:cubicBezTo>
                  <a:cubicBezTo>
                    <a:pt x="144" y="19"/>
                    <a:pt x="147" y="19"/>
                    <a:pt x="147" y="18"/>
                  </a:cubicBezTo>
                  <a:cubicBezTo>
                    <a:pt x="149" y="20"/>
                    <a:pt x="153" y="16"/>
                    <a:pt x="154" y="19"/>
                  </a:cubicBezTo>
                  <a:cubicBezTo>
                    <a:pt x="155" y="18"/>
                    <a:pt x="155" y="17"/>
                    <a:pt x="156" y="16"/>
                  </a:cubicBezTo>
                  <a:cubicBezTo>
                    <a:pt x="157" y="16"/>
                    <a:pt x="158" y="16"/>
                    <a:pt x="159" y="16"/>
                  </a:cubicBezTo>
                  <a:cubicBezTo>
                    <a:pt x="161" y="15"/>
                    <a:pt x="161" y="16"/>
                    <a:pt x="162" y="16"/>
                  </a:cubicBezTo>
                  <a:cubicBezTo>
                    <a:pt x="165" y="17"/>
                    <a:pt x="167" y="15"/>
                    <a:pt x="169" y="17"/>
                  </a:cubicBezTo>
                  <a:cubicBezTo>
                    <a:pt x="169" y="17"/>
                    <a:pt x="173" y="18"/>
                    <a:pt x="171" y="19"/>
                  </a:cubicBezTo>
                  <a:cubicBezTo>
                    <a:pt x="170" y="20"/>
                    <a:pt x="169" y="21"/>
                    <a:pt x="168" y="21"/>
                  </a:cubicBezTo>
                  <a:cubicBezTo>
                    <a:pt x="166" y="22"/>
                    <a:pt x="165" y="22"/>
                    <a:pt x="164" y="23"/>
                  </a:cubicBezTo>
                  <a:cubicBezTo>
                    <a:pt x="163" y="25"/>
                    <a:pt x="160" y="23"/>
                    <a:pt x="159" y="25"/>
                  </a:cubicBezTo>
                  <a:cubicBezTo>
                    <a:pt x="159" y="25"/>
                    <a:pt x="160" y="26"/>
                    <a:pt x="160" y="27"/>
                  </a:cubicBezTo>
                  <a:cubicBezTo>
                    <a:pt x="159" y="27"/>
                    <a:pt x="159" y="27"/>
                    <a:pt x="158" y="27"/>
                  </a:cubicBezTo>
                  <a:cubicBezTo>
                    <a:pt x="158" y="28"/>
                    <a:pt x="160" y="28"/>
                    <a:pt x="160" y="28"/>
                  </a:cubicBezTo>
                  <a:cubicBezTo>
                    <a:pt x="160" y="29"/>
                    <a:pt x="158" y="29"/>
                    <a:pt x="157" y="30"/>
                  </a:cubicBezTo>
                  <a:cubicBezTo>
                    <a:pt x="156" y="31"/>
                    <a:pt x="155" y="33"/>
                    <a:pt x="155" y="33"/>
                  </a:cubicBezTo>
                  <a:cubicBezTo>
                    <a:pt x="155" y="32"/>
                    <a:pt x="156" y="31"/>
                    <a:pt x="155" y="31"/>
                  </a:cubicBezTo>
                  <a:cubicBezTo>
                    <a:pt x="155" y="31"/>
                    <a:pt x="152" y="33"/>
                    <a:pt x="152" y="33"/>
                  </a:cubicBezTo>
                  <a:cubicBezTo>
                    <a:pt x="152" y="33"/>
                    <a:pt x="153" y="34"/>
                    <a:pt x="153" y="34"/>
                  </a:cubicBezTo>
                  <a:cubicBezTo>
                    <a:pt x="152" y="35"/>
                    <a:pt x="153" y="38"/>
                    <a:pt x="151" y="39"/>
                  </a:cubicBezTo>
                  <a:cubicBezTo>
                    <a:pt x="149" y="39"/>
                    <a:pt x="149" y="40"/>
                    <a:pt x="149" y="41"/>
                  </a:cubicBezTo>
                  <a:cubicBezTo>
                    <a:pt x="149" y="43"/>
                    <a:pt x="147" y="42"/>
                    <a:pt x="146" y="43"/>
                  </a:cubicBezTo>
                  <a:cubicBezTo>
                    <a:pt x="146" y="43"/>
                    <a:pt x="148" y="46"/>
                    <a:pt x="148" y="46"/>
                  </a:cubicBezTo>
                  <a:cubicBezTo>
                    <a:pt x="149" y="46"/>
                    <a:pt x="149" y="47"/>
                    <a:pt x="150" y="47"/>
                  </a:cubicBezTo>
                  <a:cubicBezTo>
                    <a:pt x="151" y="47"/>
                    <a:pt x="150" y="48"/>
                    <a:pt x="151" y="49"/>
                  </a:cubicBezTo>
                  <a:cubicBezTo>
                    <a:pt x="152" y="50"/>
                    <a:pt x="154" y="50"/>
                    <a:pt x="153" y="53"/>
                  </a:cubicBezTo>
                  <a:cubicBezTo>
                    <a:pt x="151" y="54"/>
                    <a:pt x="149" y="53"/>
                    <a:pt x="146" y="54"/>
                  </a:cubicBezTo>
                  <a:cubicBezTo>
                    <a:pt x="148" y="56"/>
                    <a:pt x="149" y="58"/>
                    <a:pt x="151" y="58"/>
                  </a:cubicBezTo>
                  <a:cubicBezTo>
                    <a:pt x="151" y="59"/>
                    <a:pt x="152" y="59"/>
                    <a:pt x="153" y="59"/>
                  </a:cubicBezTo>
                  <a:cubicBezTo>
                    <a:pt x="153" y="60"/>
                    <a:pt x="154" y="60"/>
                    <a:pt x="155" y="60"/>
                  </a:cubicBezTo>
                  <a:cubicBezTo>
                    <a:pt x="155" y="62"/>
                    <a:pt x="149" y="65"/>
                    <a:pt x="152" y="67"/>
                  </a:cubicBezTo>
                  <a:cubicBezTo>
                    <a:pt x="154" y="68"/>
                    <a:pt x="152" y="71"/>
                    <a:pt x="151" y="70"/>
                  </a:cubicBezTo>
                  <a:cubicBezTo>
                    <a:pt x="148" y="68"/>
                    <a:pt x="146" y="74"/>
                    <a:pt x="148" y="75"/>
                  </a:cubicBezTo>
                  <a:cubicBezTo>
                    <a:pt x="148" y="75"/>
                    <a:pt x="141" y="78"/>
                    <a:pt x="140" y="78"/>
                  </a:cubicBezTo>
                  <a:cubicBezTo>
                    <a:pt x="140" y="79"/>
                    <a:pt x="142" y="78"/>
                    <a:pt x="143" y="79"/>
                  </a:cubicBezTo>
                  <a:cubicBezTo>
                    <a:pt x="143" y="80"/>
                    <a:pt x="144" y="82"/>
                    <a:pt x="145" y="81"/>
                  </a:cubicBezTo>
                  <a:cubicBezTo>
                    <a:pt x="146" y="83"/>
                    <a:pt x="144" y="83"/>
                    <a:pt x="144" y="84"/>
                  </a:cubicBezTo>
                  <a:cubicBezTo>
                    <a:pt x="143" y="85"/>
                    <a:pt x="145" y="87"/>
                    <a:pt x="143" y="88"/>
                  </a:cubicBezTo>
                  <a:cubicBezTo>
                    <a:pt x="144" y="91"/>
                    <a:pt x="149" y="90"/>
                    <a:pt x="149" y="94"/>
                  </a:cubicBezTo>
                  <a:cubicBezTo>
                    <a:pt x="148" y="94"/>
                    <a:pt x="147" y="94"/>
                    <a:pt x="146" y="93"/>
                  </a:cubicBezTo>
                  <a:cubicBezTo>
                    <a:pt x="146" y="93"/>
                    <a:pt x="146" y="95"/>
                    <a:pt x="145" y="95"/>
                  </a:cubicBezTo>
                  <a:cubicBezTo>
                    <a:pt x="143" y="96"/>
                    <a:pt x="142" y="96"/>
                    <a:pt x="140" y="95"/>
                  </a:cubicBezTo>
                  <a:cubicBezTo>
                    <a:pt x="141" y="93"/>
                    <a:pt x="137" y="95"/>
                    <a:pt x="138" y="92"/>
                  </a:cubicBezTo>
                  <a:cubicBezTo>
                    <a:pt x="136" y="92"/>
                    <a:pt x="136" y="93"/>
                    <a:pt x="134" y="93"/>
                  </a:cubicBezTo>
                  <a:cubicBezTo>
                    <a:pt x="135" y="94"/>
                    <a:pt x="135" y="95"/>
                    <a:pt x="133" y="95"/>
                  </a:cubicBezTo>
                  <a:cubicBezTo>
                    <a:pt x="133" y="95"/>
                    <a:pt x="135" y="96"/>
                    <a:pt x="135" y="96"/>
                  </a:cubicBezTo>
                  <a:cubicBezTo>
                    <a:pt x="135" y="96"/>
                    <a:pt x="134" y="96"/>
                    <a:pt x="134" y="96"/>
                  </a:cubicBezTo>
                  <a:cubicBezTo>
                    <a:pt x="134" y="98"/>
                    <a:pt x="142" y="98"/>
                    <a:pt x="143" y="98"/>
                  </a:cubicBezTo>
                  <a:cubicBezTo>
                    <a:pt x="141" y="102"/>
                    <a:pt x="138" y="106"/>
                    <a:pt x="133" y="105"/>
                  </a:cubicBezTo>
                  <a:cubicBezTo>
                    <a:pt x="132" y="105"/>
                    <a:pt x="125" y="107"/>
                    <a:pt x="124" y="107"/>
                  </a:cubicBezTo>
                  <a:cubicBezTo>
                    <a:pt x="124" y="110"/>
                    <a:pt x="124" y="108"/>
                    <a:pt x="122" y="109"/>
                  </a:cubicBezTo>
                  <a:cubicBezTo>
                    <a:pt x="122" y="110"/>
                    <a:pt x="122" y="110"/>
                    <a:pt x="123" y="110"/>
                  </a:cubicBezTo>
                  <a:cubicBezTo>
                    <a:pt x="123" y="111"/>
                    <a:pt x="118" y="111"/>
                    <a:pt x="119" y="109"/>
                  </a:cubicBezTo>
                  <a:cubicBezTo>
                    <a:pt x="118" y="110"/>
                    <a:pt x="116" y="109"/>
                    <a:pt x="116" y="110"/>
                  </a:cubicBezTo>
                  <a:cubicBezTo>
                    <a:pt x="115" y="111"/>
                    <a:pt x="117" y="112"/>
                    <a:pt x="116" y="113"/>
                  </a:cubicBezTo>
                  <a:cubicBezTo>
                    <a:pt x="116" y="113"/>
                    <a:pt x="113" y="112"/>
                    <a:pt x="114" y="114"/>
                  </a:cubicBezTo>
                  <a:cubicBezTo>
                    <a:pt x="115" y="116"/>
                    <a:pt x="114" y="116"/>
                    <a:pt x="113" y="116"/>
                  </a:cubicBezTo>
                  <a:cubicBezTo>
                    <a:pt x="113" y="116"/>
                    <a:pt x="113" y="117"/>
                    <a:pt x="113" y="118"/>
                  </a:cubicBezTo>
                  <a:cubicBezTo>
                    <a:pt x="111" y="119"/>
                    <a:pt x="111" y="120"/>
                    <a:pt x="110" y="120"/>
                  </a:cubicBezTo>
                  <a:cubicBezTo>
                    <a:pt x="107" y="120"/>
                    <a:pt x="108" y="122"/>
                    <a:pt x="106" y="123"/>
                  </a:cubicBezTo>
                  <a:cubicBezTo>
                    <a:pt x="104" y="123"/>
                    <a:pt x="98" y="122"/>
                    <a:pt x="97" y="124"/>
                  </a:cubicBezTo>
                  <a:cubicBezTo>
                    <a:pt x="96" y="125"/>
                    <a:pt x="95" y="128"/>
                    <a:pt x="93" y="127"/>
                  </a:cubicBezTo>
                  <a:cubicBezTo>
                    <a:pt x="94" y="127"/>
                    <a:pt x="94" y="128"/>
                    <a:pt x="94" y="129"/>
                  </a:cubicBezTo>
                  <a:cubicBezTo>
                    <a:pt x="93" y="129"/>
                    <a:pt x="93" y="129"/>
                    <a:pt x="92" y="129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2" y="132"/>
                    <a:pt x="92" y="132"/>
                  </a:cubicBezTo>
                  <a:cubicBezTo>
                    <a:pt x="92" y="133"/>
                    <a:pt x="92" y="135"/>
                    <a:pt x="91" y="136"/>
                  </a:cubicBezTo>
                  <a:cubicBezTo>
                    <a:pt x="89" y="136"/>
                    <a:pt x="90" y="138"/>
                    <a:pt x="89" y="139"/>
                  </a:cubicBezTo>
                  <a:cubicBezTo>
                    <a:pt x="89" y="140"/>
                    <a:pt x="88" y="140"/>
                    <a:pt x="89" y="141"/>
                  </a:cubicBezTo>
                  <a:cubicBezTo>
                    <a:pt x="89" y="144"/>
                    <a:pt x="87" y="141"/>
                    <a:pt x="87" y="142"/>
                  </a:cubicBezTo>
                  <a:cubicBezTo>
                    <a:pt x="87" y="143"/>
                    <a:pt x="88" y="144"/>
                    <a:pt x="88" y="145"/>
                  </a:cubicBezTo>
                  <a:cubicBezTo>
                    <a:pt x="87" y="146"/>
                    <a:pt x="87" y="146"/>
                    <a:pt x="87" y="147"/>
                  </a:cubicBezTo>
                  <a:cubicBezTo>
                    <a:pt x="88" y="150"/>
                    <a:pt x="86" y="152"/>
                    <a:pt x="84" y="153"/>
                  </a:cubicBezTo>
                  <a:cubicBezTo>
                    <a:pt x="83" y="155"/>
                    <a:pt x="82" y="154"/>
                    <a:pt x="81" y="153"/>
                  </a:cubicBezTo>
                  <a:cubicBezTo>
                    <a:pt x="80" y="152"/>
                    <a:pt x="79" y="152"/>
                    <a:pt x="79" y="151"/>
                  </a:cubicBezTo>
                  <a:cubicBezTo>
                    <a:pt x="78" y="151"/>
                    <a:pt x="78" y="152"/>
                    <a:pt x="77" y="152"/>
                  </a:cubicBezTo>
                  <a:cubicBezTo>
                    <a:pt x="75" y="152"/>
                    <a:pt x="74" y="150"/>
                    <a:pt x="73" y="149"/>
                  </a:cubicBezTo>
                  <a:cubicBezTo>
                    <a:pt x="73" y="149"/>
                    <a:pt x="72" y="151"/>
                    <a:pt x="72" y="151"/>
                  </a:cubicBezTo>
                  <a:cubicBezTo>
                    <a:pt x="72" y="151"/>
                    <a:pt x="69" y="147"/>
                    <a:pt x="69" y="146"/>
                  </a:cubicBezTo>
                  <a:cubicBezTo>
                    <a:pt x="68" y="144"/>
                    <a:pt x="65" y="143"/>
                    <a:pt x="68" y="142"/>
                  </a:cubicBezTo>
                  <a:cubicBezTo>
                    <a:pt x="67" y="140"/>
                    <a:pt x="66" y="140"/>
                    <a:pt x="65" y="139"/>
                  </a:cubicBezTo>
                  <a:cubicBezTo>
                    <a:pt x="64" y="138"/>
                    <a:pt x="64" y="136"/>
                    <a:pt x="63" y="137"/>
                  </a:cubicBezTo>
                  <a:cubicBezTo>
                    <a:pt x="64" y="136"/>
                    <a:pt x="62" y="135"/>
                    <a:pt x="62" y="134"/>
                  </a:cubicBezTo>
                  <a:cubicBezTo>
                    <a:pt x="62" y="133"/>
                    <a:pt x="60" y="130"/>
                    <a:pt x="60" y="131"/>
                  </a:cubicBezTo>
                  <a:cubicBezTo>
                    <a:pt x="59" y="130"/>
                    <a:pt x="59" y="129"/>
                    <a:pt x="58" y="129"/>
                  </a:cubicBezTo>
                  <a:cubicBezTo>
                    <a:pt x="58" y="128"/>
                    <a:pt x="60" y="126"/>
                    <a:pt x="59" y="126"/>
                  </a:cubicBezTo>
                  <a:cubicBezTo>
                    <a:pt x="56" y="125"/>
                    <a:pt x="56" y="126"/>
                    <a:pt x="56" y="123"/>
                  </a:cubicBezTo>
                  <a:cubicBezTo>
                    <a:pt x="56" y="121"/>
                    <a:pt x="58" y="116"/>
                    <a:pt x="56" y="116"/>
                  </a:cubicBezTo>
                  <a:cubicBezTo>
                    <a:pt x="56" y="116"/>
                    <a:pt x="58" y="113"/>
                    <a:pt x="57" y="113"/>
                  </a:cubicBezTo>
                  <a:cubicBezTo>
                    <a:pt x="58" y="113"/>
                    <a:pt x="58" y="114"/>
                    <a:pt x="59" y="114"/>
                  </a:cubicBezTo>
                  <a:cubicBezTo>
                    <a:pt x="58" y="112"/>
                    <a:pt x="58" y="111"/>
                    <a:pt x="58" y="109"/>
                  </a:cubicBezTo>
                  <a:cubicBezTo>
                    <a:pt x="60" y="109"/>
                    <a:pt x="60" y="108"/>
                    <a:pt x="61" y="107"/>
                  </a:cubicBezTo>
                  <a:cubicBezTo>
                    <a:pt x="61" y="108"/>
                    <a:pt x="61" y="108"/>
                    <a:pt x="61" y="109"/>
                  </a:cubicBezTo>
                  <a:cubicBezTo>
                    <a:pt x="62" y="108"/>
                    <a:pt x="62" y="107"/>
                    <a:pt x="63" y="107"/>
                  </a:cubicBezTo>
                  <a:cubicBezTo>
                    <a:pt x="64" y="106"/>
                    <a:pt x="62" y="106"/>
                    <a:pt x="63" y="105"/>
                  </a:cubicBezTo>
                  <a:cubicBezTo>
                    <a:pt x="64" y="105"/>
                    <a:pt x="65" y="104"/>
                    <a:pt x="65" y="103"/>
                  </a:cubicBezTo>
                  <a:cubicBezTo>
                    <a:pt x="64" y="102"/>
                    <a:pt x="63" y="101"/>
                    <a:pt x="64" y="100"/>
                  </a:cubicBezTo>
                  <a:cubicBezTo>
                    <a:pt x="64" y="100"/>
                    <a:pt x="63" y="100"/>
                    <a:pt x="63" y="100"/>
                  </a:cubicBezTo>
                  <a:cubicBezTo>
                    <a:pt x="62" y="100"/>
                    <a:pt x="63" y="98"/>
                    <a:pt x="61" y="99"/>
                  </a:cubicBezTo>
                  <a:cubicBezTo>
                    <a:pt x="60" y="96"/>
                    <a:pt x="63" y="96"/>
                    <a:pt x="65" y="96"/>
                  </a:cubicBezTo>
                  <a:cubicBezTo>
                    <a:pt x="64" y="95"/>
                    <a:pt x="62" y="94"/>
                    <a:pt x="62" y="93"/>
                  </a:cubicBezTo>
                  <a:cubicBezTo>
                    <a:pt x="62" y="92"/>
                    <a:pt x="59" y="89"/>
                    <a:pt x="58" y="87"/>
                  </a:cubicBezTo>
                  <a:cubicBezTo>
                    <a:pt x="57" y="88"/>
                    <a:pt x="56" y="90"/>
                    <a:pt x="56" y="87"/>
                  </a:cubicBezTo>
                  <a:cubicBezTo>
                    <a:pt x="55" y="87"/>
                    <a:pt x="55" y="89"/>
                    <a:pt x="55" y="90"/>
                  </a:cubicBezTo>
                  <a:cubicBezTo>
                    <a:pt x="52" y="90"/>
                    <a:pt x="51" y="90"/>
                    <a:pt x="50" y="87"/>
                  </a:cubicBezTo>
                  <a:cubicBezTo>
                    <a:pt x="50" y="86"/>
                    <a:pt x="51" y="84"/>
                    <a:pt x="51" y="83"/>
                  </a:cubicBezTo>
                  <a:cubicBezTo>
                    <a:pt x="51" y="81"/>
                    <a:pt x="51" y="79"/>
                    <a:pt x="51" y="77"/>
                  </a:cubicBezTo>
                  <a:cubicBezTo>
                    <a:pt x="50" y="78"/>
                    <a:pt x="50" y="78"/>
                    <a:pt x="50" y="79"/>
                  </a:cubicBezTo>
                  <a:cubicBezTo>
                    <a:pt x="48" y="79"/>
                    <a:pt x="51" y="74"/>
                    <a:pt x="48" y="76"/>
                  </a:cubicBezTo>
                  <a:cubicBezTo>
                    <a:pt x="50" y="73"/>
                    <a:pt x="48" y="72"/>
                    <a:pt x="46" y="71"/>
                  </a:cubicBezTo>
                  <a:cubicBezTo>
                    <a:pt x="45" y="70"/>
                    <a:pt x="46" y="69"/>
                    <a:pt x="45" y="67"/>
                  </a:cubicBezTo>
                  <a:cubicBezTo>
                    <a:pt x="45" y="66"/>
                    <a:pt x="43" y="66"/>
                    <a:pt x="44" y="64"/>
                  </a:cubicBezTo>
                  <a:cubicBezTo>
                    <a:pt x="43" y="64"/>
                    <a:pt x="39" y="62"/>
                    <a:pt x="37" y="62"/>
                  </a:cubicBezTo>
                  <a:cubicBezTo>
                    <a:pt x="36" y="62"/>
                    <a:pt x="34" y="61"/>
                    <a:pt x="33" y="60"/>
                  </a:cubicBezTo>
                  <a:cubicBezTo>
                    <a:pt x="31" y="61"/>
                    <a:pt x="29" y="60"/>
                    <a:pt x="27" y="60"/>
                  </a:cubicBezTo>
                  <a:cubicBezTo>
                    <a:pt x="26" y="59"/>
                    <a:pt x="25" y="59"/>
                    <a:pt x="24" y="59"/>
                  </a:cubicBezTo>
                  <a:cubicBezTo>
                    <a:pt x="22" y="60"/>
                    <a:pt x="23" y="60"/>
                    <a:pt x="21" y="60"/>
                  </a:cubicBezTo>
                  <a:cubicBezTo>
                    <a:pt x="20" y="60"/>
                    <a:pt x="17" y="62"/>
                    <a:pt x="16" y="61"/>
                  </a:cubicBezTo>
                  <a:cubicBezTo>
                    <a:pt x="15" y="60"/>
                    <a:pt x="14" y="60"/>
                    <a:pt x="13" y="61"/>
                  </a:cubicBezTo>
                  <a:cubicBezTo>
                    <a:pt x="13" y="60"/>
                    <a:pt x="13" y="59"/>
                    <a:pt x="12" y="58"/>
                  </a:cubicBezTo>
                  <a:cubicBezTo>
                    <a:pt x="12" y="57"/>
                    <a:pt x="14" y="58"/>
                    <a:pt x="14" y="57"/>
                  </a:cubicBezTo>
                  <a:cubicBezTo>
                    <a:pt x="15" y="56"/>
                    <a:pt x="12" y="55"/>
                    <a:pt x="15" y="56"/>
                  </a:cubicBezTo>
                  <a:cubicBezTo>
                    <a:pt x="14" y="53"/>
                    <a:pt x="9" y="56"/>
                    <a:pt x="8" y="54"/>
                  </a:cubicBezTo>
                  <a:cubicBezTo>
                    <a:pt x="9" y="50"/>
                    <a:pt x="14" y="54"/>
                    <a:pt x="16" y="51"/>
                  </a:cubicBezTo>
                  <a:cubicBezTo>
                    <a:pt x="14" y="47"/>
                    <a:pt x="7" y="53"/>
                    <a:pt x="9" y="48"/>
                  </a:cubicBezTo>
                  <a:cubicBezTo>
                    <a:pt x="8" y="48"/>
                    <a:pt x="8" y="48"/>
                    <a:pt x="8" y="49"/>
                  </a:cubicBezTo>
                  <a:cubicBezTo>
                    <a:pt x="7" y="49"/>
                    <a:pt x="8" y="47"/>
                    <a:pt x="6" y="47"/>
                  </a:cubicBezTo>
                  <a:cubicBezTo>
                    <a:pt x="5" y="47"/>
                    <a:pt x="3" y="47"/>
                    <a:pt x="3" y="46"/>
                  </a:cubicBezTo>
                  <a:cubicBezTo>
                    <a:pt x="0" y="44"/>
                    <a:pt x="5" y="42"/>
                    <a:pt x="6" y="41"/>
                  </a:cubicBezTo>
                  <a:cubicBezTo>
                    <a:pt x="8" y="41"/>
                    <a:pt x="12" y="41"/>
                    <a:pt x="13" y="40"/>
                  </a:cubicBezTo>
                  <a:cubicBezTo>
                    <a:pt x="14" y="39"/>
                    <a:pt x="15" y="38"/>
                    <a:pt x="18" y="38"/>
                  </a:cubicBezTo>
                  <a:cubicBezTo>
                    <a:pt x="19" y="38"/>
                    <a:pt x="26" y="32"/>
                    <a:pt x="24" y="31"/>
                  </a:cubicBezTo>
                  <a:cubicBezTo>
                    <a:pt x="23" y="31"/>
                    <a:pt x="22" y="28"/>
                    <a:pt x="22" y="31"/>
                  </a:cubicBezTo>
                  <a:cubicBezTo>
                    <a:pt x="22" y="31"/>
                    <a:pt x="17" y="30"/>
                    <a:pt x="16" y="30"/>
                  </a:cubicBezTo>
                  <a:cubicBezTo>
                    <a:pt x="16" y="30"/>
                    <a:pt x="16" y="29"/>
                    <a:pt x="17" y="29"/>
                  </a:cubicBezTo>
                  <a:cubicBezTo>
                    <a:pt x="19" y="29"/>
                    <a:pt x="18" y="28"/>
                    <a:pt x="18" y="28"/>
                  </a:cubicBezTo>
                  <a:cubicBezTo>
                    <a:pt x="18" y="28"/>
                    <a:pt x="21" y="27"/>
                    <a:pt x="21" y="26"/>
                  </a:cubicBezTo>
                  <a:cubicBezTo>
                    <a:pt x="22" y="28"/>
                    <a:pt x="23" y="26"/>
                    <a:pt x="23" y="25"/>
                  </a:cubicBezTo>
                  <a:cubicBezTo>
                    <a:pt x="23" y="25"/>
                    <a:pt x="26" y="26"/>
                    <a:pt x="26" y="25"/>
                  </a:cubicBezTo>
                  <a:cubicBezTo>
                    <a:pt x="26" y="24"/>
                    <a:pt x="27" y="22"/>
                    <a:pt x="29" y="22"/>
                  </a:cubicBezTo>
                  <a:cubicBezTo>
                    <a:pt x="34" y="22"/>
                    <a:pt x="32" y="21"/>
                    <a:pt x="33" y="17"/>
                  </a:cubicBezTo>
                  <a:cubicBezTo>
                    <a:pt x="35" y="18"/>
                    <a:pt x="37" y="18"/>
                    <a:pt x="40" y="17"/>
                  </a:cubicBezTo>
                  <a:cubicBezTo>
                    <a:pt x="39" y="16"/>
                    <a:pt x="39" y="16"/>
                    <a:pt x="38" y="16"/>
                  </a:cubicBezTo>
                  <a:cubicBezTo>
                    <a:pt x="39" y="14"/>
                    <a:pt x="47" y="14"/>
                    <a:pt x="49" y="14"/>
                  </a:cubicBezTo>
                  <a:cubicBezTo>
                    <a:pt x="50" y="14"/>
                    <a:pt x="53" y="14"/>
                    <a:pt x="55" y="13"/>
                  </a:cubicBezTo>
                  <a:cubicBezTo>
                    <a:pt x="56" y="12"/>
                    <a:pt x="59" y="14"/>
                    <a:pt x="60" y="13"/>
                  </a:cubicBezTo>
                  <a:cubicBezTo>
                    <a:pt x="60" y="14"/>
                    <a:pt x="60" y="16"/>
                    <a:pt x="62" y="15"/>
                  </a:cubicBezTo>
                  <a:cubicBezTo>
                    <a:pt x="62" y="15"/>
                    <a:pt x="63" y="17"/>
                    <a:pt x="63" y="17"/>
                  </a:cubicBezTo>
                  <a:cubicBezTo>
                    <a:pt x="65" y="17"/>
                    <a:pt x="62" y="15"/>
                    <a:pt x="65" y="15"/>
                  </a:cubicBezTo>
                  <a:cubicBezTo>
                    <a:pt x="64" y="14"/>
                    <a:pt x="66" y="12"/>
                    <a:pt x="63" y="12"/>
                  </a:cubicBezTo>
                  <a:cubicBezTo>
                    <a:pt x="64" y="10"/>
                    <a:pt x="69" y="8"/>
                    <a:pt x="69" y="11"/>
                  </a:cubicBezTo>
                  <a:cubicBezTo>
                    <a:pt x="71" y="12"/>
                    <a:pt x="71" y="10"/>
                    <a:pt x="73" y="12"/>
                  </a:cubicBezTo>
                  <a:cubicBezTo>
                    <a:pt x="75" y="14"/>
                    <a:pt x="77" y="14"/>
                    <a:pt x="80" y="14"/>
                  </a:cubicBezTo>
                  <a:cubicBezTo>
                    <a:pt x="80" y="14"/>
                    <a:pt x="79" y="14"/>
                    <a:pt x="78" y="14"/>
                  </a:cubicBezTo>
                  <a:cubicBezTo>
                    <a:pt x="79" y="13"/>
                    <a:pt x="79" y="12"/>
                    <a:pt x="81" y="12"/>
                  </a:cubicBezTo>
                  <a:cubicBezTo>
                    <a:pt x="79" y="10"/>
                    <a:pt x="76" y="10"/>
                    <a:pt x="74" y="9"/>
                  </a:cubicBezTo>
                  <a:cubicBezTo>
                    <a:pt x="74" y="7"/>
                    <a:pt x="78" y="8"/>
                    <a:pt x="79" y="8"/>
                  </a:cubicBezTo>
                  <a:cubicBezTo>
                    <a:pt x="79" y="6"/>
                    <a:pt x="78" y="6"/>
                    <a:pt x="77" y="6"/>
                  </a:cubicBezTo>
                  <a:cubicBezTo>
                    <a:pt x="78" y="3"/>
                    <a:pt x="81" y="6"/>
                    <a:pt x="83" y="6"/>
                  </a:cubicBezTo>
                  <a:cubicBezTo>
                    <a:pt x="85" y="6"/>
                    <a:pt x="86" y="5"/>
                    <a:pt x="88" y="5"/>
                  </a:cubicBezTo>
                  <a:cubicBezTo>
                    <a:pt x="89" y="6"/>
                    <a:pt x="91" y="7"/>
                    <a:pt x="93" y="6"/>
                  </a:cubicBezTo>
                  <a:cubicBezTo>
                    <a:pt x="95" y="5"/>
                    <a:pt x="97" y="5"/>
                    <a:pt x="99" y="4"/>
                  </a:cubicBezTo>
                  <a:cubicBezTo>
                    <a:pt x="101" y="4"/>
                    <a:pt x="97" y="2"/>
                    <a:pt x="101" y="2"/>
                  </a:cubicBezTo>
                  <a:cubicBezTo>
                    <a:pt x="103" y="2"/>
                    <a:pt x="104" y="1"/>
                    <a:pt x="106" y="1"/>
                  </a:cubicBezTo>
                  <a:cubicBezTo>
                    <a:pt x="107" y="2"/>
                    <a:pt x="109" y="2"/>
                    <a:pt x="111" y="2"/>
                  </a:cubicBezTo>
                  <a:cubicBezTo>
                    <a:pt x="114" y="1"/>
                    <a:pt x="120" y="0"/>
                    <a:pt x="122" y="1"/>
                  </a:cubicBezTo>
                  <a:cubicBezTo>
                    <a:pt x="125" y="3"/>
                    <a:pt x="129" y="1"/>
                    <a:pt x="130" y="3"/>
                  </a:cubicBezTo>
                  <a:cubicBezTo>
                    <a:pt x="131" y="4"/>
                    <a:pt x="131" y="6"/>
                    <a:pt x="133" y="5"/>
                  </a:cubicBezTo>
                  <a:cubicBezTo>
                    <a:pt x="135" y="3"/>
                    <a:pt x="134" y="5"/>
                    <a:pt x="135" y="6"/>
                  </a:cubicBezTo>
                  <a:cubicBezTo>
                    <a:pt x="136" y="7"/>
                    <a:pt x="137" y="7"/>
                    <a:pt x="138" y="8"/>
                  </a:cubicBezTo>
                  <a:cubicBezTo>
                    <a:pt x="140" y="8"/>
                    <a:pt x="140" y="7"/>
                    <a:pt x="141" y="7"/>
                  </a:cubicBezTo>
                  <a:cubicBezTo>
                    <a:pt x="141" y="10"/>
                    <a:pt x="144" y="8"/>
                    <a:pt x="146" y="9"/>
                  </a:cubicBezTo>
                  <a:cubicBezTo>
                    <a:pt x="144" y="10"/>
                    <a:pt x="145" y="10"/>
                    <a:pt x="145" y="12"/>
                  </a:cubicBezTo>
                  <a:cubicBezTo>
                    <a:pt x="144" y="11"/>
                    <a:pt x="143" y="13"/>
                    <a:pt x="142" y="13"/>
                  </a:cubicBezTo>
                  <a:cubicBezTo>
                    <a:pt x="139" y="13"/>
                    <a:pt x="136" y="13"/>
                    <a:pt x="133" y="13"/>
                  </a:cubicBezTo>
                  <a:cubicBezTo>
                    <a:pt x="131" y="14"/>
                    <a:pt x="122" y="13"/>
                    <a:pt x="121" y="15"/>
                  </a:cubicBezTo>
                  <a:cubicBezTo>
                    <a:pt x="122" y="15"/>
                    <a:pt x="121" y="13"/>
                    <a:pt x="120" y="14"/>
                  </a:cubicBezTo>
                  <a:cubicBezTo>
                    <a:pt x="120" y="14"/>
                    <a:pt x="120" y="15"/>
                    <a:pt x="120" y="15"/>
                  </a:cubicBezTo>
                  <a:cubicBezTo>
                    <a:pt x="119" y="16"/>
                    <a:pt x="117" y="15"/>
                    <a:pt x="117" y="16"/>
                  </a:cubicBezTo>
                  <a:cubicBezTo>
                    <a:pt x="117" y="17"/>
                    <a:pt x="117" y="15"/>
                    <a:pt x="1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  <p:sp>
          <p:nvSpPr>
            <p:cNvPr id="150" name="Freeform 749"/>
            <p:cNvSpPr>
              <a:spLocks noEditPoints="1"/>
            </p:cNvSpPr>
            <p:nvPr/>
          </p:nvSpPr>
          <p:spPr bwMode="auto">
            <a:xfrm>
              <a:off x="4000128" y="749521"/>
              <a:ext cx="1725262" cy="1571906"/>
            </a:xfrm>
            <a:custGeom>
              <a:avLst/>
              <a:gdLst>
                <a:gd name="T0" fmla="*/ 67 w 171"/>
                <a:gd name="T1" fmla="*/ 146 h 155"/>
                <a:gd name="T2" fmla="*/ 58 w 171"/>
                <a:gd name="T3" fmla="*/ 130 h 155"/>
                <a:gd name="T4" fmla="*/ 54 w 171"/>
                <a:gd name="T5" fmla="*/ 116 h 155"/>
                <a:gd name="T6" fmla="*/ 57 w 171"/>
                <a:gd name="T7" fmla="*/ 108 h 155"/>
                <a:gd name="T8" fmla="*/ 63 w 171"/>
                <a:gd name="T9" fmla="*/ 103 h 155"/>
                <a:gd name="T10" fmla="*/ 55 w 171"/>
                <a:gd name="T11" fmla="*/ 89 h 155"/>
                <a:gd name="T12" fmla="*/ 47 w 171"/>
                <a:gd name="T13" fmla="*/ 73 h 155"/>
                <a:gd name="T14" fmla="*/ 20 w 171"/>
                <a:gd name="T15" fmla="*/ 60 h 155"/>
                <a:gd name="T16" fmla="*/ 12 w 171"/>
                <a:gd name="T17" fmla="*/ 55 h 155"/>
                <a:gd name="T18" fmla="*/ 0 w 171"/>
                <a:gd name="T19" fmla="*/ 45 h 155"/>
                <a:gd name="T20" fmla="*/ 15 w 171"/>
                <a:gd name="T21" fmla="*/ 29 h 155"/>
                <a:gd name="T22" fmla="*/ 23 w 171"/>
                <a:gd name="T23" fmla="*/ 24 h 155"/>
                <a:gd name="T24" fmla="*/ 49 w 171"/>
                <a:gd name="T25" fmla="*/ 13 h 155"/>
                <a:gd name="T26" fmla="*/ 63 w 171"/>
                <a:gd name="T27" fmla="*/ 14 h 155"/>
                <a:gd name="T28" fmla="*/ 76 w 171"/>
                <a:gd name="T29" fmla="*/ 7 h 155"/>
                <a:gd name="T30" fmla="*/ 97 w 171"/>
                <a:gd name="T31" fmla="*/ 4 h 155"/>
                <a:gd name="T32" fmla="*/ 130 w 171"/>
                <a:gd name="T33" fmla="*/ 3 h 155"/>
                <a:gd name="T34" fmla="*/ 145 w 171"/>
                <a:gd name="T35" fmla="*/ 8 h 155"/>
                <a:gd name="T36" fmla="*/ 120 w 171"/>
                <a:gd name="T37" fmla="*/ 17 h 155"/>
                <a:gd name="T38" fmla="*/ 143 w 171"/>
                <a:gd name="T39" fmla="*/ 14 h 155"/>
                <a:gd name="T40" fmla="*/ 158 w 171"/>
                <a:gd name="T41" fmla="*/ 15 h 155"/>
                <a:gd name="T42" fmla="*/ 159 w 171"/>
                <a:gd name="T43" fmla="*/ 27 h 155"/>
                <a:gd name="T44" fmla="*/ 146 w 171"/>
                <a:gd name="T45" fmla="*/ 43 h 155"/>
                <a:gd name="T46" fmla="*/ 153 w 171"/>
                <a:gd name="T47" fmla="*/ 59 h 155"/>
                <a:gd name="T48" fmla="*/ 142 w 171"/>
                <a:gd name="T49" fmla="*/ 79 h 155"/>
                <a:gd name="T50" fmla="*/ 147 w 171"/>
                <a:gd name="T51" fmla="*/ 95 h 155"/>
                <a:gd name="T52" fmla="*/ 134 w 171"/>
                <a:gd name="T53" fmla="*/ 95 h 155"/>
                <a:gd name="T54" fmla="*/ 120 w 171"/>
                <a:gd name="T55" fmla="*/ 112 h 155"/>
                <a:gd name="T56" fmla="*/ 112 w 171"/>
                <a:gd name="T57" fmla="*/ 119 h 155"/>
                <a:gd name="T58" fmla="*/ 93 w 171"/>
                <a:gd name="T59" fmla="*/ 131 h 155"/>
                <a:gd name="T60" fmla="*/ 78 w 171"/>
                <a:gd name="T61" fmla="*/ 150 h 155"/>
                <a:gd name="T62" fmla="*/ 91 w 171"/>
                <a:gd name="T63" fmla="*/ 132 h 155"/>
                <a:gd name="T64" fmla="*/ 109 w 171"/>
                <a:gd name="T65" fmla="*/ 119 h 155"/>
                <a:gd name="T66" fmla="*/ 118 w 171"/>
                <a:gd name="T67" fmla="*/ 109 h 155"/>
                <a:gd name="T68" fmla="*/ 132 w 171"/>
                <a:gd name="T69" fmla="*/ 95 h 155"/>
                <a:gd name="T70" fmla="*/ 140 w 171"/>
                <a:gd name="T71" fmla="*/ 95 h 155"/>
                <a:gd name="T72" fmla="*/ 143 w 171"/>
                <a:gd name="T73" fmla="*/ 82 h 155"/>
                <a:gd name="T74" fmla="*/ 151 w 171"/>
                <a:gd name="T75" fmla="*/ 63 h 155"/>
                <a:gd name="T76" fmla="*/ 147 w 171"/>
                <a:gd name="T77" fmla="*/ 47 h 155"/>
                <a:gd name="T78" fmla="*/ 155 w 171"/>
                <a:gd name="T79" fmla="*/ 31 h 155"/>
                <a:gd name="T80" fmla="*/ 165 w 171"/>
                <a:gd name="T81" fmla="*/ 21 h 155"/>
                <a:gd name="T82" fmla="*/ 152 w 171"/>
                <a:gd name="T83" fmla="*/ 18 h 155"/>
                <a:gd name="T84" fmla="*/ 138 w 171"/>
                <a:gd name="T85" fmla="*/ 17 h 155"/>
                <a:gd name="T86" fmla="*/ 120 w 171"/>
                <a:gd name="T87" fmla="*/ 18 h 155"/>
                <a:gd name="T88" fmla="*/ 118 w 171"/>
                <a:gd name="T89" fmla="*/ 15 h 155"/>
                <a:gd name="T90" fmla="*/ 143 w 171"/>
                <a:gd name="T91" fmla="*/ 9 h 155"/>
                <a:gd name="T92" fmla="*/ 129 w 171"/>
                <a:gd name="T93" fmla="*/ 4 h 155"/>
                <a:gd name="T94" fmla="*/ 92 w 171"/>
                <a:gd name="T95" fmla="*/ 7 h 155"/>
                <a:gd name="T96" fmla="*/ 75 w 171"/>
                <a:gd name="T97" fmla="*/ 9 h 155"/>
                <a:gd name="T98" fmla="*/ 63 w 171"/>
                <a:gd name="T99" fmla="*/ 11 h 155"/>
                <a:gd name="T100" fmla="*/ 59 w 171"/>
                <a:gd name="T101" fmla="*/ 15 h 155"/>
                <a:gd name="T102" fmla="*/ 32 w 171"/>
                <a:gd name="T103" fmla="*/ 20 h 155"/>
                <a:gd name="T104" fmla="*/ 22 w 171"/>
                <a:gd name="T105" fmla="*/ 30 h 155"/>
                <a:gd name="T106" fmla="*/ 10 w 171"/>
                <a:gd name="T107" fmla="*/ 49 h 155"/>
                <a:gd name="T108" fmla="*/ 12 w 171"/>
                <a:gd name="T109" fmla="*/ 58 h 155"/>
                <a:gd name="T110" fmla="*/ 42 w 171"/>
                <a:gd name="T111" fmla="*/ 63 h 155"/>
                <a:gd name="T112" fmla="*/ 51 w 171"/>
                <a:gd name="T113" fmla="*/ 83 h 155"/>
                <a:gd name="T114" fmla="*/ 63 w 171"/>
                <a:gd name="T115" fmla="*/ 94 h 155"/>
                <a:gd name="T116" fmla="*/ 63 w 171"/>
                <a:gd name="T117" fmla="*/ 108 h 155"/>
                <a:gd name="T118" fmla="*/ 56 w 171"/>
                <a:gd name="T119" fmla="*/ 116 h 155"/>
                <a:gd name="T120" fmla="*/ 63 w 171"/>
                <a:gd name="T121" fmla="*/ 136 h 155"/>
                <a:gd name="T122" fmla="*/ 76 w 171"/>
                <a:gd name="T123" fmla="*/ 151 h 155"/>
                <a:gd name="T124" fmla="*/ 120 w 171"/>
                <a:gd name="T125" fmla="*/ 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55">
                  <a:moveTo>
                    <a:pt x="82" y="155"/>
                  </a:moveTo>
                  <a:cubicBezTo>
                    <a:pt x="81" y="155"/>
                    <a:pt x="80" y="154"/>
                    <a:pt x="79" y="153"/>
                  </a:cubicBezTo>
                  <a:cubicBezTo>
                    <a:pt x="79" y="153"/>
                    <a:pt x="78" y="152"/>
                    <a:pt x="78" y="152"/>
                  </a:cubicBezTo>
                  <a:cubicBezTo>
                    <a:pt x="77" y="152"/>
                    <a:pt x="77" y="152"/>
                    <a:pt x="76" y="152"/>
                  </a:cubicBezTo>
                  <a:cubicBezTo>
                    <a:pt x="76" y="152"/>
                    <a:pt x="76" y="152"/>
                    <a:pt x="76" y="152"/>
                  </a:cubicBezTo>
                  <a:cubicBezTo>
                    <a:pt x="74" y="152"/>
                    <a:pt x="74" y="152"/>
                    <a:pt x="73" y="151"/>
                  </a:cubicBezTo>
                  <a:cubicBezTo>
                    <a:pt x="73" y="150"/>
                    <a:pt x="72" y="150"/>
                    <a:pt x="72" y="150"/>
                  </a:cubicBezTo>
                  <a:cubicBezTo>
                    <a:pt x="72" y="150"/>
                    <a:pt x="72" y="150"/>
                    <a:pt x="72" y="151"/>
                  </a:cubicBezTo>
                  <a:cubicBezTo>
                    <a:pt x="72" y="151"/>
                    <a:pt x="72" y="150"/>
                    <a:pt x="72" y="150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1" y="151"/>
                    <a:pt x="71" y="151"/>
                    <a:pt x="71" y="151"/>
                  </a:cubicBezTo>
                  <a:cubicBezTo>
                    <a:pt x="70" y="151"/>
                    <a:pt x="68" y="147"/>
                    <a:pt x="67" y="146"/>
                  </a:cubicBezTo>
                  <a:cubicBezTo>
                    <a:pt x="67" y="146"/>
                    <a:pt x="67" y="145"/>
                    <a:pt x="66" y="144"/>
                  </a:cubicBezTo>
                  <a:cubicBezTo>
                    <a:pt x="65" y="144"/>
                    <a:pt x="65" y="143"/>
                    <a:pt x="65" y="142"/>
                  </a:cubicBezTo>
                  <a:cubicBezTo>
                    <a:pt x="65" y="142"/>
                    <a:pt x="65" y="141"/>
                    <a:pt x="66" y="141"/>
                  </a:cubicBezTo>
                  <a:cubicBezTo>
                    <a:pt x="66" y="141"/>
                    <a:pt x="65" y="141"/>
                    <a:pt x="65" y="141"/>
                  </a:cubicBezTo>
                  <a:cubicBezTo>
                    <a:pt x="64" y="140"/>
                    <a:pt x="64" y="140"/>
                    <a:pt x="63" y="140"/>
                  </a:cubicBezTo>
                  <a:cubicBezTo>
                    <a:pt x="63" y="139"/>
                    <a:pt x="63" y="138"/>
                    <a:pt x="63" y="138"/>
                  </a:cubicBezTo>
                  <a:cubicBezTo>
                    <a:pt x="63" y="138"/>
                    <a:pt x="62" y="138"/>
                    <a:pt x="62" y="138"/>
                  </a:cubicBezTo>
                  <a:cubicBezTo>
                    <a:pt x="62" y="138"/>
                    <a:pt x="62" y="138"/>
                    <a:pt x="62" y="138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62" y="136"/>
                    <a:pt x="61" y="136"/>
                    <a:pt x="61" y="135"/>
                  </a:cubicBezTo>
                  <a:cubicBezTo>
                    <a:pt x="61" y="135"/>
                    <a:pt x="60" y="134"/>
                    <a:pt x="60" y="134"/>
                  </a:cubicBezTo>
                  <a:cubicBezTo>
                    <a:pt x="60" y="133"/>
                    <a:pt x="60" y="132"/>
                    <a:pt x="59" y="132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8" y="131"/>
                    <a:pt x="58" y="131"/>
                    <a:pt x="58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56" y="129"/>
                    <a:pt x="57" y="128"/>
                    <a:pt x="57" y="128"/>
                  </a:cubicBezTo>
                  <a:cubicBezTo>
                    <a:pt x="57" y="127"/>
                    <a:pt x="58" y="127"/>
                    <a:pt x="58" y="127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8" y="127"/>
                    <a:pt x="57" y="127"/>
                    <a:pt x="57" y="127"/>
                  </a:cubicBezTo>
                  <a:cubicBezTo>
                    <a:pt x="57" y="126"/>
                    <a:pt x="57" y="126"/>
                    <a:pt x="56" y="126"/>
                  </a:cubicBezTo>
                  <a:cubicBezTo>
                    <a:pt x="55" y="126"/>
                    <a:pt x="54" y="125"/>
                    <a:pt x="54" y="123"/>
                  </a:cubicBezTo>
                  <a:cubicBezTo>
                    <a:pt x="54" y="122"/>
                    <a:pt x="55" y="121"/>
                    <a:pt x="55" y="121"/>
                  </a:cubicBezTo>
                  <a:cubicBezTo>
                    <a:pt x="55" y="119"/>
                    <a:pt x="56" y="117"/>
                    <a:pt x="55" y="116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5" y="115"/>
                    <a:pt x="55" y="115"/>
                    <a:pt x="55" y="115"/>
                  </a:cubicBezTo>
                  <a:cubicBezTo>
                    <a:pt x="55" y="115"/>
                    <a:pt x="56" y="114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1"/>
                    <a:pt x="57" y="110"/>
                    <a:pt x="57" y="109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9" y="108"/>
                    <a:pt x="59" y="107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0" y="107"/>
                    <a:pt x="60" y="107"/>
                    <a:pt x="61" y="107"/>
                  </a:cubicBezTo>
                  <a:cubicBezTo>
                    <a:pt x="61" y="107"/>
                    <a:pt x="61" y="107"/>
                    <a:pt x="62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1" y="106"/>
                    <a:pt x="61" y="106"/>
                    <a:pt x="61" y="105"/>
                  </a:cubicBezTo>
                  <a:cubicBezTo>
                    <a:pt x="61" y="105"/>
                    <a:pt x="61" y="105"/>
                    <a:pt x="62" y="10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2"/>
                    <a:pt x="62" y="102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1" y="101"/>
                    <a:pt x="61" y="100"/>
                    <a:pt x="61" y="100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0" y="99"/>
                    <a:pt x="60" y="100"/>
                    <a:pt x="60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8"/>
                    <a:pt x="59" y="97"/>
                    <a:pt x="59" y="97"/>
                  </a:cubicBezTo>
                  <a:cubicBezTo>
                    <a:pt x="60" y="96"/>
                    <a:pt x="61" y="96"/>
                    <a:pt x="62" y="96"/>
                  </a:cubicBezTo>
                  <a:cubicBezTo>
                    <a:pt x="62" y="96"/>
                    <a:pt x="62" y="95"/>
                    <a:pt x="62" y="95"/>
                  </a:cubicBezTo>
                  <a:cubicBezTo>
                    <a:pt x="61" y="95"/>
                    <a:pt x="60" y="94"/>
                    <a:pt x="60" y="93"/>
                  </a:cubicBezTo>
                  <a:cubicBezTo>
                    <a:pt x="60" y="93"/>
                    <a:pt x="59" y="90"/>
                    <a:pt x="58" y="90"/>
                  </a:cubicBezTo>
                  <a:cubicBezTo>
                    <a:pt x="57" y="89"/>
                    <a:pt x="57" y="89"/>
                    <a:pt x="57" y="88"/>
                  </a:cubicBezTo>
                  <a:cubicBezTo>
                    <a:pt x="56" y="89"/>
                    <a:pt x="56" y="89"/>
                    <a:pt x="55" y="89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0" y="90"/>
                    <a:pt x="49" y="90"/>
                    <a:pt x="49" y="87"/>
                  </a:cubicBezTo>
                  <a:cubicBezTo>
                    <a:pt x="49" y="86"/>
                    <a:pt x="49" y="84"/>
                    <a:pt x="49" y="83"/>
                  </a:cubicBezTo>
                  <a:cubicBezTo>
                    <a:pt x="49" y="81"/>
                    <a:pt x="49" y="81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7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7" y="75"/>
                    <a:pt x="47" y="74"/>
                    <a:pt x="47" y="73"/>
                  </a:cubicBezTo>
                  <a:cubicBezTo>
                    <a:pt x="47" y="73"/>
                    <a:pt x="46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1"/>
                    <a:pt x="44" y="70"/>
                    <a:pt x="44" y="69"/>
                  </a:cubicBezTo>
                  <a:cubicBezTo>
                    <a:pt x="44" y="69"/>
                    <a:pt x="44" y="68"/>
                    <a:pt x="44" y="67"/>
                  </a:cubicBezTo>
                  <a:cubicBezTo>
                    <a:pt x="44" y="67"/>
                    <a:pt x="43" y="67"/>
                    <a:pt x="43" y="67"/>
                  </a:cubicBezTo>
                  <a:cubicBezTo>
                    <a:pt x="42" y="66"/>
                    <a:pt x="42" y="66"/>
                    <a:pt x="42" y="65"/>
                  </a:cubicBezTo>
                  <a:cubicBezTo>
                    <a:pt x="41" y="64"/>
                    <a:pt x="40" y="64"/>
                    <a:pt x="38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5" y="62"/>
                    <a:pt x="33" y="62"/>
                    <a:pt x="32" y="61"/>
                  </a:cubicBezTo>
                  <a:cubicBezTo>
                    <a:pt x="30" y="61"/>
                    <a:pt x="28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5" y="60"/>
                    <a:pt x="24" y="60"/>
                    <a:pt x="23" y="60"/>
                  </a:cubicBezTo>
                  <a:cubicBezTo>
                    <a:pt x="22" y="60"/>
                    <a:pt x="21" y="60"/>
                    <a:pt x="21" y="60"/>
                  </a:cubicBezTo>
                  <a:cubicBezTo>
                    <a:pt x="21" y="60"/>
                    <a:pt x="21" y="60"/>
                    <a:pt x="20" y="60"/>
                  </a:cubicBezTo>
                  <a:cubicBezTo>
                    <a:pt x="20" y="60"/>
                    <a:pt x="19" y="61"/>
                    <a:pt x="19" y="61"/>
                  </a:cubicBezTo>
                  <a:cubicBezTo>
                    <a:pt x="18" y="62"/>
                    <a:pt x="17" y="62"/>
                    <a:pt x="16" y="62"/>
                  </a:cubicBezTo>
                  <a:cubicBezTo>
                    <a:pt x="15" y="62"/>
                    <a:pt x="15" y="62"/>
                    <a:pt x="15" y="61"/>
                  </a:cubicBezTo>
                  <a:cubicBezTo>
                    <a:pt x="14" y="61"/>
                    <a:pt x="13" y="61"/>
                    <a:pt x="13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7"/>
                    <a:pt x="11" y="57"/>
                  </a:cubicBezTo>
                  <a:cubicBezTo>
                    <a:pt x="11" y="57"/>
                    <a:pt x="11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3" y="57"/>
                  </a:cubicBezTo>
                  <a:cubicBezTo>
                    <a:pt x="13" y="57"/>
                    <a:pt x="12" y="57"/>
                    <a:pt x="12" y="56"/>
                  </a:cubicBezTo>
                  <a:cubicBezTo>
                    <a:pt x="12" y="56"/>
                    <a:pt x="12" y="56"/>
                    <a:pt x="12" y="55"/>
                  </a:cubicBezTo>
                  <a:cubicBezTo>
                    <a:pt x="12" y="55"/>
                    <a:pt x="11" y="55"/>
                    <a:pt x="11" y="55"/>
                  </a:cubicBezTo>
                  <a:cubicBezTo>
                    <a:pt x="10" y="55"/>
                    <a:pt x="10" y="56"/>
                    <a:pt x="9" y="56"/>
                  </a:cubicBezTo>
                  <a:cubicBezTo>
                    <a:pt x="8" y="56"/>
                    <a:pt x="7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1"/>
                    <a:pt x="9" y="51"/>
                    <a:pt x="10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3" y="51"/>
                    <a:pt x="14" y="51"/>
                    <a:pt x="14" y="51"/>
                  </a:cubicBezTo>
                  <a:cubicBezTo>
                    <a:pt x="13" y="50"/>
                    <a:pt x="12" y="50"/>
                    <a:pt x="10" y="51"/>
                  </a:cubicBezTo>
                  <a:cubicBezTo>
                    <a:pt x="9" y="51"/>
                    <a:pt x="8" y="51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6" y="50"/>
                    <a:pt x="6" y="49"/>
                    <a:pt x="6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" y="48"/>
                    <a:pt x="2" y="47"/>
                    <a:pt x="1" y="47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3"/>
                    <a:pt x="4" y="41"/>
                    <a:pt x="5" y="41"/>
                  </a:cubicBezTo>
                  <a:cubicBezTo>
                    <a:pt x="6" y="41"/>
                    <a:pt x="7" y="40"/>
                    <a:pt x="7" y="40"/>
                  </a:cubicBezTo>
                  <a:cubicBezTo>
                    <a:pt x="9" y="40"/>
                    <a:pt x="11" y="40"/>
                    <a:pt x="12" y="40"/>
                  </a:cubicBezTo>
                  <a:cubicBezTo>
                    <a:pt x="13" y="38"/>
                    <a:pt x="14" y="38"/>
                    <a:pt x="17" y="38"/>
                  </a:cubicBezTo>
                  <a:cubicBezTo>
                    <a:pt x="17" y="38"/>
                    <a:pt x="21" y="35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2"/>
                    <a:pt x="21" y="32"/>
                  </a:cubicBezTo>
                  <a:cubicBezTo>
                    <a:pt x="20" y="32"/>
                    <a:pt x="20" y="32"/>
                    <a:pt x="19" y="31"/>
                  </a:cubicBezTo>
                  <a:cubicBezTo>
                    <a:pt x="18" y="31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0"/>
                    <a:pt x="14" y="30"/>
                    <a:pt x="15" y="29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2" y="25"/>
                    <a:pt x="21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3" y="24"/>
                    <a:pt x="23" y="24"/>
                  </a:cubicBezTo>
                  <a:cubicBezTo>
                    <a:pt x="24" y="24"/>
                    <a:pt x="24" y="25"/>
                    <a:pt x="25" y="25"/>
                  </a:cubicBezTo>
                  <a:cubicBezTo>
                    <a:pt x="25" y="22"/>
                    <a:pt x="27" y="21"/>
                    <a:pt x="28" y="21"/>
                  </a:cubicBezTo>
                  <a:cubicBezTo>
                    <a:pt x="28" y="21"/>
                    <a:pt x="30" y="21"/>
                    <a:pt x="31" y="21"/>
                  </a:cubicBezTo>
                  <a:cubicBezTo>
                    <a:pt x="31" y="21"/>
                    <a:pt x="31" y="21"/>
                    <a:pt x="31" y="20"/>
                  </a:cubicBezTo>
                  <a:cubicBezTo>
                    <a:pt x="31" y="19"/>
                    <a:pt x="31" y="18"/>
                    <a:pt x="31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7"/>
                    <a:pt x="33" y="17"/>
                    <a:pt x="33" y="17"/>
                  </a:cubicBezTo>
                  <a:cubicBezTo>
                    <a:pt x="35" y="17"/>
                    <a:pt x="36" y="17"/>
                    <a:pt x="38" y="17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4"/>
                    <a:pt x="44" y="13"/>
                    <a:pt x="4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2" y="13"/>
                    <a:pt x="53" y="13"/>
                    <a:pt x="53" y="13"/>
                  </a:cubicBezTo>
                  <a:cubicBezTo>
                    <a:pt x="54" y="12"/>
                    <a:pt x="56" y="12"/>
                    <a:pt x="57" y="12"/>
                  </a:cubicBezTo>
                  <a:cubicBezTo>
                    <a:pt x="58" y="13"/>
                    <a:pt x="58" y="13"/>
                    <a:pt x="59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2" y="15"/>
                    <a:pt x="62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3"/>
                    <a:pt x="63" y="13"/>
                    <a:pt x="62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0"/>
                    <a:pt x="64" y="9"/>
                    <a:pt x="66" y="9"/>
                  </a:cubicBezTo>
                  <a:cubicBezTo>
                    <a:pt x="67" y="9"/>
                    <a:pt x="68" y="9"/>
                    <a:pt x="68" y="11"/>
                  </a:cubicBezTo>
                  <a:cubicBezTo>
                    <a:pt x="69" y="11"/>
                    <a:pt x="69" y="11"/>
                    <a:pt x="70" y="10"/>
                  </a:cubicBezTo>
                  <a:cubicBezTo>
                    <a:pt x="71" y="10"/>
                    <a:pt x="71" y="10"/>
                    <a:pt x="73" y="11"/>
                  </a:cubicBezTo>
                  <a:cubicBezTo>
                    <a:pt x="74" y="12"/>
                    <a:pt x="75" y="13"/>
                    <a:pt x="77" y="13"/>
                  </a:cubicBezTo>
                  <a:cubicBezTo>
                    <a:pt x="77" y="12"/>
                    <a:pt x="78" y="12"/>
                    <a:pt x="78" y="12"/>
                  </a:cubicBezTo>
                  <a:cubicBezTo>
                    <a:pt x="77" y="11"/>
                    <a:pt x="76" y="11"/>
                    <a:pt x="75" y="10"/>
                  </a:cubicBezTo>
                  <a:cubicBezTo>
                    <a:pt x="74" y="10"/>
                    <a:pt x="74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8"/>
                    <a:pt x="74" y="7"/>
                    <a:pt x="76" y="7"/>
                  </a:cubicBezTo>
                  <a:cubicBezTo>
                    <a:pt x="76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5"/>
                    <a:pt x="77" y="4"/>
                    <a:pt x="78" y="4"/>
                  </a:cubicBezTo>
                  <a:cubicBezTo>
                    <a:pt x="79" y="4"/>
                    <a:pt x="80" y="4"/>
                    <a:pt x="81" y="5"/>
                  </a:cubicBezTo>
                  <a:cubicBezTo>
                    <a:pt x="81" y="5"/>
                    <a:pt x="82" y="5"/>
                    <a:pt x="82" y="5"/>
                  </a:cubicBezTo>
                  <a:cubicBezTo>
                    <a:pt x="83" y="6"/>
                    <a:pt x="83" y="5"/>
                    <a:pt x="84" y="5"/>
                  </a:cubicBezTo>
                  <a:cubicBezTo>
                    <a:pt x="85" y="5"/>
                    <a:pt x="86" y="5"/>
                    <a:pt x="87" y="5"/>
                  </a:cubicBezTo>
                  <a:cubicBezTo>
                    <a:pt x="87" y="5"/>
                    <a:pt x="88" y="5"/>
                    <a:pt x="88" y="5"/>
                  </a:cubicBezTo>
                  <a:cubicBezTo>
                    <a:pt x="89" y="5"/>
                    <a:pt x="91" y="6"/>
                    <a:pt x="92" y="5"/>
                  </a:cubicBezTo>
                  <a:cubicBezTo>
                    <a:pt x="93" y="5"/>
                    <a:pt x="94" y="5"/>
                    <a:pt x="95" y="4"/>
                  </a:cubicBezTo>
                  <a:cubicBezTo>
                    <a:pt x="96" y="4"/>
                    <a:pt x="96" y="4"/>
                    <a:pt x="97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98" y="3"/>
                    <a:pt x="98" y="3"/>
                  </a:cubicBezTo>
                  <a:cubicBezTo>
                    <a:pt x="97" y="3"/>
                    <a:pt x="97" y="2"/>
                    <a:pt x="98" y="2"/>
                  </a:cubicBezTo>
                  <a:cubicBezTo>
                    <a:pt x="98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1"/>
                    <a:pt x="101" y="1"/>
                    <a:pt x="102" y="1"/>
                  </a:cubicBezTo>
                  <a:cubicBezTo>
                    <a:pt x="103" y="1"/>
                    <a:pt x="104" y="0"/>
                    <a:pt x="105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7" y="1"/>
                    <a:pt x="108" y="1"/>
                    <a:pt x="110" y="1"/>
                  </a:cubicBezTo>
                  <a:cubicBezTo>
                    <a:pt x="110" y="1"/>
                    <a:pt x="111" y="1"/>
                    <a:pt x="112" y="1"/>
                  </a:cubicBezTo>
                  <a:cubicBezTo>
                    <a:pt x="114" y="0"/>
                    <a:pt x="116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1"/>
                    <a:pt x="124" y="1"/>
                    <a:pt x="125" y="1"/>
                  </a:cubicBezTo>
                  <a:cubicBezTo>
                    <a:pt x="127" y="1"/>
                    <a:pt x="129" y="1"/>
                    <a:pt x="130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1" y="4"/>
                    <a:pt x="131" y="5"/>
                    <a:pt x="131" y="5"/>
                  </a:cubicBezTo>
                  <a:cubicBezTo>
                    <a:pt x="131" y="5"/>
                    <a:pt x="131" y="5"/>
                    <a:pt x="131" y="4"/>
                  </a:cubicBezTo>
                  <a:cubicBezTo>
                    <a:pt x="133" y="3"/>
                    <a:pt x="134" y="4"/>
                    <a:pt x="134" y="5"/>
                  </a:cubicBezTo>
                  <a:cubicBezTo>
                    <a:pt x="134" y="5"/>
                    <a:pt x="134" y="5"/>
                    <a:pt x="135" y="6"/>
                  </a:cubicBezTo>
                  <a:cubicBezTo>
                    <a:pt x="135" y="6"/>
                    <a:pt x="135" y="6"/>
                    <a:pt x="136" y="6"/>
                  </a:cubicBezTo>
                  <a:cubicBezTo>
                    <a:pt x="136" y="6"/>
                    <a:pt x="137" y="7"/>
                    <a:pt x="137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9" y="6"/>
                    <a:pt x="140" y="6"/>
                    <a:pt x="141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7"/>
                    <a:pt x="141" y="8"/>
                    <a:pt x="141" y="8"/>
                  </a:cubicBezTo>
                  <a:cubicBezTo>
                    <a:pt x="141" y="8"/>
                    <a:pt x="141" y="8"/>
                    <a:pt x="142" y="8"/>
                  </a:cubicBezTo>
                  <a:cubicBezTo>
                    <a:pt x="142" y="8"/>
                    <a:pt x="142" y="8"/>
                    <a:pt x="143" y="8"/>
                  </a:cubicBezTo>
                  <a:cubicBezTo>
                    <a:pt x="144" y="8"/>
                    <a:pt x="144" y="8"/>
                    <a:pt x="145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4" y="10"/>
                    <a:pt x="144" y="10"/>
                    <a:pt x="145" y="12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2" y="13"/>
                    <a:pt x="142" y="13"/>
                    <a:pt x="141" y="13"/>
                  </a:cubicBezTo>
                  <a:cubicBezTo>
                    <a:pt x="138" y="14"/>
                    <a:pt x="135" y="14"/>
                    <a:pt x="133" y="14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1" y="14"/>
                    <a:pt x="130" y="14"/>
                  </a:cubicBezTo>
                  <a:cubicBezTo>
                    <a:pt x="124" y="14"/>
                    <a:pt x="122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17"/>
                    <a:pt x="123" y="17"/>
                    <a:pt x="124" y="16"/>
                  </a:cubicBezTo>
                  <a:cubicBezTo>
                    <a:pt x="126" y="16"/>
                    <a:pt x="128" y="15"/>
                    <a:pt x="130" y="15"/>
                  </a:cubicBezTo>
                  <a:cubicBezTo>
                    <a:pt x="131" y="15"/>
                    <a:pt x="132" y="15"/>
                    <a:pt x="132" y="15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32" y="18"/>
                    <a:pt x="131" y="18"/>
                    <a:pt x="130" y="18"/>
                  </a:cubicBezTo>
                  <a:cubicBezTo>
                    <a:pt x="130" y="18"/>
                    <a:pt x="129" y="18"/>
                    <a:pt x="129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8"/>
                    <a:pt x="131" y="18"/>
                    <a:pt x="131" y="18"/>
                  </a:cubicBezTo>
                  <a:cubicBezTo>
                    <a:pt x="132" y="18"/>
                    <a:pt x="133" y="18"/>
                    <a:pt x="134" y="17"/>
                  </a:cubicBezTo>
                  <a:cubicBezTo>
                    <a:pt x="135" y="16"/>
                    <a:pt x="137" y="16"/>
                    <a:pt x="138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9" y="14"/>
                    <a:pt x="142" y="14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4" y="14"/>
                    <a:pt x="144" y="14"/>
                    <a:pt x="144" y="15"/>
                  </a:cubicBezTo>
                  <a:cubicBezTo>
                    <a:pt x="144" y="16"/>
                    <a:pt x="144" y="18"/>
                    <a:pt x="143" y="19"/>
                  </a:cubicBezTo>
                  <a:cubicBezTo>
                    <a:pt x="143" y="19"/>
                    <a:pt x="144" y="19"/>
                    <a:pt x="144" y="19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7" y="17"/>
                    <a:pt x="147" y="17"/>
                    <a:pt x="147" y="17"/>
                  </a:cubicBezTo>
                  <a:cubicBezTo>
                    <a:pt x="147" y="18"/>
                    <a:pt x="147" y="18"/>
                    <a:pt x="148" y="18"/>
                  </a:cubicBezTo>
                  <a:cubicBezTo>
                    <a:pt x="148" y="18"/>
                    <a:pt x="149" y="18"/>
                    <a:pt x="150" y="18"/>
                  </a:cubicBezTo>
                  <a:cubicBezTo>
                    <a:pt x="150" y="17"/>
                    <a:pt x="151" y="17"/>
                    <a:pt x="152" y="17"/>
                  </a:cubicBezTo>
                  <a:cubicBezTo>
                    <a:pt x="152" y="17"/>
                    <a:pt x="153" y="17"/>
                    <a:pt x="153" y="17"/>
                  </a:cubicBezTo>
                  <a:cubicBezTo>
                    <a:pt x="153" y="17"/>
                    <a:pt x="154" y="16"/>
                    <a:pt x="154" y="1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6" y="16"/>
                    <a:pt x="157" y="16"/>
                    <a:pt x="158" y="15"/>
                  </a:cubicBezTo>
                  <a:cubicBezTo>
                    <a:pt x="159" y="15"/>
                    <a:pt x="160" y="15"/>
                    <a:pt x="161" y="15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2" y="15"/>
                    <a:pt x="163" y="16"/>
                    <a:pt x="164" y="15"/>
                  </a:cubicBezTo>
                  <a:cubicBezTo>
                    <a:pt x="166" y="15"/>
                    <a:pt x="167" y="15"/>
                    <a:pt x="168" y="17"/>
                  </a:cubicBezTo>
                  <a:cubicBezTo>
                    <a:pt x="168" y="17"/>
                    <a:pt x="169" y="17"/>
                    <a:pt x="169" y="17"/>
                  </a:cubicBezTo>
                  <a:cubicBezTo>
                    <a:pt x="170" y="17"/>
                    <a:pt x="171" y="18"/>
                    <a:pt x="171" y="18"/>
                  </a:cubicBezTo>
                  <a:cubicBezTo>
                    <a:pt x="171" y="19"/>
                    <a:pt x="171" y="19"/>
                    <a:pt x="170" y="20"/>
                  </a:cubicBezTo>
                  <a:cubicBezTo>
                    <a:pt x="170" y="20"/>
                    <a:pt x="169" y="20"/>
                    <a:pt x="169" y="21"/>
                  </a:cubicBezTo>
                  <a:cubicBezTo>
                    <a:pt x="168" y="21"/>
                    <a:pt x="168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4" y="23"/>
                    <a:pt x="164" y="24"/>
                  </a:cubicBezTo>
                  <a:cubicBezTo>
                    <a:pt x="163" y="25"/>
                    <a:pt x="162" y="25"/>
                    <a:pt x="161" y="25"/>
                  </a:cubicBezTo>
                  <a:cubicBezTo>
                    <a:pt x="161" y="25"/>
                    <a:pt x="161" y="25"/>
                    <a:pt x="160" y="25"/>
                  </a:cubicBezTo>
                  <a:cubicBezTo>
                    <a:pt x="160" y="25"/>
                    <a:pt x="159" y="25"/>
                    <a:pt x="159" y="25"/>
                  </a:cubicBezTo>
                  <a:cubicBezTo>
                    <a:pt x="159" y="26"/>
                    <a:pt x="160" y="26"/>
                    <a:pt x="159" y="27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9"/>
                    <a:pt x="158" y="30"/>
                    <a:pt x="157" y="30"/>
                  </a:cubicBezTo>
                  <a:cubicBezTo>
                    <a:pt x="157" y="30"/>
                    <a:pt x="157" y="31"/>
                    <a:pt x="156" y="31"/>
                  </a:cubicBezTo>
                  <a:cubicBezTo>
                    <a:pt x="156" y="31"/>
                    <a:pt x="156" y="32"/>
                    <a:pt x="155" y="32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2" y="35"/>
                    <a:pt x="152" y="35"/>
                    <a:pt x="152" y="36"/>
                  </a:cubicBezTo>
                  <a:cubicBezTo>
                    <a:pt x="152" y="37"/>
                    <a:pt x="151" y="39"/>
                    <a:pt x="150" y="39"/>
                  </a:cubicBezTo>
                  <a:cubicBezTo>
                    <a:pt x="149" y="40"/>
                    <a:pt x="149" y="40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3"/>
                    <a:pt x="147" y="43"/>
                    <a:pt x="147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4"/>
                    <a:pt x="147" y="45"/>
                    <a:pt x="148" y="46"/>
                  </a:cubicBezTo>
                  <a:cubicBezTo>
                    <a:pt x="148" y="46"/>
                    <a:pt x="148" y="46"/>
                    <a:pt x="149" y="46"/>
                  </a:cubicBezTo>
                  <a:cubicBezTo>
                    <a:pt x="149" y="46"/>
                    <a:pt x="150" y="46"/>
                    <a:pt x="150" y="47"/>
                  </a:cubicBezTo>
                  <a:cubicBezTo>
                    <a:pt x="150" y="47"/>
                    <a:pt x="150" y="48"/>
                    <a:pt x="150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49"/>
                    <a:pt x="151" y="49"/>
                    <a:pt x="151" y="49"/>
                  </a:cubicBezTo>
                  <a:cubicBezTo>
                    <a:pt x="152" y="50"/>
                    <a:pt x="153" y="50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53" y="53"/>
                    <a:pt x="153" y="53"/>
                    <a:pt x="153" y="53"/>
                  </a:cubicBezTo>
                  <a:cubicBezTo>
                    <a:pt x="151" y="54"/>
                    <a:pt x="150" y="54"/>
                    <a:pt x="149" y="54"/>
                  </a:cubicBezTo>
                  <a:cubicBezTo>
                    <a:pt x="148" y="54"/>
                    <a:pt x="147" y="54"/>
                    <a:pt x="146" y="55"/>
                  </a:cubicBezTo>
                  <a:cubicBezTo>
                    <a:pt x="147" y="56"/>
                    <a:pt x="148" y="57"/>
                    <a:pt x="150" y="58"/>
                  </a:cubicBezTo>
                  <a:cubicBezTo>
                    <a:pt x="151" y="58"/>
                    <a:pt x="151" y="58"/>
                    <a:pt x="152" y="58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3" y="59"/>
                    <a:pt x="153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5" y="61"/>
                    <a:pt x="153" y="63"/>
                    <a:pt x="152" y="64"/>
                  </a:cubicBezTo>
                  <a:cubicBezTo>
                    <a:pt x="152" y="64"/>
                    <a:pt x="151" y="65"/>
                    <a:pt x="151" y="66"/>
                  </a:cubicBezTo>
                  <a:cubicBezTo>
                    <a:pt x="151" y="66"/>
                    <a:pt x="151" y="66"/>
                    <a:pt x="151" y="66"/>
                  </a:cubicBezTo>
                  <a:cubicBezTo>
                    <a:pt x="153" y="67"/>
                    <a:pt x="153" y="68"/>
                    <a:pt x="153" y="69"/>
                  </a:cubicBezTo>
                  <a:cubicBezTo>
                    <a:pt x="152" y="70"/>
                    <a:pt x="151" y="71"/>
                    <a:pt x="149" y="71"/>
                  </a:cubicBezTo>
                  <a:cubicBezTo>
                    <a:pt x="148" y="70"/>
                    <a:pt x="147" y="71"/>
                    <a:pt x="147" y="72"/>
                  </a:cubicBezTo>
                  <a:cubicBezTo>
                    <a:pt x="147" y="73"/>
                    <a:pt x="147" y="74"/>
                    <a:pt x="148" y="7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8" y="76"/>
                    <a:pt x="143" y="77"/>
                    <a:pt x="141" y="78"/>
                  </a:cubicBezTo>
                  <a:cubicBezTo>
                    <a:pt x="141" y="78"/>
                    <a:pt x="142" y="78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80"/>
                    <a:pt x="143" y="81"/>
                    <a:pt x="143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145" y="83"/>
                    <a:pt x="144" y="83"/>
                    <a:pt x="144" y="83"/>
                  </a:cubicBezTo>
                  <a:cubicBezTo>
                    <a:pt x="144" y="84"/>
                    <a:pt x="143" y="84"/>
                    <a:pt x="143" y="84"/>
                  </a:cubicBezTo>
                  <a:cubicBezTo>
                    <a:pt x="143" y="84"/>
                    <a:pt x="143" y="85"/>
                    <a:pt x="143" y="85"/>
                  </a:cubicBezTo>
                  <a:cubicBezTo>
                    <a:pt x="143" y="86"/>
                    <a:pt x="144" y="88"/>
                    <a:pt x="143" y="88"/>
                  </a:cubicBezTo>
                  <a:cubicBezTo>
                    <a:pt x="143" y="89"/>
                    <a:pt x="144" y="90"/>
                    <a:pt x="145" y="90"/>
                  </a:cubicBezTo>
                  <a:cubicBezTo>
                    <a:pt x="147" y="91"/>
                    <a:pt x="149" y="91"/>
                    <a:pt x="149" y="94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8" y="94"/>
                    <a:pt x="148" y="94"/>
                    <a:pt x="148" y="94"/>
                  </a:cubicBezTo>
                  <a:cubicBezTo>
                    <a:pt x="148" y="94"/>
                    <a:pt x="148" y="94"/>
                    <a:pt x="148" y="94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6" y="95"/>
                    <a:pt x="146" y="94"/>
                    <a:pt x="146" y="94"/>
                  </a:cubicBezTo>
                  <a:cubicBezTo>
                    <a:pt x="145" y="95"/>
                    <a:pt x="145" y="96"/>
                    <a:pt x="144" y="96"/>
                  </a:cubicBezTo>
                  <a:cubicBezTo>
                    <a:pt x="143" y="96"/>
                    <a:pt x="143" y="96"/>
                    <a:pt x="142" y="96"/>
                  </a:cubicBezTo>
                  <a:cubicBezTo>
                    <a:pt x="141" y="96"/>
                    <a:pt x="141" y="96"/>
                    <a:pt x="140" y="96"/>
                  </a:cubicBezTo>
                  <a:cubicBezTo>
                    <a:pt x="140" y="96"/>
                    <a:pt x="139" y="96"/>
                    <a:pt x="139" y="96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5"/>
                    <a:pt x="138" y="95"/>
                    <a:pt x="138" y="94"/>
                  </a:cubicBezTo>
                  <a:cubicBezTo>
                    <a:pt x="138" y="94"/>
                    <a:pt x="137" y="94"/>
                    <a:pt x="137" y="94"/>
                  </a:cubicBezTo>
                  <a:cubicBezTo>
                    <a:pt x="136" y="93"/>
                    <a:pt x="136" y="93"/>
                    <a:pt x="136" y="93"/>
                  </a:cubicBezTo>
                  <a:cubicBezTo>
                    <a:pt x="136" y="93"/>
                    <a:pt x="136" y="93"/>
                    <a:pt x="135" y="93"/>
                  </a:cubicBezTo>
                  <a:cubicBezTo>
                    <a:pt x="135" y="93"/>
                    <a:pt x="135" y="94"/>
                    <a:pt x="134" y="94"/>
                  </a:cubicBezTo>
                  <a:cubicBezTo>
                    <a:pt x="134" y="94"/>
                    <a:pt x="134" y="94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5"/>
                    <a:pt x="135" y="95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9" y="97"/>
                    <a:pt x="141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143" y="98"/>
                    <a:pt x="143" y="98"/>
                    <a:pt x="143" y="98"/>
                  </a:cubicBezTo>
                  <a:cubicBezTo>
                    <a:pt x="140" y="102"/>
                    <a:pt x="137" y="107"/>
                    <a:pt x="132" y="106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31" y="106"/>
                    <a:pt x="125" y="107"/>
                    <a:pt x="124" y="108"/>
                  </a:cubicBezTo>
                  <a:cubicBezTo>
                    <a:pt x="124" y="109"/>
                    <a:pt x="124" y="110"/>
                    <a:pt x="123" y="110"/>
                  </a:cubicBezTo>
                  <a:cubicBezTo>
                    <a:pt x="123" y="110"/>
                    <a:pt x="123" y="110"/>
                    <a:pt x="123" y="110"/>
                  </a:cubicBezTo>
                  <a:cubicBezTo>
                    <a:pt x="123" y="111"/>
                    <a:pt x="121" y="112"/>
                    <a:pt x="120" y="112"/>
                  </a:cubicBezTo>
                  <a:cubicBezTo>
                    <a:pt x="119" y="112"/>
                    <a:pt x="118" y="111"/>
                    <a:pt x="117" y="11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0"/>
                    <a:pt x="117" y="110"/>
                    <a:pt x="116" y="110"/>
                  </a:cubicBezTo>
                  <a:cubicBezTo>
                    <a:pt x="116" y="110"/>
                    <a:pt x="116" y="110"/>
                    <a:pt x="116" y="110"/>
                  </a:cubicBezTo>
                  <a:cubicBezTo>
                    <a:pt x="115" y="110"/>
                    <a:pt x="116" y="111"/>
                    <a:pt x="116" y="111"/>
                  </a:cubicBezTo>
                  <a:cubicBezTo>
                    <a:pt x="116" y="112"/>
                    <a:pt x="116" y="113"/>
                    <a:pt x="116" y="113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4" y="114"/>
                    <a:pt x="114" y="113"/>
                    <a:pt x="114" y="113"/>
                  </a:cubicBezTo>
                  <a:cubicBezTo>
                    <a:pt x="114" y="113"/>
                    <a:pt x="114" y="113"/>
                    <a:pt x="114" y="113"/>
                  </a:cubicBezTo>
                  <a:cubicBezTo>
                    <a:pt x="114" y="114"/>
                    <a:pt x="114" y="115"/>
                    <a:pt x="114" y="116"/>
                  </a:cubicBezTo>
                  <a:cubicBezTo>
                    <a:pt x="114" y="116"/>
                    <a:pt x="113" y="117"/>
                    <a:pt x="112" y="11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1" y="119"/>
                    <a:pt x="111" y="119"/>
                    <a:pt x="110" y="120"/>
                  </a:cubicBezTo>
                  <a:cubicBezTo>
                    <a:pt x="110" y="120"/>
                    <a:pt x="110" y="121"/>
                    <a:pt x="109" y="121"/>
                  </a:cubicBezTo>
                  <a:cubicBezTo>
                    <a:pt x="108" y="121"/>
                    <a:pt x="107" y="121"/>
                    <a:pt x="107" y="122"/>
                  </a:cubicBezTo>
                  <a:cubicBezTo>
                    <a:pt x="106" y="122"/>
                    <a:pt x="106" y="123"/>
                    <a:pt x="105" y="123"/>
                  </a:cubicBezTo>
                  <a:cubicBezTo>
                    <a:pt x="104" y="123"/>
                    <a:pt x="103" y="123"/>
                    <a:pt x="102" y="123"/>
                  </a:cubicBezTo>
                  <a:cubicBezTo>
                    <a:pt x="100" y="124"/>
                    <a:pt x="97" y="124"/>
                    <a:pt x="96" y="124"/>
                  </a:cubicBezTo>
                  <a:cubicBezTo>
                    <a:pt x="96" y="124"/>
                    <a:pt x="96" y="125"/>
                    <a:pt x="96" y="125"/>
                  </a:cubicBezTo>
                  <a:cubicBezTo>
                    <a:pt x="95" y="126"/>
                    <a:pt x="94" y="127"/>
                    <a:pt x="93" y="128"/>
                  </a:cubicBezTo>
                  <a:cubicBezTo>
                    <a:pt x="93" y="128"/>
                    <a:pt x="94" y="129"/>
                    <a:pt x="94" y="129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0"/>
                    <a:pt x="93" y="130"/>
                    <a:pt x="92" y="130"/>
                  </a:cubicBezTo>
                  <a:cubicBezTo>
                    <a:pt x="93" y="130"/>
                    <a:pt x="93" y="130"/>
                    <a:pt x="93" y="130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2" y="132"/>
                    <a:pt x="92" y="133"/>
                    <a:pt x="92" y="133"/>
                  </a:cubicBezTo>
                  <a:cubicBezTo>
                    <a:pt x="92" y="133"/>
                    <a:pt x="91" y="134"/>
                    <a:pt x="91" y="134"/>
                  </a:cubicBezTo>
                  <a:cubicBezTo>
                    <a:pt x="91" y="135"/>
                    <a:pt x="91" y="136"/>
                    <a:pt x="90" y="136"/>
                  </a:cubicBezTo>
                  <a:cubicBezTo>
                    <a:pt x="89" y="136"/>
                    <a:pt x="89" y="137"/>
                    <a:pt x="89" y="138"/>
                  </a:cubicBezTo>
                  <a:cubicBezTo>
                    <a:pt x="89" y="138"/>
                    <a:pt x="89" y="139"/>
                    <a:pt x="89" y="140"/>
                  </a:cubicBezTo>
                  <a:cubicBezTo>
                    <a:pt x="88" y="140"/>
                    <a:pt x="88" y="140"/>
                    <a:pt x="88" y="141"/>
                  </a:cubicBezTo>
                  <a:cubicBezTo>
                    <a:pt x="88" y="142"/>
                    <a:pt x="88" y="143"/>
                    <a:pt x="88" y="143"/>
                  </a:cubicBezTo>
                  <a:cubicBezTo>
                    <a:pt x="88" y="143"/>
                    <a:pt x="87" y="143"/>
                    <a:pt x="87" y="143"/>
                  </a:cubicBezTo>
                  <a:cubicBezTo>
                    <a:pt x="87" y="144"/>
                    <a:pt x="88" y="144"/>
                    <a:pt x="87" y="145"/>
                  </a:cubicBezTo>
                  <a:cubicBezTo>
                    <a:pt x="87" y="146"/>
                    <a:pt x="87" y="146"/>
                    <a:pt x="87" y="146"/>
                  </a:cubicBezTo>
                  <a:cubicBezTo>
                    <a:pt x="87" y="146"/>
                    <a:pt x="87" y="147"/>
                    <a:pt x="87" y="147"/>
                  </a:cubicBezTo>
                  <a:cubicBezTo>
                    <a:pt x="88" y="150"/>
                    <a:pt x="86" y="152"/>
                    <a:pt x="84" y="154"/>
                  </a:cubicBezTo>
                  <a:cubicBezTo>
                    <a:pt x="83" y="154"/>
                    <a:pt x="83" y="155"/>
                    <a:pt x="82" y="155"/>
                  </a:cubicBezTo>
                  <a:close/>
                  <a:moveTo>
                    <a:pt x="78" y="150"/>
                  </a:moveTo>
                  <a:cubicBezTo>
                    <a:pt x="78" y="150"/>
                    <a:pt x="78" y="150"/>
                    <a:pt x="78" y="150"/>
                  </a:cubicBezTo>
                  <a:cubicBezTo>
                    <a:pt x="79" y="151"/>
                    <a:pt x="79" y="152"/>
                    <a:pt x="80" y="152"/>
                  </a:cubicBezTo>
                  <a:cubicBezTo>
                    <a:pt x="81" y="153"/>
                    <a:pt x="82" y="154"/>
                    <a:pt x="83" y="153"/>
                  </a:cubicBezTo>
                  <a:cubicBezTo>
                    <a:pt x="85" y="151"/>
                    <a:pt x="86" y="149"/>
                    <a:pt x="85" y="148"/>
                  </a:cubicBezTo>
                  <a:cubicBezTo>
                    <a:pt x="85" y="147"/>
                    <a:pt x="85" y="146"/>
                    <a:pt x="86" y="145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5"/>
                    <a:pt x="86" y="144"/>
                    <a:pt x="86" y="144"/>
                  </a:cubicBezTo>
                  <a:cubicBezTo>
                    <a:pt x="85" y="143"/>
                    <a:pt x="85" y="143"/>
                    <a:pt x="85" y="142"/>
                  </a:cubicBezTo>
                  <a:cubicBezTo>
                    <a:pt x="85" y="142"/>
                    <a:pt x="86" y="141"/>
                    <a:pt x="86" y="141"/>
                  </a:cubicBezTo>
                  <a:cubicBezTo>
                    <a:pt x="86" y="141"/>
                    <a:pt x="87" y="142"/>
                    <a:pt x="87" y="142"/>
                  </a:cubicBezTo>
                  <a:cubicBezTo>
                    <a:pt x="87" y="142"/>
                    <a:pt x="87" y="141"/>
                    <a:pt x="87" y="141"/>
                  </a:cubicBezTo>
                  <a:cubicBezTo>
                    <a:pt x="87" y="140"/>
                    <a:pt x="87" y="139"/>
                    <a:pt x="87" y="139"/>
                  </a:cubicBezTo>
                  <a:cubicBezTo>
                    <a:pt x="88" y="139"/>
                    <a:pt x="88" y="138"/>
                    <a:pt x="88" y="138"/>
                  </a:cubicBezTo>
                  <a:cubicBezTo>
                    <a:pt x="88" y="137"/>
                    <a:pt x="88" y="135"/>
                    <a:pt x="90" y="135"/>
                  </a:cubicBezTo>
                  <a:cubicBezTo>
                    <a:pt x="90" y="135"/>
                    <a:pt x="90" y="134"/>
                    <a:pt x="90" y="134"/>
                  </a:cubicBezTo>
                  <a:cubicBezTo>
                    <a:pt x="90" y="133"/>
                    <a:pt x="90" y="133"/>
                    <a:pt x="91" y="132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2"/>
                    <a:pt x="91" y="131"/>
                    <a:pt x="91" y="131"/>
                  </a:cubicBezTo>
                  <a:cubicBezTo>
                    <a:pt x="91" y="130"/>
                    <a:pt x="91" y="130"/>
                    <a:pt x="91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2" y="128"/>
                    <a:pt x="92" y="127"/>
                    <a:pt x="92" y="127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4" y="126"/>
                    <a:pt x="94" y="125"/>
                    <a:pt x="95" y="124"/>
                  </a:cubicBezTo>
                  <a:cubicBezTo>
                    <a:pt x="95" y="124"/>
                    <a:pt x="95" y="124"/>
                    <a:pt x="95" y="123"/>
                  </a:cubicBezTo>
                  <a:cubicBezTo>
                    <a:pt x="96" y="122"/>
                    <a:pt x="98" y="122"/>
                    <a:pt x="101" y="122"/>
                  </a:cubicBezTo>
                  <a:cubicBezTo>
                    <a:pt x="103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6" y="121"/>
                  </a:cubicBezTo>
                  <a:cubicBezTo>
                    <a:pt x="106" y="120"/>
                    <a:pt x="107" y="120"/>
                    <a:pt x="109" y="119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0" y="118"/>
                    <a:pt x="110" y="118"/>
                    <a:pt x="111" y="118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3" y="115"/>
                    <a:pt x="113" y="115"/>
                    <a:pt x="113" y="115"/>
                  </a:cubicBezTo>
                  <a:cubicBezTo>
                    <a:pt x="113" y="115"/>
                    <a:pt x="113" y="115"/>
                    <a:pt x="113" y="114"/>
                  </a:cubicBezTo>
                  <a:cubicBezTo>
                    <a:pt x="112" y="114"/>
                    <a:pt x="112" y="113"/>
                    <a:pt x="112" y="113"/>
                  </a:cubicBezTo>
                  <a:cubicBezTo>
                    <a:pt x="112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4" y="111"/>
                    <a:pt x="114" y="110"/>
                    <a:pt x="114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7" y="108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8" y="109"/>
                    <a:pt x="118" y="109"/>
                    <a:pt x="118" y="109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9" y="110"/>
                    <a:pt x="120" y="110"/>
                    <a:pt x="121" y="110"/>
                  </a:cubicBezTo>
                  <a:cubicBezTo>
                    <a:pt x="120" y="110"/>
                    <a:pt x="120" y="110"/>
                    <a:pt x="120" y="109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1" y="108"/>
                    <a:pt x="122" y="108"/>
                    <a:pt x="122" y="108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3" y="108"/>
                    <a:pt x="123" y="107"/>
                  </a:cubicBezTo>
                  <a:cubicBezTo>
                    <a:pt x="123" y="106"/>
                    <a:pt x="132" y="105"/>
                    <a:pt x="132" y="105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36" y="105"/>
                    <a:pt x="139" y="102"/>
                    <a:pt x="141" y="99"/>
                  </a:cubicBezTo>
                  <a:cubicBezTo>
                    <a:pt x="140" y="99"/>
                    <a:pt x="133" y="98"/>
                    <a:pt x="132" y="97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33" y="94"/>
                    <a:pt x="133" y="94"/>
                    <a:pt x="132" y="93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4" y="93"/>
                    <a:pt x="134" y="92"/>
                    <a:pt x="135" y="92"/>
                  </a:cubicBezTo>
                  <a:cubicBezTo>
                    <a:pt x="135" y="92"/>
                    <a:pt x="136" y="91"/>
                    <a:pt x="137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8" y="93"/>
                    <a:pt x="138" y="93"/>
                    <a:pt x="138" y="93"/>
                  </a:cubicBezTo>
                  <a:cubicBezTo>
                    <a:pt x="139" y="93"/>
                    <a:pt x="139" y="93"/>
                    <a:pt x="140" y="94"/>
                  </a:cubicBezTo>
                  <a:cubicBezTo>
                    <a:pt x="140" y="94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1" y="95"/>
                    <a:pt x="143" y="95"/>
                    <a:pt x="143" y="95"/>
                  </a:cubicBezTo>
                  <a:cubicBezTo>
                    <a:pt x="144" y="95"/>
                    <a:pt x="144" y="94"/>
                    <a:pt x="144" y="93"/>
                  </a:cubicBezTo>
                  <a:cubicBezTo>
                    <a:pt x="145" y="93"/>
                    <a:pt x="145" y="92"/>
                    <a:pt x="145" y="92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6" y="93"/>
                    <a:pt x="146" y="93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7" y="92"/>
                    <a:pt x="146" y="92"/>
                    <a:pt x="145" y="91"/>
                  </a:cubicBezTo>
                  <a:cubicBezTo>
                    <a:pt x="143" y="91"/>
                    <a:pt x="142" y="90"/>
                    <a:pt x="141" y="88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2" y="87"/>
                    <a:pt x="142" y="87"/>
                    <a:pt x="142" y="85"/>
                  </a:cubicBezTo>
                  <a:cubicBezTo>
                    <a:pt x="142" y="85"/>
                    <a:pt x="142" y="84"/>
                    <a:pt x="142" y="84"/>
                  </a:cubicBezTo>
                  <a:cubicBezTo>
                    <a:pt x="142" y="83"/>
                    <a:pt x="143" y="83"/>
                    <a:pt x="143" y="82"/>
                  </a:cubicBezTo>
                  <a:cubicBezTo>
                    <a:pt x="143" y="82"/>
                    <a:pt x="143" y="82"/>
                    <a:pt x="143" y="82"/>
                  </a:cubicBezTo>
                  <a:cubicBezTo>
                    <a:pt x="142" y="82"/>
                    <a:pt x="142" y="81"/>
                    <a:pt x="141" y="80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79"/>
                    <a:pt x="141" y="79"/>
                    <a:pt x="140" y="79"/>
                  </a:cubicBezTo>
                  <a:cubicBezTo>
                    <a:pt x="140" y="79"/>
                    <a:pt x="139" y="79"/>
                    <a:pt x="139" y="78"/>
                  </a:cubicBezTo>
                  <a:cubicBezTo>
                    <a:pt x="139" y="77"/>
                    <a:pt x="139" y="77"/>
                    <a:pt x="139" y="77"/>
                  </a:cubicBezTo>
                  <a:cubicBezTo>
                    <a:pt x="139" y="77"/>
                    <a:pt x="139" y="77"/>
                    <a:pt x="139" y="77"/>
                  </a:cubicBezTo>
                  <a:cubicBezTo>
                    <a:pt x="140" y="77"/>
                    <a:pt x="144" y="75"/>
                    <a:pt x="146" y="75"/>
                  </a:cubicBezTo>
                  <a:cubicBezTo>
                    <a:pt x="146" y="74"/>
                    <a:pt x="146" y="73"/>
                    <a:pt x="146" y="72"/>
                  </a:cubicBezTo>
                  <a:cubicBezTo>
                    <a:pt x="146" y="71"/>
                    <a:pt x="147" y="69"/>
                    <a:pt x="149" y="69"/>
                  </a:cubicBezTo>
                  <a:cubicBezTo>
                    <a:pt x="149" y="69"/>
                    <a:pt x="150" y="69"/>
                    <a:pt x="150" y="69"/>
                  </a:cubicBezTo>
                  <a:cubicBezTo>
                    <a:pt x="151" y="70"/>
                    <a:pt x="151" y="69"/>
                    <a:pt x="151" y="69"/>
                  </a:cubicBezTo>
                  <a:cubicBezTo>
                    <a:pt x="151" y="68"/>
                    <a:pt x="151" y="68"/>
                    <a:pt x="151" y="67"/>
                  </a:cubicBezTo>
                  <a:cubicBezTo>
                    <a:pt x="150" y="67"/>
                    <a:pt x="150" y="66"/>
                    <a:pt x="150" y="66"/>
                  </a:cubicBezTo>
                  <a:cubicBezTo>
                    <a:pt x="149" y="65"/>
                    <a:pt x="150" y="64"/>
                    <a:pt x="151" y="63"/>
                  </a:cubicBezTo>
                  <a:cubicBezTo>
                    <a:pt x="152" y="62"/>
                    <a:pt x="153" y="61"/>
                    <a:pt x="153" y="61"/>
                  </a:cubicBezTo>
                  <a:cubicBezTo>
                    <a:pt x="153" y="61"/>
                    <a:pt x="152" y="61"/>
                    <a:pt x="152" y="60"/>
                  </a:cubicBezTo>
                  <a:cubicBezTo>
                    <a:pt x="152" y="60"/>
                    <a:pt x="152" y="60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8"/>
                    <a:pt x="146" y="57"/>
                    <a:pt x="145" y="56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46" y="53"/>
                    <a:pt x="148" y="53"/>
                    <a:pt x="149" y="53"/>
                  </a:cubicBezTo>
                  <a:cubicBezTo>
                    <a:pt x="150" y="53"/>
                    <a:pt x="151" y="53"/>
                    <a:pt x="152" y="52"/>
                  </a:cubicBezTo>
                  <a:cubicBezTo>
                    <a:pt x="152" y="51"/>
                    <a:pt x="151" y="51"/>
                    <a:pt x="150" y="50"/>
                  </a:cubicBezTo>
                  <a:cubicBezTo>
                    <a:pt x="150" y="50"/>
                    <a:pt x="149" y="50"/>
                    <a:pt x="149" y="49"/>
                  </a:cubicBezTo>
                  <a:cubicBezTo>
                    <a:pt x="148" y="48"/>
                    <a:pt x="149" y="48"/>
                    <a:pt x="149" y="47"/>
                  </a:cubicBezTo>
                  <a:cubicBezTo>
                    <a:pt x="149" y="47"/>
                    <a:pt x="149" y="47"/>
                    <a:pt x="149" y="47"/>
                  </a:cubicBezTo>
                  <a:cubicBezTo>
                    <a:pt x="149" y="47"/>
                    <a:pt x="149" y="47"/>
                    <a:pt x="149" y="47"/>
                  </a:cubicBezTo>
                  <a:cubicBezTo>
                    <a:pt x="148" y="47"/>
                    <a:pt x="147" y="47"/>
                    <a:pt x="147" y="47"/>
                  </a:cubicBezTo>
                  <a:cubicBezTo>
                    <a:pt x="146" y="46"/>
                    <a:pt x="145" y="44"/>
                    <a:pt x="145" y="43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2"/>
                    <a:pt x="146" y="42"/>
                    <a:pt x="146" y="42"/>
                  </a:cubicBezTo>
                  <a:cubicBezTo>
                    <a:pt x="148" y="42"/>
                    <a:pt x="148" y="42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7" y="39"/>
                    <a:pt x="148" y="39"/>
                    <a:pt x="149" y="38"/>
                  </a:cubicBezTo>
                  <a:cubicBezTo>
                    <a:pt x="150" y="38"/>
                    <a:pt x="150" y="37"/>
                    <a:pt x="151" y="36"/>
                  </a:cubicBezTo>
                  <a:cubicBezTo>
                    <a:pt x="151" y="35"/>
                    <a:pt x="151" y="35"/>
                    <a:pt x="151" y="34"/>
                  </a:cubicBezTo>
                  <a:cubicBezTo>
                    <a:pt x="151" y="34"/>
                    <a:pt x="150" y="33"/>
                    <a:pt x="150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1" y="32"/>
                    <a:pt x="151" y="32"/>
                    <a:pt x="151" y="32"/>
                  </a:cubicBezTo>
                  <a:cubicBezTo>
                    <a:pt x="151" y="32"/>
                    <a:pt x="151" y="32"/>
                    <a:pt x="152" y="32"/>
                  </a:cubicBezTo>
                  <a:cubicBezTo>
                    <a:pt x="153" y="31"/>
                    <a:pt x="153" y="30"/>
                    <a:pt x="154" y="30"/>
                  </a:cubicBezTo>
                  <a:cubicBezTo>
                    <a:pt x="154" y="30"/>
                    <a:pt x="155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5" y="30"/>
                    <a:pt x="155" y="30"/>
                    <a:pt x="156" y="30"/>
                  </a:cubicBezTo>
                  <a:cubicBezTo>
                    <a:pt x="156" y="29"/>
                    <a:pt x="156" y="29"/>
                    <a:pt x="157" y="29"/>
                  </a:cubicBezTo>
                  <a:cubicBezTo>
                    <a:pt x="157" y="29"/>
                    <a:pt x="158" y="29"/>
                    <a:pt x="158" y="28"/>
                  </a:cubicBezTo>
                  <a:cubicBezTo>
                    <a:pt x="157" y="28"/>
                    <a:pt x="157" y="28"/>
                    <a:pt x="156" y="27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6"/>
                    <a:pt x="158" y="26"/>
                    <a:pt x="158" y="26"/>
                  </a:cubicBezTo>
                  <a:cubicBezTo>
                    <a:pt x="158" y="26"/>
                    <a:pt x="158" y="26"/>
                    <a:pt x="157" y="26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8" y="23"/>
                    <a:pt x="160" y="24"/>
                    <a:pt x="161" y="24"/>
                  </a:cubicBezTo>
                  <a:cubicBezTo>
                    <a:pt x="161" y="24"/>
                    <a:pt x="162" y="24"/>
                    <a:pt x="162" y="23"/>
                  </a:cubicBezTo>
                  <a:cubicBezTo>
                    <a:pt x="163" y="22"/>
                    <a:pt x="164" y="21"/>
                    <a:pt x="165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7" y="21"/>
                    <a:pt x="167" y="20"/>
                    <a:pt x="168" y="20"/>
                  </a:cubicBezTo>
                  <a:cubicBezTo>
                    <a:pt x="168" y="19"/>
                    <a:pt x="169" y="19"/>
                    <a:pt x="170" y="18"/>
                  </a:cubicBezTo>
                  <a:cubicBezTo>
                    <a:pt x="169" y="18"/>
                    <a:pt x="169" y="18"/>
                    <a:pt x="168" y="18"/>
                  </a:cubicBezTo>
                  <a:cubicBezTo>
                    <a:pt x="168" y="18"/>
                    <a:pt x="168" y="18"/>
                    <a:pt x="168" y="18"/>
                  </a:cubicBezTo>
                  <a:cubicBezTo>
                    <a:pt x="166" y="17"/>
                    <a:pt x="165" y="17"/>
                    <a:pt x="164" y="17"/>
                  </a:cubicBezTo>
                  <a:cubicBezTo>
                    <a:pt x="163" y="17"/>
                    <a:pt x="162" y="17"/>
                    <a:pt x="161" y="17"/>
                  </a:cubicBezTo>
                  <a:cubicBezTo>
                    <a:pt x="161" y="17"/>
                    <a:pt x="160" y="16"/>
                    <a:pt x="160" y="16"/>
                  </a:cubicBezTo>
                  <a:cubicBezTo>
                    <a:pt x="160" y="16"/>
                    <a:pt x="160" y="16"/>
                    <a:pt x="159" y="16"/>
                  </a:cubicBezTo>
                  <a:cubicBezTo>
                    <a:pt x="159" y="16"/>
                    <a:pt x="159" y="16"/>
                    <a:pt x="158" y="17"/>
                  </a:cubicBezTo>
                  <a:cubicBezTo>
                    <a:pt x="157" y="17"/>
                    <a:pt x="156" y="17"/>
                    <a:pt x="155" y="17"/>
                  </a:cubicBezTo>
                  <a:cubicBezTo>
                    <a:pt x="155" y="18"/>
                    <a:pt x="154" y="18"/>
                    <a:pt x="153" y="19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2" y="19"/>
                    <a:pt x="152" y="18"/>
                    <a:pt x="152" y="18"/>
                  </a:cubicBezTo>
                  <a:cubicBezTo>
                    <a:pt x="151" y="18"/>
                    <a:pt x="151" y="19"/>
                    <a:pt x="150" y="19"/>
                  </a:cubicBezTo>
                  <a:cubicBezTo>
                    <a:pt x="149" y="19"/>
                    <a:pt x="147" y="20"/>
                    <a:pt x="146" y="19"/>
                  </a:cubicBezTo>
                  <a:cubicBezTo>
                    <a:pt x="146" y="19"/>
                    <a:pt x="145" y="20"/>
                    <a:pt x="145" y="20"/>
                  </a:cubicBezTo>
                  <a:cubicBezTo>
                    <a:pt x="144" y="20"/>
                    <a:pt x="143" y="20"/>
                    <a:pt x="143" y="21"/>
                  </a:cubicBezTo>
                  <a:cubicBezTo>
                    <a:pt x="143" y="22"/>
                    <a:pt x="141" y="22"/>
                    <a:pt x="140" y="22"/>
                  </a:cubicBezTo>
                  <a:cubicBezTo>
                    <a:pt x="139" y="22"/>
                    <a:pt x="139" y="22"/>
                    <a:pt x="138" y="21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40" y="20"/>
                    <a:pt x="143" y="17"/>
                    <a:pt x="143" y="15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1" y="15"/>
                    <a:pt x="139" y="16"/>
                    <a:pt x="139" y="16"/>
                  </a:cubicBezTo>
                  <a:cubicBezTo>
                    <a:pt x="139" y="16"/>
                    <a:pt x="139" y="16"/>
                    <a:pt x="139" y="17"/>
                  </a:cubicBezTo>
                  <a:cubicBezTo>
                    <a:pt x="139" y="17"/>
                    <a:pt x="139" y="17"/>
                    <a:pt x="139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7" y="17"/>
                    <a:pt x="136" y="17"/>
                    <a:pt x="135" y="18"/>
                  </a:cubicBezTo>
                  <a:cubicBezTo>
                    <a:pt x="133" y="19"/>
                    <a:pt x="132" y="20"/>
                    <a:pt x="131" y="20"/>
                  </a:cubicBezTo>
                  <a:cubicBezTo>
                    <a:pt x="130" y="20"/>
                    <a:pt x="130" y="20"/>
                    <a:pt x="130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8" y="20"/>
                    <a:pt x="127" y="19"/>
                    <a:pt x="127" y="19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7" y="18"/>
                    <a:pt x="127" y="18"/>
                    <a:pt x="127" y="18"/>
                  </a:cubicBezTo>
                  <a:cubicBezTo>
                    <a:pt x="128" y="17"/>
                    <a:pt x="129" y="17"/>
                    <a:pt x="130" y="17"/>
                  </a:cubicBezTo>
                  <a:cubicBezTo>
                    <a:pt x="130" y="17"/>
                    <a:pt x="131" y="16"/>
                    <a:pt x="131" y="16"/>
                  </a:cubicBezTo>
                  <a:cubicBezTo>
                    <a:pt x="129" y="16"/>
                    <a:pt x="127" y="17"/>
                    <a:pt x="125" y="17"/>
                  </a:cubicBezTo>
                  <a:cubicBezTo>
                    <a:pt x="123" y="18"/>
                    <a:pt x="122" y="18"/>
                    <a:pt x="121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8" y="18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7" y="19"/>
                    <a:pt x="116" y="18"/>
                    <a:pt x="115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5" y="16"/>
                    <a:pt x="115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7" y="15"/>
                    <a:pt x="11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4"/>
                    <a:pt x="118" y="14"/>
                    <a:pt x="118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3" y="13"/>
                    <a:pt x="126" y="13"/>
                    <a:pt x="130" y="13"/>
                  </a:cubicBezTo>
                  <a:cubicBezTo>
                    <a:pt x="131" y="13"/>
                    <a:pt x="132" y="13"/>
                    <a:pt x="132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5" y="13"/>
                    <a:pt x="138" y="12"/>
                    <a:pt x="141" y="12"/>
                  </a:cubicBezTo>
                  <a:cubicBezTo>
                    <a:pt x="141" y="12"/>
                    <a:pt x="142" y="12"/>
                    <a:pt x="142" y="11"/>
                  </a:cubicBezTo>
                  <a:cubicBezTo>
                    <a:pt x="142" y="11"/>
                    <a:pt x="143" y="11"/>
                    <a:pt x="143" y="11"/>
                  </a:cubicBezTo>
                  <a:cubicBezTo>
                    <a:pt x="143" y="10"/>
                    <a:pt x="143" y="10"/>
                    <a:pt x="143" y="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1" y="9"/>
                    <a:pt x="141" y="9"/>
                    <a:pt x="140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8"/>
                    <a:pt x="139" y="8"/>
                    <a:pt x="139" y="8"/>
                  </a:cubicBezTo>
                  <a:cubicBezTo>
                    <a:pt x="139" y="8"/>
                    <a:pt x="138" y="9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8"/>
                    <a:pt x="136" y="8"/>
                    <a:pt x="135" y="7"/>
                  </a:cubicBezTo>
                  <a:cubicBezTo>
                    <a:pt x="135" y="7"/>
                    <a:pt x="134" y="7"/>
                    <a:pt x="134" y="7"/>
                  </a:cubicBezTo>
                  <a:cubicBezTo>
                    <a:pt x="133" y="6"/>
                    <a:pt x="133" y="6"/>
                    <a:pt x="133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5"/>
                    <a:pt x="133" y="5"/>
                    <a:pt x="132" y="5"/>
                  </a:cubicBezTo>
                  <a:cubicBezTo>
                    <a:pt x="132" y="6"/>
                    <a:pt x="131" y="6"/>
                    <a:pt x="131" y="6"/>
                  </a:cubicBezTo>
                  <a:cubicBezTo>
                    <a:pt x="130" y="6"/>
                    <a:pt x="130" y="5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2" y="3"/>
                    <a:pt x="121" y="2"/>
                  </a:cubicBezTo>
                  <a:cubicBezTo>
                    <a:pt x="120" y="2"/>
                    <a:pt x="119" y="1"/>
                    <a:pt x="118" y="1"/>
                  </a:cubicBezTo>
                  <a:cubicBezTo>
                    <a:pt x="116" y="1"/>
                    <a:pt x="114" y="2"/>
                    <a:pt x="112" y="2"/>
                  </a:cubicBezTo>
                  <a:cubicBezTo>
                    <a:pt x="111" y="2"/>
                    <a:pt x="111" y="2"/>
                    <a:pt x="110" y="3"/>
                  </a:cubicBezTo>
                  <a:cubicBezTo>
                    <a:pt x="108" y="3"/>
                    <a:pt x="107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4" y="2"/>
                    <a:pt x="103" y="2"/>
                    <a:pt x="102" y="2"/>
                  </a:cubicBezTo>
                  <a:cubicBezTo>
                    <a:pt x="102" y="2"/>
                    <a:pt x="101" y="3"/>
                    <a:pt x="100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9" y="4"/>
                    <a:pt x="99" y="4"/>
                  </a:cubicBezTo>
                  <a:cubicBezTo>
                    <a:pt x="99" y="5"/>
                    <a:pt x="98" y="5"/>
                    <a:pt x="98" y="5"/>
                  </a:cubicBezTo>
                  <a:cubicBezTo>
                    <a:pt x="97" y="5"/>
                    <a:pt x="96" y="6"/>
                    <a:pt x="95" y="6"/>
                  </a:cubicBezTo>
                  <a:cubicBezTo>
                    <a:pt x="94" y="6"/>
                    <a:pt x="93" y="6"/>
                    <a:pt x="92" y="7"/>
                  </a:cubicBezTo>
                  <a:cubicBezTo>
                    <a:pt x="91" y="7"/>
                    <a:pt x="89" y="7"/>
                    <a:pt x="88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6" y="6"/>
                    <a:pt x="85" y="6"/>
                    <a:pt x="84" y="6"/>
                  </a:cubicBezTo>
                  <a:cubicBezTo>
                    <a:pt x="84" y="7"/>
                    <a:pt x="83" y="7"/>
                    <a:pt x="82" y="7"/>
                  </a:cubicBezTo>
                  <a:cubicBezTo>
                    <a:pt x="81" y="7"/>
                    <a:pt x="81" y="6"/>
                    <a:pt x="80" y="6"/>
                  </a:cubicBezTo>
                  <a:cubicBezTo>
                    <a:pt x="79" y="6"/>
                    <a:pt x="78" y="5"/>
                    <a:pt x="78" y="5"/>
                  </a:cubicBezTo>
                  <a:cubicBezTo>
                    <a:pt x="78" y="5"/>
                    <a:pt x="77" y="5"/>
                    <a:pt x="77" y="6"/>
                  </a:cubicBezTo>
                  <a:cubicBezTo>
                    <a:pt x="78" y="6"/>
                    <a:pt x="78" y="6"/>
                    <a:pt x="79" y="6"/>
                  </a:cubicBezTo>
                  <a:cubicBezTo>
                    <a:pt x="79" y="7"/>
                    <a:pt x="79" y="7"/>
                    <a:pt x="79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77" y="8"/>
                    <a:pt x="77" y="8"/>
                  </a:cubicBezTo>
                  <a:cubicBezTo>
                    <a:pt x="77" y="8"/>
                    <a:pt x="76" y="8"/>
                    <a:pt x="76" y="8"/>
                  </a:cubicBezTo>
                  <a:cubicBezTo>
                    <a:pt x="75" y="8"/>
                    <a:pt x="74" y="9"/>
                    <a:pt x="74" y="9"/>
                  </a:cubicBezTo>
                  <a:cubicBezTo>
                    <a:pt x="74" y="9"/>
                    <a:pt x="75" y="9"/>
                    <a:pt x="75" y="9"/>
                  </a:cubicBezTo>
                  <a:cubicBezTo>
                    <a:pt x="77" y="9"/>
                    <a:pt x="79" y="10"/>
                    <a:pt x="80" y="12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3"/>
                    <a:pt x="79" y="13"/>
                    <a:pt x="78" y="13"/>
                  </a:cubicBezTo>
                  <a:cubicBezTo>
                    <a:pt x="79" y="13"/>
                    <a:pt x="79" y="14"/>
                    <a:pt x="79" y="14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8" y="15"/>
                    <a:pt x="77" y="15"/>
                    <a:pt x="77" y="15"/>
                  </a:cubicBezTo>
                  <a:cubicBezTo>
                    <a:pt x="75" y="14"/>
                    <a:pt x="73" y="14"/>
                    <a:pt x="72" y="13"/>
                  </a:cubicBezTo>
                  <a:cubicBezTo>
                    <a:pt x="70" y="11"/>
                    <a:pt x="70" y="12"/>
                    <a:pt x="70" y="12"/>
                  </a:cubicBezTo>
                  <a:cubicBezTo>
                    <a:pt x="69" y="12"/>
                    <a:pt x="69" y="12"/>
                    <a:pt x="68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10"/>
                    <a:pt x="67" y="10"/>
                    <a:pt x="66" y="10"/>
                  </a:cubicBezTo>
                  <a:cubicBezTo>
                    <a:pt x="65" y="10"/>
                    <a:pt x="64" y="11"/>
                    <a:pt x="63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2"/>
                    <a:pt x="65" y="13"/>
                    <a:pt x="65" y="14"/>
                  </a:cubicBezTo>
                  <a:cubicBezTo>
                    <a:pt x="64" y="14"/>
                    <a:pt x="64" y="15"/>
                    <a:pt x="65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6"/>
                    <a:pt x="64" y="16"/>
                    <a:pt x="63" y="16"/>
                  </a:cubicBezTo>
                  <a:cubicBezTo>
                    <a:pt x="63" y="16"/>
                    <a:pt x="64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0" y="16"/>
                  </a:cubicBezTo>
                  <a:cubicBezTo>
                    <a:pt x="60" y="16"/>
                    <a:pt x="59" y="15"/>
                    <a:pt x="59" y="15"/>
                  </a:cubicBezTo>
                  <a:cubicBezTo>
                    <a:pt x="59" y="15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4"/>
                    <a:pt x="55" y="13"/>
                    <a:pt x="54" y="14"/>
                  </a:cubicBezTo>
                  <a:cubicBezTo>
                    <a:pt x="53" y="15"/>
                    <a:pt x="51" y="15"/>
                    <a:pt x="50" y="15"/>
                  </a:cubicBezTo>
                  <a:cubicBezTo>
                    <a:pt x="50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3" y="15"/>
                    <a:pt x="40" y="15"/>
                    <a:pt x="39" y="16"/>
                  </a:cubicBezTo>
                  <a:cubicBezTo>
                    <a:pt x="39" y="16"/>
                    <a:pt x="39" y="16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5" y="18"/>
                    <a:pt x="34" y="18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9"/>
                    <a:pt x="32" y="19"/>
                    <a:pt x="32" y="20"/>
                  </a:cubicBezTo>
                  <a:cubicBezTo>
                    <a:pt x="32" y="21"/>
                    <a:pt x="32" y="21"/>
                    <a:pt x="32" y="22"/>
                  </a:cubicBezTo>
                  <a:cubicBezTo>
                    <a:pt x="31" y="23"/>
                    <a:pt x="30" y="23"/>
                    <a:pt x="28" y="23"/>
                  </a:cubicBezTo>
                  <a:cubicBezTo>
                    <a:pt x="27" y="23"/>
                    <a:pt x="26" y="23"/>
                    <a:pt x="26" y="25"/>
                  </a:cubicBezTo>
                  <a:cubicBezTo>
                    <a:pt x="26" y="26"/>
                    <a:pt x="26" y="26"/>
                    <a:pt x="25" y="26"/>
                  </a:cubicBezTo>
                  <a:cubicBezTo>
                    <a:pt x="24" y="26"/>
                    <a:pt x="23" y="26"/>
                    <a:pt x="23" y="26"/>
                  </a:cubicBezTo>
                  <a:cubicBezTo>
                    <a:pt x="23" y="26"/>
                    <a:pt x="23" y="26"/>
                    <a:pt x="22" y="27"/>
                  </a:cubicBezTo>
                  <a:cubicBezTo>
                    <a:pt x="22" y="27"/>
                    <a:pt x="21" y="28"/>
                    <a:pt x="20" y="27"/>
                  </a:cubicBezTo>
                  <a:cubicBezTo>
                    <a:pt x="19" y="28"/>
                    <a:pt x="19" y="28"/>
                    <a:pt x="18" y="28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30"/>
                    <a:pt x="17" y="30"/>
                    <a:pt x="16" y="30"/>
                  </a:cubicBezTo>
                  <a:cubicBezTo>
                    <a:pt x="17" y="30"/>
                    <a:pt x="18" y="30"/>
                    <a:pt x="19" y="30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0" y="30"/>
                    <a:pt x="21" y="29"/>
                    <a:pt x="21" y="29"/>
                  </a:cubicBezTo>
                  <a:cubicBezTo>
                    <a:pt x="22" y="29"/>
                    <a:pt x="22" y="29"/>
                    <a:pt x="22" y="30"/>
                  </a:cubicBezTo>
                  <a:cubicBezTo>
                    <a:pt x="22" y="30"/>
                    <a:pt x="23" y="31"/>
                    <a:pt x="23" y="31"/>
                  </a:cubicBezTo>
                  <a:cubicBezTo>
                    <a:pt x="24" y="31"/>
                    <a:pt x="24" y="31"/>
                    <a:pt x="24" y="32"/>
                  </a:cubicBezTo>
                  <a:cubicBezTo>
                    <a:pt x="24" y="34"/>
                    <a:pt x="18" y="39"/>
                    <a:pt x="17" y="39"/>
                  </a:cubicBezTo>
                  <a:cubicBezTo>
                    <a:pt x="15" y="39"/>
                    <a:pt x="14" y="39"/>
                    <a:pt x="12" y="41"/>
                  </a:cubicBezTo>
                  <a:cubicBezTo>
                    <a:pt x="11" y="42"/>
                    <a:pt x="9" y="42"/>
                    <a:pt x="7" y="42"/>
                  </a:cubicBezTo>
                  <a:cubicBezTo>
                    <a:pt x="7" y="42"/>
                    <a:pt x="6" y="42"/>
                    <a:pt x="6" y="42"/>
                  </a:cubicBezTo>
                  <a:cubicBezTo>
                    <a:pt x="4" y="42"/>
                    <a:pt x="2" y="44"/>
                    <a:pt x="1" y="45"/>
                  </a:cubicBezTo>
                  <a:cubicBezTo>
                    <a:pt x="1" y="45"/>
                    <a:pt x="1" y="45"/>
                    <a:pt x="2" y="46"/>
                  </a:cubicBezTo>
                  <a:cubicBezTo>
                    <a:pt x="3" y="46"/>
                    <a:pt x="4" y="47"/>
                    <a:pt x="5" y="47"/>
                  </a:cubicBezTo>
                  <a:cubicBezTo>
                    <a:pt x="6" y="47"/>
                    <a:pt x="6" y="47"/>
                    <a:pt x="7" y="48"/>
                  </a:cubicBezTo>
                  <a:cubicBezTo>
                    <a:pt x="7" y="48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9"/>
                    <a:pt x="8" y="50"/>
                    <a:pt x="8" y="50"/>
                  </a:cubicBezTo>
                  <a:cubicBezTo>
                    <a:pt x="8" y="50"/>
                    <a:pt x="9" y="50"/>
                    <a:pt x="10" y="49"/>
                  </a:cubicBezTo>
                  <a:cubicBezTo>
                    <a:pt x="11" y="49"/>
                    <a:pt x="12" y="49"/>
                    <a:pt x="13" y="49"/>
                  </a:cubicBezTo>
                  <a:cubicBezTo>
                    <a:pt x="14" y="49"/>
                    <a:pt x="15" y="49"/>
                    <a:pt x="16" y="50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2"/>
                    <a:pt x="13" y="53"/>
                    <a:pt x="12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8" y="53"/>
                    <a:pt x="8" y="54"/>
                  </a:cubicBezTo>
                  <a:cubicBezTo>
                    <a:pt x="8" y="54"/>
                    <a:pt x="9" y="54"/>
                    <a:pt x="11" y="54"/>
                  </a:cubicBezTo>
                  <a:cubicBezTo>
                    <a:pt x="11" y="54"/>
                    <a:pt x="12" y="54"/>
                    <a:pt x="12" y="54"/>
                  </a:cubicBezTo>
                  <a:cubicBezTo>
                    <a:pt x="14" y="54"/>
                    <a:pt x="15" y="54"/>
                    <a:pt x="15" y="5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3" y="58"/>
                    <a:pt x="13" y="58"/>
                    <a:pt x="12" y="58"/>
                  </a:cubicBezTo>
                  <a:cubicBezTo>
                    <a:pt x="13" y="59"/>
                    <a:pt x="13" y="59"/>
                    <a:pt x="13" y="60"/>
                  </a:cubicBezTo>
                  <a:cubicBezTo>
                    <a:pt x="14" y="60"/>
                    <a:pt x="15" y="60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7" y="60"/>
                    <a:pt x="18" y="60"/>
                  </a:cubicBezTo>
                  <a:cubicBezTo>
                    <a:pt x="19" y="60"/>
                    <a:pt x="19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2" y="59"/>
                  </a:cubicBezTo>
                  <a:cubicBezTo>
                    <a:pt x="23" y="58"/>
                    <a:pt x="25" y="58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9" y="59"/>
                    <a:pt x="31" y="60"/>
                    <a:pt x="31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3" y="61"/>
                    <a:pt x="35" y="61"/>
                    <a:pt x="36" y="61"/>
                  </a:cubicBezTo>
                  <a:cubicBezTo>
                    <a:pt x="37" y="61"/>
                    <a:pt x="38" y="62"/>
                    <a:pt x="39" y="62"/>
                  </a:cubicBezTo>
                  <a:cubicBezTo>
                    <a:pt x="40" y="63"/>
                    <a:pt x="42" y="63"/>
                    <a:pt x="42" y="63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5"/>
                    <a:pt x="43" y="65"/>
                    <a:pt x="44" y="66"/>
                  </a:cubicBezTo>
                  <a:cubicBezTo>
                    <a:pt x="44" y="66"/>
                    <a:pt x="45" y="66"/>
                    <a:pt x="45" y="67"/>
                  </a:cubicBezTo>
                  <a:cubicBezTo>
                    <a:pt x="45" y="68"/>
                    <a:pt x="45" y="68"/>
                    <a:pt x="45" y="69"/>
                  </a:cubicBezTo>
                  <a:cubicBezTo>
                    <a:pt x="45" y="70"/>
                    <a:pt x="45" y="70"/>
                    <a:pt x="45" y="71"/>
                  </a:cubicBezTo>
                  <a:cubicBezTo>
                    <a:pt x="47" y="71"/>
                    <a:pt x="48" y="72"/>
                    <a:pt x="48" y="73"/>
                  </a:cubicBezTo>
                  <a:cubicBezTo>
                    <a:pt x="48" y="73"/>
                    <a:pt x="48" y="74"/>
                    <a:pt x="48" y="75"/>
                  </a:cubicBezTo>
                  <a:cubicBezTo>
                    <a:pt x="48" y="75"/>
                    <a:pt x="49" y="75"/>
                    <a:pt x="49" y="75"/>
                  </a:cubicBezTo>
                  <a:cubicBezTo>
                    <a:pt x="49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0" y="78"/>
                    <a:pt x="51" y="79"/>
                    <a:pt x="51" y="79"/>
                  </a:cubicBezTo>
                  <a:cubicBezTo>
                    <a:pt x="51" y="80"/>
                    <a:pt x="51" y="81"/>
                    <a:pt x="51" y="83"/>
                  </a:cubicBezTo>
                  <a:cubicBezTo>
                    <a:pt x="50" y="84"/>
                    <a:pt x="50" y="86"/>
                    <a:pt x="50" y="87"/>
                  </a:cubicBezTo>
                  <a:cubicBezTo>
                    <a:pt x="50" y="89"/>
                    <a:pt x="51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7"/>
                    <a:pt x="55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8"/>
                    <a:pt x="56" y="88"/>
                  </a:cubicBezTo>
                  <a:cubicBezTo>
                    <a:pt x="56" y="88"/>
                    <a:pt x="56" y="87"/>
                    <a:pt x="56" y="87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8" y="87"/>
                    <a:pt x="58" y="88"/>
                    <a:pt x="59" y="89"/>
                  </a:cubicBezTo>
                  <a:cubicBezTo>
                    <a:pt x="61" y="91"/>
                    <a:pt x="62" y="92"/>
                    <a:pt x="62" y="93"/>
                  </a:cubicBezTo>
                  <a:cubicBezTo>
                    <a:pt x="62" y="93"/>
                    <a:pt x="62" y="94"/>
                    <a:pt x="63" y="94"/>
                  </a:cubicBezTo>
                  <a:cubicBezTo>
                    <a:pt x="63" y="95"/>
                    <a:pt x="64" y="95"/>
                    <a:pt x="64" y="96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2" y="97"/>
                    <a:pt x="61" y="97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2" y="98"/>
                    <a:pt x="62" y="99"/>
                    <a:pt x="62" y="100"/>
                  </a:cubicBezTo>
                  <a:cubicBezTo>
                    <a:pt x="62" y="99"/>
                    <a:pt x="62" y="99"/>
                    <a:pt x="63" y="99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3" y="101"/>
                    <a:pt x="63" y="101"/>
                    <a:pt x="64" y="102"/>
                  </a:cubicBezTo>
                  <a:cubicBezTo>
                    <a:pt x="64" y="102"/>
                    <a:pt x="64" y="103"/>
                    <a:pt x="64" y="103"/>
                  </a:cubicBezTo>
                  <a:cubicBezTo>
                    <a:pt x="64" y="103"/>
                    <a:pt x="64" y="104"/>
                    <a:pt x="64" y="104"/>
                  </a:cubicBezTo>
                  <a:cubicBezTo>
                    <a:pt x="64" y="105"/>
                    <a:pt x="63" y="105"/>
                    <a:pt x="63" y="105"/>
                  </a:cubicBezTo>
                  <a:cubicBezTo>
                    <a:pt x="63" y="105"/>
                    <a:pt x="63" y="106"/>
                    <a:pt x="62" y="106"/>
                  </a:cubicBezTo>
                  <a:cubicBezTo>
                    <a:pt x="62" y="106"/>
                    <a:pt x="62" y="106"/>
                    <a:pt x="63" y="106"/>
                  </a:cubicBezTo>
                  <a:cubicBezTo>
                    <a:pt x="63" y="106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2" y="108"/>
                    <a:pt x="61" y="109"/>
                  </a:cubicBezTo>
                  <a:cubicBezTo>
                    <a:pt x="61" y="109"/>
                    <a:pt x="61" y="109"/>
                    <a:pt x="61" y="110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9" y="109"/>
                    <a:pt x="59" y="110"/>
                    <a:pt x="58" y="110"/>
                  </a:cubicBezTo>
                  <a:cubicBezTo>
                    <a:pt x="58" y="111"/>
                    <a:pt x="58" y="113"/>
                    <a:pt x="58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7" y="115"/>
                    <a:pt x="57" y="115"/>
                    <a:pt x="57" y="114"/>
                  </a:cubicBezTo>
                  <a:cubicBezTo>
                    <a:pt x="56" y="115"/>
                    <a:pt x="56" y="115"/>
                    <a:pt x="56" y="115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7" y="117"/>
                    <a:pt x="57" y="119"/>
                    <a:pt x="56" y="121"/>
                  </a:cubicBezTo>
                  <a:cubicBezTo>
                    <a:pt x="56" y="122"/>
                    <a:pt x="56" y="122"/>
                    <a:pt x="56" y="123"/>
                  </a:cubicBezTo>
                  <a:cubicBezTo>
                    <a:pt x="56" y="125"/>
                    <a:pt x="56" y="125"/>
                    <a:pt x="57" y="125"/>
                  </a:cubicBezTo>
                  <a:cubicBezTo>
                    <a:pt x="57" y="125"/>
                    <a:pt x="57" y="125"/>
                    <a:pt x="58" y="125"/>
                  </a:cubicBezTo>
                  <a:cubicBezTo>
                    <a:pt x="58" y="126"/>
                    <a:pt x="59" y="126"/>
                    <a:pt x="59" y="126"/>
                  </a:cubicBezTo>
                  <a:cubicBezTo>
                    <a:pt x="59" y="127"/>
                    <a:pt x="58" y="128"/>
                    <a:pt x="58" y="129"/>
                  </a:cubicBezTo>
                  <a:cubicBezTo>
                    <a:pt x="58" y="129"/>
                    <a:pt x="58" y="129"/>
                    <a:pt x="58" y="129"/>
                  </a:cubicBezTo>
                  <a:cubicBezTo>
                    <a:pt x="58" y="129"/>
                    <a:pt x="59" y="129"/>
                    <a:pt x="59" y="130"/>
                  </a:cubicBezTo>
                  <a:cubicBezTo>
                    <a:pt x="59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30"/>
                  </a:cubicBezTo>
                  <a:cubicBezTo>
                    <a:pt x="59" y="130"/>
                    <a:pt x="60" y="130"/>
                    <a:pt x="60" y="130"/>
                  </a:cubicBezTo>
                  <a:cubicBezTo>
                    <a:pt x="61" y="131"/>
                    <a:pt x="62" y="133"/>
                    <a:pt x="62" y="134"/>
                  </a:cubicBezTo>
                  <a:cubicBezTo>
                    <a:pt x="62" y="134"/>
                    <a:pt x="62" y="134"/>
                    <a:pt x="62" y="135"/>
                  </a:cubicBezTo>
                  <a:cubicBezTo>
                    <a:pt x="62" y="135"/>
                    <a:pt x="63" y="136"/>
                    <a:pt x="63" y="136"/>
                  </a:cubicBezTo>
                  <a:cubicBezTo>
                    <a:pt x="64" y="137"/>
                    <a:pt x="64" y="137"/>
                    <a:pt x="64" y="138"/>
                  </a:cubicBezTo>
                  <a:cubicBezTo>
                    <a:pt x="64" y="138"/>
                    <a:pt x="64" y="138"/>
                    <a:pt x="64" y="139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66" y="140"/>
                    <a:pt x="67" y="140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6" y="142"/>
                    <a:pt x="66" y="143"/>
                    <a:pt x="66" y="143"/>
                  </a:cubicBezTo>
                  <a:cubicBezTo>
                    <a:pt x="66" y="143"/>
                    <a:pt x="67" y="143"/>
                    <a:pt x="67" y="144"/>
                  </a:cubicBezTo>
                  <a:cubicBezTo>
                    <a:pt x="68" y="144"/>
                    <a:pt x="68" y="145"/>
                    <a:pt x="69" y="146"/>
                  </a:cubicBezTo>
                  <a:cubicBezTo>
                    <a:pt x="69" y="146"/>
                    <a:pt x="70" y="148"/>
                    <a:pt x="71" y="149"/>
                  </a:cubicBezTo>
                  <a:cubicBezTo>
                    <a:pt x="71" y="149"/>
                    <a:pt x="72" y="148"/>
                    <a:pt x="72" y="148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3" y="149"/>
                    <a:pt x="73" y="149"/>
                    <a:pt x="74" y="150"/>
                  </a:cubicBezTo>
                  <a:cubicBezTo>
                    <a:pt x="75" y="151"/>
                    <a:pt x="75" y="151"/>
                    <a:pt x="76" y="151"/>
                  </a:cubicBezTo>
                  <a:cubicBezTo>
                    <a:pt x="76" y="151"/>
                    <a:pt x="77" y="151"/>
                    <a:pt x="77" y="150"/>
                  </a:cubicBezTo>
                  <a:lnTo>
                    <a:pt x="78" y="150"/>
                  </a:lnTo>
                  <a:close/>
                  <a:moveTo>
                    <a:pt x="152" y="33"/>
                  </a:moveTo>
                  <a:cubicBezTo>
                    <a:pt x="152" y="33"/>
                    <a:pt x="152" y="33"/>
                    <a:pt x="152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3" y="32"/>
                    <a:pt x="153" y="33"/>
                    <a:pt x="152" y="33"/>
                  </a:cubicBezTo>
                  <a:cubicBezTo>
                    <a:pt x="152" y="33"/>
                    <a:pt x="152" y="33"/>
                    <a:pt x="152" y="33"/>
                  </a:cubicBezTo>
                  <a:close/>
                  <a:moveTo>
                    <a:pt x="116" y="16"/>
                  </a:moveTo>
                  <a:cubicBezTo>
                    <a:pt x="117" y="17"/>
                    <a:pt x="117" y="17"/>
                    <a:pt x="118" y="17"/>
                  </a:cubicBezTo>
                  <a:cubicBezTo>
                    <a:pt x="118" y="17"/>
                    <a:pt x="118" y="17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9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20" y="16"/>
                    <a:pt x="119" y="16"/>
                  </a:cubicBezTo>
                  <a:cubicBezTo>
                    <a:pt x="119" y="16"/>
                    <a:pt x="118" y="16"/>
                    <a:pt x="118" y="16"/>
                  </a:cubicBezTo>
                  <a:cubicBezTo>
                    <a:pt x="117" y="16"/>
                    <a:pt x="117" y="16"/>
                    <a:pt x="116" y="16"/>
                  </a:cubicBezTo>
                  <a:cubicBezTo>
                    <a:pt x="116" y="16"/>
                    <a:pt x="116" y="16"/>
                    <a:pt x="116" y="16"/>
                  </a:cubicBezTo>
                  <a:close/>
                  <a:moveTo>
                    <a:pt x="89" y="105"/>
                  </a:moveTo>
                  <a:cubicBezTo>
                    <a:pt x="88" y="105"/>
                    <a:pt x="88" y="104"/>
                    <a:pt x="88" y="104"/>
                  </a:cubicBezTo>
                  <a:cubicBezTo>
                    <a:pt x="88" y="104"/>
                    <a:pt x="88" y="103"/>
                    <a:pt x="89" y="103"/>
                  </a:cubicBezTo>
                  <a:cubicBezTo>
                    <a:pt x="89" y="103"/>
                    <a:pt x="89" y="104"/>
                    <a:pt x="89" y="104"/>
                  </a:cubicBezTo>
                  <a:cubicBezTo>
                    <a:pt x="89" y="104"/>
                    <a:pt x="89" y="105"/>
                    <a:pt x="89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/>
            </a:p>
          </p:txBody>
        </p:sp>
      </p:grpSp>
      <p:sp>
        <p:nvSpPr>
          <p:cNvPr id="751" name="文本框 750"/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63" name="文本框 762"/>
          <p:cNvSpPr txBox="1"/>
          <p:nvPr/>
        </p:nvSpPr>
        <p:spPr>
          <a:xfrm>
            <a:off x="1507092" y="2999923"/>
            <a:ext cx="1859280" cy="408623"/>
          </a:xfrm>
          <a:prstGeom prst="wedgeRoundRectCallout">
            <a:avLst>
              <a:gd name="adj1" fmla="val 68101"/>
              <a:gd name="adj2" fmla="val -40064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请输入你的标题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64" name="文本框 763"/>
          <p:cNvSpPr txBox="1"/>
          <p:nvPr/>
        </p:nvSpPr>
        <p:spPr>
          <a:xfrm>
            <a:off x="1186396" y="3423993"/>
            <a:ext cx="2500673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752" name="文本框 751"/>
          <p:cNvSpPr txBox="1"/>
          <p:nvPr/>
        </p:nvSpPr>
        <p:spPr>
          <a:xfrm>
            <a:off x="9195614" y="2653463"/>
            <a:ext cx="1859280" cy="408623"/>
          </a:xfrm>
          <a:prstGeom prst="wedgeRoundRectCallout">
            <a:avLst>
              <a:gd name="adj1" fmla="val -67981"/>
              <a:gd name="adj2" fmla="val -5303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请输入你的标题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53" name="文本框 752"/>
          <p:cNvSpPr txBox="1"/>
          <p:nvPr/>
        </p:nvSpPr>
        <p:spPr>
          <a:xfrm>
            <a:off x="8874918" y="3077533"/>
            <a:ext cx="2500673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请输入你的正文内容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8260629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4460868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73100" y="1729551"/>
            <a:ext cx="3262292" cy="41412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三张图片说明页面</a:t>
            </a:r>
            <a:endParaRPr lang="zh-CN" altLang="en-US" dirty="0"/>
          </a:p>
        </p:txBody>
      </p:sp>
      <p:pic>
        <p:nvPicPr>
          <p:cNvPr id="16" name="图片占位符 15" descr="图片包含 建筑物, 天空&#10;&#10;自动生成的说明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10912"/>
          <a:stretch>
            <a:fillRect/>
          </a:stretch>
        </p:blipFill>
        <p:spPr/>
      </p:pic>
      <p:pic>
        <p:nvPicPr>
          <p:cNvPr id="14" name="图片占位符 13" descr="图片包含 天空, 户外, 建筑物, 桥&#10;&#10;自动生成的说明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b="4386"/>
          <a:stretch>
            <a:fillRect/>
          </a:stretch>
        </p:blipFill>
        <p:spPr/>
      </p:pic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8492441" y="5308150"/>
            <a:ext cx="423153" cy="324000"/>
            <a:chOff x="7823255" y="4245786"/>
            <a:chExt cx="384257" cy="294217"/>
          </a:xfrm>
          <a:solidFill>
            <a:schemeClr val="accent1"/>
          </a:solidFill>
        </p:grpSpPr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7853692" y="4423331"/>
              <a:ext cx="59604" cy="596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54"/>
            <p:cNvSpPr>
              <a:spLocks noChangeArrowheads="1"/>
            </p:cNvSpPr>
            <p:nvPr/>
          </p:nvSpPr>
          <p:spPr bwMode="auto">
            <a:xfrm>
              <a:off x="7939928" y="4362458"/>
              <a:ext cx="60872" cy="1204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55"/>
            <p:cNvSpPr>
              <a:spLocks noChangeArrowheads="1"/>
            </p:cNvSpPr>
            <p:nvPr/>
          </p:nvSpPr>
          <p:spPr bwMode="auto">
            <a:xfrm>
              <a:off x="8029968" y="4305391"/>
              <a:ext cx="59604" cy="1775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56"/>
            <p:cNvSpPr>
              <a:spLocks noChangeArrowheads="1"/>
            </p:cNvSpPr>
            <p:nvPr/>
          </p:nvSpPr>
          <p:spPr bwMode="auto">
            <a:xfrm>
              <a:off x="8117472" y="4245786"/>
              <a:ext cx="59604" cy="237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57"/>
            <p:cNvSpPr>
              <a:spLocks noChangeArrowheads="1"/>
            </p:cNvSpPr>
            <p:nvPr/>
          </p:nvSpPr>
          <p:spPr bwMode="auto">
            <a:xfrm>
              <a:off x="7823255" y="4509567"/>
              <a:ext cx="384257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904915" y="5308150"/>
            <a:ext cx="421758" cy="324000"/>
            <a:chOff x="1681480" y="1940243"/>
            <a:chExt cx="382989" cy="294217"/>
          </a:xfrm>
          <a:solidFill>
            <a:schemeClr val="accent1"/>
          </a:solidFill>
        </p:grpSpPr>
        <p:sp>
          <p:nvSpPr>
            <p:cNvPr id="18" name="Freeform 147"/>
            <p:cNvSpPr>
              <a:spLocks noEditPoints="1"/>
            </p:cNvSpPr>
            <p:nvPr/>
          </p:nvSpPr>
          <p:spPr bwMode="auto">
            <a:xfrm>
              <a:off x="1681480" y="1940243"/>
              <a:ext cx="382989" cy="294217"/>
            </a:xfrm>
            <a:custGeom>
              <a:avLst/>
              <a:gdLst>
                <a:gd name="T0" fmla="*/ 128 w 128"/>
                <a:gd name="T1" fmla="*/ 0 h 98"/>
                <a:gd name="T2" fmla="*/ 20 w 128"/>
                <a:gd name="T3" fmla="*/ 0 h 98"/>
                <a:gd name="T4" fmla="*/ 20 w 128"/>
                <a:gd name="T5" fmla="*/ 0 h 98"/>
                <a:gd name="T6" fmla="*/ 20 w 128"/>
                <a:gd name="T7" fmla="*/ 83 h 98"/>
                <a:gd name="T8" fmla="*/ 20 w 128"/>
                <a:gd name="T9" fmla="*/ 83 h 98"/>
                <a:gd name="T10" fmla="*/ 20 w 128"/>
                <a:gd name="T11" fmla="*/ 83 h 98"/>
                <a:gd name="T12" fmla="*/ 15 w 128"/>
                <a:gd name="T13" fmla="*/ 88 h 98"/>
                <a:gd name="T14" fmla="*/ 10 w 128"/>
                <a:gd name="T15" fmla="*/ 83 h 98"/>
                <a:gd name="T16" fmla="*/ 10 w 128"/>
                <a:gd name="T17" fmla="*/ 83 h 98"/>
                <a:gd name="T18" fmla="*/ 10 w 128"/>
                <a:gd name="T19" fmla="*/ 83 h 98"/>
                <a:gd name="T20" fmla="*/ 10 w 128"/>
                <a:gd name="T21" fmla="*/ 10 h 98"/>
                <a:gd name="T22" fmla="*/ 0 w 128"/>
                <a:gd name="T23" fmla="*/ 10 h 98"/>
                <a:gd name="T24" fmla="*/ 0 w 128"/>
                <a:gd name="T25" fmla="*/ 83 h 98"/>
                <a:gd name="T26" fmla="*/ 0 w 128"/>
                <a:gd name="T27" fmla="*/ 83 h 98"/>
                <a:gd name="T28" fmla="*/ 15 w 128"/>
                <a:gd name="T29" fmla="*/ 98 h 98"/>
                <a:gd name="T30" fmla="*/ 113 w 128"/>
                <a:gd name="T31" fmla="*/ 98 h 98"/>
                <a:gd name="T32" fmla="*/ 128 w 128"/>
                <a:gd name="T33" fmla="*/ 83 h 98"/>
                <a:gd name="T34" fmla="*/ 128 w 128"/>
                <a:gd name="T35" fmla="*/ 83 h 98"/>
                <a:gd name="T36" fmla="*/ 128 w 128"/>
                <a:gd name="T37" fmla="*/ 0 h 98"/>
                <a:gd name="T38" fmla="*/ 118 w 128"/>
                <a:gd name="T39" fmla="*/ 83 h 98"/>
                <a:gd name="T40" fmla="*/ 118 w 128"/>
                <a:gd name="T41" fmla="*/ 83 h 98"/>
                <a:gd name="T42" fmla="*/ 118 w 128"/>
                <a:gd name="T43" fmla="*/ 83 h 98"/>
                <a:gd name="T44" fmla="*/ 113 w 128"/>
                <a:gd name="T45" fmla="*/ 88 h 98"/>
                <a:gd name="T46" fmla="*/ 29 w 128"/>
                <a:gd name="T47" fmla="*/ 88 h 98"/>
                <a:gd name="T48" fmla="*/ 29 w 128"/>
                <a:gd name="T49" fmla="*/ 83 h 98"/>
                <a:gd name="T50" fmla="*/ 29 w 128"/>
                <a:gd name="T51" fmla="*/ 83 h 98"/>
                <a:gd name="T52" fmla="*/ 29 w 128"/>
                <a:gd name="T53" fmla="*/ 10 h 98"/>
                <a:gd name="T54" fmla="*/ 118 w 128"/>
                <a:gd name="T55" fmla="*/ 10 h 98"/>
                <a:gd name="T56" fmla="*/ 118 w 128"/>
                <a:gd name="T57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98">
                  <a:moveTo>
                    <a:pt x="12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6"/>
                    <a:pt x="17" y="88"/>
                    <a:pt x="15" y="88"/>
                  </a:cubicBezTo>
                  <a:cubicBezTo>
                    <a:pt x="12" y="88"/>
                    <a:pt x="10" y="86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8"/>
                    <a:pt x="15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21" y="98"/>
                    <a:pt x="128" y="91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0"/>
                    <a:pt x="128" y="0"/>
                    <a:pt x="128" y="0"/>
                  </a:cubicBezTo>
                  <a:close/>
                  <a:moveTo>
                    <a:pt x="118" y="83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18" y="86"/>
                    <a:pt x="116" y="88"/>
                    <a:pt x="113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7"/>
                    <a:pt x="29" y="85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118" y="10"/>
                    <a:pt x="118" y="10"/>
                    <a:pt x="118" y="10"/>
                  </a:cubicBezTo>
                  <a:lnTo>
                    <a:pt x="11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Rectangle 148"/>
            <p:cNvSpPr>
              <a:spLocks noChangeArrowheads="1"/>
            </p:cNvSpPr>
            <p:nvPr/>
          </p:nvSpPr>
          <p:spPr bwMode="auto">
            <a:xfrm>
              <a:off x="1800689" y="2072133"/>
              <a:ext cx="87504" cy="900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Rectangle 149"/>
            <p:cNvSpPr>
              <a:spLocks noChangeArrowheads="1"/>
            </p:cNvSpPr>
            <p:nvPr/>
          </p:nvSpPr>
          <p:spPr bwMode="auto">
            <a:xfrm>
              <a:off x="1800689" y="2015065"/>
              <a:ext cx="204176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Rectangle 150"/>
            <p:cNvSpPr>
              <a:spLocks noChangeArrowheads="1"/>
            </p:cNvSpPr>
            <p:nvPr/>
          </p:nvSpPr>
          <p:spPr bwMode="auto">
            <a:xfrm>
              <a:off x="1917361" y="2072133"/>
              <a:ext cx="87504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Rectangle 151"/>
            <p:cNvSpPr>
              <a:spLocks noChangeArrowheads="1"/>
            </p:cNvSpPr>
            <p:nvPr/>
          </p:nvSpPr>
          <p:spPr bwMode="auto">
            <a:xfrm>
              <a:off x="1917361" y="2133005"/>
              <a:ext cx="87504" cy="291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íšļíḑè"/>
          <p:cNvSpPr txBox="1"/>
          <p:nvPr/>
        </p:nvSpPr>
        <p:spPr>
          <a:xfrm>
            <a:off x="904915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46" name="í$lîḍe"/>
          <p:cNvSpPr txBox="1"/>
          <p:nvPr/>
        </p:nvSpPr>
        <p:spPr>
          <a:xfrm>
            <a:off x="904915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</a:endParaRPr>
          </a:p>
        </p:txBody>
      </p:sp>
      <p:pic>
        <p:nvPicPr>
          <p:cNvPr id="52" name="图片占位符 51" descr="图片包含 天空, 户外, 地面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 b="10912"/>
          <a:stretch>
            <a:fillRect/>
          </a:stretch>
        </p:blipFill>
        <p:spPr/>
      </p:pic>
      <p:sp>
        <p:nvSpPr>
          <p:cNvPr id="54" name="íšļíḑè"/>
          <p:cNvSpPr txBox="1"/>
          <p:nvPr/>
        </p:nvSpPr>
        <p:spPr>
          <a:xfrm>
            <a:off x="4692683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</p:txBody>
      </p:sp>
      <p:sp>
        <p:nvSpPr>
          <p:cNvPr id="55" name="í$lîḍe"/>
          <p:cNvSpPr txBox="1"/>
          <p:nvPr/>
        </p:nvSpPr>
        <p:spPr>
          <a:xfrm>
            <a:off x="4692683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57" name="íšļíḑè"/>
          <p:cNvSpPr txBox="1"/>
          <p:nvPr/>
        </p:nvSpPr>
        <p:spPr>
          <a:xfrm>
            <a:off x="8492444" y="3967805"/>
            <a:ext cx="3054270" cy="1172089"/>
          </a:xfrm>
          <a:prstGeom prst="rect">
            <a:avLst/>
          </a:prstGeom>
        </p:spPr>
        <p:txBody>
          <a:bodyPr vert="horz" wrap="square" lIns="0" tIns="45720" rIns="0" bIns="4572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  <a:p>
            <a:pPr>
              <a:lnSpc>
                <a:spcPct val="130000"/>
              </a:lnSpc>
            </a:pPr>
            <a:r>
              <a:rPr lang="zh-CN" altLang="en-US" dirty="0"/>
              <a:t>在这里输入你的正文内容</a:t>
            </a:r>
            <a:endParaRPr lang="zh-CN" altLang="en-US" dirty="0"/>
          </a:p>
        </p:txBody>
      </p:sp>
      <p:sp>
        <p:nvSpPr>
          <p:cNvPr id="58" name="í$lîḍe"/>
          <p:cNvSpPr txBox="1"/>
          <p:nvPr/>
        </p:nvSpPr>
        <p:spPr>
          <a:xfrm>
            <a:off x="8492444" y="3611880"/>
            <a:ext cx="2896011" cy="461665"/>
          </a:xfrm>
          <a:prstGeom prst="rect">
            <a:avLst/>
          </a:prstGeom>
          <a:noFill/>
        </p:spPr>
        <p:txBody>
          <a:bodyPr wrap="none" lIns="0" rIns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输入你的小标题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692683" y="5270628"/>
            <a:ext cx="305445" cy="361523"/>
            <a:chOff x="5549416" y="3432886"/>
            <a:chExt cx="324653" cy="384257"/>
          </a:xfrm>
          <a:solidFill>
            <a:schemeClr val="accent1"/>
          </a:solidFill>
        </p:grpSpPr>
        <p:sp>
          <p:nvSpPr>
            <p:cNvPr id="41" name="Freeform 86"/>
            <p:cNvSpPr>
              <a:spLocks noEditPoints="1"/>
            </p:cNvSpPr>
            <p:nvPr/>
          </p:nvSpPr>
          <p:spPr bwMode="auto">
            <a:xfrm>
              <a:off x="5549416" y="3432886"/>
              <a:ext cx="324653" cy="384257"/>
            </a:xfrm>
            <a:custGeom>
              <a:avLst/>
              <a:gdLst>
                <a:gd name="T0" fmla="*/ 0 w 256"/>
                <a:gd name="T1" fmla="*/ 0 h 303"/>
                <a:gd name="T2" fmla="*/ 0 w 256"/>
                <a:gd name="T3" fmla="*/ 303 h 303"/>
                <a:gd name="T4" fmla="*/ 256 w 256"/>
                <a:gd name="T5" fmla="*/ 303 h 303"/>
                <a:gd name="T6" fmla="*/ 256 w 256"/>
                <a:gd name="T7" fmla="*/ 0 h 303"/>
                <a:gd name="T8" fmla="*/ 0 w 256"/>
                <a:gd name="T9" fmla="*/ 0 h 303"/>
                <a:gd name="T10" fmla="*/ 223 w 256"/>
                <a:gd name="T11" fmla="*/ 267 h 303"/>
                <a:gd name="T12" fmla="*/ 33 w 256"/>
                <a:gd name="T13" fmla="*/ 267 h 303"/>
                <a:gd name="T14" fmla="*/ 33 w 256"/>
                <a:gd name="T15" fmla="*/ 35 h 303"/>
                <a:gd name="T16" fmla="*/ 69 w 256"/>
                <a:gd name="T17" fmla="*/ 35 h 303"/>
                <a:gd name="T18" fmla="*/ 81 w 256"/>
                <a:gd name="T19" fmla="*/ 56 h 303"/>
                <a:gd name="T20" fmla="*/ 175 w 256"/>
                <a:gd name="T21" fmla="*/ 56 h 303"/>
                <a:gd name="T22" fmla="*/ 187 w 256"/>
                <a:gd name="T23" fmla="*/ 35 h 303"/>
                <a:gd name="T24" fmla="*/ 223 w 256"/>
                <a:gd name="T25" fmla="*/ 35 h 303"/>
                <a:gd name="T26" fmla="*/ 223 w 256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303">
                  <a:moveTo>
                    <a:pt x="0" y="0"/>
                  </a:moveTo>
                  <a:lnTo>
                    <a:pt x="0" y="303"/>
                  </a:lnTo>
                  <a:lnTo>
                    <a:pt x="256" y="303"/>
                  </a:lnTo>
                  <a:lnTo>
                    <a:pt x="256" y="0"/>
                  </a:lnTo>
                  <a:lnTo>
                    <a:pt x="0" y="0"/>
                  </a:lnTo>
                  <a:close/>
                  <a:moveTo>
                    <a:pt x="223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1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3" y="35"/>
                  </a:lnTo>
                  <a:lnTo>
                    <a:pt x="2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Rectangle 87"/>
            <p:cNvSpPr>
              <a:spLocks noChangeArrowheads="1"/>
            </p:cNvSpPr>
            <p:nvPr/>
          </p:nvSpPr>
          <p:spPr bwMode="auto">
            <a:xfrm>
              <a:off x="5652138" y="3573653"/>
              <a:ext cx="59604" cy="266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Rectangle 88"/>
            <p:cNvSpPr>
              <a:spLocks noChangeArrowheads="1"/>
            </p:cNvSpPr>
            <p:nvPr/>
          </p:nvSpPr>
          <p:spPr bwMode="auto">
            <a:xfrm>
              <a:off x="5652138" y="3630721"/>
              <a:ext cx="119209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Rectangle 89"/>
            <p:cNvSpPr>
              <a:spLocks noChangeArrowheads="1"/>
            </p:cNvSpPr>
            <p:nvPr/>
          </p:nvSpPr>
          <p:spPr bwMode="auto">
            <a:xfrm>
              <a:off x="5652138" y="3690325"/>
              <a:ext cx="119209" cy="304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Research Method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这一页可以用来展示证书或者多张图片</a:t>
            </a:r>
            <a:endParaRPr lang="zh-CN" altLang="en-US" dirty="0"/>
          </a:p>
        </p:txBody>
      </p:sp>
      <p:grpSp>
        <p:nvGrpSpPr>
          <p:cNvPr id="77" name="组合 76"/>
          <p:cNvGrpSpPr/>
          <p:nvPr/>
        </p:nvGrpSpPr>
        <p:grpSpPr>
          <a:xfrm>
            <a:off x="713204" y="4916880"/>
            <a:ext cx="1928396" cy="369332"/>
            <a:chOff x="713204" y="4754021"/>
            <a:chExt cx="1928396" cy="369332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文本框 72"/>
          <p:cNvSpPr txBox="1"/>
          <p:nvPr/>
        </p:nvSpPr>
        <p:spPr>
          <a:xfrm>
            <a:off x="666750" y="5751238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3012336" y="4916880"/>
            <a:ext cx="1790171" cy="369332"/>
            <a:chOff x="713204" y="4754021"/>
            <a:chExt cx="1844638" cy="369332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2409461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79"/>
            <p:cNvSpPr txBox="1"/>
            <p:nvPr/>
          </p:nvSpPr>
          <p:spPr>
            <a:xfrm>
              <a:off x="831488" y="4754021"/>
              <a:ext cx="162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81" name="直接连接符 80"/>
            <p:cNvCxnSpPr/>
            <p:nvPr/>
          </p:nvCxnSpPr>
          <p:spPr>
            <a:xfrm flipH="1">
              <a:off x="713204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5131548" y="4916880"/>
            <a:ext cx="1928396" cy="369332"/>
            <a:chOff x="713204" y="4754021"/>
            <a:chExt cx="1928396" cy="369332"/>
          </a:xfrm>
        </p:grpSpPr>
        <p:cxnSp>
          <p:nvCxnSpPr>
            <p:cNvPr id="83" name="直接连接符 82"/>
            <p:cNvCxnSpPr/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/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85" name="直接连接符 84"/>
            <p:cNvCxnSpPr/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组合 89"/>
          <p:cNvGrpSpPr/>
          <p:nvPr/>
        </p:nvGrpSpPr>
        <p:grpSpPr>
          <a:xfrm>
            <a:off x="9535160" y="4916880"/>
            <a:ext cx="1928396" cy="369332"/>
            <a:chOff x="713204" y="4754021"/>
            <a:chExt cx="1928396" cy="369332"/>
          </a:xfrm>
        </p:grpSpPr>
        <p:cxnSp>
          <p:nvCxnSpPr>
            <p:cNvPr id="91" name="直接连接符 90"/>
            <p:cNvCxnSpPr/>
            <p:nvPr/>
          </p:nvCxnSpPr>
          <p:spPr>
            <a:xfrm>
              <a:off x="2430145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91"/>
            <p:cNvSpPr txBox="1"/>
            <p:nvPr/>
          </p:nvSpPr>
          <p:spPr>
            <a:xfrm>
              <a:off x="896638" y="4754021"/>
              <a:ext cx="1561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93" name="直接连接符 92"/>
            <p:cNvCxnSpPr/>
            <p:nvPr/>
          </p:nvCxnSpPr>
          <p:spPr>
            <a:xfrm flipH="1">
              <a:off x="713204" y="4938687"/>
              <a:ext cx="211455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组合 94"/>
          <p:cNvGrpSpPr/>
          <p:nvPr/>
        </p:nvGrpSpPr>
        <p:grpSpPr>
          <a:xfrm>
            <a:off x="7389493" y="4916880"/>
            <a:ext cx="1790171" cy="369332"/>
            <a:chOff x="713204" y="4754021"/>
            <a:chExt cx="1844638" cy="369332"/>
          </a:xfrm>
        </p:grpSpPr>
        <p:cxnSp>
          <p:nvCxnSpPr>
            <p:cNvPr id="96" name="直接连接符 95"/>
            <p:cNvCxnSpPr/>
            <p:nvPr/>
          </p:nvCxnSpPr>
          <p:spPr>
            <a:xfrm>
              <a:off x="2409461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文本框 96"/>
            <p:cNvSpPr txBox="1"/>
            <p:nvPr/>
          </p:nvSpPr>
          <p:spPr>
            <a:xfrm>
              <a:off x="831488" y="4754021"/>
              <a:ext cx="1625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输入你的内容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98" name="直接连接符 97"/>
            <p:cNvCxnSpPr/>
            <p:nvPr/>
          </p:nvCxnSpPr>
          <p:spPr>
            <a:xfrm flipH="1">
              <a:off x="713204" y="4938687"/>
              <a:ext cx="148381" cy="0"/>
            </a:xfrm>
            <a:prstGeom prst="line">
              <a:avLst/>
            </a:prstGeom>
            <a:ln w="12700"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占位符 20" descr="图片包含 文字, 名片&#10;&#10;自动生成的说明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669539" y="1652727"/>
            <a:ext cx="2104801" cy="2976790"/>
          </a:xfrm>
        </p:spPr>
      </p:pic>
      <p:pic>
        <p:nvPicPr>
          <p:cNvPr id="24" name="图片占位符 23" descr="图片包含 文字, 名片&#10;&#10;自动生成的说明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2950316" y="1831187"/>
            <a:ext cx="1978618" cy="2798331"/>
          </a:xfrm>
        </p:spPr>
      </p:pic>
      <p:pic>
        <p:nvPicPr>
          <p:cNvPr id="15" name="图片占位符 14" descr="图片包含 文字, 名片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5104910" y="1853293"/>
            <a:ext cx="1978618" cy="2798331"/>
          </a:xfrm>
        </p:spPr>
      </p:pic>
      <p:pic>
        <p:nvPicPr>
          <p:cNvPr id="17" name="图片占位符 16" descr="图片包含 文字, 名片&#10;&#10;自动生成的说明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7259504" y="1831186"/>
            <a:ext cx="1978618" cy="2798331"/>
          </a:xfrm>
        </p:spPr>
      </p:pic>
      <p:pic>
        <p:nvPicPr>
          <p:cNvPr id="19" name="图片占位符 18" descr="图片包含 文字, 名片&#10;&#10;自动生成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9414099" y="1652727"/>
            <a:ext cx="2104801" cy="297679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名人引言界面</a:t>
            </a:r>
            <a:endParaRPr lang="zh-CN" altLang="en-US" dirty="0"/>
          </a:p>
        </p:txBody>
      </p:sp>
      <p:sp>
        <p:nvSpPr>
          <p:cNvPr id="14" name="quotation-mark_32371"/>
          <p:cNvSpPr>
            <a:spLocks noChangeAspect="1"/>
          </p:cNvSpPr>
          <p:nvPr/>
        </p:nvSpPr>
        <p:spPr bwMode="auto">
          <a:xfrm>
            <a:off x="5101434" y="2157556"/>
            <a:ext cx="780894" cy="72476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</p:sp>
      <p:sp>
        <p:nvSpPr>
          <p:cNvPr id="15" name="文本框 14"/>
          <p:cNvSpPr txBox="1"/>
          <p:nvPr/>
        </p:nvSpPr>
        <p:spPr>
          <a:xfrm>
            <a:off x="5101434" y="2882321"/>
            <a:ext cx="6491126" cy="14859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在学校和生活中，工作的最重要的动力是工作中的乐趣，是工作获得结果时的乐趣以及对这个结果的社会价值的认识。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quotation-mark_32371"/>
          <p:cNvSpPr>
            <a:spLocks noChangeAspect="1"/>
          </p:cNvSpPr>
          <p:nvPr/>
        </p:nvSpPr>
        <p:spPr bwMode="auto">
          <a:xfrm flipH="1" flipV="1">
            <a:off x="11046461" y="4199334"/>
            <a:ext cx="458725" cy="425753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</a:ln>
        </p:spPr>
      </p:sp>
      <p:sp>
        <p:nvSpPr>
          <p:cNvPr id="17" name="文本框 16"/>
          <p:cNvSpPr txBox="1"/>
          <p:nvPr/>
        </p:nvSpPr>
        <p:spPr>
          <a:xfrm>
            <a:off x="9119614" y="4930446"/>
            <a:ext cx="247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阿尔伯特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·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爱因斯坦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图片占位符 10" descr="图片包含 人员, 户外, 男士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2643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视频展示页面</a:t>
            </a:r>
            <a:endParaRPr lang="zh-CN" altLang="en-US" dirty="0"/>
          </a:p>
        </p:txBody>
      </p:sp>
      <p:sp>
        <p:nvSpPr>
          <p:cNvPr id="29" name="内容占位符 28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22334" y="2157064"/>
            <a:ext cx="2455662" cy="3134027"/>
            <a:chOff x="7922334" y="2157064"/>
            <a:chExt cx="2455662" cy="3134027"/>
          </a:xfrm>
        </p:grpSpPr>
        <p:sp>
          <p:nvSpPr>
            <p:cNvPr id="10" name="矩形: 圆角 9"/>
            <p:cNvSpPr/>
            <p:nvPr/>
          </p:nvSpPr>
          <p:spPr>
            <a:xfrm>
              <a:off x="7922334" y="2157064"/>
              <a:ext cx="2455662" cy="3134027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334296" y="2307118"/>
              <a:ext cx="1631738" cy="36854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  <a:endParaRPr lang="zh-CN" altLang="en-US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659545" y="2826239"/>
              <a:ext cx="98124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7923424" y="2976814"/>
              <a:ext cx="2453483" cy="1970989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课题概述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Overview of Project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  <a:endParaRPr lang="zh-CN" altLang="en-US" dirty="0"/>
          </a:p>
        </p:txBody>
      </p:sp>
      <p:sp>
        <p:nvSpPr>
          <p:cNvPr id="33" name="文本占位符 3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Research Method</a:t>
            </a:r>
            <a:endParaRPr lang="zh-CN" altLang="en-US" dirty="0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  <a:endParaRPr lang="zh-CN" altLang="en-US" dirty="0"/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  <a:endParaRPr lang="zh-CN" altLang="en-US" dirty="0"/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38" name="文本占位符 3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  <a:endParaRPr lang="zh-CN" altLang="en-US" dirty="0"/>
          </a:p>
        </p:txBody>
      </p:sp>
      <p:sp>
        <p:nvSpPr>
          <p:cNvPr id="51" name="文本占位符 50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037463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576561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077849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98042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118235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1384280" y="61010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表格数据用三线表展示很学术范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66750" y="5751238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60400" y="2034102"/>
          <a:ext cx="10858498" cy="311055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51214"/>
                <a:gridCol w="1551214"/>
                <a:gridCol w="1551214"/>
                <a:gridCol w="1551214"/>
                <a:gridCol w="1551214"/>
                <a:gridCol w="1551214"/>
                <a:gridCol w="1551214"/>
              </a:tblGrid>
              <a:tr h="518425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accent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A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B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C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D</a:t>
                      </a:r>
                      <a:endParaRPr lang="zh-CN" altLang="en-US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列</a:t>
                      </a:r>
                      <a:r>
                        <a:rPr lang="en-US" altLang="zh-CN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E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合计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行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数据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合计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968115" y="1567977"/>
            <a:ext cx="425577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数据表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曲线图适合用来展示数据的变化趋势</a:t>
            </a:r>
            <a:endParaRPr lang="zh-CN" altLang="en-US" dirty="0"/>
          </a:p>
        </p:txBody>
      </p:sp>
      <p:graphicFrame>
        <p:nvGraphicFramePr>
          <p:cNvPr id="5" name="图表 4"/>
          <p:cNvGraphicFramePr/>
          <p:nvPr/>
        </p:nvGraphicFramePr>
        <p:xfrm>
          <a:off x="660400" y="1846346"/>
          <a:ext cx="6400800" cy="336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732915" y="5335499"/>
            <a:ext cx="425577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变化趋势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515226" y="2511492"/>
            <a:ext cx="4016374" cy="2189736"/>
            <a:chOff x="7515226" y="2415612"/>
            <a:chExt cx="4016374" cy="2189736"/>
          </a:xfrm>
        </p:grpSpPr>
        <p:sp>
          <p:nvSpPr>
            <p:cNvPr id="7" name="文本框 6"/>
            <p:cNvSpPr txBox="1"/>
            <p:nvPr/>
          </p:nvSpPr>
          <p:spPr>
            <a:xfrm>
              <a:off x="7515226" y="3106796"/>
              <a:ext cx="4016374" cy="149855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请在这里输入你的表格描述内容</a:t>
              </a:r>
              <a:endParaRPr lang="en-US" altLang="zh-CN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15226" y="2415612"/>
              <a:ext cx="1547494" cy="45345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latin typeface="+mj-ea"/>
                  <a:ea typeface="+mj-ea"/>
                </a:rPr>
                <a:t>图表关键词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7515226" y="2987932"/>
              <a:ext cx="124777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本页版式可以用于展示已完成和未完成的工作</a:t>
            </a:r>
            <a:endParaRPr lang="zh-CN" altLang="en-US" dirty="0"/>
          </a:p>
        </p:txBody>
      </p:sp>
      <p:graphicFrame>
        <p:nvGraphicFramePr>
          <p:cNvPr id="6" name="图表 5"/>
          <p:cNvGraphicFramePr/>
          <p:nvPr/>
        </p:nvGraphicFramePr>
        <p:xfrm>
          <a:off x="506095" y="1620544"/>
          <a:ext cx="13179426" cy="90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文本框 1"/>
          <p:cNvSpPr txBox="1"/>
          <p:nvPr/>
        </p:nvSpPr>
        <p:spPr>
          <a:xfrm>
            <a:off x="3606472" y="1783069"/>
            <a:ext cx="1169043" cy="578735"/>
          </a:xfrm>
          <a:prstGeom prst="rect">
            <a:avLst/>
          </a:prstGeom>
        </p:spPr>
        <p:txBody>
          <a:bodyPr vertOverflow="clip" wrap="square" lIns="0" rIns="0" rtlCol="0">
            <a:norm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+mj-lt"/>
              </a:rPr>
              <a:t>40%</a:t>
            </a:r>
            <a:endParaRPr lang="zh-CN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60400" y="2802630"/>
            <a:ext cx="3420107" cy="2874166"/>
            <a:chOff x="770887" y="2828495"/>
            <a:chExt cx="3420107" cy="2874166"/>
          </a:xfrm>
        </p:grpSpPr>
        <p:sp>
          <p:nvSpPr>
            <p:cNvPr id="9" name="文本框 8"/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4335149" y="2802630"/>
            <a:ext cx="3420107" cy="2874166"/>
            <a:chOff x="770887" y="2828495"/>
            <a:chExt cx="3420107" cy="2874166"/>
          </a:xfrm>
        </p:grpSpPr>
        <p:sp>
          <p:nvSpPr>
            <p:cNvPr id="26" name="文本框 25"/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8009899" y="2802630"/>
            <a:ext cx="3420107" cy="2874166"/>
            <a:chOff x="770887" y="2828495"/>
            <a:chExt cx="3420107" cy="2874166"/>
          </a:xfrm>
        </p:grpSpPr>
        <p:sp>
          <p:nvSpPr>
            <p:cNvPr id="30" name="文本框 29"/>
            <p:cNvSpPr txBox="1"/>
            <p:nvPr/>
          </p:nvSpPr>
          <p:spPr>
            <a:xfrm>
              <a:off x="770887" y="2828495"/>
              <a:ext cx="1544678" cy="400110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70887" y="3330024"/>
              <a:ext cx="3420107" cy="2372637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请在这里输入你的正文内容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marL="285750" indent="-28575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770887" y="3299544"/>
              <a:ext cx="125857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环形图表页面</a:t>
            </a:r>
            <a:endParaRPr lang="zh-CN" altLang="en-US" dirty="0"/>
          </a:p>
        </p:txBody>
      </p:sp>
      <p:graphicFrame>
        <p:nvGraphicFramePr>
          <p:cNvPr id="5" name="图表 4"/>
          <p:cNvGraphicFramePr/>
          <p:nvPr/>
        </p:nvGraphicFramePr>
        <p:xfrm>
          <a:off x="359028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97585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9701" y="4665759"/>
            <a:ext cx="2268537" cy="12118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图表 27"/>
          <p:cNvGraphicFramePr/>
          <p:nvPr/>
        </p:nvGraphicFramePr>
        <p:xfrm>
          <a:off x="3300382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838939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91055" y="4665759"/>
            <a:ext cx="2268537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2" name="图表 31"/>
          <p:cNvGraphicFramePr/>
          <p:nvPr/>
        </p:nvGraphicFramePr>
        <p:xfrm>
          <a:off x="6241736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文本框 32"/>
          <p:cNvSpPr txBox="1"/>
          <p:nvPr/>
        </p:nvSpPr>
        <p:spPr>
          <a:xfrm>
            <a:off x="6780293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432409" y="4665759"/>
            <a:ext cx="2268537" cy="12118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6" name="图表 35"/>
          <p:cNvGraphicFramePr/>
          <p:nvPr/>
        </p:nvGraphicFramePr>
        <p:xfrm>
          <a:off x="9183090" y="1782133"/>
          <a:ext cx="2649882" cy="213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文本框 36"/>
          <p:cNvSpPr txBox="1"/>
          <p:nvPr/>
        </p:nvSpPr>
        <p:spPr>
          <a:xfrm>
            <a:off x="9721647" y="4248572"/>
            <a:ext cx="157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输入小标题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373763" y="4665759"/>
            <a:ext cx="2268537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输入你的正文内容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SWOT</a:t>
            </a:r>
            <a:r>
              <a:rPr lang="zh-CN" altLang="en-US" dirty="0"/>
              <a:t>态势分析法</a:t>
            </a:r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5562732" y="3492771"/>
            <a:ext cx="5956168" cy="2245012"/>
            <a:chOff x="5562732" y="3492771"/>
            <a:chExt cx="5956168" cy="2245012"/>
          </a:xfrm>
        </p:grpSpPr>
        <p:sp>
          <p:nvSpPr>
            <p:cNvPr id="6" name="íS1îḍe"/>
            <p:cNvSpPr/>
            <p:nvPr/>
          </p:nvSpPr>
          <p:spPr bwMode="auto">
            <a:xfrm rot="8579122">
              <a:off x="5562732" y="3492771"/>
              <a:ext cx="1730288" cy="175504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9" name="ïṥḷídè"/>
            <p:cNvSpPr txBox="1"/>
            <p:nvPr/>
          </p:nvSpPr>
          <p:spPr>
            <a:xfrm>
              <a:off x="5867974" y="3907150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id-ID" sz="6000" b="1" dirty="0">
                  <a:solidFill>
                    <a:schemeClr val="bg1"/>
                  </a:solidFill>
                </a:rPr>
                <a:t>O</a:t>
              </a:r>
              <a:endParaRPr lang="id-ID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ïṣliḑé"/>
            <p:cNvGrpSpPr/>
            <p:nvPr/>
          </p:nvGrpSpPr>
          <p:grpSpPr>
            <a:xfrm flipV="1">
              <a:off x="6776924" y="4272839"/>
              <a:ext cx="1532965" cy="336176"/>
              <a:chOff x="6508376" y="1129553"/>
              <a:chExt cx="1532965" cy="336176"/>
            </a:xfrm>
          </p:grpSpPr>
          <p:cxnSp>
            <p:nvCxnSpPr>
              <p:cNvPr id="30" name="直接连接符 29"/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ïṩlïḓè"/>
            <p:cNvSpPr txBox="1"/>
            <p:nvPr/>
          </p:nvSpPr>
          <p:spPr>
            <a:xfrm>
              <a:off x="8386003" y="4433423"/>
              <a:ext cx="3132897" cy="1304360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8" name="îş1ïďé"/>
            <p:cNvSpPr txBox="1"/>
            <p:nvPr/>
          </p:nvSpPr>
          <p:spPr>
            <a:xfrm>
              <a:off x="8386003" y="4134317"/>
              <a:ext cx="3095645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pPr algn="l"/>
              <a:r>
                <a:rPr lang="zh-CN" altLang="en-US" sz="2000" dirty="0"/>
                <a:t>输入你的小标题</a:t>
              </a:r>
              <a:endParaRPr lang="zh-CN" altLang="en-US" sz="20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60401" y="1785920"/>
            <a:ext cx="5823234" cy="1829983"/>
            <a:chOff x="660401" y="1785920"/>
            <a:chExt cx="5823234" cy="1829983"/>
          </a:xfrm>
        </p:grpSpPr>
        <p:sp>
          <p:nvSpPr>
            <p:cNvPr id="4" name="íśḻide"/>
            <p:cNvSpPr/>
            <p:nvPr/>
          </p:nvSpPr>
          <p:spPr bwMode="auto">
            <a:xfrm rot="19397468">
              <a:off x="4753347" y="1860858"/>
              <a:ext cx="1730288" cy="175504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8" name="íṧlíḍé"/>
            <p:cNvSpPr txBox="1"/>
            <p:nvPr/>
          </p:nvSpPr>
          <p:spPr>
            <a:xfrm>
              <a:off x="5039189" y="2096112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S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îSlíḍê"/>
            <p:cNvGrpSpPr/>
            <p:nvPr/>
          </p:nvGrpSpPr>
          <p:grpSpPr>
            <a:xfrm flipH="1">
              <a:off x="3740855" y="2215687"/>
              <a:ext cx="1532965" cy="336176"/>
              <a:chOff x="6508376" y="1129553"/>
              <a:chExt cx="1532965" cy="336176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íšļíḑè"/>
            <p:cNvSpPr txBox="1"/>
            <p:nvPr/>
          </p:nvSpPr>
          <p:spPr>
            <a:xfrm>
              <a:off x="660401" y="2121525"/>
              <a:ext cx="3054270" cy="1172089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 algn="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20" name="í$lîḍe"/>
            <p:cNvSpPr txBox="1"/>
            <p:nvPr/>
          </p:nvSpPr>
          <p:spPr>
            <a:xfrm>
              <a:off x="818659" y="1785920"/>
              <a:ext cx="2896011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rPr>
                <a:t>输入你的小标题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60401" y="3104914"/>
            <a:ext cx="5424584" cy="2632869"/>
            <a:chOff x="660401" y="3104914"/>
            <a:chExt cx="5424584" cy="2632869"/>
          </a:xfrm>
        </p:grpSpPr>
        <p:sp>
          <p:nvSpPr>
            <p:cNvPr id="7" name="îṣľiḍé"/>
            <p:cNvSpPr/>
            <p:nvPr/>
          </p:nvSpPr>
          <p:spPr bwMode="auto">
            <a:xfrm rot="13978264">
              <a:off x="4342317" y="3092309"/>
              <a:ext cx="1730063" cy="1755273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11" name="íSliḑé"/>
            <p:cNvSpPr txBox="1"/>
            <p:nvPr/>
          </p:nvSpPr>
          <p:spPr>
            <a:xfrm>
              <a:off x="4623122" y="3413720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id-ID" sz="6000" b="1">
                  <a:solidFill>
                    <a:schemeClr val="bg1"/>
                  </a:solidFill>
                </a:rPr>
                <a:t>T</a:t>
              </a:r>
              <a:endParaRPr lang="id-ID" sz="6000" b="1">
                <a:solidFill>
                  <a:schemeClr val="bg1"/>
                </a:solidFill>
              </a:endParaRPr>
            </a:p>
          </p:txBody>
        </p:sp>
        <p:grpSp>
          <p:nvGrpSpPr>
            <p:cNvPr id="14" name="îsļîḓé"/>
            <p:cNvGrpSpPr/>
            <p:nvPr/>
          </p:nvGrpSpPr>
          <p:grpSpPr>
            <a:xfrm flipH="1" flipV="1">
              <a:off x="3675919" y="4417191"/>
              <a:ext cx="1546413" cy="336176"/>
              <a:chOff x="6508375" y="1129553"/>
              <a:chExt cx="1546413" cy="336176"/>
            </a:xfrm>
          </p:grpSpPr>
          <p:cxnSp>
            <p:nvCxnSpPr>
              <p:cNvPr id="26" name="直接连接符 25"/>
              <p:cNvCxnSpPr/>
              <p:nvPr/>
            </p:nvCxnSpPr>
            <p:spPr>
              <a:xfrm flipV="1">
                <a:off x="6508375" y="1129553"/>
                <a:ext cx="349625" cy="33617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6858000" y="1129553"/>
                <a:ext cx="119678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ïṧḷídê"/>
            <p:cNvSpPr txBox="1"/>
            <p:nvPr/>
          </p:nvSpPr>
          <p:spPr>
            <a:xfrm>
              <a:off x="660401" y="4616394"/>
              <a:ext cx="3054270" cy="1121389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 algn="r"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 algn="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22" name="íṥ1íḓé"/>
            <p:cNvSpPr txBox="1"/>
            <p:nvPr/>
          </p:nvSpPr>
          <p:spPr>
            <a:xfrm>
              <a:off x="818659" y="4268954"/>
              <a:ext cx="2896011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r>
                <a:rPr lang="zh-CN" altLang="en-US" sz="2000" dirty="0"/>
                <a:t>输入你的小标题</a:t>
              </a:r>
              <a:endParaRPr lang="zh-CN" altLang="en-US" sz="20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962026" y="1771620"/>
            <a:ext cx="5475284" cy="2240725"/>
            <a:chOff x="5962026" y="1771620"/>
            <a:chExt cx="5475284" cy="2240725"/>
          </a:xfrm>
        </p:grpSpPr>
        <p:sp>
          <p:nvSpPr>
            <p:cNvPr id="5" name="ïṣļîďè"/>
            <p:cNvSpPr/>
            <p:nvPr/>
          </p:nvSpPr>
          <p:spPr bwMode="auto">
            <a:xfrm rot="3202081">
              <a:off x="5974631" y="2269677"/>
              <a:ext cx="1730063" cy="1755273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  <p:sp>
          <p:nvSpPr>
            <p:cNvPr id="10" name="îšḷîde"/>
            <p:cNvSpPr txBox="1"/>
            <p:nvPr/>
          </p:nvSpPr>
          <p:spPr>
            <a:xfrm>
              <a:off x="6402113" y="2564905"/>
              <a:ext cx="1094015" cy="10156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W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ïśḻïḓè"/>
            <p:cNvSpPr txBox="1"/>
            <p:nvPr/>
          </p:nvSpPr>
          <p:spPr>
            <a:xfrm>
              <a:off x="8350487" y="2070725"/>
              <a:ext cx="3086823" cy="1342993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6" name="íśḻiďè"/>
            <p:cNvSpPr txBox="1"/>
            <p:nvPr/>
          </p:nvSpPr>
          <p:spPr>
            <a:xfrm>
              <a:off x="8350487" y="1771620"/>
              <a:ext cx="3086823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r">
                <a:defRPr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j-ea"/>
                </a:defRPr>
              </a:lvl1pPr>
            </a:lstStyle>
            <a:p>
              <a:pPr algn="l"/>
              <a:r>
                <a:rPr lang="zh-CN" altLang="en-US" sz="2000" dirty="0"/>
                <a:t>输入你的小标题</a:t>
              </a:r>
              <a:endParaRPr lang="zh-CN" altLang="en-US" sz="2000" dirty="0"/>
            </a:p>
          </p:txBody>
        </p:sp>
        <p:grpSp>
          <p:nvGrpSpPr>
            <p:cNvPr id="23" name="iṡḻidê"/>
            <p:cNvGrpSpPr/>
            <p:nvPr/>
          </p:nvGrpSpPr>
          <p:grpSpPr>
            <a:xfrm>
              <a:off x="6681864" y="2228727"/>
              <a:ext cx="1532965" cy="336176"/>
              <a:chOff x="6508376" y="1129553"/>
              <a:chExt cx="1532965" cy="336176"/>
            </a:xfrm>
          </p:grpSpPr>
          <p:cxnSp>
            <p:nvCxnSpPr>
              <p:cNvPr id="24" name="直接连接符 23"/>
              <p:cNvCxnSpPr/>
              <p:nvPr/>
            </p:nvCxnSpPr>
            <p:spPr>
              <a:xfrm flipV="1">
                <a:off x="6508376" y="1129553"/>
                <a:ext cx="336177" cy="33617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6844553" y="1129553"/>
                <a:ext cx="1196788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文本框 35"/>
          <p:cNvSpPr txBox="1"/>
          <p:nvPr/>
        </p:nvSpPr>
        <p:spPr>
          <a:xfrm>
            <a:off x="660400" y="579939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668496" y="1920240"/>
            <a:ext cx="10863104" cy="368808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noFill/>
          </a:ln>
          <a:effectLst>
            <a:glow rad="254000">
              <a:schemeClr val="tx1">
                <a:lumMod val="95000"/>
                <a:lumOff val="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时间轴页面可以使用这一页的版式</a:t>
            </a:r>
            <a:endParaRPr lang="zh-CN" altLang="en-US" dirty="0"/>
          </a:p>
        </p:txBody>
      </p:sp>
      <p:sp>
        <p:nvSpPr>
          <p:cNvPr id="14" name="矩形 21"/>
          <p:cNvSpPr>
            <a:spLocks noChangeArrowheads="1"/>
          </p:cNvSpPr>
          <p:nvPr/>
        </p:nvSpPr>
        <p:spPr bwMode="auto">
          <a:xfrm flipV="1">
            <a:off x="8966623" y="2890520"/>
            <a:ext cx="1799802" cy="144463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矩形 22"/>
          <p:cNvSpPr>
            <a:spLocks noChangeArrowheads="1"/>
          </p:cNvSpPr>
          <p:nvPr/>
        </p:nvSpPr>
        <p:spPr bwMode="auto">
          <a:xfrm flipV="1">
            <a:off x="1071563" y="2890520"/>
            <a:ext cx="7895060" cy="14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椭圆 14"/>
          <p:cNvSpPr>
            <a:spLocks noChangeArrowheads="1"/>
          </p:cNvSpPr>
          <p:nvPr/>
        </p:nvSpPr>
        <p:spPr bwMode="auto">
          <a:xfrm>
            <a:off x="10542588" y="2782570"/>
            <a:ext cx="360362" cy="360363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椭圆 10"/>
          <p:cNvSpPr>
            <a:spLocks noChangeArrowheads="1"/>
          </p:cNvSpPr>
          <p:nvPr/>
        </p:nvSpPr>
        <p:spPr bwMode="auto">
          <a:xfrm>
            <a:off x="88879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圆角矩形 33"/>
          <p:cNvSpPr>
            <a:spLocks noChangeArrowheads="1"/>
          </p:cNvSpPr>
          <p:nvPr/>
        </p:nvSpPr>
        <p:spPr bwMode="auto">
          <a:xfrm>
            <a:off x="88879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2018.10</a:t>
            </a:r>
            <a:endParaRPr lang="zh-CN" altLang="en-US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椭圆 11"/>
          <p:cNvSpPr>
            <a:spLocks noChangeArrowheads="1"/>
          </p:cNvSpPr>
          <p:nvPr/>
        </p:nvSpPr>
        <p:spPr bwMode="auto">
          <a:xfrm>
            <a:off x="330295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圆角矩形 35"/>
          <p:cNvSpPr>
            <a:spLocks noChangeArrowheads="1"/>
          </p:cNvSpPr>
          <p:nvPr/>
        </p:nvSpPr>
        <p:spPr bwMode="auto">
          <a:xfrm>
            <a:off x="330295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2018.11</a:t>
            </a:r>
            <a:endParaRPr lang="zh-CN" altLang="en-US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" name="椭圆 13"/>
          <p:cNvSpPr>
            <a:spLocks noChangeArrowheads="1"/>
          </p:cNvSpPr>
          <p:nvPr/>
        </p:nvSpPr>
        <p:spPr bwMode="auto">
          <a:xfrm>
            <a:off x="571595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圆角矩形 36"/>
          <p:cNvSpPr>
            <a:spLocks noChangeArrowheads="1"/>
          </p:cNvSpPr>
          <p:nvPr/>
        </p:nvSpPr>
        <p:spPr bwMode="auto">
          <a:xfrm>
            <a:off x="5715950" y="2207101"/>
            <a:ext cx="1138494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2018.12</a:t>
            </a:r>
            <a:endParaRPr lang="zh-CN" altLang="en-US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椭圆 12"/>
          <p:cNvSpPr>
            <a:spLocks noChangeArrowheads="1"/>
          </p:cNvSpPr>
          <p:nvPr/>
        </p:nvSpPr>
        <p:spPr bwMode="auto">
          <a:xfrm>
            <a:off x="8130110" y="2782946"/>
            <a:ext cx="360051" cy="359987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" name="圆角矩形 37"/>
          <p:cNvSpPr>
            <a:spLocks noChangeArrowheads="1"/>
          </p:cNvSpPr>
          <p:nvPr/>
        </p:nvSpPr>
        <p:spPr bwMode="auto">
          <a:xfrm>
            <a:off x="8128950" y="2207101"/>
            <a:ext cx="1001007" cy="4086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FBFBF"/>
            </a:solidFill>
            <a:beve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2019.1</a:t>
            </a:r>
            <a:endParaRPr lang="zh-CN" altLang="en-US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圆角矩形 38"/>
          <p:cNvSpPr>
            <a:spLocks noChangeArrowheads="1"/>
          </p:cNvSpPr>
          <p:nvPr/>
        </p:nvSpPr>
        <p:spPr bwMode="auto">
          <a:xfrm>
            <a:off x="10539096" y="2207101"/>
            <a:ext cx="683835" cy="40862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rgbClr val="BFBFBF"/>
            </a:solidFill>
            <a:beve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结题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" name="直接连接符 42"/>
          <p:cNvSpPr>
            <a:spLocks noChangeShapeType="1"/>
          </p:cNvSpPr>
          <p:nvPr/>
        </p:nvSpPr>
        <p:spPr bwMode="auto">
          <a:xfrm>
            <a:off x="1066801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椭圆 26"/>
          <p:cNvSpPr>
            <a:spLocks noChangeArrowheads="1"/>
          </p:cNvSpPr>
          <p:nvPr/>
        </p:nvSpPr>
        <p:spPr bwMode="auto">
          <a:xfrm>
            <a:off x="981075" y="2871470"/>
            <a:ext cx="179388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" name="椭圆 27"/>
          <p:cNvSpPr>
            <a:spLocks noChangeArrowheads="1"/>
          </p:cNvSpPr>
          <p:nvPr/>
        </p:nvSpPr>
        <p:spPr bwMode="auto">
          <a:xfrm>
            <a:off x="3393281" y="2871470"/>
            <a:ext cx="179388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椭圆 28"/>
          <p:cNvSpPr>
            <a:spLocks noChangeArrowheads="1"/>
          </p:cNvSpPr>
          <p:nvPr/>
        </p:nvSpPr>
        <p:spPr bwMode="auto">
          <a:xfrm>
            <a:off x="8219648" y="2871470"/>
            <a:ext cx="180975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椭圆 29"/>
          <p:cNvSpPr>
            <a:spLocks noChangeArrowheads="1"/>
          </p:cNvSpPr>
          <p:nvPr/>
        </p:nvSpPr>
        <p:spPr bwMode="auto">
          <a:xfrm>
            <a:off x="5805488" y="2871470"/>
            <a:ext cx="180975" cy="1793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32" name="组合 7"/>
          <p:cNvGrpSpPr/>
          <p:nvPr/>
        </p:nvGrpSpPr>
        <p:grpSpPr bwMode="auto">
          <a:xfrm>
            <a:off x="668496" y="1300801"/>
            <a:ext cx="2235200" cy="414337"/>
            <a:chOff x="0" y="0"/>
            <a:chExt cx="2234595" cy="414218"/>
          </a:xfr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平行四边形 53"/>
            <p:cNvSpPr>
              <a:spLocks noChangeArrowheads="1"/>
            </p:cNvSpPr>
            <p:nvPr/>
          </p:nvSpPr>
          <p:spPr bwMode="auto">
            <a:xfrm>
              <a:off x="0" y="0"/>
              <a:ext cx="2234595" cy="414218"/>
            </a:xfrm>
            <a:prstGeom prst="parallelogram">
              <a:avLst>
                <a:gd name="adj" fmla="val 2497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矩形 6"/>
            <p:cNvSpPr>
              <a:spLocks noChangeArrowheads="1"/>
            </p:cNvSpPr>
            <p:nvPr/>
          </p:nvSpPr>
          <p:spPr bwMode="auto">
            <a:xfrm>
              <a:off x="219455" y="20390"/>
              <a:ext cx="1800006" cy="3692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输入一个小标题</a:t>
              </a:r>
              <a:endParaRPr lang="zh-CN" altLang="en-US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248841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直接连接符 42"/>
          <p:cNvSpPr>
            <a:spLocks noChangeShapeType="1"/>
          </p:cNvSpPr>
          <p:nvPr/>
        </p:nvSpPr>
        <p:spPr bwMode="auto">
          <a:xfrm>
            <a:off x="348297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直接连接符 42"/>
          <p:cNvSpPr>
            <a:spLocks noChangeShapeType="1"/>
          </p:cNvSpPr>
          <p:nvPr/>
        </p:nvSpPr>
        <p:spPr bwMode="auto">
          <a:xfrm>
            <a:off x="589597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直接连接符 43"/>
          <p:cNvSpPr>
            <a:spLocks noChangeShapeType="1"/>
          </p:cNvSpPr>
          <p:nvPr/>
        </p:nvSpPr>
        <p:spPr bwMode="auto">
          <a:xfrm>
            <a:off x="8310135" y="3263484"/>
            <a:ext cx="0" cy="1868487"/>
          </a:xfrm>
          <a:prstGeom prst="line">
            <a:avLst/>
          </a:prstGeom>
          <a:noFill/>
          <a:ln w="25400" cap="flat" cmpd="sng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3661840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074839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490161" y="3263484"/>
            <a:ext cx="2054095" cy="113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输入正文内容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鱼骨图一种发现问题根本原因的分析方法</a:t>
            </a:r>
            <a:endParaRPr lang="zh-CN" altLang="en-US" dirty="0"/>
          </a:p>
        </p:txBody>
      </p:sp>
      <p:grpSp>
        <p:nvGrpSpPr>
          <p:cNvPr id="102" name="组合 101"/>
          <p:cNvGrpSpPr/>
          <p:nvPr/>
        </p:nvGrpSpPr>
        <p:grpSpPr>
          <a:xfrm>
            <a:off x="8728770" y="2540063"/>
            <a:ext cx="2162343" cy="2751500"/>
            <a:chOff x="8691190" y="2545916"/>
            <a:chExt cx="2162343" cy="2751500"/>
          </a:xfrm>
        </p:grpSpPr>
        <p:sp>
          <p:nvSpPr>
            <p:cNvPr id="14" name="椭圆 13"/>
            <p:cNvSpPr/>
            <p:nvPr/>
          </p:nvSpPr>
          <p:spPr>
            <a:xfrm>
              <a:off x="8691190" y="2545916"/>
              <a:ext cx="2162343" cy="21623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66" name="组 89"/>
            <p:cNvGrpSpPr/>
            <p:nvPr/>
          </p:nvGrpSpPr>
          <p:grpSpPr>
            <a:xfrm>
              <a:off x="9234133" y="3092122"/>
              <a:ext cx="1076457" cy="1069933"/>
              <a:chOff x="4371975" y="1790700"/>
              <a:chExt cx="523875" cy="520700"/>
            </a:xfrm>
            <a:solidFill>
              <a:schemeClr val="bg1"/>
            </a:solidFill>
          </p:grpSpPr>
          <p:sp>
            <p:nvSpPr>
              <p:cNvPr id="67" name="Freeform 105"/>
              <p:cNvSpPr>
                <a:spLocks noEditPoints="1"/>
              </p:cNvSpPr>
              <p:nvPr/>
            </p:nvSpPr>
            <p:spPr bwMode="auto">
              <a:xfrm>
                <a:off x="4371975" y="1790700"/>
                <a:ext cx="523875" cy="520700"/>
              </a:xfrm>
              <a:custGeom>
                <a:avLst/>
                <a:gdLst/>
                <a:ahLst/>
                <a:cxnLst>
                  <a:cxn ang="0">
                    <a:pos x="328" y="140"/>
                  </a:cxn>
                  <a:cxn ang="0">
                    <a:pos x="304" y="76"/>
                  </a:cxn>
                  <a:cxn ang="0">
                    <a:pos x="270" y="38"/>
                  </a:cxn>
                  <a:cxn ang="0">
                    <a:pos x="222" y="10"/>
                  </a:cxn>
                  <a:cxn ang="0">
                    <a:pos x="180" y="0"/>
                  </a:cxn>
                  <a:cxn ang="0">
                    <a:pos x="150" y="0"/>
                  </a:cxn>
                  <a:cxn ang="0">
                    <a:pos x="108" y="10"/>
                  </a:cxn>
                  <a:cxn ang="0">
                    <a:pos x="40" y="18"/>
                  </a:cxn>
                  <a:cxn ang="0">
                    <a:pos x="26" y="76"/>
                  </a:cxn>
                  <a:cxn ang="0">
                    <a:pos x="2" y="140"/>
                  </a:cxn>
                  <a:cxn ang="0">
                    <a:pos x="2" y="188"/>
                  </a:cxn>
                  <a:cxn ang="0">
                    <a:pos x="28" y="254"/>
                  </a:cxn>
                  <a:cxn ang="0">
                    <a:pos x="62" y="292"/>
                  </a:cxn>
                  <a:cxn ang="0">
                    <a:pos x="110" y="318"/>
                  </a:cxn>
                  <a:cxn ang="0">
                    <a:pos x="150" y="328"/>
                  </a:cxn>
                  <a:cxn ang="0">
                    <a:pos x="180" y="328"/>
                  </a:cxn>
                  <a:cxn ang="0">
                    <a:pos x="220" y="318"/>
                  </a:cxn>
                  <a:cxn ang="0">
                    <a:pos x="290" y="314"/>
                  </a:cxn>
                  <a:cxn ang="0">
                    <a:pos x="302" y="254"/>
                  </a:cxn>
                  <a:cxn ang="0">
                    <a:pos x="328" y="188"/>
                  </a:cxn>
                  <a:cxn ang="0">
                    <a:pos x="26" y="164"/>
                  </a:cxn>
                  <a:cxn ang="0">
                    <a:pos x="28" y="136"/>
                  </a:cxn>
                  <a:cxn ang="0">
                    <a:pos x="42" y="98"/>
                  </a:cxn>
                  <a:cxn ang="0">
                    <a:pos x="66" y="66"/>
                  </a:cxn>
                  <a:cxn ang="0">
                    <a:pos x="98" y="42"/>
                  </a:cxn>
                  <a:cxn ang="0">
                    <a:pos x="136" y="28"/>
                  </a:cxn>
                  <a:cxn ang="0">
                    <a:pos x="164" y="24"/>
                  </a:cxn>
                  <a:cxn ang="0">
                    <a:pos x="206" y="30"/>
                  </a:cxn>
                  <a:cxn ang="0">
                    <a:pos x="244" y="48"/>
                  </a:cxn>
                  <a:cxn ang="0">
                    <a:pos x="272" y="76"/>
                  </a:cxn>
                  <a:cxn ang="0">
                    <a:pos x="294" y="110"/>
                  </a:cxn>
                  <a:cxn ang="0">
                    <a:pos x="304" y="150"/>
                  </a:cxn>
                  <a:cxn ang="0">
                    <a:pos x="304" y="178"/>
                  </a:cxn>
                  <a:cxn ang="0">
                    <a:pos x="294" y="218"/>
                  </a:cxn>
                  <a:cxn ang="0">
                    <a:pos x="272" y="254"/>
                  </a:cxn>
                  <a:cxn ang="0">
                    <a:pos x="244" y="280"/>
                  </a:cxn>
                  <a:cxn ang="0">
                    <a:pos x="206" y="298"/>
                  </a:cxn>
                  <a:cxn ang="0">
                    <a:pos x="164" y="304"/>
                  </a:cxn>
                  <a:cxn ang="0">
                    <a:pos x="136" y="302"/>
                  </a:cxn>
                  <a:cxn ang="0">
                    <a:pos x="98" y="288"/>
                  </a:cxn>
                  <a:cxn ang="0">
                    <a:pos x="66" y="264"/>
                  </a:cxn>
                  <a:cxn ang="0">
                    <a:pos x="42" y="230"/>
                  </a:cxn>
                  <a:cxn ang="0">
                    <a:pos x="28" y="192"/>
                  </a:cxn>
                  <a:cxn ang="0">
                    <a:pos x="26" y="164"/>
                  </a:cxn>
                </a:cxnLst>
                <a:rect l="0" t="0" r="r" b="b"/>
                <a:pathLst>
                  <a:path w="330" h="328">
                    <a:moveTo>
                      <a:pt x="330" y="164"/>
                    </a:moveTo>
                    <a:lnTo>
                      <a:pt x="330" y="164"/>
                    </a:lnTo>
                    <a:lnTo>
                      <a:pt x="328" y="140"/>
                    </a:lnTo>
                    <a:lnTo>
                      <a:pt x="322" y="118"/>
                    </a:lnTo>
                    <a:lnTo>
                      <a:pt x="314" y="96"/>
                    </a:lnTo>
                    <a:lnTo>
                      <a:pt x="304" y="76"/>
                    </a:lnTo>
                    <a:lnTo>
                      <a:pt x="326" y="54"/>
                    </a:lnTo>
                    <a:lnTo>
                      <a:pt x="290" y="18"/>
                    </a:lnTo>
                    <a:lnTo>
                      <a:pt x="270" y="38"/>
                    </a:lnTo>
                    <a:lnTo>
                      <a:pt x="270" y="38"/>
                    </a:lnTo>
                    <a:lnTo>
                      <a:pt x="246" y="22"/>
                    </a:lnTo>
                    <a:lnTo>
                      <a:pt x="222" y="10"/>
                    </a:lnTo>
                    <a:lnTo>
                      <a:pt x="208" y="6"/>
                    </a:lnTo>
                    <a:lnTo>
                      <a:pt x="194" y="2"/>
                    </a:lnTo>
                    <a:lnTo>
                      <a:pt x="180" y="0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50" y="0"/>
                    </a:lnTo>
                    <a:lnTo>
                      <a:pt x="136" y="2"/>
                    </a:lnTo>
                    <a:lnTo>
                      <a:pt x="122" y="6"/>
                    </a:lnTo>
                    <a:lnTo>
                      <a:pt x="108" y="10"/>
                    </a:lnTo>
                    <a:lnTo>
                      <a:pt x="84" y="22"/>
                    </a:lnTo>
                    <a:lnTo>
                      <a:pt x="60" y="38"/>
                    </a:lnTo>
                    <a:lnTo>
                      <a:pt x="40" y="18"/>
                    </a:lnTo>
                    <a:lnTo>
                      <a:pt x="4" y="54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16" y="96"/>
                    </a:lnTo>
                    <a:lnTo>
                      <a:pt x="8" y="118"/>
                    </a:lnTo>
                    <a:lnTo>
                      <a:pt x="2" y="140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2" y="188"/>
                    </a:lnTo>
                    <a:lnTo>
                      <a:pt x="8" y="212"/>
                    </a:lnTo>
                    <a:lnTo>
                      <a:pt x="16" y="234"/>
                    </a:lnTo>
                    <a:lnTo>
                      <a:pt x="28" y="254"/>
                    </a:lnTo>
                    <a:lnTo>
                      <a:pt x="4" y="278"/>
                    </a:lnTo>
                    <a:lnTo>
                      <a:pt x="40" y="314"/>
                    </a:lnTo>
                    <a:lnTo>
                      <a:pt x="62" y="292"/>
                    </a:lnTo>
                    <a:lnTo>
                      <a:pt x="62" y="292"/>
                    </a:lnTo>
                    <a:lnTo>
                      <a:pt x="84" y="308"/>
                    </a:lnTo>
                    <a:lnTo>
                      <a:pt x="110" y="318"/>
                    </a:lnTo>
                    <a:lnTo>
                      <a:pt x="122" y="322"/>
                    </a:lnTo>
                    <a:lnTo>
                      <a:pt x="136" y="326"/>
                    </a:lnTo>
                    <a:lnTo>
                      <a:pt x="150" y="328"/>
                    </a:lnTo>
                    <a:lnTo>
                      <a:pt x="164" y="328"/>
                    </a:lnTo>
                    <a:lnTo>
                      <a:pt x="164" y="328"/>
                    </a:lnTo>
                    <a:lnTo>
                      <a:pt x="180" y="328"/>
                    </a:lnTo>
                    <a:lnTo>
                      <a:pt x="194" y="326"/>
                    </a:lnTo>
                    <a:lnTo>
                      <a:pt x="208" y="322"/>
                    </a:lnTo>
                    <a:lnTo>
                      <a:pt x="220" y="318"/>
                    </a:lnTo>
                    <a:lnTo>
                      <a:pt x="246" y="308"/>
                    </a:lnTo>
                    <a:lnTo>
                      <a:pt x="268" y="292"/>
                    </a:lnTo>
                    <a:lnTo>
                      <a:pt x="290" y="314"/>
                    </a:lnTo>
                    <a:lnTo>
                      <a:pt x="326" y="278"/>
                    </a:lnTo>
                    <a:lnTo>
                      <a:pt x="302" y="254"/>
                    </a:lnTo>
                    <a:lnTo>
                      <a:pt x="302" y="254"/>
                    </a:lnTo>
                    <a:lnTo>
                      <a:pt x="314" y="234"/>
                    </a:lnTo>
                    <a:lnTo>
                      <a:pt x="322" y="212"/>
                    </a:lnTo>
                    <a:lnTo>
                      <a:pt x="328" y="188"/>
                    </a:lnTo>
                    <a:lnTo>
                      <a:pt x="330" y="164"/>
                    </a:lnTo>
                    <a:lnTo>
                      <a:pt x="330" y="164"/>
                    </a:lnTo>
                    <a:close/>
                    <a:moveTo>
                      <a:pt x="26" y="164"/>
                    </a:moveTo>
                    <a:lnTo>
                      <a:pt x="26" y="164"/>
                    </a:lnTo>
                    <a:lnTo>
                      <a:pt x="26" y="150"/>
                    </a:lnTo>
                    <a:lnTo>
                      <a:pt x="28" y="136"/>
                    </a:lnTo>
                    <a:lnTo>
                      <a:pt x="32" y="122"/>
                    </a:lnTo>
                    <a:lnTo>
                      <a:pt x="36" y="110"/>
                    </a:lnTo>
                    <a:lnTo>
                      <a:pt x="42" y="98"/>
                    </a:lnTo>
                    <a:lnTo>
                      <a:pt x="50" y="86"/>
                    </a:lnTo>
                    <a:lnTo>
                      <a:pt x="58" y="76"/>
                    </a:lnTo>
                    <a:lnTo>
                      <a:pt x="66" y="66"/>
                    </a:lnTo>
                    <a:lnTo>
                      <a:pt x="76" y="56"/>
                    </a:lnTo>
                    <a:lnTo>
                      <a:pt x="86" y="48"/>
                    </a:lnTo>
                    <a:lnTo>
                      <a:pt x="98" y="42"/>
                    </a:lnTo>
                    <a:lnTo>
                      <a:pt x="110" y="36"/>
                    </a:lnTo>
                    <a:lnTo>
                      <a:pt x="124" y="30"/>
                    </a:lnTo>
                    <a:lnTo>
                      <a:pt x="136" y="28"/>
                    </a:lnTo>
                    <a:lnTo>
                      <a:pt x="150" y="26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80" y="26"/>
                    </a:lnTo>
                    <a:lnTo>
                      <a:pt x="194" y="28"/>
                    </a:lnTo>
                    <a:lnTo>
                      <a:pt x="206" y="30"/>
                    </a:lnTo>
                    <a:lnTo>
                      <a:pt x="220" y="36"/>
                    </a:lnTo>
                    <a:lnTo>
                      <a:pt x="232" y="42"/>
                    </a:lnTo>
                    <a:lnTo>
                      <a:pt x="244" y="48"/>
                    </a:lnTo>
                    <a:lnTo>
                      <a:pt x="254" y="56"/>
                    </a:lnTo>
                    <a:lnTo>
                      <a:pt x="264" y="66"/>
                    </a:lnTo>
                    <a:lnTo>
                      <a:pt x="272" y="76"/>
                    </a:lnTo>
                    <a:lnTo>
                      <a:pt x="280" y="86"/>
                    </a:lnTo>
                    <a:lnTo>
                      <a:pt x="288" y="98"/>
                    </a:lnTo>
                    <a:lnTo>
                      <a:pt x="294" y="110"/>
                    </a:lnTo>
                    <a:lnTo>
                      <a:pt x="298" y="122"/>
                    </a:lnTo>
                    <a:lnTo>
                      <a:pt x="302" y="136"/>
                    </a:lnTo>
                    <a:lnTo>
                      <a:pt x="304" y="150"/>
                    </a:lnTo>
                    <a:lnTo>
                      <a:pt x="304" y="164"/>
                    </a:lnTo>
                    <a:lnTo>
                      <a:pt x="304" y="164"/>
                    </a:lnTo>
                    <a:lnTo>
                      <a:pt x="304" y="178"/>
                    </a:lnTo>
                    <a:lnTo>
                      <a:pt x="302" y="192"/>
                    </a:lnTo>
                    <a:lnTo>
                      <a:pt x="298" y="206"/>
                    </a:lnTo>
                    <a:lnTo>
                      <a:pt x="294" y="218"/>
                    </a:lnTo>
                    <a:lnTo>
                      <a:pt x="288" y="230"/>
                    </a:lnTo>
                    <a:lnTo>
                      <a:pt x="280" y="242"/>
                    </a:lnTo>
                    <a:lnTo>
                      <a:pt x="272" y="254"/>
                    </a:lnTo>
                    <a:lnTo>
                      <a:pt x="264" y="264"/>
                    </a:lnTo>
                    <a:lnTo>
                      <a:pt x="254" y="272"/>
                    </a:lnTo>
                    <a:lnTo>
                      <a:pt x="244" y="280"/>
                    </a:lnTo>
                    <a:lnTo>
                      <a:pt x="232" y="288"/>
                    </a:lnTo>
                    <a:lnTo>
                      <a:pt x="220" y="294"/>
                    </a:lnTo>
                    <a:lnTo>
                      <a:pt x="206" y="298"/>
                    </a:lnTo>
                    <a:lnTo>
                      <a:pt x="194" y="302"/>
                    </a:lnTo>
                    <a:lnTo>
                      <a:pt x="180" y="304"/>
                    </a:lnTo>
                    <a:lnTo>
                      <a:pt x="164" y="304"/>
                    </a:lnTo>
                    <a:lnTo>
                      <a:pt x="164" y="304"/>
                    </a:lnTo>
                    <a:lnTo>
                      <a:pt x="150" y="304"/>
                    </a:lnTo>
                    <a:lnTo>
                      <a:pt x="136" y="302"/>
                    </a:lnTo>
                    <a:lnTo>
                      <a:pt x="124" y="298"/>
                    </a:lnTo>
                    <a:lnTo>
                      <a:pt x="110" y="294"/>
                    </a:lnTo>
                    <a:lnTo>
                      <a:pt x="98" y="288"/>
                    </a:lnTo>
                    <a:lnTo>
                      <a:pt x="86" y="280"/>
                    </a:lnTo>
                    <a:lnTo>
                      <a:pt x="76" y="272"/>
                    </a:lnTo>
                    <a:lnTo>
                      <a:pt x="66" y="264"/>
                    </a:lnTo>
                    <a:lnTo>
                      <a:pt x="58" y="254"/>
                    </a:lnTo>
                    <a:lnTo>
                      <a:pt x="50" y="242"/>
                    </a:lnTo>
                    <a:lnTo>
                      <a:pt x="42" y="230"/>
                    </a:lnTo>
                    <a:lnTo>
                      <a:pt x="36" y="218"/>
                    </a:lnTo>
                    <a:lnTo>
                      <a:pt x="32" y="206"/>
                    </a:lnTo>
                    <a:lnTo>
                      <a:pt x="28" y="192"/>
                    </a:lnTo>
                    <a:lnTo>
                      <a:pt x="26" y="178"/>
                    </a:lnTo>
                    <a:lnTo>
                      <a:pt x="26" y="164"/>
                    </a:lnTo>
                    <a:lnTo>
                      <a:pt x="26" y="16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68" name="Freeform 106"/>
              <p:cNvSpPr/>
              <p:nvPr/>
            </p:nvSpPr>
            <p:spPr bwMode="auto">
              <a:xfrm>
                <a:off x="4483100" y="1901825"/>
                <a:ext cx="301625" cy="298450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94" y="0"/>
                  </a:cxn>
                  <a:cxn ang="0">
                    <a:pos x="80" y="0"/>
                  </a:cxn>
                  <a:cxn ang="0">
                    <a:pos x="66" y="4"/>
                  </a:cxn>
                  <a:cxn ang="0">
                    <a:pos x="54" y="8"/>
                  </a:cxn>
                  <a:cxn ang="0">
                    <a:pos x="42" y="16"/>
                  </a:cxn>
                  <a:cxn ang="0">
                    <a:pos x="42" y="16"/>
                  </a:cxn>
                  <a:cxn ang="0">
                    <a:pos x="32" y="22"/>
                  </a:cxn>
                  <a:cxn ang="0">
                    <a:pos x="24" y="30"/>
                  </a:cxn>
                  <a:cxn ang="0">
                    <a:pos x="18" y="40"/>
                  </a:cxn>
                  <a:cxn ang="0">
                    <a:pos x="12" y="50"/>
                  </a:cxn>
                  <a:cxn ang="0">
                    <a:pos x="6" y="60"/>
                  </a:cxn>
                  <a:cxn ang="0">
                    <a:pos x="4" y="70"/>
                  </a:cxn>
                  <a:cxn ang="0">
                    <a:pos x="2" y="82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2" y="114"/>
                  </a:cxn>
                  <a:cxn ang="0">
                    <a:pos x="8" y="132"/>
                  </a:cxn>
                  <a:cxn ang="0">
                    <a:pos x="16" y="148"/>
                  </a:cxn>
                  <a:cxn ang="0">
                    <a:pos x="28" y="162"/>
                  </a:cxn>
                  <a:cxn ang="0">
                    <a:pos x="42" y="172"/>
                  </a:cxn>
                  <a:cxn ang="0">
                    <a:pos x="58" y="182"/>
                  </a:cxn>
                  <a:cxn ang="0">
                    <a:pos x="76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94" y="188"/>
                  </a:cxn>
                  <a:cxn ang="0">
                    <a:pos x="114" y="188"/>
                  </a:cxn>
                  <a:cxn ang="0">
                    <a:pos x="114" y="188"/>
                  </a:cxn>
                  <a:cxn ang="0">
                    <a:pos x="130" y="182"/>
                  </a:cxn>
                  <a:cxn ang="0">
                    <a:pos x="144" y="176"/>
                  </a:cxn>
                  <a:cxn ang="0">
                    <a:pos x="156" y="166"/>
                  </a:cxn>
                  <a:cxn ang="0">
                    <a:pos x="168" y="154"/>
                  </a:cxn>
                  <a:cxn ang="0">
                    <a:pos x="178" y="142"/>
                  </a:cxn>
                  <a:cxn ang="0">
                    <a:pos x="184" y="126"/>
                  </a:cxn>
                  <a:cxn ang="0">
                    <a:pos x="188" y="112"/>
                  </a:cxn>
                  <a:cxn ang="0">
                    <a:pos x="190" y="94"/>
                  </a:cxn>
                  <a:cxn ang="0">
                    <a:pos x="190" y="94"/>
                  </a:cxn>
                  <a:cxn ang="0">
                    <a:pos x="188" y="78"/>
                  </a:cxn>
                  <a:cxn ang="0">
                    <a:pos x="184" y="62"/>
                  </a:cxn>
                  <a:cxn ang="0">
                    <a:pos x="178" y="48"/>
                  </a:cxn>
                  <a:cxn ang="0">
                    <a:pos x="168" y="34"/>
                  </a:cxn>
                  <a:cxn ang="0">
                    <a:pos x="168" y="34"/>
                  </a:cxn>
                  <a:cxn ang="0">
                    <a:pos x="154" y="20"/>
                  </a:cxn>
                  <a:cxn ang="0">
                    <a:pos x="136" y="8"/>
                  </a:cxn>
                  <a:cxn ang="0">
                    <a:pos x="116" y="2"/>
                  </a:cxn>
                  <a:cxn ang="0">
                    <a:pos x="106" y="0"/>
                  </a:cxn>
                  <a:cxn ang="0">
                    <a:pos x="94" y="0"/>
                  </a:cxn>
                  <a:cxn ang="0">
                    <a:pos x="94" y="0"/>
                  </a:cxn>
                </a:cxnLst>
                <a:rect l="0" t="0" r="r" b="b"/>
                <a:pathLst>
                  <a:path w="190" h="188">
                    <a:moveTo>
                      <a:pt x="94" y="0"/>
                    </a:moveTo>
                    <a:lnTo>
                      <a:pt x="94" y="0"/>
                    </a:lnTo>
                    <a:lnTo>
                      <a:pt x="80" y="0"/>
                    </a:lnTo>
                    <a:lnTo>
                      <a:pt x="66" y="4"/>
                    </a:lnTo>
                    <a:lnTo>
                      <a:pt x="54" y="8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32" y="22"/>
                    </a:lnTo>
                    <a:lnTo>
                      <a:pt x="24" y="30"/>
                    </a:lnTo>
                    <a:lnTo>
                      <a:pt x="18" y="40"/>
                    </a:lnTo>
                    <a:lnTo>
                      <a:pt x="12" y="50"/>
                    </a:lnTo>
                    <a:lnTo>
                      <a:pt x="6" y="60"/>
                    </a:lnTo>
                    <a:lnTo>
                      <a:pt x="4" y="70"/>
                    </a:lnTo>
                    <a:lnTo>
                      <a:pt x="2" y="82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2" y="114"/>
                    </a:lnTo>
                    <a:lnTo>
                      <a:pt x="8" y="132"/>
                    </a:lnTo>
                    <a:lnTo>
                      <a:pt x="16" y="148"/>
                    </a:lnTo>
                    <a:lnTo>
                      <a:pt x="28" y="162"/>
                    </a:lnTo>
                    <a:lnTo>
                      <a:pt x="42" y="172"/>
                    </a:lnTo>
                    <a:lnTo>
                      <a:pt x="58" y="182"/>
                    </a:lnTo>
                    <a:lnTo>
                      <a:pt x="76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94" y="188"/>
                    </a:lnTo>
                    <a:lnTo>
                      <a:pt x="114" y="188"/>
                    </a:lnTo>
                    <a:lnTo>
                      <a:pt x="114" y="188"/>
                    </a:lnTo>
                    <a:lnTo>
                      <a:pt x="130" y="182"/>
                    </a:lnTo>
                    <a:lnTo>
                      <a:pt x="144" y="176"/>
                    </a:lnTo>
                    <a:lnTo>
                      <a:pt x="156" y="166"/>
                    </a:lnTo>
                    <a:lnTo>
                      <a:pt x="168" y="154"/>
                    </a:lnTo>
                    <a:lnTo>
                      <a:pt x="178" y="142"/>
                    </a:lnTo>
                    <a:lnTo>
                      <a:pt x="184" y="126"/>
                    </a:lnTo>
                    <a:lnTo>
                      <a:pt x="188" y="112"/>
                    </a:lnTo>
                    <a:lnTo>
                      <a:pt x="190" y="94"/>
                    </a:lnTo>
                    <a:lnTo>
                      <a:pt x="190" y="94"/>
                    </a:lnTo>
                    <a:lnTo>
                      <a:pt x="188" y="78"/>
                    </a:lnTo>
                    <a:lnTo>
                      <a:pt x="184" y="62"/>
                    </a:lnTo>
                    <a:lnTo>
                      <a:pt x="178" y="48"/>
                    </a:lnTo>
                    <a:lnTo>
                      <a:pt x="168" y="34"/>
                    </a:lnTo>
                    <a:lnTo>
                      <a:pt x="168" y="34"/>
                    </a:lnTo>
                    <a:lnTo>
                      <a:pt x="154" y="20"/>
                    </a:lnTo>
                    <a:lnTo>
                      <a:pt x="136" y="8"/>
                    </a:lnTo>
                    <a:lnTo>
                      <a:pt x="116" y="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69" name="文本框 68"/>
            <p:cNvSpPr txBox="1"/>
            <p:nvPr/>
          </p:nvSpPr>
          <p:spPr>
            <a:xfrm>
              <a:off x="8922183" y="4835751"/>
              <a:ext cx="1700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最终目标</a:t>
              </a:r>
              <a:endParaRPr kumimoji="1" lang="zh-CN" altLang="en-US" sz="2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589026" y="2544193"/>
            <a:ext cx="1900278" cy="2181177"/>
            <a:chOff x="1589026" y="2544193"/>
            <a:chExt cx="1900278" cy="2181177"/>
          </a:xfrm>
        </p:grpSpPr>
        <p:sp>
          <p:nvSpPr>
            <p:cNvPr id="3" name="燕尾形 5"/>
            <p:cNvSpPr/>
            <p:nvPr/>
          </p:nvSpPr>
          <p:spPr>
            <a:xfrm>
              <a:off x="1589026" y="3391425"/>
              <a:ext cx="1900278" cy="475006"/>
            </a:xfrm>
            <a:prstGeom prst="chevron">
              <a:avLst>
                <a:gd name="adj" fmla="val 6000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第一部分</a:t>
              </a:r>
              <a:endParaRPr kumimoji="1"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cxnSp>
          <p:nvCxnSpPr>
            <p:cNvPr id="4" name="直线连接符 9"/>
            <p:cNvCxnSpPr/>
            <p:nvPr/>
          </p:nvCxnSpPr>
          <p:spPr>
            <a:xfrm flipH="1" flipV="1">
              <a:off x="2125737" y="254419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52"/>
            <p:cNvCxnSpPr/>
            <p:nvPr/>
          </p:nvCxnSpPr>
          <p:spPr>
            <a:xfrm flipH="1">
              <a:off x="2133443" y="3933715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1182866" y="4666345"/>
            <a:ext cx="1333932" cy="1103171"/>
            <a:chOff x="1182866" y="4666345"/>
            <a:chExt cx="1333932" cy="1103171"/>
          </a:xfrm>
        </p:grpSpPr>
        <p:grpSp>
          <p:nvGrpSpPr>
            <p:cNvPr id="79" name="组合 78"/>
            <p:cNvGrpSpPr/>
            <p:nvPr/>
          </p:nvGrpSpPr>
          <p:grpSpPr>
            <a:xfrm>
              <a:off x="1528025" y="4666345"/>
              <a:ext cx="670140" cy="670140"/>
              <a:chOff x="1528025" y="4666345"/>
              <a:chExt cx="670140" cy="67014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528025" y="4666345"/>
                <a:ext cx="670140" cy="670140"/>
              </a:xfrm>
              <a:prstGeom prst="ellipse">
                <a:avLst/>
              </a:prstGeom>
              <a:noFill/>
              <a:ln w="1905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6" name="Freeform 125"/>
              <p:cNvSpPr>
                <a:spLocks noEditPoints="1"/>
              </p:cNvSpPr>
              <p:nvPr/>
            </p:nvSpPr>
            <p:spPr bwMode="auto">
              <a:xfrm>
                <a:off x="1745147" y="4799995"/>
                <a:ext cx="209370" cy="373471"/>
              </a:xfrm>
              <a:custGeom>
                <a:avLst/>
                <a:gdLst/>
                <a:ahLst/>
                <a:cxnLst>
                  <a:cxn ang="0">
                    <a:pos x="124" y="216"/>
                  </a:cxn>
                  <a:cxn ang="0">
                    <a:pos x="160" y="258"/>
                  </a:cxn>
                  <a:cxn ang="0">
                    <a:pos x="194" y="296"/>
                  </a:cxn>
                  <a:cxn ang="0">
                    <a:pos x="196" y="320"/>
                  </a:cxn>
                  <a:cxn ang="0">
                    <a:pos x="188" y="326"/>
                  </a:cxn>
                  <a:cxn ang="0">
                    <a:pos x="142" y="308"/>
                  </a:cxn>
                  <a:cxn ang="0">
                    <a:pos x="122" y="280"/>
                  </a:cxn>
                  <a:cxn ang="0">
                    <a:pos x="112" y="272"/>
                  </a:cxn>
                  <a:cxn ang="0">
                    <a:pos x="102" y="280"/>
                  </a:cxn>
                  <a:cxn ang="0">
                    <a:pos x="80" y="308"/>
                  </a:cxn>
                  <a:cxn ang="0">
                    <a:pos x="34" y="326"/>
                  </a:cxn>
                  <a:cxn ang="0">
                    <a:pos x="26" y="306"/>
                  </a:cxn>
                  <a:cxn ang="0">
                    <a:pos x="38" y="282"/>
                  </a:cxn>
                  <a:cxn ang="0">
                    <a:pos x="76" y="244"/>
                  </a:cxn>
                  <a:cxn ang="0">
                    <a:pos x="100" y="208"/>
                  </a:cxn>
                  <a:cxn ang="0">
                    <a:pos x="98" y="182"/>
                  </a:cxn>
                  <a:cxn ang="0">
                    <a:pos x="60" y="140"/>
                  </a:cxn>
                  <a:cxn ang="0">
                    <a:pos x="26" y="96"/>
                  </a:cxn>
                  <a:cxn ang="0">
                    <a:pos x="24" y="82"/>
                  </a:cxn>
                  <a:cxn ang="0">
                    <a:pos x="38" y="78"/>
                  </a:cxn>
                  <a:cxn ang="0">
                    <a:pos x="92" y="92"/>
                  </a:cxn>
                  <a:cxn ang="0">
                    <a:pos x="132" y="92"/>
                  </a:cxn>
                  <a:cxn ang="0">
                    <a:pos x="184" y="78"/>
                  </a:cxn>
                  <a:cxn ang="0">
                    <a:pos x="198" y="82"/>
                  </a:cxn>
                  <a:cxn ang="0">
                    <a:pos x="194" y="102"/>
                  </a:cxn>
                  <a:cxn ang="0">
                    <a:pos x="146" y="154"/>
                  </a:cxn>
                  <a:cxn ang="0">
                    <a:pos x="122" y="190"/>
                  </a:cxn>
                  <a:cxn ang="0">
                    <a:pos x="30" y="46"/>
                  </a:cxn>
                  <a:cxn ang="0">
                    <a:pos x="112" y="26"/>
                  </a:cxn>
                  <a:cxn ang="0">
                    <a:pos x="168" y="36"/>
                  </a:cxn>
                  <a:cxn ang="0">
                    <a:pos x="198" y="52"/>
                  </a:cxn>
                  <a:cxn ang="0">
                    <a:pos x="198" y="58"/>
                  </a:cxn>
                  <a:cxn ang="0">
                    <a:pos x="112" y="80"/>
                  </a:cxn>
                  <a:cxn ang="0">
                    <a:pos x="40" y="66"/>
                  </a:cxn>
                  <a:cxn ang="0">
                    <a:pos x="24" y="54"/>
                  </a:cxn>
                  <a:cxn ang="0">
                    <a:pos x="222" y="92"/>
                  </a:cxn>
                  <a:cxn ang="0">
                    <a:pos x="220" y="38"/>
                  </a:cxn>
                  <a:cxn ang="0">
                    <a:pos x="174" y="10"/>
                  </a:cxn>
                  <a:cxn ang="0">
                    <a:pos x="112" y="0"/>
                  </a:cxn>
                  <a:cxn ang="0">
                    <a:pos x="32" y="18"/>
                  </a:cxn>
                  <a:cxn ang="0">
                    <a:pos x="0" y="44"/>
                  </a:cxn>
                  <a:cxn ang="0">
                    <a:pos x="0" y="100"/>
                  </a:cxn>
                  <a:cxn ang="0">
                    <a:pos x="38" y="150"/>
                  </a:cxn>
                  <a:cxn ang="0">
                    <a:pos x="76" y="194"/>
                  </a:cxn>
                  <a:cxn ang="0">
                    <a:pos x="74" y="210"/>
                  </a:cxn>
                  <a:cxn ang="0">
                    <a:pos x="24" y="262"/>
                  </a:cxn>
                  <a:cxn ang="0">
                    <a:pos x="0" y="306"/>
                  </a:cxn>
                  <a:cxn ang="0">
                    <a:pos x="2" y="360"/>
                  </a:cxn>
                  <a:cxn ang="0">
                    <a:pos x="48" y="388"/>
                  </a:cxn>
                  <a:cxn ang="0">
                    <a:pos x="112" y="396"/>
                  </a:cxn>
                  <a:cxn ang="0">
                    <a:pos x="190" y="380"/>
                  </a:cxn>
                  <a:cxn ang="0">
                    <a:pos x="222" y="352"/>
                  </a:cxn>
                  <a:cxn ang="0">
                    <a:pos x="222" y="298"/>
                  </a:cxn>
                  <a:cxn ang="0">
                    <a:pos x="184" y="248"/>
                  </a:cxn>
                  <a:cxn ang="0">
                    <a:pos x="146" y="204"/>
                  </a:cxn>
                  <a:cxn ang="0">
                    <a:pos x="148" y="188"/>
                  </a:cxn>
                  <a:cxn ang="0">
                    <a:pos x="198" y="136"/>
                  </a:cxn>
                  <a:cxn ang="0">
                    <a:pos x="222" y="92"/>
                  </a:cxn>
                </a:cxnLst>
                <a:rect l="0" t="0" r="r" b="b"/>
                <a:pathLst>
                  <a:path w="222" h="396">
                    <a:moveTo>
                      <a:pt x="120" y="198"/>
                    </a:moveTo>
                    <a:lnTo>
                      <a:pt x="120" y="198"/>
                    </a:lnTo>
                    <a:lnTo>
                      <a:pt x="122" y="208"/>
                    </a:lnTo>
                    <a:lnTo>
                      <a:pt x="124" y="216"/>
                    </a:lnTo>
                    <a:lnTo>
                      <a:pt x="128" y="222"/>
                    </a:lnTo>
                    <a:lnTo>
                      <a:pt x="134" y="230"/>
                    </a:lnTo>
                    <a:lnTo>
                      <a:pt x="146" y="244"/>
                    </a:lnTo>
                    <a:lnTo>
                      <a:pt x="160" y="258"/>
                    </a:lnTo>
                    <a:lnTo>
                      <a:pt x="160" y="258"/>
                    </a:lnTo>
                    <a:lnTo>
                      <a:pt x="172" y="270"/>
                    </a:lnTo>
                    <a:lnTo>
                      <a:pt x="184" y="282"/>
                    </a:lnTo>
                    <a:lnTo>
                      <a:pt x="194" y="296"/>
                    </a:lnTo>
                    <a:lnTo>
                      <a:pt x="196" y="300"/>
                    </a:lnTo>
                    <a:lnTo>
                      <a:pt x="196" y="306"/>
                    </a:lnTo>
                    <a:lnTo>
                      <a:pt x="196" y="306"/>
                    </a:lnTo>
                    <a:lnTo>
                      <a:pt x="196" y="320"/>
                    </a:lnTo>
                    <a:lnTo>
                      <a:pt x="196" y="320"/>
                    </a:lnTo>
                    <a:lnTo>
                      <a:pt x="196" y="324"/>
                    </a:lnTo>
                    <a:lnTo>
                      <a:pt x="192" y="326"/>
                    </a:lnTo>
                    <a:lnTo>
                      <a:pt x="188" y="326"/>
                    </a:lnTo>
                    <a:lnTo>
                      <a:pt x="182" y="324"/>
                    </a:lnTo>
                    <a:lnTo>
                      <a:pt x="182" y="324"/>
                    </a:lnTo>
                    <a:lnTo>
                      <a:pt x="162" y="318"/>
                    </a:lnTo>
                    <a:lnTo>
                      <a:pt x="142" y="308"/>
                    </a:lnTo>
                    <a:lnTo>
                      <a:pt x="134" y="302"/>
                    </a:lnTo>
                    <a:lnTo>
                      <a:pt x="128" y="296"/>
                    </a:lnTo>
                    <a:lnTo>
                      <a:pt x="122" y="288"/>
                    </a:lnTo>
                    <a:lnTo>
                      <a:pt x="122" y="280"/>
                    </a:lnTo>
                    <a:lnTo>
                      <a:pt x="122" y="280"/>
                    </a:lnTo>
                    <a:lnTo>
                      <a:pt x="120" y="276"/>
                    </a:lnTo>
                    <a:lnTo>
                      <a:pt x="118" y="274"/>
                    </a:lnTo>
                    <a:lnTo>
                      <a:pt x="112" y="272"/>
                    </a:lnTo>
                    <a:lnTo>
                      <a:pt x="104" y="274"/>
                    </a:lnTo>
                    <a:lnTo>
                      <a:pt x="102" y="276"/>
                    </a:lnTo>
                    <a:lnTo>
                      <a:pt x="102" y="280"/>
                    </a:lnTo>
                    <a:lnTo>
                      <a:pt x="102" y="280"/>
                    </a:lnTo>
                    <a:lnTo>
                      <a:pt x="100" y="288"/>
                    </a:lnTo>
                    <a:lnTo>
                      <a:pt x="96" y="296"/>
                    </a:lnTo>
                    <a:lnTo>
                      <a:pt x="88" y="302"/>
                    </a:lnTo>
                    <a:lnTo>
                      <a:pt x="80" y="308"/>
                    </a:lnTo>
                    <a:lnTo>
                      <a:pt x="60" y="318"/>
                    </a:lnTo>
                    <a:lnTo>
                      <a:pt x="40" y="324"/>
                    </a:lnTo>
                    <a:lnTo>
                      <a:pt x="40" y="324"/>
                    </a:lnTo>
                    <a:lnTo>
                      <a:pt x="34" y="326"/>
                    </a:lnTo>
                    <a:lnTo>
                      <a:pt x="30" y="326"/>
                    </a:lnTo>
                    <a:lnTo>
                      <a:pt x="26" y="324"/>
                    </a:lnTo>
                    <a:lnTo>
                      <a:pt x="26" y="320"/>
                    </a:lnTo>
                    <a:lnTo>
                      <a:pt x="26" y="306"/>
                    </a:lnTo>
                    <a:lnTo>
                      <a:pt x="26" y="306"/>
                    </a:lnTo>
                    <a:lnTo>
                      <a:pt x="26" y="300"/>
                    </a:lnTo>
                    <a:lnTo>
                      <a:pt x="28" y="296"/>
                    </a:lnTo>
                    <a:lnTo>
                      <a:pt x="38" y="282"/>
                    </a:lnTo>
                    <a:lnTo>
                      <a:pt x="50" y="270"/>
                    </a:lnTo>
                    <a:lnTo>
                      <a:pt x="62" y="258"/>
                    </a:lnTo>
                    <a:lnTo>
                      <a:pt x="62" y="258"/>
                    </a:lnTo>
                    <a:lnTo>
                      <a:pt x="76" y="244"/>
                    </a:lnTo>
                    <a:lnTo>
                      <a:pt x="90" y="230"/>
                    </a:lnTo>
                    <a:lnTo>
                      <a:pt x="94" y="222"/>
                    </a:lnTo>
                    <a:lnTo>
                      <a:pt x="98" y="216"/>
                    </a:lnTo>
                    <a:lnTo>
                      <a:pt x="100" y="20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100" y="190"/>
                    </a:lnTo>
                    <a:lnTo>
                      <a:pt x="98" y="182"/>
                    </a:lnTo>
                    <a:lnTo>
                      <a:pt x="94" y="176"/>
                    </a:lnTo>
                    <a:lnTo>
                      <a:pt x="88" y="168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60" y="140"/>
                    </a:lnTo>
                    <a:lnTo>
                      <a:pt x="36" y="114"/>
                    </a:lnTo>
                    <a:lnTo>
                      <a:pt x="28" y="102"/>
                    </a:lnTo>
                    <a:lnTo>
                      <a:pt x="26" y="96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26" y="78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54" y="84"/>
                    </a:lnTo>
                    <a:lnTo>
                      <a:pt x="72" y="88"/>
                    </a:lnTo>
                    <a:lnTo>
                      <a:pt x="92" y="92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12" y="94"/>
                    </a:lnTo>
                    <a:lnTo>
                      <a:pt x="132" y="92"/>
                    </a:lnTo>
                    <a:lnTo>
                      <a:pt x="150" y="88"/>
                    </a:lnTo>
                    <a:lnTo>
                      <a:pt x="168" y="84"/>
                    </a:lnTo>
                    <a:lnTo>
                      <a:pt x="184" y="78"/>
                    </a:lnTo>
                    <a:lnTo>
                      <a:pt x="184" y="78"/>
                    </a:lnTo>
                    <a:lnTo>
                      <a:pt x="192" y="76"/>
                    </a:lnTo>
                    <a:lnTo>
                      <a:pt x="192" y="76"/>
                    </a:lnTo>
                    <a:lnTo>
                      <a:pt x="196" y="78"/>
                    </a:lnTo>
                    <a:lnTo>
                      <a:pt x="198" y="82"/>
                    </a:lnTo>
                    <a:lnTo>
                      <a:pt x="198" y="92"/>
                    </a:lnTo>
                    <a:lnTo>
                      <a:pt x="198" y="92"/>
                    </a:lnTo>
                    <a:lnTo>
                      <a:pt x="196" y="96"/>
                    </a:lnTo>
                    <a:lnTo>
                      <a:pt x="194" y="102"/>
                    </a:lnTo>
                    <a:lnTo>
                      <a:pt x="186" y="114"/>
                    </a:lnTo>
                    <a:lnTo>
                      <a:pt x="162" y="140"/>
                    </a:lnTo>
                    <a:lnTo>
                      <a:pt x="162" y="140"/>
                    </a:lnTo>
                    <a:lnTo>
                      <a:pt x="146" y="154"/>
                    </a:lnTo>
                    <a:lnTo>
                      <a:pt x="134" y="168"/>
                    </a:lnTo>
                    <a:lnTo>
                      <a:pt x="128" y="176"/>
                    </a:lnTo>
                    <a:lnTo>
                      <a:pt x="124" y="182"/>
                    </a:lnTo>
                    <a:lnTo>
                      <a:pt x="122" y="190"/>
                    </a:lnTo>
                    <a:lnTo>
                      <a:pt x="120" y="198"/>
                    </a:lnTo>
                    <a:lnTo>
                      <a:pt x="120" y="198"/>
                    </a:lnTo>
                    <a:close/>
                    <a:moveTo>
                      <a:pt x="30" y="46"/>
                    </a:moveTo>
                    <a:lnTo>
                      <a:pt x="30" y="46"/>
                    </a:lnTo>
                    <a:lnTo>
                      <a:pt x="44" y="40"/>
                    </a:lnTo>
                    <a:lnTo>
                      <a:pt x="60" y="32"/>
                    </a:lnTo>
                    <a:lnTo>
                      <a:pt x="84" y="28"/>
                    </a:lnTo>
                    <a:lnTo>
                      <a:pt x="112" y="26"/>
                    </a:lnTo>
                    <a:lnTo>
                      <a:pt x="112" y="26"/>
                    </a:lnTo>
                    <a:lnTo>
                      <a:pt x="128" y="26"/>
                    </a:lnTo>
                    <a:lnTo>
                      <a:pt x="142" y="28"/>
                    </a:lnTo>
                    <a:lnTo>
                      <a:pt x="168" y="36"/>
                    </a:lnTo>
                    <a:lnTo>
                      <a:pt x="184" y="44"/>
                    </a:lnTo>
                    <a:lnTo>
                      <a:pt x="192" y="46"/>
                    </a:lnTo>
                    <a:lnTo>
                      <a:pt x="192" y="46"/>
                    </a:lnTo>
                    <a:lnTo>
                      <a:pt x="198" y="52"/>
                    </a:lnTo>
                    <a:lnTo>
                      <a:pt x="200" y="56"/>
                    </a:lnTo>
                    <a:lnTo>
                      <a:pt x="200" y="58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82" y="66"/>
                    </a:lnTo>
                    <a:lnTo>
                      <a:pt x="162" y="72"/>
                    </a:lnTo>
                    <a:lnTo>
                      <a:pt x="138" y="78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84" y="78"/>
                    </a:lnTo>
                    <a:lnTo>
                      <a:pt x="60" y="72"/>
                    </a:lnTo>
                    <a:lnTo>
                      <a:pt x="40" y="66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24" y="56"/>
                    </a:lnTo>
                    <a:lnTo>
                      <a:pt x="24" y="54"/>
                    </a:lnTo>
                    <a:lnTo>
                      <a:pt x="26" y="50"/>
                    </a:lnTo>
                    <a:lnTo>
                      <a:pt x="30" y="46"/>
                    </a:lnTo>
                    <a:lnTo>
                      <a:pt x="30" y="46"/>
                    </a:lnTo>
                    <a:close/>
                    <a:moveTo>
                      <a:pt x="222" y="92"/>
                    </a:moveTo>
                    <a:lnTo>
                      <a:pt x="222" y="92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20" y="38"/>
                    </a:lnTo>
                    <a:lnTo>
                      <a:pt x="214" y="32"/>
                    </a:lnTo>
                    <a:lnTo>
                      <a:pt x="204" y="24"/>
                    </a:lnTo>
                    <a:lnTo>
                      <a:pt x="190" y="18"/>
                    </a:lnTo>
                    <a:lnTo>
                      <a:pt x="174" y="10"/>
                    </a:lnTo>
                    <a:lnTo>
                      <a:pt x="154" y="6"/>
                    </a:lnTo>
                    <a:lnTo>
                      <a:pt x="134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"/>
                    </a:lnTo>
                    <a:lnTo>
                      <a:pt x="68" y="6"/>
                    </a:lnTo>
                    <a:lnTo>
                      <a:pt x="48" y="10"/>
                    </a:lnTo>
                    <a:lnTo>
                      <a:pt x="32" y="18"/>
                    </a:lnTo>
                    <a:lnTo>
                      <a:pt x="18" y="24"/>
                    </a:lnTo>
                    <a:lnTo>
                      <a:pt x="8" y="32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00"/>
                    </a:lnTo>
                    <a:lnTo>
                      <a:pt x="4" y="108"/>
                    </a:lnTo>
                    <a:lnTo>
                      <a:pt x="12" y="122"/>
                    </a:lnTo>
                    <a:lnTo>
                      <a:pt x="24" y="136"/>
                    </a:lnTo>
                    <a:lnTo>
                      <a:pt x="38" y="150"/>
                    </a:lnTo>
                    <a:lnTo>
                      <a:pt x="52" y="162"/>
                    </a:lnTo>
                    <a:lnTo>
                      <a:pt x="64" y="176"/>
                    </a:lnTo>
                    <a:lnTo>
                      <a:pt x="74" y="188"/>
                    </a:lnTo>
                    <a:lnTo>
                      <a:pt x="76" y="194"/>
                    </a:lnTo>
                    <a:lnTo>
                      <a:pt x="76" y="198"/>
                    </a:lnTo>
                    <a:lnTo>
                      <a:pt x="76" y="198"/>
                    </a:lnTo>
                    <a:lnTo>
                      <a:pt x="76" y="204"/>
                    </a:lnTo>
                    <a:lnTo>
                      <a:pt x="74" y="210"/>
                    </a:lnTo>
                    <a:lnTo>
                      <a:pt x="64" y="222"/>
                    </a:lnTo>
                    <a:lnTo>
                      <a:pt x="52" y="234"/>
                    </a:lnTo>
                    <a:lnTo>
                      <a:pt x="38" y="248"/>
                    </a:lnTo>
                    <a:lnTo>
                      <a:pt x="24" y="262"/>
                    </a:lnTo>
                    <a:lnTo>
                      <a:pt x="12" y="276"/>
                    </a:lnTo>
                    <a:lnTo>
                      <a:pt x="4" y="290"/>
                    </a:lnTo>
                    <a:lnTo>
                      <a:pt x="0" y="298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52"/>
                    </a:lnTo>
                    <a:lnTo>
                      <a:pt x="0" y="352"/>
                    </a:lnTo>
                    <a:lnTo>
                      <a:pt x="2" y="360"/>
                    </a:lnTo>
                    <a:lnTo>
                      <a:pt x="8" y="366"/>
                    </a:lnTo>
                    <a:lnTo>
                      <a:pt x="18" y="374"/>
                    </a:lnTo>
                    <a:lnTo>
                      <a:pt x="32" y="380"/>
                    </a:lnTo>
                    <a:lnTo>
                      <a:pt x="48" y="388"/>
                    </a:lnTo>
                    <a:lnTo>
                      <a:pt x="68" y="392"/>
                    </a:lnTo>
                    <a:lnTo>
                      <a:pt x="88" y="396"/>
                    </a:lnTo>
                    <a:lnTo>
                      <a:pt x="112" y="396"/>
                    </a:lnTo>
                    <a:lnTo>
                      <a:pt x="112" y="396"/>
                    </a:lnTo>
                    <a:lnTo>
                      <a:pt x="134" y="396"/>
                    </a:lnTo>
                    <a:lnTo>
                      <a:pt x="154" y="392"/>
                    </a:lnTo>
                    <a:lnTo>
                      <a:pt x="174" y="388"/>
                    </a:lnTo>
                    <a:lnTo>
                      <a:pt x="190" y="380"/>
                    </a:lnTo>
                    <a:lnTo>
                      <a:pt x="204" y="374"/>
                    </a:lnTo>
                    <a:lnTo>
                      <a:pt x="214" y="366"/>
                    </a:lnTo>
                    <a:lnTo>
                      <a:pt x="220" y="360"/>
                    </a:lnTo>
                    <a:lnTo>
                      <a:pt x="222" y="352"/>
                    </a:lnTo>
                    <a:lnTo>
                      <a:pt x="222" y="352"/>
                    </a:lnTo>
                    <a:lnTo>
                      <a:pt x="222" y="306"/>
                    </a:lnTo>
                    <a:lnTo>
                      <a:pt x="222" y="306"/>
                    </a:lnTo>
                    <a:lnTo>
                      <a:pt x="222" y="298"/>
                    </a:lnTo>
                    <a:lnTo>
                      <a:pt x="218" y="290"/>
                    </a:lnTo>
                    <a:lnTo>
                      <a:pt x="210" y="276"/>
                    </a:lnTo>
                    <a:lnTo>
                      <a:pt x="198" y="262"/>
                    </a:lnTo>
                    <a:lnTo>
                      <a:pt x="184" y="248"/>
                    </a:lnTo>
                    <a:lnTo>
                      <a:pt x="170" y="234"/>
                    </a:lnTo>
                    <a:lnTo>
                      <a:pt x="158" y="222"/>
                    </a:lnTo>
                    <a:lnTo>
                      <a:pt x="148" y="210"/>
                    </a:lnTo>
                    <a:lnTo>
                      <a:pt x="146" y="204"/>
                    </a:lnTo>
                    <a:lnTo>
                      <a:pt x="146" y="198"/>
                    </a:lnTo>
                    <a:lnTo>
                      <a:pt x="146" y="198"/>
                    </a:lnTo>
                    <a:lnTo>
                      <a:pt x="146" y="194"/>
                    </a:lnTo>
                    <a:lnTo>
                      <a:pt x="148" y="188"/>
                    </a:lnTo>
                    <a:lnTo>
                      <a:pt x="158" y="176"/>
                    </a:lnTo>
                    <a:lnTo>
                      <a:pt x="170" y="162"/>
                    </a:lnTo>
                    <a:lnTo>
                      <a:pt x="184" y="150"/>
                    </a:lnTo>
                    <a:lnTo>
                      <a:pt x="198" y="136"/>
                    </a:lnTo>
                    <a:lnTo>
                      <a:pt x="210" y="122"/>
                    </a:lnTo>
                    <a:lnTo>
                      <a:pt x="218" y="108"/>
                    </a:lnTo>
                    <a:lnTo>
                      <a:pt x="222" y="100"/>
                    </a:lnTo>
                    <a:lnTo>
                      <a:pt x="222" y="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7" name="Freeform 127"/>
              <p:cNvSpPr/>
              <p:nvPr/>
            </p:nvSpPr>
            <p:spPr bwMode="auto">
              <a:xfrm>
                <a:off x="1767782" y="4824516"/>
                <a:ext cx="165987" cy="50928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6" y="20"/>
                  </a:cxn>
                  <a:cxn ang="0">
                    <a:pos x="20" y="14"/>
                  </a:cxn>
                  <a:cxn ang="0">
                    <a:pos x="36" y="6"/>
                  </a:cxn>
                  <a:cxn ang="0">
                    <a:pos x="60" y="2"/>
                  </a:cxn>
                  <a:cxn ang="0">
                    <a:pos x="88" y="0"/>
                  </a:cxn>
                  <a:cxn ang="0">
                    <a:pos x="88" y="0"/>
                  </a:cxn>
                  <a:cxn ang="0">
                    <a:pos x="104" y="0"/>
                  </a:cxn>
                  <a:cxn ang="0">
                    <a:pos x="118" y="2"/>
                  </a:cxn>
                  <a:cxn ang="0">
                    <a:pos x="144" y="10"/>
                  </a:cxn>
                  <a:cxn ang="0">
                    <a:pos x="160" y="18"/>
                  </a:cxn>
                  <a:cxn ang="0">
                    <a:pos x="168" y="20"/>
                  </a:cxn>
                  <a:cxn ang="0">
                    <a:pos x="168" y="20"/>
                  </a:cxn>
                  <a:cxn ang="0">
                    <a:pos x="174" y="26"/>
                  </a:cxn>
                  <a:cxn ang="0">
                    <a:pos x="176" y="30"/>
                  </a:cxn>
                  <a:cxn ang="0">
                    <a:pos x="176" y="32"/>
                  </a:cxn>
                  <a:cxn ang="0">
                    <a:pos x="174" y="32"/>
                  </a:cxn>
                  <a:cxn ang="0">
                    <a:pos x="174" y="32"/>
                  </a:cxn>
                  <a:cxn ang="0">
                    <a:pos x="158" y="40"/>
                  </a:cxn>
                  <a:cxn ang="0">
                    <a:pos x="138" y="46"/>
                  </a:cxn>
                  <a:cxn ang="0">
                    <a:pos x="114" y="52"/>
                  </a:cxn>
                  <a:cxn ang="0">
                    <a:pos x="88" y="54"/>
                  </a:cxn>
                  <a:cxn ang="0">
                    <a:pos x="88" y="54"/>
                  </a:cxn>
                  <a:cxn ang="0">
                    <a:pos x="60" y="52"/>
                  </a:cxn>
                  <a:cxn ang="0">
                    <a:pos x="36" y="46"/>
                  </a:cxn>
                  <a:cxn ang="0">
                    <a:pos x="16" y="40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0" y="30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6" y="20"/>
                  </a:cxn>
                  <a:cxn ang="0">
                    <a:pos x="6" y="20"/>
                  </a:cxn>
                </a:cxnLst>
                <a:rect l="0" t="0" r="r" b="b"/>
                <a:pathLst>
                  <a:path w="176" h="54">
                    <a:moveTo>
                      <a:pt x="6" y="20"/>
                    </a:moveTo>
                    <a:lnTo>
                      <a:pt x="6" y="20"/>
                    </a:lnTo>
                    <a:lnTo>
                      <a:pt x="20" y="14"/>
                    </a:lnTo>
                    <a:lnTo>
                      <a:pt x="36" y="6"/>
                    </a:lnTo>
                    <a:lnTo>
                      <a:pt x="60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104" y="0"/>
                    </a:lnTo>
                    <a:lnTo>
                      <a:pt x="118" y="2"/>
                    </a:lnTo>
                    <a:lnTo>
                      <a:pt x="144" y="10"/>
                    </a:lnTo>
                    <a:lnTo>
                      <a:pt x="160" y="18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74" y="26"/>
                    </a:lnTo>
                    <a:lnTo>
                      <a:pt x="176" y="30"/>
                    </a:lnTo>
                    <a:lnTo>
                      <a:pt x="176" y="32"/>
                    </a:lnTo>
                    <a:lnTo>
                      <a:pt x="174" y="32"/>
                    </a:lnTo>
                    <a:lnTo>
                      <a:pt x="174" y="32"/>
                    </a:lnTo>
                    <a:lnTo>
                      <a:pt x="158" y="40"/>
                    </a:lnTo>
                    <a:lnTo>
                      <a:pt x="138" y="46"/>
                    </a:lnTo>
                    <a:lnTo>
                      <a:pt x="114" y="52"/>
                    </a:lnTo>
                    <a:lnTo>
                      <a:pt x="88" y="54"/>
                    </a:lnTo>
                    <a:lnTo>
                      <a:pt x="88" y="54"/>
                    </a:lnTo>
                    <a:lnTo>
                      <a:pt x="60" y="52"/>
                    </a:lnTo>
                    <a:lnTo>
                      <a:pt x="36" y="46"/>
                    </a:lnTo>
                    <a:lnTo>
                      <a:pt x="16" y="40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6" y="20"/>
                    </a:lnTo>
                    <a:lnTo>
                      <a:pt x="6" y="2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58" name="Freeform 128"/>
              <p:cNvSpPr/>
              <p:nvPr/>
            </p:nvSpPr>
            <p:spPr bwMode="auto">
              <a:xfrm>
                <a:off x="1745147" y="4799995"/>
                <a:ext cx="209370" cy="373471"/>
              </a:xfrm>
              <a:custGeom>
                <a:avLst/>
                <a:gdLst/>
                <a:ahLst/>
                <a:cxnLst>
                  <a:cxn ang="0">
                    <a:pos x="222" y="92"/>
                  </a:cxn>
                  <a:cxn ang="0">
                    <a:pos x="222" y="44"/>
                  </a:cxn>
                  <a:cxn ang="0">
                    <a:pos x="214" y="32"/>
                  </a:cxn>
                  <a:cxn ang="0">
                    <a:pos x="190" y="18"/>
                  </a:cxn>
                  <a:cxn ang="0">
                    <a:pos x="154" y="6"/>
                  </a:cxn>
                  <a:cxn ang="0">
                    <a:pos x="112" y="0"/>
                  </a:cxn>
                  <a:cxn ang="0">
                    <a:pos x="88" y="2"/>
                  </a:cxn>
                  <a:cxn ang="0">
                    <a:pos x="48" y="10"/>
                  </a:cxn>
                  <a:cxn ang="0">
                    <a:pos x="18" y="24"/>
                  </a:cxn>
                  <a:cxn ang="0">
                    <a:pos x="2" y="38"/>
                  </a:cxn>
                  <a:cxn ang="0">
                    <a:pos x="0" y="44"/>
                  </a:cxn>
                  <a:cxn ang="0">
                    <a:pos x="0" y="92"/>
                  </a:cxn>
                  <a:cxn ang="0">
                    <a:pos x="4" y="108"/>
                  </a:cxn>
                  <a:cxn ang="0">
                    <a:pos x="24" y="136"/>
                  </a:cxn>
                  <a:cxn ang="0">
                    <a:pos x="52" y="162"/>
                  </a:cxn>
                  <a:cxn ang="0">
                    <a:pos x="74" y="188"/>
                  </a:cxn>
                  <a:cxn ang="0">
                    <a:pos x="76" y="198"/>
                  </a:cxn>
                  <a:cxn ang="0">
                    <a:pos x="76" y="204"/>
                  </a:cxn>
                  <a:cxn ang="0">
                    <a:pos x="64" y="222"/>
                  </a:cxn>
                  <a:cxn ang="0">
                    <a:pos x="38" y="248"/>
                  </a:cxn>
                  <a:cxn ang="0">
                    <a:pos x="12" y="276"/>
                  </a:cxn>
                  <a:cxn ang="0">
                    <a:pos x="0" y="298"/>
                  </a:cxn>
                  <a:cxn ang="0">
                    <a:pos x="0" y="306"/>
                  </a:cxn>
                  <a:cxn ang="0">
                    <a:pos x="0" y="352"/>
                  </a:cxn>
                  <a:cxn ang="0">
                    <a:pos x="8" y="366"/>
                  </a:cxn>
                  <a:cxn ang="0">
                    <a:pos x="32" y="380"/>
                  </a:cxn>
                  <a:cxn ang="0">
                    <a:pos x="68" y="392"/>
                  </a:cxn>
                  <a:cxn ang="0">
                    <a:pos x="112" y="396"/>
                  </a:cxn>
                  <a:cxn ang="0">
                    <a:pos x="134" y="396"/>
                  </a:cxn>
                  <a:cxn ang="0">
                    <a:pos x="174" y="388"/>
                  </a:cxn>
                  <a:cxn ang="0">
                    <a:pos x="204" y="374"/>
                  </a:cxn>
                  <a:cxn ang="0">
                    <a:pos x="220" y="360"/>
                  </a:cxn>
                  <a:cxn ang="0">
                    <a:pos x="222" y="352"/>
                  </a:cxn>
                  <a:cxn ang="0">
                    <a:pos x="222" y="306"/>
                  </a:cxn>
                  <a:cxn ang="0">
                    <a:pos x="218" y="290"/>
                  </a:cxn>
                  <a:cxn ang="0">
                    <a:pos x="198" y="262"/>
                  </a:cxn>
                  <a:cxn ang="0">
                    <a:pos x="170" y="234"/>
                  </a:cxn>
                  <a:cxn ang="0">
                    <a:pos x="148" y="210"/>
                  </a:cxn>
                  <a:cxn ang="0">
                    <a:pos x="146" y="198"/>
                  </a:cxn>
                  <a:cxn ang="0">
                    <a:pos x="146" y="194"/>
                  </a:cxn>
                  <a:cxn ang="0">
                    <a:pos x="158" y="176"/>
                  </a:cxn>
                  <a:cxn ang="0">
                    <a:pos x="184" y="150"/>
                  </a:cxn>
                  <a:cxn ang="0">
                    <a:pos x="210" y="122"/>
                  </a:cxn>
                  <a:cxn ang="0">
                    <a:pos x="222" y="100"/>
                  </a:cxn>
                </a:cxnLst>
                <a:rect l="0" t="0" r="r" b="b"/>
                <a:pathLst>
                  <a:path w="222" h="396">
                    <a:moveTo>
                      <a:pt x="222" y="92"/>
                    </a:moveTo>
                    <a:lnTo>
                      <a:pt x="222" y="92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20" y="38"/>
                    </a:lnTo>
                    <a:lnTo>
                      <a:pt x="214" y="32"/>
                    </a:lnTo>
                    <a:lnTo>
                      <a:pt x="204" y="24"/>
                    </a:lnTo>
                    <a:lnTo>
                      <a:pt x="190" y="18"/>
                    </a:lnTo>
                    <a:lnTo>
                      <a:pt x="174" y="10"/>
                    </a:lnTo>
                    <a:lnTo>
                      <a:pt x="154" y="6"/>
                    </a:lnTo>
                    <a:lnTo>
                      <a:pt x="134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"/>
                    </a:lnTo>
                    <a:lnTo>
                      <a:pt x="68" y="6"/>
                    </a:lnTo>
                    <a:lnTo>
                      <a:pt x="48" y="10"/>
                    </a:lnTo>
                    <a:lnTo>
                      <a:pt x="32" y="18"/>
                    </a:lnTo>
                    <a:lnTo>
                      <a:pt x="18" y="24"/>
                    </a:lnTo>
                    <a:lnTo>
                      <a:pt x="8" y="32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100"/>
                    </a:lnTo>
                    <a:lnTo>
                      <a:pt x="4" y="108"/>
                    </a:lnTo>
                    <a:lnTo>
                      <a:pt x="12" y="122"/>
                    </a:lnTo>
                    <a:lnTo>
                      <a:pt x="24" y="136"/>
                    </a:lnTo>
                    <a:lnTo>
                      <a:pt x="38" y="150"/>
                    </a:lnTo>
                    <a:lnTo>
                      <a:pt x="52" y="162"/>
                    </a:lnTo>
                    <a:lnTo>
                      <a:pt x="64" y="176"/>
                    </a:lnTo>
                    <a:lnTo>
                      <a:pt x="74" y="188"/>
                    </a:lnTo>
                    <a:lnTo>
                      <a:pt x="76" y="194"/>
                    </a:lnTo>
                    <a:lnTo>
                      <a:pt x="76" y="198"/>
                    </a:lnTo>
                    <a:lnTo>
                      <a:pt x="76" y="198"/>
                    </a:lnTo>
                    <a:lnTo>
                      <a:pt x="76" y="204"/>
                    </a:lnTo>
                    <a:lnTo>
                      <a:pt x="74" y="210"/>
                    </a:lnTo>
                    <a:lnTo>
                      <a:pt x="64" y="222"/>
                    </a:lnTo>
                    <a:lnTo>
                      <a:pt x="52" y="234"/>
                    </a:lnTo>
                    <a:lnTo>
                      <a:pt x="38" y="248"/>
                    </a:lnTo>
                    <a:lnTo>
                      <a:pt x="24" y="262"/>
                    </a:lnTo>
                    <a:lnTo>
                      <a:pt x="12" y="276"/>
                    </a:lnTo>
                    <a:lnTo>
                      <a:pt x="4" y="290"/>
                    </a:lnTo>
                    <a:lnTo>
                      <a:pt x="0" y="298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0" y="352"/>
                    </a:lnTo>
                    <a:lnTo>
                      <a:pt x="0" y="352"/>
                    </a:lnTo>
                    <a:lnTo>
                      <a:pt x="2" y="360"/>
                    </a:lnTo>
                    <a:lnTo>
                      <a:pt x="8" y="366"/>
                    </a:lnTo>
                    <a:lnTo>
                      <a:pt x="18" y="374"/>
                    </a:lnTo>
                    <a:lnTo>
                      <a:pt x="32" y="380"/>
                    </a:lnTo>
                    <a:lnTo>
                      <a:pt x="48" y="388"/>
                    </a:lnTo>
                    <a:lnTo>
                      <a:pt x="68" y="392"/>
                    </a:lnTo>
                    <a:lnTo>
                      <a:pt x="88" y="396"/>
                    </a:lnTo>
                    <a:lnTo>
                      <a:pt x="112" y="396"/>
                    </a:lnTo>
                    <a:lnTo>
                      <a:pt x="112" y="396"/>
                    </a:lnTo>
                    <a:lnTo>
                      <a:pt x="134" y="396"/>
                    </a:lnTo>
                    <a:lnTo>
                      <a:pt x="154" y="392"/>
                    </a:lnTo>
                    <a:lnTo>
                      <a:pt x="174" y="388"/>
                    </a:lnTo>
                    <a:lnTo>
                      <a:pt x="190" y="380"/>
                    </a:lnTo>
                    <a:lnTo>
                      <a:pt x="204" y="374"/>
                    </a:lnTo>
                    <a:lnTo>
                      <a:pt x="214" y="366"/>
                    </a:lnTo>
                    <a:lnTo>
                      <a:pt x="220" y="360"/>
                    </a:lnTo>
                    <a:lnTo>
                      <a:pt x="222" y="352"/>
                    </a:lnTo>
                    <a:lnTo>
                      <a:pt x="222" y="352"/>
                    </a:lnTo>
                    <a:lnTo>
                      <a:pt x="222" y="306"/>
                    </a:lnTo>
                    <a:lnTo>
                      <a:pt x="222" y="306"/>
                    </a:lnTo>
                    <a:lnTo>
                      <a:pt x="222" y="298"/>
                    </a:lnTo>
                    <a:lnTo>
                      <a:pt x="218" y="290"/>
                    </a:lnTo>
                    <a:lnTo>
                      <a:pt x="210" y="276"/>
                    </a:lnTo>
                    <a:lnTo>
                      <a:pt x="198" y="262"/>
                    </a:lnTo>
                    <a:lnTo>
                      <a:pt x="184" y="248"/>
                    </a:lnTo>
                    <a:lnTo>
                      <a:pt x="170" y="234"/>
                    </a:lnTo>
                    <a:lnTo>
                      <a:pt x="158" y="222"/>
                    </a:lnTo>
                    <a:lnTo>
                      <a:pt x="148" y="210"/>
                    </a:lnTo>
                    <a:lnTo>
                      <a:pt x="146" y="204"/>
                    </a:lnTo>
                    <a:lnTo>
                      <a:pt x="146" y="198"/>
                    </a:lnTo>
                    <a:lnTo>
                      <a:pt x="146" y="198"/>
                    </a:lnTo>
                    <a:lnTo>
                      <a:pt x="146" y="194"/>
                    </a:lnTo>
                    <a:lnTo>
                      <a:pt x="148" y="188"/>
                    </a:lnTo>
                    <a:lnTo>
                      <a:pt x="158" y="176"/>
                    </a:lnTo>
                    <a:lnTo>
                      <a:pt x="170" y="162"/>
                    </a:lnTo>
                    <a:lnTo>
                      <a:pt x="184" y="150"/>
                    </a:lnTo>
                    <a:lnTo>
                      <a:pt x="198" y="136"/>
                    </a:lnTo>
                    <a:lnTo>
                      <a:pt x="210" y="122"/>
                    </a:lnTo>
                    <a:lnTo>
                      <a:pt x="218" y="108"/>
                    </a:lnTo>
                    <a:lnTo>
                      <a:pt x="222" y="100"/>
                    </a:lnTo>
                    <a:lnTo>
                      <a:pt x="222" y="92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182866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" name="燕尾形 18"/>
          <p:cNvSpPr/>
          <p:nvPr/>
        </p:nvSpPr>
        <p:spPr>
          <a:xfrm>
            <a:off x="4949719" y="3387744"/>
            <a:ext cx="1900278" cy="475006"/>
          </a:xfrm>
          <a:prstGeom prst="chevron">
            <a:avLst>
              <a:gd name="adj" fmla="val 6000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j-ea"/>
                <a:ea typeface="+mj-ea"/>
              </a:rPr>
              <a:t>第三部分</a:t>
            </a:r>
            <a:endParaRPr kumimoji="1"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9" name="直线连接符 19"/>
          <p:cNvCxnSpPr/>
          <p:nvPr/>
        </p:nvCxnSpPr>
        <p:spPr>
          <a:xfrm flipH="1">
            <a:off x="5483559" y="3916602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0"/>
          <p:cNvCxnSpPr/>
          <p:nvPr/>
        </p:nvCxnSpPr>
        <p:spPr>
          <a:xfrm flipH="1" flipV="1">
            <a:off x="5487671" y="2542235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4555543" y="1488983"/>
            <a:ext cx="1333932" cy="1105185"/>
            <a:chOff x="4555543" y="1488983"/>
            <a:chExt cx="1333932" cy="1105185"/>
          </a:xfrm>
        </p:grpSpPr>
        <p:sp>
          <p:nvSpPr>
            <p:cNvPr id="18" name="椭圆 17"/>
            <p:cNvSpPr/>
            <p:nvPr/>
          </p:nvSpPr>
          <p:spPr>
            <a:xfrm>
              <a:off x="4887439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35" name="Freeform 119"/>
            <p:cNvSpPr>
              <a:spLocks noEditPoints="1"/>
            </p:cNvSpPr>
            <p:nvPr/>
          </p:nvSpPr>
          <p:spPr bwMode="auto">
            <a:xfrm>
              <a:off x="5042509" y="2079098"/>
              <a:ext cx="360000" cy="360000"/>
            </a:xfrm>
            <a:custGeom>
              <a:avLst/>
              <a:gdLst/>
              <a:ahLst/>
              <a:cxnLst>
                <a:cxn ang="0">
                  <a:pos x="182" y="12"/>
                </a:cxn>
                <a:cxn ang="0">
                  <a:pos x="76" y="76"/>
                </a:cxn>
                <a:cxn ang="0">
                  <a:pos x="10" y="182"/>
                </a:cxn>
                <a:cxn ang="0">
                  <a:pos x="0" y="286"/>
                </a:cxn>
                <a:cxn ang="0">
                  <a:pos x="44" y="406"/>
                </a:cxn>
                <a:cxn ang="0">
                  <a:pos x="136" y="488"/>
                </a:cxn>
                <a:cxn ang="0">
                  <a:pos x="260" y="520"/>
                </a:cxn>
                <a:cxn ang="0">
                  <a:pos x="360" y="500"/>
                </a:cxn>
                <a:cxn ang="0">
                  <a:pos x="460" y="426"/>
                </a:cxn>
                <a:cxn ang="0">
                  <a:pos x="514" y="312"/>
                </a:cxn>
                <a:cxn ang="0">
                  <a:pos x="514" y="208"/>
                </a:cxn>
                <a:cxn ang="0">
                  <a:pos x="460" y="94"/>
                </a:cxn>
                <a:cxn ang="0">
                  <a:pos x="360" y="20"/>
                </a:cxn>
                <a:cxn ang="0">
                  <a:pos x="260" y="0"/>
                </a:cxn>
                <a:cxn ang="0">
                  <a:pos x="172" y="88"/>
                </a:cxn>
                <a:cxn ang="0">
                  <a:pos x="118" y="96"/>
                </a:cxn>
                <a:cxn ang="0">
                  <a:pos x="194" y="54"/>
                </a:cxn>
                <a:cxn ang="0">
                  <a:pos x="148" y="140"/>
                </a:cxn>
                <a:cxn ang="0">
                  <a:pos x="42" y="252"/>
                </a:cxn>
                <a:cxn ang="0">
                  <a:pos x="58" y="180"/>
                </a:cxn>
                <a:cxn ang="0">
                  <a:pos x="100" y="114"/>
                </a:cxn>
                <a:cxn ang="0">
                  <a:pos x="132" y="336"/>
                </a:cxn>
                <a:cxn ang="0">
                  <a:pos x="100" y="410"/>
                </a:cxn>
                <a:cxn ang="0">
                  <a:pos x="58" y="350"/>
                </a:cxn>
                <a:cxn ang="0">
                  <a:pos x="42" y="276"/>
                </a:cxn>
                <a:cxn ang="0">
                  <a:pos x="156" y="406"/>
                </a:cxn>
                <a:cxn ang="0">
                  <a:pos x="192" y="466"/>
                </a:cxn>
                <a:cxn ang="0">
                  <a:pos x="118" y="426"/>
                </a:cxn>
                <a:cxn ang="0">
                  <a:pos x="220" y="460"/>
                </a:cxn>
                <a:cxn ang="0">
                  <a:pos x="210" y="392"/>
                </a:cxn>
                <a:cxn ang="0">
                  <a:pos x="248" y="364"/>
                </a:cxn>
                <a:cxn ang="0">
                  <a:pos x="162" y="356"/>
                </a:cxn>
                <a:cxn ang="0">
                  <a:pos x="248" y="364"/>
                </a:cxn>
                <a:cxn ang="0">
                  <a:pos x="156" y="196"/>
                </a:cxn>
                <a:cxn ang="0">
                  <a:pos x="208" y="154"/>
                </a:cxn>
                <a:cxn ang="0">
                  <a:pos x="212" y="130"/>
                </a:cxn>
                <a:cxn ang="0">
                  <a:pos x="206" y="80"/>
                </a:cxn>
                <a:cxn ang="0">
                  <a:pos x="248" y="134"/>
                </a:cxn>
                <a:cxn ang="0">
                  <a:pos x="358" y="114"/>
                </a:cxn>
                <a:cxn ang="0">
                  <a:pos x="320" y="54"/>
                </a:cxn>
                <a:cxn ang="0">
                  <a:pos x="396" y="94"/>
                </a:cxn>
                <a:cxn ang="0">
                  <a:pos x="294" y="60"/>
                </a:cxn>
                <a:cxn ang="0">
                  <a:pos x="334" y="122"/>
                </a:cxn>
                <a:cxn ang="0">
                  <a:pos x="268" y="158"/>
                </a:cxn>
                <a:cxn ang="0">
                  <a:pos x="352" y="170"/>
                </a:cxn>
                <a:cxn ang="0">
                  <a:pos x="268" y="158"/>
                </a:cxn>
                <a:cxn ang="0">
                  <a:pos x="360" y="330"/>
                </a:cxn>
                <a:cxn ang="0">
                  <a:pos x="290" y="366"/>
                </a:cxn>
                <a:cxn ang="0">
                  <a:pos x="268" y="476"/>
                </a:cxn>
                <a:cxn ang="0">
                  <a:pos x="336" y="400"/>
                </a:cxn>
                <a:cxn ang="0">
                  <a:pos x="296" y="462"/>
                </a:cxn>
                <a:cxn ang="0">
                  <a:pos x="328" y="460"/>
                </a:cxn>
                <a:cxn ang="0">
                  <a:pos x="380" y="418"/>
                </a:cxn>
                <a:cxn ang="0">
                  <a:pos x="342" y="460"/>
                </a:cxn>
                <a:cxn ang="0">
                  <a:pos x="394" y="400"/>
                </a:cxn>
                <a:cxn ang="0">
                  <a:pos x="388" y="308"/>
                </a:cxn>
                <a:cxn ang="0">
                  <a:pos x="468" y="314"/>
                </a:cxn>
                <a:cxn ang="0">
                  <a:pos x="428" y="396"/>
                </a:cxn>
                <a:cxn ang="0">
                  <a:pos x="388" y="222"/>
                </a:cxn>
                <a:cxn ang="0">
                  <a:pos x="394" y="126"/>
                </a:cxn>
                <a:cxn ang="0">
                  <a:pos x="448" y="162"/>
                </a:cxn>
                <a:cxn ang="0">
                  <a:pos x="474" y="252"/>
                </a:cxn>
              </a:cxnLst>
              <a:rect l="0" t="0" r="r" b="b"/>
              <a:pathLst>
                <a:path w="520" h="520">
                  <a:moveTo>
                    <a:pt x="260" y="0"/>
                  </a:moveTo>
                  <a:lnTo>
                    <a:pt x="260" y="0"/>
                  </a:lnTo>
                  <a:lnTo>
                    <a:pt x="232" y="2"/>
                  </a:lnTo>
                  <a:lnTo>
                    <a:pt x="206" y="6"/>
                  </a:lnTo>
                  <a:lnTo>
                    <a:pt x="182" y="12"/>
                  </a:lnTo>
                  <a:lnTo>
                    <a:pt x="158" y="20"/>
                  </a:lnTo>
                  <a:lnTo>
                    <a:pt x="136" y="32"/>
                  </a:lnTo>
                  <a:lnTo>
                    <a:pt x="114" y="44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58" y="94"/>
                  </a:lnTo>
                  <a:lnTo>
                    <a:pt x="44" y="114"/>
                  </a:lnTo>
                  <a:lnTo>
                    <a:pt x="30" y="136"/>
                  </a:lnTo>
                  <a:lnTo>
                    <a:pt x="20" y="158"/>
                  </a:lnTo>
                  <a:lnTo>
                    <a:pt x="10" y="182"/>
                  </a:lnTo>
                  <a:lnTo>
                    <a:pt x="4" y="208"/>
                  </a:lnTo>
                  <a:lnTo>
                    <a:pt x="0" y="234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86"/>
                  </a:lnTo>
                  <a:lnTo>
                    <a:pt x="4" y="312"/>
                  </a:lnTo>
                  <a:lnTo>
                    <a:pt x="10" y="338"/>
                  </a:lnTo>
                  <a:lnTo>
                    <a:pt x="20" y="360"/>
                  </a:lnTo>
                  <a:lnTo>
                    <a:pt x="30" y="384"/>
                  </a:lnTo>
                  <a:lnTo>
                    <a:pt x="44" y="406"/>
                  </a:lnTo>
                  <a:lnTo>
                    <a:pt x="58" y="426"/>
                  </a:lnTo>
                  <a:lnTo>
                    <a:pt x="76" y="444"/>
                  </a:lnTo>
                  <a:lnTo>
                    <a:pt x="94" y="460"/>
                  </a:lnTo>
                  <a:lnTo>
                    <a:pt x="114" y="476"/>
                  </a:lnTo>
                  <a:lnTo>
                    <a:pt x="136" y="488"/>
                  </a:lnTo>
                  <a:lnTo>
                    <a:pt x="158" y="500"/>
                  </a:lnTo>
                  <a:lnTo>
                    <a:pt x="182" y="508"/>
                  </a:lnTo>
                  <a:lnTo>
                    <a:pt x="206" y="514"/>
                  </a:lnTo>
                  <a:lnTo>
                    <a:pt x="232" y="518"/>
                  </a:lnTo>
                  <a:lnTo>
                    <a:pt x="260" y="520"/>
                  </a:lnTo>
                  <a:lnTo>
                    <a:pt x="260" y="520"/>
                  </a:lnTo>
                  <a:lnTo>
                    <a:pt x="286" y="518"/>
                  </a:lnTo>
                  <a:lnTo>
                    <a:pt x="312" y="514"/>
                  </a:lnTo>
                  <a:lnTo>
                    <a:pt x="336" y="508"/>
                  </a:lnTo>
                  <a:lnTo>
                    <a:pt x="360" y="500"/>
                  </a:lnTo>
                  <a:lnTo>
                    <a:pt x="384" y="488"/>
                  </a:lnTo>
                  <a:lnTo>
                    <a:pt x="404" y="476"/>
                  </a:lnTo>
                  <a:lnTo>
                    <a:pt x="424" y="460"/>
                  </a:lnTo>
                  <a:lnTo>
                    <a:pt x="444" y="444"/>
                  </a:lnTo>
                  <a:lnTo>
                    <a:pt x="460" y="426"/>
                  </a:lnTo>
                  <a:lnTo>
                    <a:pt x="474" y="406"/>
                  </a:lnTo>
                  <a:lnTo>
                    <a:pt x="488" y="384"/>
                  </a:lnTo>
                  <a:lnTo>
                    <a:pt x="498" y="360"/>
                  </a:lnTo>
                  <a:lnTo>
                    <a:pt x="508" y="338"/>
                  </a:lnTo>
                  <a:lnTo>
                    <a:pt x="514" y="312"/>
                  </a:lnTo>
                  <a:lnTo>
                    <a:pt x="518" y="286"/>
                  </a:lnTo>
                  <a:lnTo>
                    <a:pt x="520" y="260"/>
                  </a:lnTo>
                  <a:lnTo>
                    <a:pt x="520" y="260"/>
                  </a:lnTo>
                  <a:lnTo>
                    <a:pt x="518" y="234"/>
                  </a:lnTo>
                  <a:lnTo>
                    <a:pt x="514" y="208"/>
                  </a:lnTo>
                  <a:lnTo>
                    <a:pt x="508" y="182"/>
                  </a:lnTo>
                  <a:lnTo>
                    <a:pt x="498" y="158"/>
                  </a:lnTo>
                  <a:lnTo>
                    <a:pt x="488" y="136"/>
                  </a:lnTo>
                  <a:lnTo>
                    <a:pt x="474" y="114"/>
                  </a:lnTo>
                  <a:lnTo>
                    <a:pt x="460" y="94"/>
                  </a:lnTo>
                  <a:lnTo>
                    <a:pt x="444" y="76"/>
                  </a:lnTo>
                  <a:lnTo>
                    <a:pt x="424" y="60"/>
                  </a:lnTo>
                  <a:lnTo>
                    <a:pt x="404" y="44"/>
                  </a:lnTo>
                  <a:lnTo>
                    <a:pt x="384" y="32"/>
                  </a:lnTo>
                  <a:lnTo>
                    <a:pt x="360" y="20"/>
                  </a:lnTo>
                  <a:lnTo>
                    <a:pt x="336" y="12"/>
                  </a:lnTo>
                  <a:lnTo>
                    <a:pt x="312" y="6"/>
                  </a:lnTo>
                  <a:lnTo>
                    <a:pt x="286" y="2"/>
                  </a:lnTo>
                  <a:lnTo>
                    <a:pt x="260" y="0"/>
                  </a:lnTo>
                  <a:lnTo>
                    <a:pt x="260" y="0"/>
                  </a:lnTo>
                  <a:close/>
                  <a:moveTo>
                    <a:pt x="194" y="54"/>
                  </a:moveTo>
                  <a:lnTo>
                    <a:pt x="194" y="54"/>
                  </a:lnTo>
                  <a:lnTo>
                    <a:pt x="186" y="64"/>
                  </a:lnTo>
                  <a:lnTo>
                    <a:pt x="186" y="64"/>
                  </a:lnTo>
                  <a:lnTo>
                    <a:pt x="172" y="88"/>
                  </a:lnTo>
                  <a:lnTo>
                    <a:pt x="158" y="114"/>
                  </a:lnTo>
                  <a:lnTo>
                    <a:pt x="158" y="114"/>
                  </a:lnTo>
                  <a:lnTo>
                    <a:pt x="136" y="10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36" y="82"/>
                  </a:lnTo>
                  <a:lnTo>
                    <a:pt x="154" y="70"/>
                  </a:lnTo>
                  <a:lnTo>
                    <a:pt x="174" y="62"/>
                  </a:lnTo>
                  <a:lnTo>
                    <a:pt x="194" y="54"/>
                  </a:lnTo>
                  <a:lnTo>
                    <a:pt x="194" y="54"/>
                  </a:lnTo>
                  <a:close/>
                  <a:moveTo>
                    <a:pt x="100" y="114"/>
                  </a:moveTo>
                  <a:lnTo>
                    <a:pt x="100" y="114"/>
                  </a:lnTo>
                  <a:lnTo>
                    <a:pt x="122" y="128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0" y="164"/>
                  </a:lnTo>
                  <a:lnTo>
                    <a:pt x="132" y="192"/>
                  </a:lnTo>
                  <a:lnTo>
                    <a:pt x="128" y="222"/>
                  </a:lnTo>
                  <a:lnTo>
                    <a:pt x="124" y="252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44" y="234"/>
                  </a:lnTo>
                  <a:lnTo>
                    <a:pt x="48" y="216"/>
                  </a:lnTo>
                  <a:lnTo>
                    <a:pt x="52" y="196"/>
                  </a:lnTo>
                  <a:lnTo>
                    <a:pt x="58" y="180"/>
                  </a:lnTo>
                  <a:lnTo>
                    <a:pt x="66" y="162"/>
                  </a:lnTo>
                  <a:lnTo>
                    <a:pt x="76" y="144"/>
                  </a:lnTo>
                  <a:lnTo>
                    <a:pt x="88" y="130"/>
                  </a:lnTo>
                  <a:lnTo>
                    <a:pt x="100" y="114"/>
                  </a:lnTo>
                  <a:lnTo>
                    <a:pt x="100" y="114"/>
                  </a:lnTo>
                  <a:close/>
                  <a:moveTo>
                    <a:pt x="42" y="276"/>
                  </a:moveTo>
                  <a:lnTo>
                    <a:pt x="124" y="276"/>
                  </a:lnTo>
                  <a:lnTo>
                    <a:pt x="124" y="276"/>
                  </a:lnTo>
                  <a:lnTo>
                    <a:pt x="126" y="308"/>
                  </a:lnTo>
                  <a:lnTo>
                    <a:pt x="132" y="336"/>
                  </a:lnTo>
                  <a:lnTo>
                    <a:pt x="138" y="362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20" y="398"/>
                  </a:lnTo>
                  <a:lnTo>
                    <a:pt x="100" y="410"/>
                  </a:lnTo>
                  <a:lnTo>
                    <a:pt x="100" y="410"/>
                  </a:lnTo>
                  <a:lnTo>
                    <a:pt x="88" y="396"/>
                  </a:lnTo>
                  <a:lnTo>
                    <a:pt x="76" y="382"/>
                  </a:lnTo>
                  <a:lnTo>
                    <a:pt x="66" y="366"/>
                  </a:lnTo>
                  <a:lnTo>
                    <a:pt x="58" y="350"/>
                  </a:lnTo>
                  <a:lnTo>
                    <a:pt x="52" y="332"/>
                  </a:lnTo>
                  <a:lnTo>
                    <a:pt x="48" y="314"/>
                  </a:lnTo>
                  <a:lnTo>
                    <a:pt x="44" y="296"/>
                  </a:lnTo>
                  <a:lnTo>
                    <a:pt x="42" y="276"/>
                  </a:lnTo>
                  <a:lnTo>
                    <a:pt x="42" y="276"/>
                  </a:lnTo>
                  <a:close/>
                  <a:moveTo>
                    <a:pt x="118" y="426"/>
                  </a:moveTo>
                  <a:lnTo>
                    <a:pt x="118" y="426"/>
                  </a:lnTo>
                  <a:lnTo>
                    <a:pt x="136" y="416"/>
                  </a:lnTo>
                  <a:lnTo>
                    <a:pt x="156" y="406"/>
                  </a:lnTo>
                  <a:lnTo>
                    <a:pt x="156" y="406"/>
                  </a:lnTo>
                  <a:lnTo>
                    <a:pt x="170" y="436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92" y="466"/>
                  </a:lnTo>
                  <a:lnTo>
                    <a:pt x="192" y="466"/>
                  </a:lnTo>
                  <a:lnTo>
                    <a:pt x="172" y="460"/>
                  </a:lnTo>
                  <a:lnTo>
                    <a:pt x="154" y="450"/>
                  </a:lnTo>
                  <a:lnTo>
                    <a:pt x="136" y="438"/>
                  </a:lnTo>
                  <a:lnTo>
                    <a:pt x="118" y="426"/>
                  </a:lnTo>
                  <a:lnTo>
                    <a:pt x="118" y="426"/>
                  </a:lnTo>
                  <a:close/>
                  <a:moveTo>
                    <a:pt x="248" y="476"/>
                  </a:moveTo>
                  <a:lnTo>
                    <a:pt x="248" y="476"/>
                  </a:lnTo>
                  <a:lnTo>
                    <a:pt x="232" y="476"/>
                  </a:lnTo>
                  <a:lnTo>
                    <a:pt x="232" y="476"/>
                  </a:lnTo>
                  <a:lnTo>
                    <a:pt x="220" y="460"/>
                  </a:lnTo>
                  <a:lnTo>
                    <a:pt x="206" y="444"/>
                  </a:lnTo>
                  <a:lnTo>
                    <a:pt x="192" y="422"/>
                  </a:lnTo>
                  <a:lnTo>
                    <a:pt x="180" y="398"/>
                  </a:lnTo>
                  <a:lnTo>
                    <a:pt x="180" y="398"/>
                  </a:lnTo>
                  <a:lnTo>
                    <a:pt x="210" y="392"/>
                  </a:lnTo>
                  <a:lnTo>
                    <a:pt x="228" y="388"/>
                  </a:lnTo>
                  <a:lnTo>
                    <a:pt x="248" y="388"/>
                  </a:lnTo>
                  <a:lnTo>
                    <a:pt x="248" y="476"/>
                  </a:lnTo>
                  <a:close/>
                  <a:moveTo>
                    <a:pt x="248" y="364"/>
                  </a:moveTo>
                  <a:lnTo>
                    <a:pt x="248" y="364"/>
                  </a:lnTo>
                  <a:lnTo>
                    <a:pt x="224" y="364"/>
                  </a:lnTo>
                  <a:lnTo>
                    <a:pt x="204" y="368"/>
                  </a:lnTo>
                  <a:lnTo>
                    <a:pt x="170" y="378"/>
                  </a:lnTo>
                  <a:lnTo>
                    <a:pt x="170" y="378"/>
                  </a:lnTo>
                  <a:lnTo>
                    <a:pt x="162" y="356"/>
                  </a:lnTo>
                  <a:lnTo>
                    <a:pt x="156" y="332"/>
                  </a:lnTo>
                  <a:lnTo>
                    <a:pt x="150" y="306"/>
                  </a:lnTo>
                  <a:lnTo>
                    <a:pt x="148" y="276"/>
                  </a:lnTo>
                  <a:lnTo>
                    <a:pt x="248" y="276"/>
                  </a:lnTo>
                  <a:lnTo>
                    <a:pt x="248" y="364"/>
                  </a:lnTo>
                  <a:close/>
                  <a:moveTo>
                    <a:pt x="248" y="252"/>
                  </a:moveTo>
                  <a:lnTo>
                    <a:pt x="150" y="252"/>
                  </a:lnTo>
                  <a:lnTo>
                    <a:pt x="150" y="252"/>
                  </a:lnTo>
                  <a:lnTo>
                    <a:pt x="152" y="224"/>
                  </a:lnTo>
                  <a:lnTo>
                    <a:pt x="156" y="196"/>
                  </a:lnTo>
                  <a:lnTo>
                    <a:pt x="164" y="170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88" y="152"/>
                  </a:lnTo>
                  <a:lnTo>
                    <a:pt x="208" y="154"/>
                  </a:lnTo>
                  <a:lnTo>
                    <a:pt x="248" y="158"/>
                  </a:lnTo>
                  <a:lnTo>
                    <a:pt x="248" y="252"/>
                  </a:lnTo>
                  <a:close/>
                  <a:moveTo>
                    <a:pt x="248" y="134"/>
                  </a:moveTo>
                  <a:lnTo>
                    <a:pt x="248" y="134"/>
                  </a:lnTo>
                  <a:lnTo>
                    <a:pt x="212" y="130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94" y="100"/>
                  </a:lnTo>
                  <a:lnTo>
                    <a:pt x="206" y="80"/>
                  </a:lnTo>
                  <a:lnTo>
                    <a:pt x="206" y="80"/>
                  </a:lnTo>
                  <a:lnTo>
                    <a:pt x="220" y="60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8" y="44"/>
                  </a:lnTo>
                  <a:lnTo>
                    <a:pt x="248" y="134"/>
                  </a:lnTo>
                  <a:close/>
                  <a:moveTo>
                    <a:pt x="396" y="94"/>
                  </a:moveTo>
                  <a:lnTo>
                    <a:pt x="396" y="94"/>
                  </a:lnTo>
                  <a:lnTo>
                    <a:pt x="378" y="104"/>
                  </a:lnTo>
                  <a:lnTo>
                    <a:pt x="358" y="114"/>
                  </a:lnTo>
                  <a:lnTo>
                    <a:pt x="358" y="114"/>
                  </a:lnTo>
                  <a:lnTo>
                    <a:pt x="342" y="88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40" y="60"/>
                  </a:lnTo>
                  <a:lnTo>
                    <a:pt x="360" y="70"/>
                  </a:lnTo>
                  <a:lnTo>
                    <a:pt x="378" y="82"/>
                  </a:lnTo>
                  <a:lnTo>
                    <a:pt x="396" y="94"/>
                  </a:lnTo>
                  <a:lnTo>
                    <a:pt x="396" y="94"/>
                  </a:lnTo>
                  <a:close/>
                  <a:moveTo>
                    <a:pt x="268" y="44"/>
                  </a:moveTo>
                  <a:lnTo>
                    <a:pt x="268" y="44"/>
                  </a:lnTo>
                  <a:lnTo>
                    <a:pt x="282" y="46"/>
                  </a:lnTo>
                  <a:lnTo>
                    <a:pt x="282" y="46"/>
                  </a:lnTo>
                  <a:lnTo>
                    <a:pt x="294" y="6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322" y="98"/>
                  </a:lnTo>
                  <a:lnTo>
                    <a:pt x="334" y="122"/>
                  </a:lnTo>
                  <a:lnTo>
                    <a:pt x="334" y="122"/>
                  </a:lnTo>
                  <a:lnTo>
                    <a:pt x="304" y="130"/>
                  </a:lnTo>
                  <a:lnTo>
                    <a:pt x="268" y="134"/>
                  </a:lnTo>
                  <a:lnTo>
                    <a:pt x="268" y="44"/>
                  </a:lnTo>
                  <a:close/>
                  <a:moveTo>
                    <a:pt x="268" y="158"/>
                  </a:moveTo>
                  <a:lnTo>
                    <a:pt x="268" y="158"/>
                  </a:lnTo>
                  <a:lnTo>
                    <a:pt x="308" y="154"/>
                  </a:lnTo>
                  <a:lnTo>
                    <a:pt x="326" y="150"/>
                  </a:lnTo>
                  <a:lnTo>
                    <a:pt x="344" y="146"/>
                  </a:lnTo>
                  <a:lnTo>
                    <a:pt x="344" y="146"/>
                  </a:lnTo>
                  <a:lnTo>
                    <a:pt x="352" y="170"/>
                  </a:lnTo>
                  <a:lnTo>
                    <a:pt x="358" y="196"/>
                  </a:lnTo>
                  <a:lnTo>
                    <a:pt x="364" y="224"/>
                  </a:lnTo>
                  <a:lnTo>
                    <a:pt x="366" y="252"/>
                  </a:lnTo>
                  <a:lnTo>
                    <a:pt x="268" y="252"/>
                  </a:lnTo>
                  <a:lnTo>
                    <a:pt x="268" y="158"/>
                  </a:lnTo>
                  <a:close/>
                  <a:moveTo>
                    <a:pt x="268" y="276"/>
                  </a:moveTo>
                  <a:lnTo>
                    <a:pt x="366" y="276"/>
                  </a:lnTo>
                  <a:lnTo>
                    <a:pt x="366" y="276"/>
                  </a:lnTo>
                  <a:lnTo>
                    <a:pt x="364" y="304"/>
                  </a:lnTo>
                  <a:lnTo>
                    <a:pt x="360" y="330"/>
                  </a:lnTo>
                  <a:lnTo>
                    <a:pt x="354" y="354"/>
                  </a:lnTo>
                  <a:lnTo>
                    <a:pt x="346" y="378"/>
                  </a:lnTo>
                  <a:lnTo>
                    <a:pt x="346" y="378"/>
                  </a:lnTo>
                  <a:lnTo>
                    <a:pt x="310" y="368"/>
                  </a:lnTo>
                  <a:lnTo>
                    <a:pt x="290" y="366"/>
                  </a:lnTo>
                  <a:lnTo>
                    <a:pt x="268" y="364"/>
                  </a:lnTo>
                  <a:lnTo>
                    <a:pt x="268" y="276"/>
                  </a:lnTo>
                  <a:close/>
                  <a:moveTo>
                    <a:pt x="284" y="476"/>
                  </a:moveTo>
                  <a:lnTo>
                    <a:pt x="284" y="476"/>
                  </a:lnTo>
                  <a:lnTo>
                    <a:pt x="268" y="476"/>
                  </a:lnTo>
                  <a:lnTo>
                    <a:pt x="268" y="388"/>
                  </a:lnTo>
                  <a:lnTo>
                    <a:pt x="268" y="388"/>
                  </a:lnTo>
                  <a:lnTo>
                    <a:pt x="288" y="390"/>
                  </a:lnTo>
                  <a:lnTo>
                    <a:pt x="306" y="392"/>
                  </a:lnTo>
                  <a:lnTo>
                    <a:pt x="336" y="400"/>
                  </a:lnTo>
                  <a:lnTo>
                    <a:pt x="336" y="400"/>
                  </a:lnTo>
                  <a:lnTo>
                    <a:pt x="324" y="422"/>
                  </a:lnTo>
                  <a:lnTo>
                    <a:pt x="308" y="444"/>
                  </a:lnTo>
                  <a:lnTo>
                    <a:pt x="308" y="444"/>
                  </a:lnTo>
                  <a:lnTo>
                    <a:pt x="296" y="462"/>
                  </a:lnTo>
                  <a:lnTo>
                    <a:pt x="284" y="476"/>
                  </a:lnTo>
                  <a:lnTo>
                    <a:pt x="284" y="476"/>
                  </a:lnTo>
                  <a:close/>
                  <a:moveTo>
                    <a:pt x="322" y="466"/>
                  </a:moveTo>
                  <a:lnTo>
                    <a:pt x="322" y="466"/>
                  </a:lnTo>
                  <a:lnTo>
                    <a:pt x="328" y="460"/>
                  </a:lnTo>
                  <a:lnTo>
                    <a:pt x="328" y="460"/>
                  </a:lnTo>
                  <a:lnTo>
                    <a:pt x="344" y="436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80" y="418"/>
                  </a:lnTo>
                  <a:lnTo>
                    <a:pt x="396" y="426"/>
                  </a:lnTo>
                  <a:lnTo>
                    <a:pt x="396" y="426"/>
                  </a:lnTo>
                  <a:lnTo>
                    <a:pt x="380" y="440"/>
                  </a:lnTo>
                  <a:lnTo>
                    <a:pt x="362" y="450"/>
                  </a:lnTo>
                  <a:lnTo>
                    <a:pt x="342" y="460"/>
                  </a:lnTo>
                  <a:lnTo>
                    <a:pt x="322" y="466"/>
                  </a:lnTo>
                  <a:lnTo>
                    <a:pt x="322" y="466"/>
                  </a:lnTo>
                  <a:close/>
                  <a:moveTo>
                    <a:pt x="414" y="410"/>
                  </a:moveTo>
                  <a:lnTo>
                    <a:pt x="414" y="410"/>
                  </a:lnTo>
                  <a:lnTo>
                    <a:pt x="394" y="400"/>
                  </a:lnTo>
                  <a:lnTo>
                    <a:pt x="368" y="388"/>
                  </a:lnTo>
                  <a:lnTo>
                    <a:pt x="368" y="388"/>
                  </a:lnTo>
                  <a:lnTo>
                    <a:pt x="376" y="364"/>
                  </a:lnTo>
                  <a:lnTo>
                    <a:pt x="384" y="338"/>
                  </a:lnTo>
                  <a:lnTo>
                    <a:pt x="388" y="308"/>
                  </a:lnTo>
                  <a:lnTo>
                    <a:pt x="390" y="276"/>
                  </a:lnTo>
                  <a:lnTo>
                    <a:pt x="474" y="276"/>
                  </a:lnTo>
                  <a:lnTo>
                    <a:pt x="474" y="276"/>
                  </a:lnTo>
                  <a:lnTo>
                    <a:pt x="472" y="296"/>
                  </a:lnTo>
                  <a:lnTo>
                    <a:pt x="468" y="314"/>
                  </a:lnTo>
                  <a:lnTo>
                    <a:pt x="462" y="332"/>
                  </a:lnTo>
                  <a:lnTo>
                    <a:pt x="456" y="350"/>
                  </a:lnTo>
                  <a:lnTo>
                    <a:pt x="448" y="366"/>
                  </a:lnTo>
                  <a:lnTo>
                    <a:pt x="438" y="382"/>
                  </a:lnTo>
                  <a:lnTo>
                    <a:pt x="428" y="396"/>
                  </a:lnTo>
                  <a:lnTo>
                    <a:pt x="414" y="410"/>
                  </a:lnTo>
                  <a:lnTo>
                    <a:pt x="414" y="410"/>
                  </a:lnTo>
                  <a:close/>
                  <a:moveTo>
                    <a:pt x="390" y="252"/>
                  </a:moveTo>
                  <a:lnTo>
                    <a:pt x="390" y="252"/>
                  </a:lnTo>
                  <a:lnTo>
                    <a:pt x="388" y="222"/>
                  </a:lnTo>
                  <a:lnTo>
                    <a:pt x="382" y="192"/>
                  </a:lnTo>
                  <a:lnTo>
                    <a:pt x="376" y="164"/>
                  </a:lnTo>
                  <a:lnTo>
                    <a:pt x="366" y="138"/>
                  </a:lnTo>
                  <a:lnTo>
                    <a:pt x="366" y="138"/>
                  </a:lnTo>
                  <a:lnTo>
                    <a:pt x="394" y="126"/>
                  </a:lnTo>
                  <a:lnTo>
                    <a:pt x="414" y="114"/>
                  </a:lnTo>
                  <a:lnTo>
                    <a:pt x="414" y="114"/>
                  </a:lnTo>
                  <a:lnTo>
                    <a:pt x="428" y="130"/>
                  </a:lnTo>
                  <a:lnTo>
                    <a:pt x="438" y="146"/>
                  </a:lnTo>
                  <a:lnTo>
                    <a:pt x="448" y="162"/>
                  </a:lnTo>
                  <a:lnTo>
                    <a:pt x="456" y="180"/>
                  </a:lnTo>
                  <a:lnTo>
                    <a:pt x="462" y="198"/>
                  </a:lnTo>
                  <a:lnTo>
                    <a:pt x="468" y="216"/>
                  </a:lnTo>
                  <a:lnTo>
                    <a:pt x="472" y="234"/>
                  </a:lnTo>
                  <a:lnTo>
                    <a:pt x="474" y="252"/>
                  </a:lnTo>
                  <a:lnTo>
                    <a:pt x="390" y="25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4555543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269372" y="2540063"/>
            <a:ext cx="1900278" cy="2168195"/>
            <a:chOff x="3269372" y="2540063"/>
            <a:chExt cx="1900278" cy="2168195"/>
          </a:xfrm>
        </p:grpSpPr>
        <p:sp>
          <p:nvSpPr>
            <p:cNvPr id="5" name="燕尾形 14"/>
            <p:cNvSpPr/>
            <p:nvPr/>
          </p:nvSpPr>
          <p:spPr>
            <a:xfrm>
              <a:off x="3269372" y="3391425"/>
              <a:ext cx="1900278" cy="475006"/>
            </a:xfrm>
            <a:prstGeom prst="chevron">
              <a:avLst>
                <a:gd name="adj" fmla="val 6000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第二部分</a:t>
              </a:r>
              <a:endParaRPr kumimoji="1"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cxnSp>
          <p:nvCxnSpPr>
            <p:cNvPr id="6" name="直线连接符 15"/>
            <p:cNvCxnSpPr/>
            <p:nvPr/>
          </p:nvCxnSpPr>
          <p:spPr>
            <a:xfrm flipH="1">
              <a:off x="3814560" y="391660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16"/>
            <p:cNvCxnSpPr/>
            <p:nvPr/>
          </p:nvCxnSpPr>
          <p:spPr>
            <a:xfrm flipH="1" flipV="1">
              <a:off x="3814560" y="2540063"/>
              <a:ext cx="1015522" cy="79165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>
            <a:off x="2875247" y="1488983"/>
            <a:ext cx="1333932" cy="1105185"/>
            <a:chOff x="2875247" y="1488983"/>
            <a:chExt cx="1333932" cy="1105185"/>
          </a:xfrm>
        </p:grpSpPr>
        <p:sp>
          <p:nvSpPr>
            <p:cNvPr id="17" name="椭圆 16"/>
            <p:cNvSpPr/>
            <p:nvPr/>
          </p:nvSpPr>
          <p:spPr>
            <a:xfrm>
              <a:off x="3207143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875247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燕尾形 22"/>
          <p:cNvSpPr/>
          <p:nvPr/>
        </p:nvSpPr>
        <p:spPr>
          <a:xfrm>
            <a:off x="6630066" y="3391425"/>
            <a:ext cx="1900278" cy="475006"/>
          </a:xfrm>
          <a:prstGeom prst="chevron">
            <a:avLst>
              <a:gd name="adj" fmla="val 60001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+mj-ea"/>
                <a:ea typeface="+mj-ea"/>
              </a:rPr>
              <a:t>第四部分</a:t>
            </a:r>
            <a:endParaRPr kumimoji="1"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2" name="直线连接符 23"/>
          <p:cNvCxnSpPr/>
          <p:nvPr/>
        </p:nvCxnSpPr>
        <p:spPr>
          <a:xfrm flipH="1">
            <a:off x="7198498" y="3916601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24"/>
          <p:cNvCxnSpPr/>
          <p:nvPr/>
        </p:nvCxnSpPr>
        <p:spPr>
          <a:xfrm flipH="1" flipV="1">
            <a:off x="7198498" y="2542235"/>
            <a:ext cx="1015522" cy="791655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6229543" y="4666345"/>
            <a:ext cx="1333932" cy="1103171"/>
            <a:chOff x="6229543" y="4666345"/>
            <a:chExt cx="1333932" cy="1103171"/>
          </a:xfrm>
        </p:grpSpPr>
        <p:sp>
          <p:nvSpPr>
            <p:cNvPr id="24" name="椭圆 23"/>
            <p:cNvSpPr/>
            <p:nvPr/>
          </p:nvSpPr>
          <p:spPr>
            <a:xfrm>
              <a:off x="6561439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63" name="组 88"/>
            <p:cNvGrpSpPr/>
            <p:nvPr/>
          </p:nvGrpSpPr>
          <p:grpSpPr>
            <a:xfrm>
              <a:off x="6759865" y="4832587"/>
              <a:ext cx="273289" cy="360000"/>
              <a:chOff x="7246938" y="241300"/>
              <a:chExt cx="422275" cy="556256"/>
            </a:xfrm>
            <a:solidFill>
              <a:schemeClr val="bg1">
                <a:lumMod val="50000"/>
              </a:schemeClr>
            </a:solidFill>
          </p:grpSpPr>
          <p:sp>
            <p:nvSpPr>
              <p:cNvPr id="64" name="Freeform 132"/>
              <p:cNvSpPr>
                <a:spLocks noEditPoints="1"/>
              </p:cNvSpPr>
              <p:nvPr/>
            </p:nvSpPr>
            <p:spPr bwMode="auto">
              <a:xfrm>
                <a:off x="7246938" y="241300"/>
                <a:ext cx="422275" cy="556256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82" y="12"/>
                  </a:cxn>
                  <a:cxn ang="0">
                    <a:pos x="48" y="32"/>
                  </a:cxn>
                  <a:cxn ang="0">
                    <a:pos x="22" y="60"/>
                  </a:cxn>
                  <a:cxn ang="0">
                    <a:pos x="6" y="94"/>
                  </a:cxn>
                  <a:cxn ang="0">
                    <a:pos x="0" y="134"/>
                  </a:cxn>
                  <a:cxn ang="0">
                    <a:pos x="8" y="170"/>
                  </a:cxn>
                  <a:cxn ang="0">
                    <a:pos x="44" y="244"/>
                  </a:cxn>
                  <a:cxn ang="0">
                    <a:pos x="60" y="278"/>
                  </a:cxn>
                  <a:cxn ang="0">
                    <a:pos x="88" y="358"/>
                  </a:cxn>
                  <a:cxn ang="0">
                    <a:pos x="116" y="384"/>
                  </a:cxn>
                  <a:cxn ang="0">
                    <a:pos x="150" y="384"/>
                  </a:cxn>
                  <a:cxn ang="0">
                    <a:pos x="178" y="358"/>
                  </a:cxn>
                  <a:cxn ang="0">
                    <a:pos x="204" y="280"/>
                  </a:cxn>
                  <a:cxn ang="0">
                    <a:pos x="222" y="244"/>
                  </a:cxn>
                  <a:cxn ang="0">
                    <a:pos x="258" y="170"/>
                  </a:cxn>
                  <a:cxn ang="0">
                    <a:pos x="266" y="134"/>
                  </a:cxn>
                  <a:cxn ang="0">
                    <a:pos x="260" y="94"/>
                  </a:cxn>
                  <a:cxn ang="0">
                    <a:pos x="242" y="60"/>
                  </a:cxn>
                  <a:cxn ang="0">
                    <a:pos x="218" y="32"/>
                  </a:cxn>
                  <a:cxn ang="0">
                    <a:pos x="184" y="12"/>
                  </a:cxn>
                  <a:cxn ang="0">
                    <a:pos x="146" y="2"/>
                  </a:cxn>
                  <a:cxn ang="0">
                    <a:pos x="164" y="328"/>
                  </a:cxn>
                  <a:cxn ang="0">
                    <a:pos x="98" y="314"/>
                  </a:cxn>
                  <a:cxn ang="0">
                    <a:pos x="172" y="304"/>
                  </a:cxn>
                  <a:cxn ang="0">
                    <a:pos x="168" y="314"/>
                  </a:cxn>
                  <a:cxn ang="0">
                    <a:pos x="94" y="302"/>
                  </a:cxn>
                  <a:cxn ang="0">
                    <a:pos x="180" y="278"/>
                  </a:cxn>
                  <a:cxn ang="0">
                    <a:pos x="94" y="302"/>
                  </a:cxn>
                  <a:cxn ang="0">
                    <a:pos x="124" y="362"/>
                  </a:cxn>
                  <a:cxn ang="0">
                    <a:pos x="108" y="348"/>
                  </a:cxn>
                  <a:cxn ang="0">
                    <a:pos x="154" y="352"/>
                  </a:cxn>
                  <a:cxn ang="0">
                    <a:pos x="132" y="362"/>
                  </a:cxn>
                  <a:cxn ang="0">
                    <a:pos x="76" y="254"/>
                  </a:cxn>
                  <a:cxn ang="0">
                    <a:pos x="56" y="216"/>
                  </a:cxn>
                  <a:cxn ang="0">
                    <a:pos x="28" y="152"/>
                  </a:cxn>
                  <a:cxn ang="0">
                    <a:pos x="24" y="134"/>
                  </a:cxn>
                  <a:cxn ang="0">
                    <a:pos x="42" y="72"/>
                  </a:cxn>
                  <a:cxn ang="0">
                    <a:pos x="90" y="34"/>
                  </a:cxn>
                  <a:cxn ang="0">
                    <a:pos x="132" y="24"/>
                  </a:cxn>
                  <a:cxn ang="0">
                    <a:pos x="194" y="44"/>
                  </a:cxn>
                  <a:cxn ang="0">
                    <a:pos x="232" y="92"/>
                  </a:cxn>
                  <a:cxn ang="0">
                    <a:pos x="242" y="134"/>
                  </a:cxn>
                  <a:cxn ang="0">
                    <a:pos x="232" y="172"/>
                  </a:cxn>
                  <a:cxn ang="0">
                    <a:pos x="210" y="216"/>
                  </a:cxn>
                </a:cxnLst>
                <a:rect l="0" t="0" r="r" b="b"/>
                <a:pathLst>
                  <a:path w="266" h="386">
                    <a:moveTo>
                      <a:pt x="132" y="0"/>
                    </a:moveTo>
                    <a:lnTo>
                      <a:pt x="132" y="0"/>
                    </a:lnTo>
                    <a:lnTo>
                      <a:pt x="120" y="2"/>
                    </a:lnTo>
                    <a:lnTo>
                      <a:pt x="106" y="4"/>
                    </a:lnTo>
                    <a:lnTo>
                      <a:pt x="94" y="6"/>
                    </a:lnTo>
                    <a:lnTo>
                      <a:pt x="82" y="12"/>
                    </a:lnTo>
                    <a:lnTo>
                      <a:pt x="70" y="16"/>
                    </a:lnTo>
                    <a:lnTo>
                      <a:pt x="58" y="24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30" y="50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4"/>
                    </a:lnTo>
                    <a:lnTo>
                      <a:pt x="2" y="106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2" y="152"/>
                    </a:lnTo>
                    <a:lnTo>
                      <a:pt x="8" y="170"/>
                    </a:lnTo>
                    <a:lnTo>
                      <a:pt x="16" y="188"/>
                    </a:lnTo>
                    <a:lnTo>
                      <a:pt x="24" y="208"/>
                    </a:lnTo>
                    <a:lnTo>
                      <a:pt x="44" y="244"/>
                    </a:lnTo>
                    <a:lnTo>
                      <a:pt x="54" y="262"/>
                    </a:lnTo>
                    <a:lnTo>
                      <a:pt x="60" y="278"/>
                    </a:lnTo>
                    <a:lnTo>
                      <a:pt x="60" y="278"/>
                    </a:lnTo>
                    <a:lnTo>
                      <a:pt x="76" y="324"/>
                    </a:lnTo>
                    <a:lnTo>
                      <a:pt x="80" y="342"/>
                    </a:lnTo>
                    <a:lnTo>
                      <a:pt x="88" y="358"/>
                    </a:lnTo>
                    <a:lnTo>
                      <a:pt x="94" y="370"/>
                    </a:lnTo>
                    <a:lnTo>
                      <a:pt x="104" y="380"/>
                    </a:lnTo>
                    <a:lnTo>
                      <a:pt x="116" y="384"/>
                    </a:lnTo>
                    <a:lnTo>
                      <a:pt x="132" y="386"/>
                    </a:lnTo>
                    <a:lnTo>
                      <a:pt x="132" y="386"/>
                    </a:lnTo>
                    <a:lnTo>
                      <a:pt x="150" y="384"/>
                    </a:lnTo>
                    <a:lnTo>
                      <a:pt x="162" y="380"/>
                    </a:lnTo>
                    <a:lnTo>
                      <a:pt x="172" y="370"/>
                    </a:lnTo>
                    <a:lnTo>
                      <a:pt x="178" y="358"/>
                    </a:lnTo>
                    <a:lnTo>
                      <a:pt x="184" y="342"/>
                    </a:lnTo>
                    <a:lnTo>
                      <a:pt x="190" y="324"/>
                    </a:lnTo>
                    <a:lnTo>
                      <a:pt x="204" y="280"/>
                    </a:lnTo>
                    <a:lnTo>
                      <a:pt x="204" y="280"/>
                    </a:lnTo>
                    <a:lnTo>
                      <a:pt x="212" y="262"/>
                    </a:lnTo>
                    <a:lnTo>
                      <a:pt x="222" y="244"/>
                    </a:lnTo>
                    <a:lnTo>
                      <a:pt x="242" y="208"/>
                    </a:lnTo>
                    <a:lnTo>
                      <a:pt x="250" y="188"/>
                    </a:lnTo>
                    <a:lnTo>
                      <a:pt x="258" y="170"/>
                    </a:lnTo>
                    <a:lnTo>
                      <a:pt x="264" y="152"/>
                    </a:lnTo>
                    <a:lnTo>
                      <a:pt x="266" y="134"/>
                    </a:lnTo>
                    <a:lnTo>
                      <a:pt x="266" y="134"/>
                    </a:lnTo>
                    <a:lnTo>
                      <a:pt x="264" y="120"/>
                    </a:lnTo>
                    <a:lnTo>
                      <a:pt x="262" y="106"/>
                    </a:lnTo>
                    <a:lnTo>
                      <a:pt x="260" y="94"/>
                    </a:lnTo>
                    <a:lnTo>
                      <a:pt x="256" y="82"/>
                    </a:lnTo>
                    <a:lnTo>
                      <a:pt x="250" y="70"/>
                    </a:lnTo>
                    <a:lnTo>
                      <a:pt x="242" y="60"/>
                    </a:lnTo>
                    <a:lnTo>
                      <a:pt x="236" y="50"/>
                    </a:lnTo>
                    <a:lnTo>
                      <a:pt x="226" y="40"/>
                    </a:lnTo>
                    <a:lnTo>
                      <a:pt x="218" y="32"/>
                    </a:lnTo>
                    <a:lnTo>
                      <a:pt x="208" y="24"/>
                    </a:lnTo>
                    <a:lnTo>
                      <a:pt x="196" y="16"/>
                    </a:lnTo>
                    <a:lnTo>
                      <a:pt x="184" y="12"/>
                    </a:lnTo>
                    <a:lnTo>
                      <a:pt x="172" y="6"/>
                    </a:lnTo>
                    <a:lnTo>
                      <a:pt x="160" y="4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  <a:moveTo>
                      <a:pt x="164" y="328"/>
                    </a:moveTo>
                    <a:lnTo>
                      <a:pt x="104" y="336"/>
                    </a:lnTo>
                    <a:lnTo>
                      <a:pt x="104" y="336"/>
                    </a:lnTo>
                    <a:lnTo>
                      <a:pt x="98" y="314"/>
                    </a:lnTo>
                    <a:lnTo>
                      <a:pt x="98" y="314"/>
                    </a:lnTo>
                    <a:lnTo>
                      <a:pt x="98" y="312"/>
                    </a:lnTo>
                    <a:lnTo>
                      <a:pt x="172" y="304"/>
                    </a:lnTo>
                    <a:lnTo>
                      <a:pt x="172" y="304"/>
                    </a:lnTo>
                    <a:lnTo>
                      <a:pt x="168" y="314"/>
                    </a:lnTo>
                    <a:lnTo>
                      <a:pt x="168" y="314"/>
                    </a:lnTo>
                    <a:lnTo>
                      <a:pt x="164" y="328"/>
                    </a:lnTo>
                    <a:lnTo>
                      <a:pt x="164" y="328"/>
                    </a:lnTo>
                    <a:close/>
                    <a:moveTo>
                      <a:pt x="94" y="302"/>
                    </a:moveTo>
                    <a:lnTo>
                      <a:pt x="94" y="302"/>
                    </a:lnTo>
                    <a:lnTo>
                      <a:pt x="86" y="278"/>
                    </a:lnTo>
                    <a:lnTo>
                      <a:pt x="180" y="278"/>
                    </a:lnTo>
                    <a:lnTo>
                      <a:pt x="180" y="278"/>
                    </a:lnTo>
                    <a:lnTo>
                      <a:pt x="176" y="290"/>
                    </a:lnTo>
                    <a:lnTo>
                      <a:pt x="94" y="302"/>
                    </a:lnTo>
                    <a:close/>
                    <a:moveTo>
                      <a:pt x="132" y="362"/>
                    </a:moveTo>
                    <a:lnTo>
                      <a:pt x="132" y="362"/>
                    </a:lnTo>
                    <a:lnTo>
                      <a:pt x="124" y="362"/>
                    </a:lnTo>
                    <a:lnTo>
                      <a:pt x="118" y="360"/>
                    </a:lnTo>
                    <a:lnTo>
                      <a:pt x="114" y="356"/>
                    </a:lnTo>
                    <a:lnTo>
                      <a:pt x="108" y="348"/>
                    </a:lnTo>
                    <a:lnTo>
                      <a:pt x="160" y="340"/>
                    </a:lnTo>
                    <a:lnTo>
                      <a:pt x="160" y="340"/>
                    </a:lnTo>
                    <a:lnTo>
                      <a:pt x="154" y="352"/>
                    </a:lnTo>
                    <a:lnTo>
                      <a:pt x="148" y="360"/>
                    </a:lnTo>
                    <a:lnTo>
                      <a:pt x="142" y="362"/>
                    </a:lnTo>
                    <a:lnTo>
                      <a:pt x="132" y="362"/>
                    </a:lnTo>
                    <a:lnTo>
                      <a:pt x="132" y="362"/>
                    </a:lnTo>
                    <a:close/>
                    <a:moveTo>
                      <a:pt x="190" y="254"/>
                    </a:moveTo>
                    <a:lnTo>
                      <a:pt x="76" y="254"/>
                    </a:lnTo>
                    <a:lnTo>
                      <a:pt x="76" y="254"/>
                    </a:lnTo>
                    <a:lnTo>
                      <a:pt x="56" y="216"/>
                    </a:lnTo>
                    <a:lnTo>
                      <a:pt x="56" y="216"/>
                    </a:lnTo>
                    <a:lnTo>
                      <a:pt x="44" y="194"/>
                    </a:lnTo>
                    <a:lnTo>
                      <a:pt x="34" y="172"/>
                    </a:lnTo>
                    <a:lnTo>
                      <a:pt x="28" y="152"/>
                    </a:lnTo>
                    <a:lnTo>
                      <a:pt x="26" y="142"/>
                    </a:lnTo>
                    <a:lnTo>
                      <a:pt x="24" y="134"/>
                    </a:lnTo>
                    <a:lnTo>
                      <a:pt x="24" y="134"/>
                    </a:lnTo>
                    <a:lnTo>
                      <a:pt x="26" y="112"/>
                    </a:lnTo>
                    <a:lnTo>
                      <a:pt x="32" y="92"/>
                    </a:lnTo>
                    <a:lnTo>
                      <a:pt x="42" y="72"/>
                    </a:lnTo>
                    <a:lnTo>
                      <a:pt x="56" y="56"/>
                    </a:lnTo>
                    <a:lnTo>
                      <a:pt x="72" y="44"/>
                    </a:lnTo>
                    <a:lnTo>
                      <a:pt x="90" y="34"/>
                    </a:lnTo>
                    <a:lnTo>
                      <a:pt x="112" y="28"/>
                    </a:lnTo>
                    <a:lnTo>
                      <a:pt x="132" y="24"/>
                    </a:lnTo>
                    <a:lnTo>
                      <a:pt x="132" y="24"/>
                    </a:lnTo>
                    <a:lnTo>
                      <a:pt x="154" y="28"/>
                    </a:lnTo>
                    <a:lnTo>
                      <a:pt x="176" y="34"/>
                    </a:lnTo>
                    <a:lnTo>
                      <a:pt x="194" y="44"/>
                    </a:lnTo>
                    <a:lnTo>
                      <a:pt x="210" y="56"/>
                    </a:lnTo>
                    <a:lnTo>
                      <a:pt x="222" y="72"/>
                    </a:lnTo>
                    <a:lnTo>
                      <a:pt x="232" y="92"/>
                    </a:lnTo>
                    <a:lnTo>
                      <a:pt x="240" y="112"/>
                    </a:lnTo>
                    <a:lnTo>
                      <a:pt x="242" y="134"/>
                    </a:lnTo>
                    <a:lnTo>
                      <a:pt x="242" y="134"/>
                    </a:lnTo>
                    <a:lnTo>
                      <a:pt x="240" y="142"/>
                    </a:lnTo>
                    <a:lnTo>
                      <a:pt x="238" y="152"/>
                    </a:lnTo>
                    <a:lnTo>
                      <a:pt x="232" y="172"/>
                    </a:lnTo>
                    <a:lnTo>
                      <a:pt x="220" y="194"/>
                    </a:lnTo>
                    <a:lnTo>
                      <a:pt x="210" y="216"/>
                    </a:lnTo>
                    <a:lnTo>
                      <a:pt x="210" y="216"/>
                    </a:lnTo>
                    <a:lnTo>
                      <a:pt x="190" y="254"/>
                    </a:lnTo>
                    <a:lnTo>
                      <a:pt x="190" y="25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65" name="Freeform 133"/>
              <p:cNvSpPr/>
              <p:nvPr/>
            </p:nvSpPr>
            <p:spPr bwMode="auto">
              <a:xfrm>
                <a:off x="7342188" y="339725"/>
                <a:ext cx="123825" cy="123825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72" y="0"/>
                  </a:cxn>
                  <a:cxn ang="0">
                    <a:pos x="58" y="0"/>
                  </a:cxn>
                  <a:cxn ang="0">
                    <a:pos x="44" y="4"/>
                  </a:cxn>
                  <a:cxn ang="0">
                    <a:pos x="32" y="12"/>
                  </a:cxn>
                  <a:cxn ang="0">
                    <a:pos x="22" y="20"/>
                  </a:cxn>
                  <a:cxn ang="0">
                    <a:pos x="12" y="32"/>
                  </a:cxn>
                  <a:cxn ang="0">
                    <a:pos x="6" y="44"/>
                  </a:cxn>
                  <a:cxn ang="0">
                    <a:pos x="2" y="56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2" y="76"/>
                  </a:cxn>
                  <a:cxn ang="0">
                    <a:pos x="6" y="78"/>
                  </a:cxn>
                  <a:cxn ang="0">
                    <a:pos x="6" y="78"/>
                  </a:cxn>
                  <a:cxn ang="0">
                    <a:pos x="10" y="76"/>
                  </a:cxn>
                  <a:cxn ang="0">
                    <a:pos x="12" y="72"/>
                  </a:cxn>
                  <a:cxn ang="0">
                    <a:pos x="12" y="72"/>
                  </a:cxn>
                  <a:cxn ang="0">
                    <a:pos x="14" y="60"/>
                  </a:cxn>
                  <a:cxn ang="0">
                    <a:pos x="18" y="48"/>
                  </a:cxn>
                  <a:cxn ang="0">
                    <a:pos x="22" y="38"/>
                  </a:cxn>
                  <a:cxn ang="0">
                    <a:pos x="30" y="28"/>
                  </a:cxn>
                  <a:cxn ang="0">
                    <a:pos x="40" y="22"/>
                  </a:cxn>
                  <a:cxn ang="0">
                    <a:pos x="50" y="16"/>
                  </a:cxn>
                  <a:cxn ang="0">
                    <a:pos x="60" y="12"/>
                  </a:cxn>
                  <a:cxn ang="0">
                    <a:pos x="72" y="12"/>
                  </a:cxn>
                  <a:cxn ang="0">
                    <a:pos x="72" y="12"/>
                  </a:cxn>
                  <a:cxn ang="0">
                    <a:pos x="78" y="10"/>
                  </a:cxn>
                  <a:cxn ang="0">
                    <a:pos x="78" y="6"/>
                  </a:cxn>
                  <a:cxn ang="0">
                    <a:pos x="78" y="6"/>
                  </a:cxn>
                  <a:cxn ang="0">
                    <a:pos x="78" y="0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8" h="78">
                    <a:moveTo>
                      <a:pt x="72" y="0"/>
                    </a:moveTo>
                    <a:lnTo>
                      <a:pt x="72" y="0"/>
                    </a:lnTo>
                    <a:lnTo>
                      <a:pt x="58" y="0"/>
                    </a:lnTo>
                    <a:lnTo>
                      <a:pt x="44" y="4"/>
                    </a:lnTo>
                    <a:lnTo>
                      <a:pt x="32" y="12"/>
                    </a:lnTo>
                    <a:lnTo>
                      <a:pt x="22" y="20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2" y="56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" y="7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0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4" y="60"/>
                    </a:lnTo>
                    <a:lnTo>
                      <a:pt x="18" y="48"/>
                    </a:lnTo>
                    <a:lnTo>
                      <a:pt x="22" y="38"/>
                    </a:lnTo>
                    <a:lnTo>
                      <a:pt x="30" y="28"/>
                    </a:lnTo>
                    <a:lnTo>
                      <a:pt x="40" y="22"/>
                    </a:lnTo>
                    <a:lnTo>
                      <a:pt x="50" y="16"/>
                    </a:lnTo>
                    <a:lnTo>
                      <a:pt x="60" y="12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8" y="1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6229543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82866" y="1488983"/>
            <a:ext cx="1333932" cy="1105185"/>
            <a:chOff x="1182866" y="1488983"/>
            <a:chExt cx="1333932" cy="1105185"/>
          </a:xfrm>
        </p:grpSpPr>
        <p:sp>
          <p:nvSpPr>
            <p:cNvPr id="25" name="文本框 24"/>
            <p:cNvSpPr txBox="1"/>
            <p:nvPr/>
          </p:nvSpPr>
          <p:spPr>
            <a:xfrm>
              <a:off x="1182866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514762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1665447" y="2098312"/>
              <a:ext cx="360000" cy="360000"/>
              <a:chOff x="3451225" y="3182938"/>
              <a:chExt cx="481013" cy="481013"/>
            </a:xfrm>
            <a:solidFill>
              <a:schemeClr val="accent1"/>
            </a:solidFill>
          </p:grpSpPr>
          <p:sp>
            <p:nvSpPr>
              <p:cNvPr id="104" name="Freeform 107"/>
              <p:cNvSpPr>
                <a:spLocks noEditPoints="1"/>
              </p:cNvSpPr>
              <p:nvPr/>
            </p:nvSpPr>
            <p:spPr bwMode="auto">
              <a:xfrm>
                <a:off x="3451225" y="3182938"/>
                <a:ext cx="481013" cy="481013"/>
              </a:xfrm>
              <a:custGeom>
                <a:avLst/>
                <a:gdLst>
                  <a:gd name="T0" fmla="*/ 64 w 128"/>
                  <a:gd name="T1" fmla="*/ 0 h 128"/>
                  <a:gd name="T2" fmla="*/ 0 w 128"/>
                  <a:gd name="T3" fmla="*/ 64 h 128"/>
                  <a:gd name="T4" fmla="*/ 64 w 128"/>
                  <a:gd name="T5" fmla="*/ 128 h 128"/>
                  <a:gd name="T6" fmla="*/ 128 w 128"/>
                  <a:gd name="T7" fmla="*/ 64 h 128"/>
                  <a:gd name="T8" fmla="*/ 64 w 128"/>
                  <a:gd name="T9" fmla="*/ 0 h 128"/>
                  <a:gd name="T10" fmla="*/ 64 w 128"/>
                  <a:gd name="T11" fmla="*/ 114 h 128"/>
                  <a:gd name="T12" fmla="*/ 15 w 128"/>
                  <a:gd name="T13" fmla="*/ 64 h 128"/>
                  <a:gd name="T14" fmla="*/ 19 w 128"/>
                  <a:gd name="T15" fmla="*/ 43 h 128"/>
                  <a:gd name="T16" fmla="*/ 32 w 128"/>
                  <a:gd name="T17" fmla="*/ 50 h 128"/>
                  <a:gd name="T18" fmla="*/ 37 w 128"/>
                  <a:gd name="T19" fmla="*/ 42 h 128"/>
                  <a:gd name="T20" fmla="*/ 24 w 128"/>
                  <a:gd name="T21" fmla="*/ 35 h 128"/>
                  <a:gd name="T22" fmla="*/ 35 w 128"/>
                  <a:gd name="T23" fmla="*/ 24 h 128"/>
                  <a:gd name="T24" fmla="*/ 43 w 128"/>
                  <a:gd name="T25" fmla="*/ 36 h 128"/>
                  <a:gd name="T26" fmla="*/ 51 w 128"/>
                  <a:gd name="T27" fmla="*/ 31 h 128"/>
                  <a:gd name="T28" fmla="*/ 44 w 128"/>
                  <a:gd name="T29" fmla="*/ 19 h 128"/>
                  <a:gd name="T30" fmla="*/ 59 w 128"/>
                  <a:gd name="T31" fmla="*/ 15 h 128"/>
                  <a:gd name="T32" fmla="*/ 59 w 128"/>
                  <a:gd name="T33" fmla="*/ 29 h 128"/>
                  <a:gd name="T34" fmla="*/ 64 w 128"/>
                  <a:gd name="T35" fmla="*/ 29 h 128"/>
                  <a:gd name="T36" fmla="*/ 69 w 128"/>
                  <a:gd name="T37" fmla="*/ 29 h 128"/>
                  <a:gd name="T38" fmla="*/ 69 w 128"/>
                  <a:gd name="T39" fmla="*/ 15 h 128"/>
                  <a:gd name="T40" fmla="*/ 84 w 128"/>
                  <a:gd name="T41" fmla="*/ 19 h 128"/>
                  <a:gd name="T42" fmla="*/ 77 w 128"/>
                  <a:gd name="T43" fmla="*/ 31 h 128"/>
                  <a:gd name="T44" fmla="*/ 85 w 128"/>
                  <a:gd name="T45" fmla="*/ 36 h 128"/>
                  <a:gd name="T46" fmla="*/ 93 w 128"/>
                  <a:gd name="T47" fmla="*/ 24 h 128"/>
                  <a:gd name="T48" fmla="*/ 104 w 128"/>
                  <a:gd name="T49" fmla="*/ 35 h 128"/>
                  <a:gd name="T50" fmla="*/ 91 w 128"/>
                  <a:gd name="T51" fmla="*/ 42 h 128"/>
                  <a:gd name="T52" fmla="*/ 96 w 128"/>
                  <a:gd name="T53" fmla="*/ 51 h 128"/>
                  <a:gd name="T54" fmla="*/ 109 w 128"/>
                  <a:gd name="T55" fmla="*/ 43 h 128"/>
                  <a:gd name="T56" fmla="*/ 113 w 128"/>
                  <a:gd name="T57" fmla="*/ 64 h 128"/>
                  <a:gd name="T58" fmla="*/ 64 w 128"/>
                  <a:gd name="T59" fmla="*/ 11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8" h="128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lose/>
                    <a:moveTo>
                      <a:pt x="64" y="114"/>
                    </a:moveTo>
                    <a:cubicBezTo>
                      <a:pt x="37" y="114"/>
                      <a:pt x="15" y="91"/>
                      <a:pt x="15" y="64"/>
                    </a:cubicBezTo>
                    <a:cubicBezTo>
                      <a:pt x="15" y="57"/>
                      <a:pt x="16" y="50"/>
                      <a:pt x="19" y="43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47"/>
                      <a:pt x="35" y="45"/>
                      <a:pt x="37" y="42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7" y="30"/>
                      <a:pt x="31" y="27"/>
                      <a:pt x="35" y="24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5" y="34"/>
                      <a:pt x="48" y="33"/>
                      <a:pt x="51" y="31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9" y="17"/>
                      <a:pt x="54" y="15"/>
                      <a:pt x="59" y="15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1" y="29"/>
                      <a:pt x="62" y="29"/>
                      <a:pt x="64" y="29"/>
                    </a:cubicBezTo>
                    <a:cubicBezTo>
                      <a:pt x="66" y="29"/>
                      <a:pt x="67" y="29"/>
                      <a:pt x="69" y="2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4" y="15"/>
                      <a:pt x="79" y="17"/>
                      <a:pt x="84" y="19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80" y="33"/>
                      <a:pt x="83" y="34"/>
                      <a:pt x="85" y="36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7" y="27"/>
                      <a:pt x="101" y="30"/>
                      <a:pt x="104" y="35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3" y="45"/>
                      <a:pt x="95" y="47"/>
                      <a:pt x="96" y="51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2" y="50"/>
                      <a:pt x="113" y="57"/>
                      <a:pt x="113" y="64"/>
                    </a:cubicBezTo>
                    <a:cubicBezTo>
                      <a:pt x="113" y="91"/>
                      <a:pt x="91" y="114"/>
                      <a:pt x="64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08"/>
              <p:cNvSpPr/>
              <p:nvPr/>
            </p:nvSpPr>
            <p:spPr bwMode="auto">
              <a:xfrm>
                <a:off x="3654425" y="3340101"/>
                <a:ext cx="74613" cy="177800"/>
              </a:xfrm>
              <a:custGeom>
                <a:avLst/>
                <a:gdLst>
                  <a:gd name="T0" fmla="*/ 19 w 20"/>
                  <a:gd name="T1" fmla="*/ 33 h 47"/>
                  <a:gd name="T2" fmla="*/ 10 w 20"/>
                  <a:gd name="T3" fmla="*/ 0 h 47"/>
                  <a:gd name="T4" fmla="*/ 1 w 20"/>
                  <a:gd name="T5" fmla="*/ 33 h 47"/>
                  <a:gd name="T6" fmla="*/ 0 w 20"/>
                  <a:gd name="T7" fmla="*/ 37 h 47"/>
                  <a:gd name="T8" fmla="*/ 10 w 20"/>
                  <a:gd name="T9" fmla="*/ 47 h 47"/>
                  <a:gd name="T10" fmla="*/ 20 w 20"/>
                  <a:gd name="T11" fmla="*/ 37 h 47"/>
                  <a:gd name="T12" fmla="*/ 19 w 20"/>
                  <a:gd name="T13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7">
                    <a:moveTo>
                      <a:pt x="19" y="33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4"/>
                      <a:pt x="0" y="35"/>
                      <a:pt x="0" y="37"/>
                    </a:cubicBezTo>
                    <a:cubicBezTo>
                      <a:pt x="0" y="42"/>
                      <a:pt x="5" y="47"/>
                      <a:pt x="10" y="47"/>
                    </a:cubicBezTo>
                    <a:cubicBezTo>
                      <a:pt x="16" y="47"/>
                      <a:pt x="20" y="42"/>
                      <a:pt x="20" y="37"/>
                    </a:cubicBezTo>
                    <a:cubicBezTo>
                      <a:pt x="20" y="35"/>
                      <a:pt x="20" y="34"/>
                      <a:pt x="1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4" name="position-pointer_16081"/>
          <p:cNvSpPr>
            <a:spLocks noChangeAspect="1"/>
          </p:cNvSpPr>
          <p:nvPr/>
        </p:nvSpPr>
        <p:spPr bwMode="auto">
          <a:xfrm>
            <a:off x="3415219" y="2098312"/>
            <a:ext cx="253987" cy="360000"/>
          </a:xfrm>
          <a:custGeom>
            <a:avLst/>
            <a:gdLst>
              <a:gd name="connsiteX0" fmla="*/ 213778 w 427556"/>
              <a:gd name="connsiteY0" fmla="*/ 182841 h 606016"/>
              <a:gd name="connsiteX1" fmla="*/ 164894 w 427556"/>
              <a:gd name="connsiteY1" fmla="*/ 231666 h 606016"/>
              <a:gd name="connsiteX2" fmla="*/ 213778 w 427556"/>
              <a:gd name="connsiteY2" fmla="*/ 280492 h 606016"/>
              <a:gd name="connsiteX3" fmla="*/ 262662 w 427556"/>
              <a:gd name="connsiteY3" fmla="*/ 231666 h 606016"/>
              <a:gd name="connsiteX4" fmla="*/ 213778 w 427556"/>
              <a:gd name="connsiteY4" fmla="*/ 182841 h 606016"/>
              <a:gd name="connsiteX5" fmla="*/ 213778 w 427556"/>
              <a:gd name="connsiteY5" fmla="*/ 144024 h 606016"/>
              <a:gd name="connsiteX6" fmla="*/ 301526 w 427556"/>
              <a:gd name="connsiteY6" fmla="*/ 231666 h 606016"/>
              <a:gd name="connsiteX7" fmla="*/ 213778 w 427556"/>
              <a:gd name="connsiteY7" fmla="*/ 319309 h 606016"/>
              <a:gd name="connsiteX8" fmla="*/ 126030 w 427556"/>
              <a:gd name="connsiteY8" fmla="*/ 231666 h 606016"/>
              <a:gd name="connsiteX9" fmla="*/ 213778 w 427556"/>
              <a:gd name="connsiteY9" fmla="*/ 144024 h 606016"/>
              <a:gd name="connsiteX10" fmla="*/ 213778 w 427556"/>
              <a:gd name="connsiteY10" fmla="*/ 47911 h 606016"/>
              <a:gd name="connsiteX11" fmla="*/ 47979 w 427556"/>
              <a:gd name="connsiteY11" fmla="*/ 213478 h 606016"/>
              <a:gd name="connsiteX12" fmla="*/ 213778 w 427556"/>
              <a:gd name="connsiteY12" fmla="*/ 534604 h 606016"/>
              <a:gd name="connsiteX13" fmla="*/ 379577 w 427556"/>
              <a:gd name="connsiteY13" fmla="*/ 213478 h 606016"/>
              <a:gd name="connsiteX14" fmla="*/ 213778 w 427556"/>
              <a:gd name="connsiteY14" fmla="*/ 47911 h 606016"/>
              <a:gd name="connsiteX15" fmla="*/ 213778 w 427556"/>
              <a:gd name="connsiteY15" fmla="*/ 0 h 606016"/>
              <a:gd name="connsiteX16" fmla="*/ 427556 w 427556"/>
              <a:gd name="connsiteY16" fmla="*/ 213478 h 606016"/>
              <a:gd name="connsiteX17" fmla="*/ 233061 w 427556"/>
              <a:gd name="connsiteY17" fmla="*/ 590096 h 606016"/>
              <a:gd name="connsiteX18" fmla="*/ 225773 w 427556"/>
              <a:gd name="connsiteY18" fmla="*/ 599951 h 606016"/>
              <a:gd name="connsiteX19" fmla="*/ 213778 w 427556"/>
              <a:gd name="connsiteY19" fmla="*/ 606016 h 606016"/>
              <a:gd name="connsiteX20" fmla="*/ 201783 w 427556"/>
              <a:gd name="connsiteY20" fmla="*/ 599951 h 606016"/>
              <a:gd name="connsiteX21" fmla="*/ 194344 w 427556"/>
              <a:gd name="connsiteY21" fmla="*/ 590096 h 606016"/>
              <a:gd name="connsiteX22" fmla="*/ 0 w 427556"/>
              <a:gd name="connsiteY22" fmla="*/ 213478 h 606016"/>
              <a:gd name="connsiteX23" fmla="*/ 213778 w 427556"/>
              <a:gd name="connsiteY23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7556" h="606016">
                <a:moveTo>
                  <a:pt x="213778" y="182841"/>
                </a:moveTo>
                <a:cubicBezTo>
                  <a:pt x="186755" y="182841"/>
                  <a:pt x="164894" y="204828"/>
                  <a:pt x="164894" y="231666"/>
                </a:cubicBezTo>
                <a:cubicBezTo>
                  <a:pt x="164894" y="258657"/>
                  <a:pt x="186755" y="280492"/>
                  <a:pt x="213778" y="280492"/>
                </a:cubicBezTo>
                <a:cubicBezTo>
                  <a:pt x="240649" y="280492"/>
                  <a:pt x="262662" y="258657"/>
                  <a:pt x="262662" y="231666"/>
                </a:cubicBezTo>
                <a:cubicBezTo>
                  <a:pt x="262662" y="204828"/>
                  <a:pt x="240649" y="182841"/>
                  <a:pt x="213778" y="182841"/>
                </a:cubicBezTo>
                <a:close/>
                <a:moveTo>
                  <a:pt x="213778" y="144024"/>
                </a:moveTo>
                <a:cubicBezTo>
                  <a:pt x="262055" y="144024"/>
                  <a:pt x="301526" y="183296"/>
                  <a:pt x="301526" y="231666"/>
                </a:cubicBezTo>
                <a:cubicBezTo>
                  <a:pt x="301526" y="280037"/>
                  <a:pt x="262055" y="319309"/>
                  <a:pt x="213778" y="319309"/>
                </a:cubicBezTo>
                <a:cubicBezTo>
                  <a:pt x="165350" y="319309"/>
                  <a:pt x="126030" y="280037"/>
                  <a:pt x="126030" y="231666"/>
                </a:cubicBezTo>
                <a:cubicBezTo>
                  <a:pt x="126030" y="183296"/>
                  <a:pt x="165350" y="144024"/>
                  <a:pt x="213778" y="144024"/>
                </a:cubicBezTo>
                <a:close/>
                <a:moveTo>
                  <a:pt x="213778" y="47911"/>
                </a:moveTo>
                <a:cubicBezTo>
                  <a:pt x="122376" y="47911"/>
                  <a:pt x="47979" y="122204"/>
                  <a:pt x="47979" y="213478"/>
                </a:cubicBezTo>
                <a:cubicBezTo>
                  <a:pt x="47979" y="275944"/>
                  <a:pt x="132093" y="418010"/>
                  <a:pt x="213778" y="534604"/>
                </a:cubicBezTo>
                <a:cubicBezTo>
                  <a:pt x="295463" y="418010"/>
                  <a:pt x="379577" y="275944"/>
                  <a:pt x="379577" y="213478"/>
                </a:cubicBezTo>
                <a:cubicBezTo>
                  <a:pt x="379577" y="122204"/>
                  <a:pt x="305180" y="47911"/>
                  <a:pt x="213778" y="47911"/>
                </a:cubicBezTo>
                <a:close/>
                <a:moveTo>
                  <a:pt x="213778" y="0"/>
                </a:moveTo>
                <a:cubicBezTo>
                  <a:pt x="331599" y="0"/>
                  <a:pt x="427556" y="95822"/>
                  <a:pt x="427556" y="213478"/>
                </a:cubicBezTo>
                <a:cubicBezTo>
                  <a:pt x="427556" y="322794"/>
                  <a:pt x="252950" y="562957"/>
                  <a:pt x="233061" y="590096"/>
                </a:cubicBezTo>
                <a:lnTo>
                  <a:pt x="225773" y="599951"/>
                </a:lnTo>
                <a:cubicBezTo>
                  <a:pt x="222888" y="603742"/>
                  <a:pt x="218485" y="606016"/>
                  <a:pt x="213778" y="606016"/>
                </a:cubicBezTo>
                <a:cubicBezTo>
                  <a:pt x="209071" y="606016"/>
                  <a:pt x="204516" y="603742"/>
                  <a:pt x="201783" y="599951"/>
                </a:cubicBezTo>
                <a:lnTo>
                  <a:pt x="194344" y="590096"/>
                </a:lnTo>
                <a:cubicBezTo>
                  <a:pt x="174454" y="562957"/>
                  <a:pt x="0" y="322794"/>
                  <a:pt x="0" y="213478"/>
                </a:cubicBezTo>
                <a:cubicBezTo>
                  <a:pt x="0" y="95822"/>
                  <a:pt x="95805" y="0"/>
                  <a:pt x="21377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grpSp>
        <p:nvGrpSpPr>
          <p:cNvPr id="26" name="组合 25"/>
          <p:cNvGrpSpPr/>
          <p:nvPr/>
        </p:nvGrpSpPr>
        <p:grpSpPr>
          <a:xfrm>
            <a:off x="2875247" y="4666345"/>
            <a:ext cx="1333932" cy="1103171"/>
            <a:chOff x="2875247" y="4666345"/>
            <a:chExt cx="1333932" cy="1103171"/>
          </a:xfrm>
        </p:grpSpPr>
        <p:sp>
          <p:nvSpPr>
            <p:cNvPr id="22" name="椭圆 21"/>
            <p:cNvSpPr/>
            <p:nvPr/>
          </p:nvSpPr>
          <p:spPr>
            <a:xfrm>
              <a:off x="3207143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875247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55" name="vintage-headphones_17606"/>
            <p:cNvSpPr>
              <a:spLocks noChangeAspect="1"/>
            </p:cNvSpPr>
            <p:nvPr/>
          </p:nvSpPr>
          <p:spPr bwMode="auto">
            <a:xfrm>
              <a:off x="3382549" y="4845528"/>
              <a:ext cx="338369" cy="283985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6" h="3770">
                  <a:moveTo>
                    <a:pt x="4294" y="1829"/>
                  </a:moveTo>
                  <a:lnTo>
                    <a:pt x="3813" y="1829"/>
                  </a:lnTo>
                  <a:lnTo>
                    <a:pt x="3813" y="1570"/>
                  </a:lnTo>
                  <a:cubicBezTo>
                    <a:pt x="3813" y="705"/>
                    <a:pt x="3109" y="0"/>
                    <a:pt x="2243" y="0"/>
                  </a:cubicBezTo>
                  <a:cubicBezTo>
                    <a:pt x="1377" y="0"/>
                    <a:pt x="673" y="705"/>
                    <a:pt x="673" y="1570"/>
                  </a:cubicBezTo>
                  <a:lnTo>
                    <a:pt x="673" y="1829"/>
                  </a:lnTo>
                  <a:lnTo>
                    <a:pt x="192" y="1829"/>
                  </a:lnTo>
                  <a:cubicBezTo>
                    <a:pt x="86" y="1829"/>
                    <a:pt x="0" y="1915"/>
                    <a:pt x="0" y="2022"/>
                  </a:cubicBezTo>
                  <a:lnTo>
                    <a:pt x="0" y="3578"/>
                  </a:lnTo>
                  <a:cubicBezTo>
                    <a:pt x="0" y="3684"/>
                    <a:pt x="86" y="3770"/>
                    <a:pt x="192" y="3770"/>
                  </a:cubicBezTo>
                  <a:lnTo>
                    <a:pt x="865" y="3770"/>
                  </a:lnTo>
                  <a:cubicBezTo>
                    <a:pt x="972" y="3770"/>
                    <a:pt x="1058" y="3684"/>
                    <a:pt x="1058" y="3578"/>
                  </a:cubicBezTo>
                  <a:lnTo>
                    <a:pt x="1058" y="2833"/>
                  </a:lnTo>
                  <a:lnTo>
                    <a:pt x="1058" y="2022"/>
                  </a:lnTo>
                  <a:lnTo>
                    <a:pt x="1058" y="1570"/>
                  </a:lnTo>
                  <a:cubicBezTo>
                    <a:pt x="1058" y="917"/>
                    <a:pt x="1589" y="385"/>
                    <a:pt x="2243" y="385"/>
                  </a:cubicBezTo>
                  <a:cubicBezTo>
                    <a:pt x="2897" y="385"/>
                    <a:pt x="3429" y="917"/>
                    <a:pt x="3429" y="1570"/>
                  </a:cubicBezTo>
                  <a:lnTo>
                    <a:pt x="3429" y="2022"/>
                  </a:lnTo>
                  <a:lnTo>
                    <a:pt x="3429" y="2833"/>
                  </a:lnTo>
                  <a:lnTo>
                    <a:pt x="3429" y="3578"/>
                  </a:lnTo>
                  <a:cubicBezTo>
                    <a:pt x="3429" y="3684"/>
                    <a:pt x="3515" y="3770"/>
                    <a:pt x="3621" y="3770"/>
                  </a:cubicBezTo>
                  <a:lnTo>
                    <a:pt x="4294" y="3770"/>
                  </a:lnTo>
                  <a:cubicBezTo>
                    <a:pt x="4400" y="3770"/>
                    <a:pt x="4486" y="3684"/>
                    <a:pt x="4486" y="3578"/>
                  </a:cubicBezTo>
                  <a:lnTo>
                    <a:pt x="4486" y="2022"/>
                  </a:lnTo>
                  <a:cubicBezTo>
                    <a:pt x="4486" y="1915"/>
                    <a:pt x="4400" y="1829"/>
                    <a:pt x="4294" y="18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</p:sp>
      </p:grpSp>
      <p:grpSp>
        <p:nvGrpSpPr>
          <p:cNvPr id="27" name="组合 26"/>
          <p:cNvGrpSpPr/>
          <p:nvPr/>
        </p:nvGrpSpPr>
        <p:grpSpPr>
          <a:xfrm>
            <a:off x="4555543" y="4666345"/>
            <a:ext cx="1333932" cy="1103171"/>
            <a:chOff x="4555543" y="4666345"/>
            <a:chExt cx="1333932" cy="1103171"/>
          </a:xfrm>
        </p:grpSpPr>
        <p:sp>
          <p:nvSpPr>
            <p:cNvPr id="23" name="椭圆 22"/>
            <p:cNvSpPr/>
            <p:nvPr/>
          </p:nvSpPr>
          <p:spPr>
            <a:xfrm>
              <a:off x="4889960" y="4666345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4555543" y="5400184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59" name="share-botton_20405"/>
            <p:cNvSpPr>
              <a:spLocks noChangeAspect="1"/>
            </p:cNvSpPr>
            <p:nvPr/>
          </p:nvSpPr>
          <p:spPr bwMode="auto">
            <a:xfrm>
              <a:off x="5075991" y="4821415"/>
              <a:ext cx="298079" cy="360000"/>
            </a:xfrm>
            <a:custGeom>
              <a:avLst/>
              <a:gdLst>
                <a:gd name="T0" fmla="*/ 2922 w 3669"/>
                <a:gd name="T1" fmla="*/ 2944 h 4439"/>
                <a:gd name="T2" fmla="*/ 2343 w 3669"/>
                <a:gd name="T3" fmla="*/ 3219 h 4439"/>
                <a:gd name="T4" fmla="*/ 1333 w 3669"/>
                <a:gd name="T5" fmla="*/ 2629 h 4439"/>
                <a:gd name="T6" fmla="*/ 1495 w 3669"/>
                <a:gd name="T7" fmla="*/ 2166 h 4439"/>
                <a:gd name="T8" fmla="*/ 1354 w 3669"/>
                <a:gd name="T9" fmla="*/ 1732 h 4439"/>
                <a:gd name="T10" fmla="*/ 2318 w 3669"/>
                <a:gd name="T11" fmla="*/ 1186 h 4439"/>
                <a:gd name="T12" fmla="*/ 2922 w 3669"/>
                <a:gd name="T13" fmla="*/ 1495 h 4439"/>
                <a:gd name="T14" fmla="*/ 3669 w 3669"/>
                <a:gd name="T15" fmla="*/ 747 h 4439"/>
                <a:gd name="T16" fmla="*/ 2922 w 3669"/>
                <a:gd name="T17" fmla="*/ 0 h 4439"/>
                <a:gd name="T18" fmla="*/ 2174 w 3669"/>
                <a:gd name="T19" fmla="*/ 747 h 4439"/>
                <a:gd name="T20" fmla="*/ 2238 w 3669"/>
                <a:gd name="T21" fmla="*/ 1048 h 4439"/>
                <a:gd name="T22" fmla="*/ 1245 w 3669"/>
                <a:gd name="T23" fmla="*/ 1611 h 4439"/>
                <a:gd name="T24" fmla="*/ 747 w 3669"/>
                <a:gd name="T25" fmla="*/ 1419 h 4439"/>
                <a:gd name="T26" fmla="*/ 0 w 3669"/>
                <a:gd name="T27" fmla="*/ 2166 h 4439"/>
                <a:gd name="T28" fmla="*/ 747 w 3669"/>
                <a:gd name="T29" fmla="*/ 2914 h 4439"/>
                <a:gd name="T30" fmla="*/ 1218 w 3669"/>
                <a:gd name="T31" fmla="*/ 2746 h 4439"/>
                <a:gd name="T32" fmla="*/ 2256 w 3669"/>
                <a:gd name="T33" fmla="*/ 3353 h 4439"/>
                <a:gd name="T34" fmla="*/ 2174 w 3669"/>
                <a:gd name="T35" fmla="*/ 3691 h 4439"/>
                <a:gd name="T36" fmla="*/ 2922 w 3669"/>
                <a:gd name="T37" fmla="*/ 4439 h 4439"/>
                <a:gd name="T38" fmla="*/ 3669 w 3669"/>
                <a:gd name="T39" fmla="*/ 3691 h 4439"/>
                <a:gd name="T40" fmla="*/ 2922 w 3669"/>
                <a:gd name="T41" fmla="*/ 2944 h 4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69" h="4439">
                  <a:moveTo>
                    <a:pt x="2922" y="2944"/>
                  </a:moveTo>
                  <a:cubicBezTo>
                    <a:pt x="2689" y="2944"/>
                    <a:pt x="2480" y="3051"/>
                    <a:pt x="2343" y="3219"/>
                  </a:cubicBezTo>
                  <a:lnTo>
                    <a:pt x="1333" y="2629"/>
                  </a:lnTo>
                  <a:cubicBezTo>
                    <a:pt x="1434" y="2502"/>
                    <a:pt x="1495" y="2341"/>
                    <a:pt x="1495" y="2166"/>
                  </a:cubicBezTo>
                  <a:cubicBezTo>
                    <a:pt x="1495" y="2004"/>
                    <a:pt x="1442" y="1855"/>
                    <a:pt x="1354" y="1732"/>
                  </a:cubicBezTo>
                  <a:lnTo>
                    <a:pt x="2318" y="1186"/>
                  </a:lnTo>
                  <a:cubicBezTo>
                    <a:pt x="2454" y="1373"/>
                    <a:pt x="2673" y="1495"/>
                    <a:pt x="2922" y="1495"/>
                  </a:cubicBezTo>
                  <a:cubicBezTo>
                    <a:pt x="3334" y="1495"/>
                    <a:pt x="3669" y="1160"/>
                    <a:pt x="3669" y="747"/>
                  </a:cubicBezTo>
                  <a:cubicBezTo>
                    <a:pt x="3669" y="335"/>
                    <a:pt x="3334" y="0"/>
                    <a:pt x="2922" y="0"/>
                  </a:cubicBezTo>
                  <a:cubicBezTo>
                    <a:pt x="2510" y="0"/>
                    <a:pt x="2174" y="335"/>
                    <a:pt x="2174" y="747"/>
                  </a:cubicBezTo>
                  <a:cubicBezTo>
                    <a:pt x="2174" y="854"/>
                    <a:pt x="2197" y="956"/>
                    <a:pt x="2238" y="1048"/>
                  </a:cubicBezTo>
                  <a:lnTo>
                    <a:pt x="1245" y="1611"/>
                  </a:lnTo>
                  <a:cubicBezTo>
                    <a:pt x="1113" y="1492"/>
                    <a:pt x="939" y="1419"/>
                    <a:pt x="747" y="1419"/>
                  </a:cubicBezTo>
                  <a:cubicBezTo>
                    <a:pt x="335" y="1419"/>
                    <a:pt x="0" y="1754"/>
                    <a:pt x="0" y="2166"/>
                  </a:cubicBezTo>
                  <a:cubicBezTo>
                    <a:pt x="0" y="2578"/>
                    <a:pt x="335" y="2914"/>
                    <a:pt x="747" y="2914"/>
                  </a:cubicBezTo>
                  <a:cubicBezTo>
                    <a:pt x="925" y="2914"/>
                    <a:pt x="1089" y="2851"/>
                    <a:pt x="1218" y="2746"/>
                  </a:cubicBezTo>
                  <a:lnTo>
                    <a:pt x="2256" y="3353"/>
                  </a:lnTo>
                  <a:cubicBezTo>
                    <a:pt x="2204" y="3454"/>
                    <a:pt x="2174" y="3569"/>
                    <a:pt x="2174" y="3691"/>
                  </a:cubicBezTo>
                  <a:cubicBezTo>
                    <a:pt x="2174" y="4103"/>
                    <a:pt x="2510" y="4439"/>
                    <a:pt x="2922" y="4439"/>
                  </a:cubicBezTo>
                  <a:cubicBezTo>
                    <a:pt x="3334" y="4439"/>
                    <a:pt x="3669" y="4103"/>
                    <a:pt x="3669" y="3691"/>
                  </a:cubicBezTo>
                  <a:cubicBezTo>
                    <a:pt x="3669" y="3279"/>
                    <a:pt x="3334" y="2944"/>
                    <a:pt x="2922" y="2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30" name="组合 29"/>
          <p:cNvGrpSpPr/>
          <p:nvPr/>
        </p:nvGrpSpPr>
        <p:grpSpPr>
          <a:xfrm>
            <a:off x="6229543" y="1488983"/>
            <a:ext cx="1333932" cy="1105185"/>
            <a:chOff x="6229543" y="1488983"/>
            <a:chExt cx="1333932" cy="1105185"/>
          </a:xfrm>
        </p:grpSpPr>
        <p:sp>
          <p:nvSpPr>
            <p:cNvPr id="19" name="椭圆 18"/>
            <p:cNvSpPr/>
            <p:nvPr/>
          </p:nvSpPr>
          <p:spPr>
            <a:xfrm>
              <a:off x="6561439" y="1924028"/>
              <a:ext cx="670140" cy="670140"/>
            </a:xfrm>
            <a:prstGeom prst="ellipse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+mj-ea"/>
                <a:ea typeface="+mj-ea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6229543" y="1488983"/>
              <a:ext cx="133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你的观点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0" name="industrial-robot_162384"/>
            <p:cNvSpPr>
              <a:spLocks noChangeAspect="1"/>
            </p:cNvSpPr>
            <p:nvPr/>
          </p:nvSpPr>
          <p:spPr bwMode="auto">
            <a:xfrm>
              <a:off x="6716509" y="2079035"/>
              <a:ext cx="360000" cy="360126"/>
            </a:xfrm>
            <a:custGeom>
              <a:avLst/>
              <a:gdLst>
                <a:gd name="T0" fmla="*/ 5591 w 6547"/>
                <a:gd name="T1" fmla="*/ 2052 h 6559"/>
                <a:gd name="T2" fmla="*/ 6325 w 6547"/>
                <a:gd name="T3" fmla="*/ 1831 h 6559"/>
                <a:gd name="T4" fmla="*/ 6505 w 6547"/>
                <a:gd name="T5" fmla="*/ 1498 h 6559"/>
                <a:gd name="T6" fmla="*/ 6172 w 6547"/>
                <a:gd name="T7" fmla="*/ 1318 h 6559"/>
                <a:gd name="T8" fmla="*/ 5603 w 6547"/>
                <a:gd name="T9" fmla="*/ 1484 h 6559"/>
                <a:gd name="T10" fmla="*/ 5269 w 6547"/>
                <a:gd name="T11" fmla="*/ 1179 h 6559"/>
                <a:gd name="T12" fmla="*/ 5367 w 6547"/>
                <a:gd name="T13" fmla="*/ 735 h 6559"/>
                <a:gd name="T14" fmla="*/ 5949 w 6547"/>
                <a:gd name="T15" fmla="*/ 555 h 6559"/>
                <a:gd name="T16" fmla="*/ 6129 w 6547"/>
                <a:gd name="T17" fmla="*/ 222 h 6559"/>
                <a:gd name="T18" fmla="*/ 5796 w 6547"/>
                <a:gd name="T19" fmla="*/ 42 h 6559"/>
                <a:gd name="T20" fmla="*/ 5061 w 6547"/>
                <a:gd name="T21" fmla="*/ 263 h 6559"/>
                <a:gd name="T22" fmla="*/ 4881 w 6547"/>
                <a:gd name="T23" fmla="*/ 458 h 6559"/>
                <a:gd name="T24" fmla="*/ 4731 w 6547"/>
                <a:gd name="T25" fmla="*/ 1082 h 6559"/>
                <a:gd name="T26" fmla="*/ 3236 w 6547"/>
                <a:gd name="T27" fmla="*/ 1652 h 6559"/>
                <a:gd name="T28" fmla="*/ 2011 w 6547"/>
                <a:gd name="T29" fmla="*/ 1026 h 6559"/>
                <a:gd name="T30" fmla="*/ 499 w 6547"/>
                <a:gd name="T31" fmla="*/ 2538 h 6559"/>
                <a:gd name="T32" fmla="*/ 720 w 6547"/>
                <a:gd name="T33" fmla="*/ 3314 h 6559"/>
                <a:gd name="T34" fmla="*/ 720 w 6547"/>
                <a:gd name="T35" fmla="*/ 6004 h 6559"/>
                <a:gd name="T36" fmla="*/ 277 w 6547"/>
                <a:gd name="T37" fmla="*/ 6004 h 6559"/>
                <a:gd name="T38" fmla="*/ 0 w 6547"/>
                <a:gd name="T39" fmla="*/ 6282 h 6559"/>
                <a:gd name="T40" fmla="*/ 277 w 6547"/>
                <a:gd name="T41" fmla="*/ 6559 h 6559"/>
                <a:gd name="T42" fmla="*/ 3759 w 6547"/>
                <a:gd name="T43" fmla="*/ 6559 h 6559"/>
                <a:gd name="T44" fmla="*/ 4036 w 6547"/>
                <a:gd name="T45" fmla="*/ 6282 h 6559"/>
                <a:gd name="T46" fmla="*/ 3759 w 6547"/>
                <a:gd name="T47" fmla="*/ 6004 h 6559"/>
                <a:gd name="T48" fmla="*/ 3315 w 6547"/>
                <a:gd name="T49" fmla="*/ 6004 h 6559"/>
                <a:gd name="T50" fmla="*/ 3315 w 6547"/>
                <a:gd name="T51" fmla="*/ 3282 h 6559"/>
                <a:gd name="T52" fmla="*/ 3523 w 6547"/>
                <a:gd name="T53" fmla="*/ 2524 h 6559"/>
                <a:gd name="T54" fmla="*/ 3471 w 6547"/>
                <a:gd name="T55" fmla="*/ 2136 h 6559"/>
                <a:gd name="T56" fmla="*/ 4909 w 6547"/>
                <a:gd name="T57" fmla="*/ 1587 h 6559"/>
                <a:gd name="T58" fmla="*/ 5340 w 6547"/>
                <a:gd name="T59" fmla="*/ 1996 h 6559"/>
                <a:gd name="T60" fmla="*/ 5591 w 6547"/>
                <a:gd name="T61" fmla="*/ 2052 h 6559"/>
                <a:gd name="T62" fmla="*/ 2012 w 6547"/>
                <a:gd name="T63" fmla="*/ 1567 h 6559"/>
                <a:gd name="T64" fmla="*/ 2969 w 6547"/>
                <a:gd name="T65" fmla="*/ 2524 h 6559"/>
                <a:gd name="T66" fmla="*/ 2012 w 6547"/>
                <a:gd name="T67" fmla="*/ 3482 h 6559"/>
                <a:gd name="T68" fmla="*/ 1055 w 6547"/>
                <a:gd name="T69" fmla="*/ 2524 h 6559"/>
                <a:gd name="T70" fmla="*/ 2012 w 6547"/>
                <a:gd name="T71" fmla="*/ 1567 h 6559"/>
                <a:gd name="T72" fmla="*/ 1276 w 6547"/>
                <a:gd name="T73" fmla="*/ 6006 h 6559"/>
                <a:gd name="T74" fmla="*/ 1276 w 6547"/>
                <a:gd name="T75" fmla="*/ 3844 h 6559"/>
                <a:gd name="T76" fmla="*/ 2011 w 6547"/>
                <a:gd name="T77" fmla="*/ 4036 h 6559"/>
                <a:gd name="T78" fmla="*/ 2760 w 6547"/>
                <a:gd name="T79" fmla="*/ 3834 h 6559"/>
                <a:gd name="T80" fmla="*/ 2760 w 6547"/>
                <a:gd name="T81" fmla="*/ 6006 h 6559"/>
                <a:gd name="T82" fmla="*/ 1276 w 6547"/>
                <a:gd name="T83" fmla="*/ 6006 h 6559"/>
                <a:gd name="T84" fmla="*/ 1276 w 6547"/>
                <a:gd name="T85" fmla="*/ 6006 h 6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47" h="6559">
                  <a:moveTo>
                    <a:pt x="5591" y="2052"/>
                  </a:moveTo>
                  <a:lnTo>
                    <a:pt x="6325" y="1831"/>
                  </a:lnTo>
                  <a:cubicBezTo>
                    <a:pt x="6464" y="1790"/>
                    <a:pt x="6547" y="1636"/>
                    <a:pt x="6505" y="1498"/>
                  </a:cubicBezTo>
                  <a:cubicBezTo>
                    <a:pt x="6464" y="1359"/>
                    <a:pt x="6311" y="1276"/>
                    <a:pt x="6172" y="1318"/>
                  </a:cubicBezTo>
                  <a:lnTo>
                    <a:pt x="5603" y="1484"/>
                  </a:lnTo>
                  <a:lnTo>
                    <a:pt x="5269" y="1179"/>
                  </a:lnTo>
                  <a:lnTo>
                    <a:pt x="5367" y="735"/>
                  </a:lnTo>
                  <a:lnTo>
                    <a:pt x="5949" y="555"/>
                  </a:lnTo>
                  <a:cubicBezTo>
                    <a:pt x="6088" y="514"/>
                    <a:pt x="6171" y="360"/>
                    <a:pt x="6129" y="222"/>
                  </a:cubicBezTo>
                  <a:cubicBezTo>
                    <a:pt x="6088" y="83"/>
                    <a:pt x="5935" y="0"/>
                    <a:pt x="5796" y="42"/>
                  </a:cubicBezTo>
                  <a:lnTo>
                    <a:pt x="5061" y="263"/>
                  </a:lnTo>
                  <a:cubicBezTo>
                    <a:pt x="4979" y="291"/>
                    <a:pt x="4909" y="360"/>
                    <a:pt x="4881" y="458"/>
                  </a:cubicBezTo>
                  <a:lnTo>
                    <a:pt x="4731" y="1082"/>
                  </a:lnTo>
                  <a:lnTo>
                    <a:pt x="3236" y="1652"/>
                  </a:lnTo>
                  <a:cubicBezTo>
                    <a:pt x="2961" y="1275"/>
                    <a:pt x="2513" y="1026"/>
                    <a:pt x="2011" y="1026"/>
                  </a:cubicBezTo>
                  <a:cubicBezTo>
                    <a:pt x="1179" y="1026"/>
                    <a:pt x="499" y="1719"/>
                    <a:pt x="499" y="2538"/>
                  </a:cubicBezTo>
                  <a:cubicBezTo>
                    <a:pt x="499" y="2820"/>
                    <a:pt x="580" y="3087"/>
                    <a:pt x="720" y="3314"/>
                  </a:cubicBezTo>
                  <a:lnTo>
                    <a:pt x="720" y="6004"/>
                  </a:lnTo>
                  <a:lnTo>
                    <a:pt x="277" y="6004"/>
                  </a:lnTo>
                  <a:cubicBezTo>
                    <a:pt x="125" y="6004"/>
                    <a:pt x="0" y="6130"/>
                    <a:pt x="0" y="6282"/>
                  </a:cubicBezTo>
                  <a:cubicBezTo>
                    <a:pt x="0" y="6434"/>
                    <a:pt x="125" y="6559"/>
                    <a:pt x="277" y="6559"/>
                  </a:cubicBezTo>
                  <a:lnTo>
                    <a:pt x="3759" y="6559"/>
                  </a:lnTo>
                  <a:cubicBezTo>
                    <a:pt x="3911" y="6559"/>
                    <a:pt x="4023" y="6434"/>
                    <a:pt x="4036" y="6282"/>
                  </a:cubicBezTo>
                  <a:cubicBezTo>
                    <a:pt x="4036" y="6130"/>
                    <a:pt x="3911" y="6004"/>
                    <a:pt x="3759" y="6004"/>
                  </a:cubicBezTo>
                  <a:lnTo>
                    <a:pt x="3315" y="6004"/>
                  </a:lnTo>
                  <a:lnTo>
                    <a:pt x="3315" y="3282"/>
                  </a:lnTo>
                  <a:cubicBezTo>
                    <a:pt x="3447" y="3058"/>
                    <a:pt x="3523" y="2798"/>
                    <a:pt x="3523" y="2524"/>
                  </a:cubicBezTo>
                  <a:cubicBezTo>
                    <a:pt x="3523" y="2391"/>
                    <a:pt x="3504" y="2260"/>
                    <a:pt x="3471" y="2136"/>
                  </a:cubicBezTo>
                  <a:lnTo>
                    <a:pt x="4909" y="1587"/>
                  </a:lnTo>
                  <a:lnTo>
                    <a:pt x="5340" y="1996"/>
                  </a:lnTo>
                  <a:cubicBezTo>
                    <a:pt x="5417" y="2060"/>
                    <a:pt x="5500" y="2083"/>
                    <a:pt x="5591" y="2052"/>
                  </a:cubicBezTo>
                  <a:close/>
                  <a:moveTo>
                    <a:pt x="2012" y="1567"/>
                  </a:moveTo>
                  <a:cubicBezTo>
                    <a:pt x="2539" y="1567"/>
                    <a:pt x="2969" y="1998"/>
                    <a:pt x="2969" y="2524"/>
                  </a:cubicBezTo>
                  <a:cubicBezTo>
                    <a:pt x="2969" y="3051"/>
                    <a:pt x="2539" y="3482"/>
                    <a:pt x="2012" y="3482"/>
                  </a:cubicBezTo>
                  <a:cubicBezTo>
                    <a:pt x="1485" y="3482"/>
                    <a:pt x="1055" y="3051"/>
                    <a:pt x="1055" y="2524"/>
                  </a:cubicBezTo>
                  <a:cubicBezTo>
                    <a:pt x="1055" y="1998"/>
                    <a:pt x="1484" y="1567"/>
                    <a:pt x="2012" y="1567"/>
                  </a:cubicBezTo>
                  <a:close/>
                  <a:moveTo>
                    <a:pt x="1276" y="6006"/>
                  </a:moveTo>
                  <a:lnTo>
                    <a:pt x="1276" y="3844"/>
                  </a:lnTo>
                  <a:cubicBezTo>
                    <a:pt x="1493" y="3966"/>
                    <a:pt x="1745" y="4036"/>
                    <a:pt x="2011" y="4036"/>
                  </a:cubicBezTo>
                  <a:cubicBezTo>
                    <a:pt x="2283" y="4036"/>
                    <a:pt x="2539" y="3962"/>
                    <a:pt x="2760" y="3834"/>
                  </a:cubicBezTo>
                  <a:lnTo>
                    <a:pt x="2760" y="6006"/>
                  </a:lnTo>
                  <a:lnTo>
                    <a:pt x="1276" y="6006"/>
                  </a:lnTo>
                  <a:lnTo>
                    <a:pt x="1276" y="6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040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6934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7381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7828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6487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本页用于说明国内外研究现状</a:t>
            </a: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107440" y="1916687"/>
            <a:ext cx="4612640" cy="3356456"/>
            <a:chOff x="1172869" y="1788433"/>
            <a:chExt cx="4612640" cy="3356456"/>
          </a:xfrm>
        </p:grpSpPr>
        <p:sp>
          <p:nvSpPr>
            <p:cNvPr id="6" name="矩形 5"/>
            <p:cNvSpPr/>
            <p:nvPr/>
          </p:nvSpPr>
          <p:spPr>
            <a:xfrm>
              <a:off x="1172869" y="2557875"/>
              <a:ext cx="4612640" cy="2432985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1172869" y="1788433"/>
              <a:ext cx="4612640" cy="769442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09377" y="1854855"/>
              <a:ext cx="20592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>
                  <a:solidFill>
                    <a:schemeClr val="bg1">
                      <a:alpha val="30000"/>
                    </a:schemeClr>
                  </a:solidFill>
                  <a:latin typeface="Impact" panose="020B0806030902050204" pitchFamily="34" charset="0"/>
                  <a:ea typeface="+mj-ea"/>
                  <a:cs typeface="Times New Roman" panose="02020603050405020304" pitchFamily="18" charset="0"/>
                </a:rPr>
                <a:t>Abroad</a:t>
              </a:r>
              <a:endParaRPr lang="zh-CN" altLang="en-US" sz="4400" dirty="0">
                <a:solidFill>
                  <a:schemeClr val="bg1">
                    <a:alpha val="30000"/>
                  </a:schemeClr>
                </a:solidFill>
                <a:latin typeface="Impact" panose="020B0806030902050204" pitchFamily="34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509377" y="1828778"/>
              <a:ext cx="1064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b="1" dirty="0">
                  <a:solidFill>
                    <a:schemeClr val="bg1"/>
                  </a:solidFill>
                  <a:latin typeface="+mj-ea"/>
                  <a:ea typeface="+mj-ea"/>
                </a:rPr>
                <a:t>国外</a:t>
              </a:r>
              <a:endParaRPr lang="zh-CN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72869" y="4990860"/>
              <a:ext cx="4612640" cy="863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09377" y="2688896"/>
              <a:ext cx="4074160" cy="245599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en-US" altLang="zh-CN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2000" dirty="0"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51600" y="1916687"/>
            <a:ext cx="4612640" cy="3356456"/>
            <a:chOff x="1172869" y="1788433"/>
            <a:chExt cx="4612640" cy="3356456"/>
          </a:xfrm>
        </p:grpSpPr>
        <p:sp>
          <p:nvSpPr>
            <p:cNvPr id="19" name="矩形 18"/>
            <p:cNvSpPr/>
            <p:nvPr/>
          </p:nvSpPr>
          <p:spPr>
            <a:xfrm>
              <a:off x="1172869" y="2557875"/>
              <a:ext cx="4612640" cy="2432985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72869" y="1788433"/>
              <a:ext cx="4612640" cy="769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09377" y="1854855"/>
              <a:ext cx="24574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>
                  <a:solidFill>
                    <a:schemeClr val="bg1">
                      <a:alpha val="30000"/>
                    </a:schemeClr>
                  </a:solidFill>
                  <a:latin typeface="Impact" panose="020B0806030902050204" pitchFamily="34" charset="0"/>
                  <a:ea typeface="+mj-ea"/>
                  <a:cs typeface="Times New Roman" panose="02020603050405020304" pitchFamily="18" charset="0"/>
                </a:rPr>
                <a:t>Domestic</a:t>
              </a:r>
              <a:endParaRPr lang="zh-CN" altLang="en-US" sz="4400" dirty="0">
                <a:solidFill>
                  <a:schemeClr val="bg1">
                    <a:alpha val="30000"/>
                  </a:schemeClr>
                </a:solidFill>
                <a:latin typeface="Impact" panose="020B0806030902050204" pitchFamily="34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09377" y="1828778"/>
              <a:ext cx="1064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b="1" dirty="0">
                  <a:solidFill>
                    <a:schemeClr val="bg1"/>
                  </a:solidFill>
                  <a:latin typeface="+mj-ea"/>
                  <a:ea typeface="+mj-ea"/>
                </a:rPr>
                <a:t>国内</a:t>
              </a:r>
              <a:endParaRPr lang="zh-CN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172869" y="4990860"/>
              <a:ext cx="4612640" cy="863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09377" y="2688896"/>
              <a:ext cx="4074160" cy="245599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en-US" altLang="zh-CN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latin typeface="+mn-ea"/>
                </a:rPr>
                <a:t>请在这里输入你的正文内容</a:t>
              </a:r>
              <a:endParaRPr lang="zh-CN" altLang="en-US" sz="2000" dirty="0">
                <a:latin typeface="+mn-ea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zh-CN" altLang="en-US" sz="2000" dirty="0">
                <a:latin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12520" y="5770539"/>
            <a:ext cx="9966960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  <a:endParaRPr lang="zh-CN" altLang="en-US" dirty="0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  <a:endParaRPr lang="en-US" altLang="zh-CN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dirty="0"/>
              <a:t>Research Process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Analysis of Conclusion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规划愿景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CN" dirty="0"/>
              <a:t>Future Plan of Project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132016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1522091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172402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925950" y="5992718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三项文字的说明可以用这一页</a:t>
            </a:r>
            <a:endParaRPr lang="zh-CN" altLang="en-US" dirty="0"/>
          </a:p>
        </p:txBody>
      </p:sp>
      <p:cxnSp>
        <p:nvCxnSpPr>
          <p:cNvPr id="47" name="直接连接符 46"/>
          <p:cNvCxnSpPr/>
          <p:nvPr/>
        </p:nvCxnSpPr>
        <p:spPr>
          <a:xfrm>
            <a:off x="6096001" y="2514932"/>
            <a:ext cx="0" cy="385315"/>
          </a:xfrm>
          <a:prstGeom prst="line">
            <a:avLst/>
          </a:prstGeom>
          <a:ln w="95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/>
          <p:cNvGrpSpPr/>
          <p:nvPr/>
        </p:nvGrpSpPr>
        <p:grpSpPr>
          <a:xfrm>
            <a:off x="4845663" y="1269424"/>
            <a:ext cx="2500673" cy="1130250"/>
            <a:chOff x="4845663" y="1269424"/>
            <a:chExt cx="2500673" cy="1130250"/>
          </a:xfrm>
        </p:grpSpPr>
        <p:sp>
          <p:nvSpPr>
            <p:cNvPr id="80" name="文本框 79"/>
            <p:cNvSpPr txBox="1"/>
            <p:nvPr/>
          </p:nvSpPr>
          <p:spPr>
            <a:xfrm>
              <a:off x="5166359" y="1269424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287229" y="4286683"/>
            <a:ext cx="2500673" cy="1148584"/>
            <a:chOff x="4845663" y="1251090"/>
            <a:chExt cx="2500673" cy="1148584"/>
          </a:xfrm>
        </p:grpSpPr>
        <p:sp>
          <p:nvSpPr>
            <p:cNvPr id="92" name="文本框 91"/>
            <p:cNvSpPr txBox="1"/>
            <p:nvPr/>
          </p:nvSpPr>
          <p:spPr>
            <a:xfrm>
              <a:off x="4845663" y="1251090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268870" y="4286683"/>
            <a:ext cx="2500673" cy="1100037"/>
            <a:chOff x="4845663" y="1299637"/>
            <a:chExt cx="2500673" cy="1100037"/>
          </a:xfrm>
        </p:grpSpPr>
        <p:sp>
          <p:nvSpPr>
            <p:cNvPr id="95" name="文本框 94"/>
            <p:cNvSpPr txBox="1"/>
            <p:nvPr/>
          </p:nvSpPr>
          <p:spPr>
            <a:xfrm>
              <a:off x="5477649" y="1299637"/>
              <a:ext cx="185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请输入你的标题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845663" y="1620422"/>
              <a:ext cx="2500673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请输入你的正文内容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02420" y="2707590"/>
            <a:ext cx="3936112" cy="3264947"/>
            <a:chOff x="4102420" y="2707590"/>
            <a:chExt cx="3936112" cy="3264947"/>
          </a:xfrm>
        </p:grpSpPr>
        <p:sp>
          <p:nvSpPr>
            <p:cNvPr id="39" name="任意多边形: 形状 38"/>
            <p:cNvSpPr/>
            <p:nvPr/>
          </p:nvSpPr>
          <p:spPr>
            <a:xfrm>
              <a:off x="5002198" y="2707590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494" tIns="568960" rIns="433493" bIns="121920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624183" y="3784931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994325" tIns="839893" rIns="30615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4380213" y="3784931"/>
              <a:ext cx="2187608" cy="2187606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06155" tIns="839893" rIns="99432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5627348" y="3979060"/>
              <a:ext cx="938568" cy="919948"/>
            </a:xfrm>
            <a:custGeom>
              <a:avLst/>
              <a:gdLst>
                <a:gd name="connsiteX0" fmla="*/ 559735 w 1119469"/>
                <a:gd name="connsiteY0" fmla="*/ 0 h 1097260"/>
                <a:gd name="connsiteX1" fmla="*/ 573536 w 1119469"/>
                <a:gd name="connsiteY1" fmla="*/ 9505 h 1097260"/>
                <a:gd name="connsiteX2" fmla="*/ 625128 w 1119469"/>
                <a:gd name="connsiteY2" fmla="*/ 48084 h 1097260"/>
                <a:gd name="connsiteX3" fmla="*/ 674722 w 1119469"/>
                <a:gd name="connsiteY3" fmla="*/ 89731 h 1097260"/>
                <a:gd name="connsiteX4" fmla="*/ 730305 w 1119469"/>
                <a:gd name="connsiteY4" fmla="*/ 140857 h 1097260"/>
                <a:gd name="connsiteX5" fmla="*/ 773637 w 1119469"/>
                <a:gd name="connsiteY5" fmla="*/ 185401 h 1097260"/>
                <a:gd name="connsiteX6" fmla="*/ 823375 w 1119469"/>
                <a:gd name="connsiteY6" fmla="*/ 242135 h 1097260"/>
                <a:gd name="connsiteX7" fmla="*/ 862025 w 1119469"/>
                <a:gd name="connsiteY7" fmla="*/ 290832 h 1097260"/>
                <a:gd name="connsiteX8" fmla="*/ 905611 w 1119469"/>
                <a:gd name="connsiteY8" fmla="*/ 352916 h 1097260"/>
                <a:gd name="connsiteX9" fmla="*/ 939085 w 1119469"/>
                <a:gd name="connsiteY9" fmla="*/ 405181 h 1097260"/>
                <a:gd name="connsiteX10" fmla="*/ 976158 w 1119469"/>
                <a:gd name="connsiteY10" fmla="*/ 472468 h 1097260"/>
                <a:gd name="connsiteX11" fmla="*/ 1003995 w 1119469"/>
                <a:gd name="connsiteY11" fmla="*/ 527603 h 1097260"/>
                <a:gd name="connsiteX12" fmla="*/ 1034152 w 1119469"/>
                <a:gd name="connsiteY12" fmla="*/ 600166 h 1097260"/>
                <a:gd name="connsiteX13" fmla="*/ 1055921 w 1119469"/>
                <a:gd name="connsiteY13" fmla="*/ 657252 h 1097260"/>
                <a:gd name="connsiteX14" fmla="*/ 1078700 w 1119469"/>
                <a:gd name="connsiteY14" fmla="*/ 735656 h 1097260"/>
                <a:gd name="connsiteX15" fmla="*/ 1094020 w 1119469"/>
                <a:gd name="connsiteY15" fmla="*/ 793283 h 1097260"/>
                <a:gd name="connsiteX16" fmla="*/ 1108834 w 1119469"/>
                <a:gd name="connsiteY16" fmla="*/ 879445 h 1097260"/>
                <a:gd name="connsiteX17" fmla="*/ 1117444 w 1119469"/>
                <a:gd name="connsiteY17" fmla="*/ 934845 h 1097260"/>
                <a:gd name="connsiteX18" fmla="*/ 1119469 w 1119469"/>
                <a:gd name="connsiteY18" fmla="*/ 970499 h 1097260"/>
                <a:gd name="connsiteX19" fmla="*/ 1105567 w 1119469"/>
                <a:gd name="connsiteY19" fmla="*/ 977196 h 1097260"/>
                <a:gd name="connsiteX20" fmla="*/ 1056007 w 1119469"/>
                <a:gd name="connsiteY20" fmla="*/ 999415 h 1097260"/>
                <a:gd name="connsiteX21" fmla="*/ 988831 w 1119469"/>
                <a:gd name="connsiteY21" fmla="*/ 1024002 h 1097260"/>
                <a:gd name="connsiteX22" fmla="*/ 938588 w 1119469"/>
                <a:gd name="connsiteY22" fmla="*/ 1041171 h 1097260"/>
                <a:gd name="connsiteX23" fmla="*/ 865303 w 1119469"/>
                <a:gd name="connsiteY23" fmla="*/ 1060014 h 1097260"/>
                <a:gd name="connsiteX24" fmla="*/ 816339 w 1119469"/>
                <a:gd name="connsiteY24" fmla="*/ 1071794 h 1097260"/>
                <a:gd name="connsiteX25" fmla="*/ 732225 w 1119469"/>
                <a:gd name="connsiteY25" fmla="*/ 1084631 h 1097260"/>
                <a:gd name="connsiteX26" fmla="*/ 689856 w 1119469"/>
                <a:gd name="connsiteY26" fmla="*/ 1090690 h 1097260"/>
                <a:gd name="connsiteX27" fmla="*/ 559734 w 1119469"/>
                <a:gd name="connsiteY27" fmla="*/ 1097260 h 1097260"/>
                <a:gd name="connsiteX28" fmla="*/ 429613 w 1119469"/>
                <a:gd name="connsiteY28" fmla="*/ 1090690 h 1097260"/>
                <a:gd name="connsiteX29" fmla="*/ 387241 w 1119469"/>
                <a:gd name="connsiteY29" fmla="*/ 1084631 h 1097260"/>
                <a:gd name="connsiteX30" fmla="*/ 303130 w 1119469"/>
                <a:gd name="connsiteY30" fmla="*/ 1071794 h 1097260"/>
                <a:gd name="connsiteX31" fmla="*/ 254161 w 1119469"/>
                <a:gd name="connsiteY31" fmla="*/ 1060013 h 1097260"/>
                <a:gd name="connsiteX32" fmla="*/ 180882 w 1119469"/>
                <a:gd name="connsiteY32" fmla="*/ 1041171 h 1097260"/>
                <a:gd name="connsiteX33" fmla="*/ 130632 w 1119469"/>
                <a:gd name="connsiteY33" fmla="*/ 1024000 h 1097260"/>
                <a:gd name="connsiteX34" fmla="*/ 63464 w 1119469"/>
                <a:gd name="connsiteY34" fmla="*/ 999416 h 1097260"/>
                <a:gd name="connsiteX35" fmla="*/ 13896 w 1119469"/>
                <a:gd name="connsiteY35" fmla="*/ 977193 h 1097260"/>
                <a:gd name="connsiteX36" fmla="*/ 0 w 1119469"/>
                <a:gd name="connsiteY36" fmla="*/ 970499 h 1097260"/>
                <a:gd name="connsiteX37" fmla="*/ 2024 w 1119469"/>
                <a:gd name="connsiteY37" fmla="*/ 934854 h 1097260"/>
                <a:gd name="connsiteX38" fmla="*/ 10644 w 1119469"/>
                <a:gd name="connsiteY38" fmla="*/ 879394 h 1097260"/>
                <a:gd name="connsiteX39" fmla="*/ 25448 w 1119469"/>
                <a:gd name="connsiteY39" fmla="*/ 793290 h 1097260"/>
                <a:gd name="connsiteX40" fmla="*/ 40776 w 1119469"/>
                <a:gd name="connsiteY40" fmla="*/ 735632 h 1097260"/>
                <a:gd name="connsiteX41" fmla="*/ 63546 w 1119469"/>
                <a:gd name="connsiteY41" fmla="*/ 657257 h 1097260"/>
                <a:gd name="connsiteX42" fmla="*/ 85322 w 1119469"/>
                <a:gd name="connsiteY42" fmla="*/ 600156 h 1097260"/>
                <a:gd name="connsiteX43" fmla="*/ 115472 w 1119469"/>
                <a:gd name="connsiteY43" fmla="*/ 527606 h 1097260"/>
                <a:gd name="connsiteX44" fmla="*/ 143313 w 1119469"/>
                <a:gd name="connsiteY44" fmla="*/ 472464 h 1097260"/>
                <a:gd name="connsiteX45" fmla="*/ 180383 w 1119469"/>
                <a:gd name="connsiteY45" fmla="*/ 405183 h 1097260"/>
                <a:gd name="connsiteX46" fmla="*/ 213860 w 1119469"/>
                <a:gd name="connsiteY46" fmla="*/ 352914 h 1097260"/>
                <a:gd name="connsiteX47" fmla="*/ 257443 w 1119469"/>
                <a:gd name="connsiteY47" fmla="*/ 290834 h 1097260"/>
                <a:gd name="connsiteX48" fmla="*/ 296095 w 1119469"/>
                <a:gd name="connsiteY48" fmla="*/ 242134 h 1097260"/>
                <a:gd name="connsiteX49" fmla="*/ 345830 w 1119469"/>
                <a:gd name="connsiteY49" fmla="*/ 185403 h 1097260"/>
                <a:gd name="connsiteX50" fmla="*/ 389166 w 1119469"/>
                <a:gd name="connsiteY50" fmla="*/ 140855 h 1097260"/>
                <a:gd name="connsiteX51" fmla="*/ 444742 w 1119469"/>
                <a:gd name="connsiteY51" fmla="*/ 89736 h 1097260"/>
                <a:gd name="connsiteX52" fmla="*/ 494346 w 1119469"/>
                <a:gd name="connsiteY52" fmla="*/ 48081 h 1097260"/>
                <a:gd name="connsiteX53" fmla="*/ 545923 w 1119469"/>
                <a:gd name="connsiteY53" fmla="*/ 9512 h 10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19469" h="1097260">
                  <a:moveTo>
                    <a:pt x="559735" y="0"/>
                  </a:moveTo>
                  <a:lnTo>
                    <a:pt x="573536" y="9505"/>
                  </a:lnTo>
                  <a:lnTo>
                    <a:pt x="625128" y="48084"/>
                  </a:lnTo>
                  <a:lnTo>
                    <a:pt x="674722" y="89731"/>
                  </a:lnTo>
                  <a:lnTo>
                    <a:pt x="730305" y="140857"/>
                  </a:lnTo>
                  <a:lnTo>
                    <a:pt x="773637" y="185401"/>
                  </a:lnTo>
                  <a:lnTo>
                    <a:pt x="823375" y="242135"/>
                  </a:lnTo>
                  <a:lnTo>
                    <a:pt x="862025" y="290832"/>
                  </a:lnTo>
                  <a:lnTo>
                    <a:pt x="905611" y="352916"/>
                  </a:lnTo>
                  <a:lnTo>
                    <a:pt x="939085" y="405181"/>
                  </a:lnTo>
                  <a:lnTo>
                    <a:pt x="976158" y="472468"/>
                  </a:lnTo>
                  <a:lnTo>
                    <a:pt x="1003995" y="527603"/>
                  </a:lnTo>
                  <a:lnTo>
                    <a:pt x="1034152" y="600166"/>
                  </a:lnTo>
                  <a:lnTo>
                    <a:pt x="1055921" y="657252"/>
                  </a:lnTo>
                  <a:lnTo>
                    <a:pt x="1078700" y="735656"/>
                  </a:lnTo>
                  <a:lnTo>
                    <a:pt x="1094020" y="793283"/>
                  </a:lnTo>
                  <a:lnTo>
                    <a:pt x="1108834" y="879445"/>
                  </a:lnTo>
                  <a:lnTo>
                    <a:pt x="1117444" y="934845"/>
                  </a:lnTo>
                  <a:lnTo>
                    <a:pt x="1119469" y="970499"/>
                  </a:lnTo>
                  <a:lnTo>
                    <a:pt x="1105567" y="977196"/>
                  </a:lnTo>
                  <a:lnTo>
                    <a:pt x="1056007" y="999415"/>
                  </a:lnTo>
                  <a:lnTo>
                    <a:pt x="988831" y="1024002"/>
                  </a:lnTo>
                  <a:lnTo>
                    <a:pt x="938588" y="1041171"/>
                  </a:lnTo>
                  <a:lnTo>
                    <a:pt x="865303" y="1060014"/>
                  </a:lnTo>
                  <a:lnTo>
                    <a:pt x="816339" y="1071794"/>
                  </a:lnTo>
                  <a:lnTo>
                    <a:pt x="732225" y="1084631"/>
                  </a:lnTo>
                  <a:lnTo>
                    <a:pt x="689856" y="1090690"/>
                  </a:lnTo>
                  <a:lnTo>
                    <a:pt x="559734" y="1097260"/>
                  </a:lnTo>
                  <a:lnTo>
                    <a:pt x="429613" y="1090690"/>
                  </a:lnTo>
                  <a:lnTo>
                    <a:pt x="387241" y="1084631"/>
                  </a:lnTo>
                  <a:lnTo>
                    <a:pt x="303130" y="1071794"/>
                  </a:lnTo>
                  <a:lnTo>
                    <a:pt x="254161" y="1060013"/>
                  </a:lnTo>
                  <a:lnTo>
                    <a:pt x="180882" y="1041171"/>
                  </a:lnTo>
                  <a:lnTo>
                    <a:pt x="130632" y="1024000"/>
                  </a:lnTo>
                  <a:lnTo>
                    <a:pt x="63464" y="999416"/>
                  </a:lnTo>
                  <a:lnTo>
                    <a:pt x="13896" y="977193"/>
                  </a:lnTo>
                  <a:lnTo>
                    <a:pt x="0" y="970499"/>
                  </a:lnTo>
                  <a:lnTo>
                    <a:pt x="2024" y="934854"/>
                  </a:lnTo>
                  <a:lnTo>
                    <a:pt x="10644" y="879394"/>
                  </a:lnTo>
                  <a:lnTo>
                    <a:pt x="25448" y="793290"/>
                  </a:lnTo>
                  <a:lnTo>
                    <a:pt x="40776" y="735632"/>
                  </a:lnTo>
                  <a:lnTo>
                    <a:pt x="63546" y="657257"/>
                  </a:lnTo>
                  <a:lnTo>
                    <a:pt x="85322" y="600156"/>
                  </a:lnTo>
                  <a:lnTo>
                    <a:pt x="115472" y="527606"/>
                  </a:lnTo>
                  <a:lnTo>
                    <a:pt x="143313" y="472464"/>
                  </a:lnTo>
                  <a:lnTo>
                    <a:pt x="180383" y="405183"/>
                  </a:lnTo>
                  <a:lnTo>
                    <a:pt x="213860" y="352914"/>
                  </a:lnTo>
                  <a:lnTo>
                    <a:pt x="257443" y="290834"/>
                  </a:lnTo>
                  <a:lnTo>
                    <a:pt x="296095" y="242134"/>
                  </a:lnTo>
                  <a:lnTo>
                    <a:pt x="345830" y="185403"/>
                  </a:lnTo>
                  <a:lnTo>
                    <a:pt x="389166" y="140855"/>
                  </a:lnTo>
                  <a:lnTo>
                    <a:pt x="444742" y="89736"/>
                  </a:lnTo>
                  <a:lnTo>
                    <a:pt x="494346" y="48081"/>
                  </a:lnTo>
                  <a:lnTo>
                    <a:pt x="545923" y="9512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accent1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06155" tIns="839893" rIns="994325" bIns="623147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4102420" y="4895195"/>
              <a:ext cx="480489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7585052" y="4895195"/>
              <a:ext cx="453480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/>
            <p:cNvGrpSpPr/>
            <p:nvPr/>
          </p:nvGrpSpPr>
          <p:grpSpPr>
            <a:xfrm>
              <a:off x="5847397" y="3104941"/>
              <a:ext cx="497204" cy="497204"/>
              <a:chOff x="5948362" y="2588385"/>
              <a:chExt cx="497204" cy="497204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917757" y="4698685"/>
              <a:ext cx="497204" cy="497204"/>
              <a:chOff x="5948362" y="2588385"/>
              <a:chExt cx="497204" cy="497204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6839151" y="4699877"/>
              <a:ext cx="497204" cy="497204"/>
              <a:chOff x="5948362" y="2588385"/>
              <a:chExt cx="497204" cy="497204"/>
            </a:xfrm>
          </p:grpSpPr>
          <p:sp>
            <p:nvSpPr>
              <p:cNvPr id="89" name="椭圆 88"/>
              <p:cNvSpPr/>
              <p:nvPr/>
            </p:nvSpPr>
            <p:spPr>
              <a:xfrm>
                <a:off x="5948362" y="2588385"/>
                <a:ext cx="497204" cy="4972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+mj-lt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5957648" y="2636932"/>
                <a:ext cx="4786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+mj-lt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0" name="light-bulb-outline-sign-inside-a-circle_41881"/>
            <p:cNvSpPr>
              <a:spLocks noChangeAspect="1"/>
            </p:cNvSpPr>
            <p:nvPr/>
          </p:nvSpPr>
          <p:spPr bwMode="auto">
            <a:xfrm>
              <a:off x="5877194" y="4308643"/>
              <a:ext cx="438876" cy="370511"/>
            </a:xfrm>
            <a:custGeom>
              <a:avLst/>
              <a:gdLst>
                <a:gd name="connsiteX0" fmla="*/ 277608 w 608797"/>
                <a:gd name="connsiteY0" fmla="*/ 489109 h 513964"/>
                <a:gd name="connsiteX1" fmla="*/ 331189 w 608797"/>
                <a:gd name="connsiteY1" fmla="*/ 489109 h 513964"/>
                <a:gd name="connsiteX2" fmla="*/ 344122 w 608797"/>
                <a:gd name="connsiteY2" fmla="*/ 501997 h 513964"/>
                <a:gd name="connsiteX3" fmla="*/ 331189 w 608797"/>
                <a:gd name="connsiteY3" fmla="*/ 513964 h 513964"/>
                <a:gd name="connsiteX4" fmla="*/ 277608 w 608797"/>
                <a:gd name="connsiteY4" fmla="*/ 513964 h 513964"/>
                <a:gd name="connsiteX5" fmla="*/ 264675 w 608797"/>
                <a:gd name="connsiteY5" fmla="*/ 501997 h 513964"/>
                <a:gd name="connsiteX6" fmla="*/ 277608 w 608797"/>
                <a:gd name="connsiteY6" fmla="*/ 489109 h 513964"/>
                <a:gd name="connsiteX7" fmla="*/ 259223 w 608797"/>
                <a:gd name="connsiteY7" fmla="*/ 430993 h 513964"/>
                <a:gd name="connsiteX8" fmla="*/ 259223 w 608797"/>
                <a:gd name="connsiteY8" fmla="*/ 458621 h 513964"/>
                <a:gd name="connsiteX9" fmla="*/ 349573 w 608797"/>
                <a:gd name="connsiteY9" fmla="*/ 458621 h 513964"/>
                <a:gd name="connsiteX10" fmla="*/ 349573 w 608797"/>
                <a:gd name="connsiteY10" fmla="*/ 430993 h 513964"/>
                <a:gd name="connsiteX11" fmla="*/ 104682 w 608797"/>
                <a:gd name="connsiteY11" fmla="*/ 390182 h 513964"/>
                <a:gd name="connsiteX12" fmla="*/ 111596 w 608797"/>
                <a:gd name="connsiteY12" fmla="*/ 396049 h 513964"/>
                <a:gd name="connsiteX13" fmla="*/ 105143 w 608797"/>
                <a:gd name="connsiteY13" fmla="*/ 412614 h 513964"/>
                <a:gd name="connsiteX14" fmla="*/ 46139 w 608797"/>
                <a:gd name="connsiteY14" fmla="*/ 441142 h 513964"/>
                <a:gd name="connsiteX15" fmla="*/ 40607 w 608797"/>
                <a:gd name="connsiteY15" fmla="*/ 442062 h 513964"/>
                <a:gd name="connsiteX16" fmla="*/ 29544 w 608797"/>
                <a:gd name="connsiteY16" fmla="*/ 435620 h 513964"/>
                <a:gd name="connsiteX17" fmla="*/ 35075 w 608797"/>
                <a:gd name="connsiteY17" fmla="*/ 419055 h 513964"/>
                <a:gd name="connsiteX18" fmla="*/ 95001 w 608797"/>
                <a:gd name="connsiteY18" fmla="*/ 390527 h 513964"/>
                <a:gd name="connsiteX19" fmla="*/ 104682 w 608797"/>
                <a:gd name="connsiteY19" fmla="*/ 390182 h 513964"/>
                <a:gd name="connsiteX20" fmla="*/ 522056 w 608797"/>
                <a:gd name="connsiteY20" fmla="*/ 368479 h 513964"/>
                <a:gd name="connsiteX21" fmla="*/ 583857 w 608797"/>
                <a:gd name="connsiteY21" fmla="*/ 389616 h 513964"/>
                <a:gd name="connsiteX22" fmla="*/ 591236 w 608797"/>
                <a:gd name="connsiteY22" fmla="*/ 405238 h 513964"/>
                <a:gd name="connsiteX23" fmla="*/ 580167 w 608797"/>
                <a:gd name="connsiteY23" fmla="*/ 413509 h 513964"/>
                <a:gd name="connsiteX24" fmla="*/ 575555 w 608797"/>
                <a:gd name="connsiteY24" fmla="*/ 412590 h 513964"/>
                <a:gd name="connsiteX25" fmla="*/ 513754 w 608797"/>
                <a:gd name="connsiteY25" fmla="*/ 391454 h 513964"/>
                <a:gd name="connsiteX26" fmla="*/ 506375 w 608797"/>
                <a:gd name="connsiteY26" fmla="*/ 375831 h 513964"/>
                <a:gd name="connsiteX27" fmla="*/ 522056 w 608797"/>
                <a:gd name="connsiteY27" fmla="*/ 368479 h 513964"/>
                <a:gd name="connsiteX28" fmla="*/ 77481 w 608797"/>
                <a:gd name="connsiteY28" fmla="*/ 300217 h 513964"/>
                <a:gd name="connsiteX29" fmla="*/ 90395 w 608797"/>
                <a:gd name="connsiteY29" fmla="*/ 311284 h 513964"/>
                <a:gd name="connsiteX30" fmla="*/ 78404 w 608797"/>
                <a:gd name="connsiteY30" fmla="*/ 324195 h 513964"/>
                <a:gd name="connsiteX31" fmla="*/ 12914 w 608797"/>
                <a:gd name="connsiteY31" fmla="*/ 326961 h 513964"/>
                <a:gd name="connsiteX32" fmla="*/ 11991 w 608797"/>
                <a:gd name="connsiteY32" fmla="*/ 326961 h 513964"/>
                <a:gd name="connsiteX33" fmla="*/ 0 w 608797"/>
                <a:gd name="connsiteY33" fmla="*/ 314973 h 513964"/>
                <a:gd name="connsiteX34" fmla="*/ 11991 w 608797"/>
                <a:gd name="connsiteY34" fmla="*/ 302062 h 513964"/>
                <a:gd name="connsiteX35" fmla="*/ 595883 w 608797"/>
                <a:gd name="connsiteY35" fmla="*/ 281837 h 513964"/>
                <a:gd name="connsiteX36" fmla="*/ 608797 w 608797"/>
                <a:gd name="connsiteY36" fmla="*/ 293841 h 513964"/>
                <a:gd name="connsiteX37" fmla="*/ 596806 w 608797"/>
                <a:gd name="connsiteY37" fmla="*/ 306768 h 513964"/>
                <a:gd name="connsiteX38" fmla="*/ 531316 w 608797"/>
                <a:gd name="connsiteY38" fmla="*/ 308615 h 513964"/>
                <a:gd name="connsiteX39" fmla="*/ 530393 w 608797"/>
                <a:gd name="connsiteY39" fmla="*/ 308615 h 513964"/>
                <a:gd name="connsiteX40" fmla="*/ 518402 w 608797"/>
                <a:gd name="connsiteY40" fmla="*/ 296611 h 513964"/>
                <a:gd name="connsiteX41" fmla="*/ 530393 w 608797"/>
                <a:gd name="connsiteY41" fmla="*/ 284607 h 513964"/>
                <a:gd name="connsiteX42" fmla="*/ 33243 w 608797"/>
                <a:gd name="connsiteY42" fmla="*/ 195351 h 513964"/>
                <a:gd name="connsiteX43" fmla="*/ 95044 w 608797"/>
                <a:gd name="connsiteY43" fmla="*/ 217406 h 513964"/>
                <a:gd name="connsiteX44" fmla="*/ 102423 w 608797"/>
                <a:gd name="connsiteY44" fmla="*/ 233029 h 513964"/>
                <a:gd name="connsiteX45" fmla="*/ 91354 w 608797"/>
                <a:gd name="connsiteY45" fmla="*/ 241300 h 513964"/>
                <a:gd name="connsiteX46" fmla="*/ 86742 w 608797"/>
                <a:gd name="connsiteY46" fmla="*/ 240381 h 513964"/>
                <a:gd name="connsiteX47" fmla="*/ 24941 w 608797"/>
                <a:gd name="connsiteY47" fmla="*/ 218325 h 513964"/>
                <a:gd name="connsiteX48" fmla="*/ 17562 w 608797"/>
                <a:gd name="connsiteY48" fmla="*/ 202703 h 513964"/>
                <a:gd name="connsiteX49" fmla="*/ 33243 w 608797"/>
                <a:gd name="connsiteY49" fmla="*/ 195351 h 513964"/>
                <a:gd name="connsiteX50" fmla="*/ 304398 w 608797"/>
                <a:gd name="connsiteY50" fmla="*/ 168521 h 513964"/>
                <a:gd name="connsiteX51" fmla="*/ 203906 w 608797"/>
                <a:gd name="connsiteY51" fmla="*/ 268904 h 513964"/>
                <a:gd name="connsiteX52" fmla="*/ 256457 w 608797"/>
                <a:gd name="connsiteY52" fmla="*/ 406127 h 513964"/>
                <a:gd name="connsiteX53" fmla="*/ 356027 w 608797"/>
                <a:gd name="connsiteY53" fmla="*/ 406127 h 513964"/>
                <a:gd name="connsiteX54" fmla="*/ 404890 w 608797"/>
                <a:gd name="connsiteY54" fmla="*/ 268904 h 513964"/>
                <a:gd name="connsiteX55" fmla="*/ 304398 w 608797"/>
                <a:gd name="connsiteY55" fmla="*/ 168521 h 513964"/>
                <a:gd name="connsiteX56" fmla="*/ 562658 w 608797"/>
                <a:gd name="connsiteY56" fmla="*/ 167721 h 513964"/>
                <a:gd name="connsiteX57" fmla="*/ 579253 w 608797"/>
                <a:gd name="connsiteY57" fmla="*/ 173242 h 513964"/>
                <a:gd name="connsiteX58" fmla="*/ 573722 w 608797"/>
                <a:gd name="connsiteY58" fmla="*/ 189807 h 513964"/>
                <a:gd name="connsiteX59" fmla="*/ 513796 w 608797"/>
                <a:gd name="connsiteY59" fmla="*/ 218335 h 513964"/>
                <a:gd name="connsiteX60" fmla="*/ 508264 w 608797"/>
                <a:gd name="connsiteY60" fmla="*/ 219256 h 513964"/>
                <a:gd name="connsiteX61" fmla="*/ 497201 w 608797"/>
                <a:gd name="connsiteY61" fmla="*/ 211894 h 513964"/>
                <a:gd name="connsiteX62" fmla="*/ 503654 w 608797"/>
                <a:gd name="connsiteY62" fmla="*/ 196249 h 513964"/>
                <a:gd name="connsiteX63" fmla="*/ 304398 w 608797"/>
                <a:gd name="connsiteY63" fmla="*/ 143655 h 513964"/>
                <a:gd name="connsiteX64" fmla="*/ 429782 w 608797"/>
                <a:gd name="connsiteY64" fmla="*/ 268904 h 513964"/>
                <a:gd name="connsiteX65" fmla="*/ 374466 w 608797"/>
                <a:gd name="connsiteY65" fmla="*/ 423625 h 513964"/>
                <a:gd name="connsiteX66" fmla="*/ 374466 w 608797"/>
                <a:gd name="connsiteY66" fmla="*/ 424546 h 513964"/>
                <a:gd name="connsiteX67" fmla="*/ 374466 w 608797"/>
                <a:gd name="connsiteY67" fmla="*/ 470594 h 513964"/>
                <a:gd name="connsiteX68" fmla="*/ 361558 w 608797"/>
                <a:gd name="connsiteY68" fmla="*/ 483487 h 513964"/>
                <a:gd name="connsiteX69" fmla="*/ 247238 w 608797"/>
                <a:gd name="connsiteY69" fmla="*/ 483487 h 513964"/>
                <a:gd name="connsiteX70" fmla="*/ 234330 w 608797"/>
                <a:gd name="connsiteY70" fmla="*/ 470594 h 513964"/>
                <a:gd name="connsiteX71" fmla="*/ 234330 w 608797"/>
                <a:gd name="connsiteY71" fmla="*/ 418100 h 513964"/>
                <a:gd name="connsiteX72" fmla="*/ 235252 w 608797"/>
                <a:gd name="connsiteY72" fmla="*/ 418100 h 513964"/>
                <a:gd name="connsiteX73" fmla="*/ 179014 w 608797"/>
                <a:gd name="connsiteY73" fmla="*/ 268904 h 513964"/>
                <a:gd name="connsiteX74" fmla="*/ 304398 w 608797"/>
                <a:gd name="connsiteY74" fmla="*/ 143655 h 513964"/>
                <a:gd name="connsiteX75" fmla="*/ 502765 w 608797"/>
                <a:gd name="connsiteY75" fmla="*/ 89382 h 513964"/>
                <a:gd name="connsiteX76" fmla="*/ 520298 w 608797"/>
                <a:gd name="connsiteY76" fmla="*/ 89382 h 513964"/>
                <a:gd name="connsiteX77" fmla="*/ 520298 w 608797"/>
                <a:gd name="connsiteY77" fmla="*/ 106896 h 513964"/>
                <a:gd name="connsiteX78" fmla="*/ 473235 w 608797"/>
                <a:gd name="connsiteY78" fmla="*/ 152987 h 513964"/>
                <a:gd name="connsiteX79" fmla="*/ 464929 w 608797"/>
                <a:gd name="connsiteY79" fmla="*/ 156675 h 513964"/>
                <a:gd name="connsiteX80" fmla="*/ 455701 w 608797"/>
                <a:gd name="connsiteY80" fmla="*/ 152987 h 513964"/>
                <a:gd name="connsiteX81" fmla="*/ 455701 w 608797"/>
                <a:gd name="connsiteY81" fmla="*/ 135473 h 513964"/>
                <a:gd name="connsiteX82" fmla="*/ 89486 w 608797"/>
                <a:gd name="connsiteY82" fmla="*/ 89378 h 513964"/>
                <a:gd name="connsiteX83" fmla="*/ 106081 w 608797"/>
                <a:gd name="connsiteY83" fmla="*/ 89378 h 513964"/>
                <a:gd name="connsiteX84" fmla="*/ 153100 w 608797"/>
                <a:gd name="connsiteY84" fmla="*/ 135426 h 513964"/>
                <a:gd name="connsiteX85" fmla="*/ 153100 w 608797"/>
                <a:gd name="connsiteY85" fmla="*/ 152924 h 513964"/>
                <a:gd name="connsiteX86" fmla="*/ 152178 w 608797"/>
                <a:gd name="connsiteY86" fmla="*/ 153845 h 513964"/>
                <a:gd name="connsiteX87" fmla="*/ 151256 w 608797"/>
                <a:gd name="connsiteY87" fmla="*/ 154766 h 513964"/>
                <a:gd name="connsiteX88" fmla="*/ 142037 w 608797"/>
                <a:gd name="connsiteY88" fmla="*/ 158450 h 513964"/>
                <a:gd name="connsiteX89" fmla="*/ 133739 w 608797"/>
                <a:gd name="connsiteY89" fmla="*/ 155687 h 513964"/>
                <a:gd name="connsiteX90" fmla="*/ 86720 w 608797"/>
                <a:gd name="connsiteY90" fmla="*/ 109639 h 513964"/>
                <a:gd name="connsiteX91" fmla="*/ 86720 w 608797"/>
                <a:gd name="connsiteY91" fmla="*/ 92140 h 513964"/>
                <a:gd name="connsiteX92" fmla="*/ 87642 w 608797"/>
                <a:gd name="connsiteY92" fmla="*/ 91219 h 513964"/>
                <a:gd name="connsiteX93" fmla="*/ 89486 w 608797"/>
                <a:gd name="connsiteY93" fmla="*/ 89378 h 513964"/>
                <a:gd name="connsiteX94" fmla="*/ 422896 w 608797"/>
                <a:gd name="connsiteY94" fmla="*/ 28309 h 513964"/>
                <a:gd name="connsiteX95" fmla="*/ 432579 w 608797"/>
                <a:gd name="connsiteY95" fmla="*/ 28654 h 513964"/>
                <a:gd name="connsiteX96" fmla="*/ 438112 w 608797"/>
                <a:gd name="connsiteY96" fmla="*/ 44312 h 513964"/>
                <a:gd name="connsiteX97" fmla="*/ 410446 w 608797"/>
                <a:gd name="connsiteY97" fmla="*/ 104183 h 513964"/>
                <a:gd name="connsiteX98" fmla="*/ 399380 w 608797"/>
                <a:gd name="connsiteY98" fmla="*/ 111552 h 513964"/>
                <a:gd name="connsiteX99" fmla="*/ 393847 w 608797"/>
                <a:gd name="connsiteY99" fmla="*/ 110631 h 513964"/>
                <a:gd name="connsiteX100" fmla="*/ 388314 w 608797"/>
                <a:gd name="connsiteY100" fmla="*/ 94051 h 513964"/>
                <a:gd name="connsiteX101" fmla="*/ 415980 w 608797"/>
                <a:gd name="connsiteY101" fmla="*/ 34181 h 513964"/>
                <a:gd name="connsiteX102" fmla="*/ 422896 w 608797"/>
                <a:gd name="connsiteY102" fmla="*/ 28309 h 513964"/>
                <a:gd name="connsiteX103" fmla="*/ 192821 w 608797"/>
                <a:gd name="connsiteY103" fmla="*/ 21254 h 513964"/>
                <a:gd name="connsiteX104" fmla="*/ 209417 w 608797"/>
                <a:gd name="connsiteY104" fmla="*/ 28617 h 513964"/>
                <a:gd name="connsiteX105" fmla="*/ 233390 w 608797"/>
                <a:gd name="connsiteY105" fmla="*/ 89362 h 513964"/>
                <a:gd name="connsiteX106" fmla="*/ 226014 w 608797"/>
                <a:gd name="connsiteY106" fmla="*/ 105008 h 513964"/>
                <a:gd name="connsiteX107" fmla="*/ 221404 w 608797"/>
                <a:gd name="connsiteY107" fmla="*/ 105929 h 513964"/>
                <a:gd name="connsiteX108" fmla="*/ 210340 w 608797"/>
                <a:gd name="connsiteY108" fmla="*/ 98566 h 513964"/>
                <a:gd name="connsiteX109" fmla="*/ 186367 w 608797"/>
                <a:gd name="connsiteY109" fmla="*/ 36900 h 513964"/>
                <a:gd name="connsiteX110" fmla="*/ 192821 w 608797"/>
                <a:gd name="connsiteY110" fmla="*/ 21254 h 513964"/>
                <a:gd name="connsiteX111" fmla="*/ 304399 w 608797"/>
                <a:gd name="connsiteY111" fmla="*/ 0 h 513964"/>
                <a:gd name="connsiteX112" fmla="*/ 316456 w 608797"/>
                <a:gd name="connsiteY112" fmla="*/ 11971 h 513964"/>
                <a:gd name="connsiteX113" fmla="*/ 316456 w 608797"/>
                <a:gd name="connsiteY113" fmla="*/ 78275 h 513964"/>
                <a:gd name="connsiteX114" fmla="*/ 304399 w 608797"/>
                <a:gd name="connsiteY114" fmla="*/ 90247 h 513964"/>
                <a:gd name="connsiteX115" fmla="*/ 292341 w 608797"/>
                <a:gd name="connsiteY115" fmla="*/ 78275 h 513964"/>
                <a:gd name="connsiteX116" fmla="*/ 292341 w 608797"/>
                <a:gd name="connsiteY116" fmla="*/ 11971 h 513964"/>
                <a:gd name="connsiteX117" fmla="*/ 304399 w 608797"/>
                <a:gd name="connsiteY117" fmla="*/ 0 h 5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08797" h="513964">
                  <a:moveTo>
                    <a:pt x="277608" y="489109"/>
                  </a:moveTo>
                  <a:lnTo>
                    <a:pt x="331189" y="489109"/>
                  </a:lnTo>
                  <a:cubicBezTo>
                    <a:pt x="338579" y="489109"/>
                    <a:pt x="344122" y="494633"/>
                    <a:pt x="344122" y="501997"/>
                  </a:cubicBezTo>
                  <a:cubicBezTo>
                    <a:pt x="344122" y="508441"/>
                    <a:pt x="338579" y="513964"/>
                    <a:pt x="331189" y="513964"/>
                  </a:cubicBezTo>
                  <a:lnTo>
                    <a:pt x="277608" y="513964"/>
                  </a:lnTo>
                  <a:cubicBezTo>
                    <a:pt x="270218" y="513964"/>
                    <a:pt x="264675" y="508441"/>
                    <a:pt x="264675" y="501997"/>
                  </a:cubicBezTo>
                  <a:cubicBezTo>
                    <a:pt x="264675" y="494633"/>
                    <a:pt x="270218" y="489109"/>
                    <a:pt x="277608" y="489109"/>
                  </a:cubicBezTo>
                  <a:close/>
                  <a:moveTo>
                    <a:pt x="259223" y="430993"/>
                  </a:moveTo>
                  <a:lnTo>
                    <a:pt x="259223" y="458621"/>
                  </a:lnTo>
                  <a:lnTo>
                    <a:pt x="349573" y="458621"/>
                  </a:lnTo>
                  <a:lnTo>
                    <a:pt x="349573" y="430993"/>
                  </a:lnTo>
                  <a:close/>
                  <a:moveTo>
                    <a:pt x="104682" y="390182"/>
                  </a:moveTo>
                  <a:cubicBezTo>
                    <a:pt x="107678" y="391217"/>
                    <a:pt x="110213" y="393288"/>
                    <a:pt x="111596" y="396049"/>
                  </a:cubicBezTo>
                  <a:cubicBezTo>
                    <a:pt x="114362" y="402491"/>
                    <a:pt x="111596" y="409853"/>
                    <a:pt x="105143" y="412614"/>
                  </a:cubicBezTo>
                  <a:lnTo>
                    <a:pt x="46139" y="441142"/>
                  </a:lnTo>
                  <a:cubicBezTo>
                    <a:pt x="44295" y="442062"/>
                    <a:pt x="42451" y="442062"/>
                    <a:pt x="40607" y="442062"/>
                  </a:cubicBezTo>
                  <a:cubicBezTo>
                    <a:pt x="35997" y="442062"/>
                    <a:pt x="31388" y="440222"/>
                    <a:pt x="29544" y="435620"/>
                  </a:cubicBezTo>
                  <a:cubicBezTo>
                    <a:pt x="26778" y="429178"/>
                    <a:pt x="29544" y="421816"/>
                    <a:pt x="35075" y="419055"/>
                  </a:cubicBezTo>
                  <a:lnTo>
                    <a:pt x="95001" y="390527"/>
                  </a:lnTo>
                  <a:cubicBezTo>
                    <a:pt x="98228" y="389147"/>
                    <a:pt x="101685" y="389147"/>
                    <a:pt x="104682" y="390182"/>
                  </a:cubicBezTo>
                  <a:close/>
                  <a:moveTo>
                    <a:pt x="522056" y="368479"/>
                  </a:moveTo>
                  <a:lnTo>
                    <a:pt x="583857" y="389616"/>
                  </a:lnTo>
                  <a:cubicBezTo>
                    <a:pt x="590313" y="392373"/>
                    <a:pt x="594003" y="398806"/>
                    <a:pt x="591236" y="405238"/>
                  </a:cubicBezTo>
                  <a:cubicBezTo>
                    <a:pt x="589391" y="410752"/>
                    <a:pt x="584779" y="413509"/>
                    <a:pt x="580167" y="413509"/>
                  </a:cubicBezTo>
                  <a:cubicBezTo>
                    <a:pt x="578322" y="413509"/>
                    <a:pt x="577400" y="413509"/>
                    <a:pt x="575555" y="412590"/>
                  </a:cubicBezTo>
                  <a:lnTo>
                    <a:pt x="513754" y="391454"/>
                  </a:lnTo>
                  <a:cubicBezTo>
                    <a:pt x="507298" y="388697"/>
                    <a:pt x="503608" y="382264"/>
                    <a:pt x="506375" y="375831"/>
                  </a:cubicBezTo>
                  <a:cubicBezTo>
                    <a:pt x="508220" y="369398"/>
                    <a:pt x="515599" y="365722"/>
                    <a:pt x="522056" y="368479"/>
                  </a:cubicBezTo>
                  <a:close/>
                  <a:moveTo>
                    <a:pt x="77481" y="300217"/>
                  </a:moveTo>
                  <a:cubicBezTo>
                    <a:pt x="84861" y="299295"/>
                    <a:pt x="90395" y="304828"/>
                    <a:pt x="90395" y="311284"/>
                  </a:cubicBezTo>
                  <a:cubicBezTo>
                    <a:pt x="90395" y="318661"/>
                    <a:pt x="85783" y="324195"/>
                    <a:pt x="78404" y="324195"/>
                  </a:cubicBezTo>
                  <a:lnTo>
                    <a:pt x="12914" y="326961"/>
                  </a:lnTo>
                  <a:cubicBezTo>
                    <a:pt x="12914" y="326961"/>
                    <a:pt x="11991" y="326961"/>
                    <a:pt x="11991" y="326961"/>
                  </a:cubicBezTo>
                  <a:cubicBezTo>
                    <a:pt x="5534" y="326961"/>
                    <a:pt x="0" y="321428"/>
                    <a:pt x="0" y="314973"/>
                  </a:cubicBezTo>
                  <a:cubicBezTo>
                    <a:pt x="0" y="307595"/>
                    <a:pt x="5534" y="302062"/>
                    <a:pt x="11991" y="302062"/>
                  </a:cubicBezTo>
                  <a:close/>
                  <a:moveTo>
                    <a:pt x="595883" y="281837"/>
                  </a:moveTo>
                  <a:cubicBezTo>
                    <a:pt x="603263" y="281837"/>
                    <a:pt x="608797" y="287378"/>
                    <a:pt x="608797" y="293841"/>
                  </a:cubicBezTo>
                  <a:cubicBezTo>
                    <a:pt x="608797" y="300305"/>
                    <a:pt x="604185" y="306768"/>
                    <a:pt x="596806" y="306768"/>
                  </a:cubicBezTo>
                  <a:lnTo>
                    <a:pt x="531316" y="308615"/>
                  </a:lnTo>
                  <a:cubicBezTo>
                    <a:pt x="530393" y="308615"/>
                    <a:pt x="530393" y="308615"/>
                    <a:pt x="530393" y="308615"/>
                  </a:cubicBezTo>
                  <a:cubicBezTo>
                    <a:pt x="523936" y="308615"/>
                    <a:pt x="518402" y="303998"/>
                    <a:pt x="518402" y="296611"/>
                  </a:cubicBezTo>
                  <a:cubicBezTo>
                    <a:pt x="518402" y="290148"/>
                    <a:pt x="523014" y="284607"/>
                    <a:pt x="530393" y="284607"/>
                  </a:cubicBezTo>
                  <a:close/>
                  <a:moveTo>
                    <a:pt x="33243" y="195351"/>
                  </a:moveTo>
                  <a:lnTo>
                    <a:pt x="95044" y="217406"/>
                  </a:lnTo>
                  <a:cubicBezTo>
                    <a:pt x="101500" y="220163"/>
                    <a:pt x="105190" y="226596"/>
                    <a:pt x="102423" y="233029"/>
                  </a:cubicBezTo>
                  <a:cubicBezTo>
                    <a:pt x="100578" y="238543"/>
                    <a:pt x="95966" y="241300"/>
                    <a:pt x="91354" y="241300"/>
                  </a:cubicBezTo>
                  <a:cubicBezTo>
                    <a:pt x="89509" y="241300"/>
                    <a:pt x="88587" y="241300"/>
                    <a:pt x="86742" y="240381"/>
                  </a:cubicBezTo>
                  <a:lnTo>
                    <a:pt x="24941" y="218325"/>
                  </a:lnTo>
                  <a:cubicBezTo>
                    <a:pt x="18485" y="216487"/>
                    <a:pt x="14795" y="209135"/>
                    <a:pt x="17562" y="202703"/>
                  </a:cubicBezTo>
                  <a:cubicBezTo>
                    <a:pt x="19407" y="196270"/>
                    <a:pt x="26786" y="193513"/>
                    <a:pt x="33243" y="195351"/>
                  </a:cubicBezTo>
                  <a:close/>
                  <a:moveTo>
                    <a:pt x="304398" y="168521"/>
                  </a:moveTo>
                  <a:cubicBezTo>
                    <a:pt x="249082" y="168521"/>
                    <a:pt x="203906" y="213647"/>
                    <a:pt x="203906" y="268904"/>
                  </a:cubicBezTo>
                  <a:cubicBezTo>
                    <a:pt x="203906" y="299296"/>
                    <a:pt x="238940" y="372973"/>
                    <a:pt x="256457" y="406127"/>
                  </a:cubicBezTo>
                  <a:lnTo>
                    <a:pt x="356027" y="406127"/>
                  </a:lnTo>
                  <a:cubicBezTo>
                    <a:pt x="372622" y="372973"/>
                    <a:pt x="404890" y="301138"/>
                    <a:pt x="404890" y="268904"/>
                  </a:cubicBezTo>
                  <a:cubicBezTo>
                    <a:pt x="404890" y="213647"/>
                    <a:pt x="359714" y="168521"/>
                    <a:pt x="304398" y="168521"/>
                  </a:cubicBezTo>
                  <a:close/>
                  <a:moveTo>
                    <a:pt x="562658" y="167721"/>
                  </a:moveTo>
                  <a:cubicBezTo>
                    <a:pt x="569112" y="164960"/>
                    <a:pt x="576487" y="166800"/>
                    <a:pt x="579253" y="173242"/>
                  </a:cubicBezTo>
                  <a:cubicBezTo>
                    <a:pt x="582019" y="179684"/>
                    <a:pt x="579253" y="187046"/>
                    <a:pt x="573722" y="189807"/>
                  </a:cubicBezTo>
                  <a:lnTo>
                    <a:pt x="513796" y="218335"/>
                  </a:lnTo>
                  <a:cubicBezTo>
                    <a:pt x="511952" y="219256"/>
                    <a:pt x="510108" y="219256"/>
                    <a:pt x="508264" y="219256"/>
                  </a:cubicBezTo>
                  <a:cubicBezTo>
                    <a:pt x="503654" y="219256"/>
                    <a:pt x="499967" y="216495"/>
                    <a:pt x="497201" y="211894"/>
                  </a:cubicBezTo>
                  <a:cubicBezTo>
                    <a:pt x="494435" y="206372"/>
                    <a:pt x="497201" y="199010"/>
                    <a:pt x="503654" y="196249"/>
                  </a:cubicBezTo>
                  <a:close/>
                  <a:moveTo>
                    <a:pt x="304398" y="143655"/>
                  </a:moveTo>
                  <a:cubicBezTo>
                    <a:pt x="373544" y="143655"/>
                    <a:pt x="429782" y="199833"/>
                    <a:pt x="429782" y="268904"/>
                  </a:cubicBezTo>
                  <a:cubicBezTo>
                    <a:pt x="429782" y="316795"/>
                    <a:pt x="377231" y="419941"/>
                    <a:pt x="374466" y="423625"/>
                  </a:cubicBezTo>
                  <a:cubicBezTo>
                    <a:pt x="374466" y="424546"/>
                    <a:pt x="374466" y="424546"/>
                    <a:pt x="374466" y="424546"/>
                  </a:cubicBezTo>
                  <a:lnTo>
                    <a:pt x="374466" y="470594"/>
                  </a:lnTo>
                  <a:cubicBezTo>
                    <a:pt x="374466" y="477962"/>
                    <a:pt x="368934" y="483487"/>
                    <a:pt x="361558" y="483487"/>
                  </a:cubicBezTo>
                  <a:lnTo>
                    <a:pt x="247238" y="483487"/>
                  </a:lnTo>
                  <a:cubicBezTo>
                    <a:pt x="239862" y="483487"/>
                    <a:pt x="234330" y="477962"/>
                    <a:pt x="234330" y="470594"/>
                  </a:cubicBezTo>
                  <a:lnTo>
                    <a:pt x="234330" y="418100"/>
                  </a:lnTo>
                  <a:cubicBezTo>
                    <a:pt x="234330" y="418100"/>
                    <a:pt x="235252" y="418100"/>
                    <a:pt x="235252" y="418100"/>
                  </a:cubicBezTo>
                  <a:cubicBezTo>
                    <a:pt x="221423" y="392313"/>
                    <a:pt x="179014" y="308506"/>
                    <a:pt x="179014" y="268904"/>
                  </a:cubicBezTo>
                  <a:cubicBezTo>
                    <a:pt x="179014" y="199833"/>
                    <a:pt x="235252" y="143655"/>
                    <a:pt x="304398" y="143655"/>
                  </a:cubicBezTo>
                  <a:close/>
                  <a:moveTo>
                    <a:pt x="502765" y="89382"/>
                  </a:moveTo>
                  <a:cubicBezTo>
                    <a:pt x="507379" y="84773"/>
                    <a:pt x="514761" y="84773"/>
                    <a:pt x="520298" y="89382"/>
                  </a:cubicBezTo>
                  <a:cubicBezTo>
                    <a:pt x="524912" y="93991"/>
                    <a:pt x="524912" y="102287"/>
                    <a:pt x="520298" y="106896"/>
                  </a:cubicBezTo>
                  <a:lnTo>
                    <a:pt x="473235" y="152987"/>
                  </a:lnTo>
                  <a:cubicBezTo>
                    <a:pt x="470466" y="155753"/>
                    <a:pt x="467698" y="156675"/>
                    <a:pt x="464929" y="156675"/>
                  </a:cubicBezTo>
                  <a:cubicBezTo>
                    <a:pt x="461238" y="156675"/>
                    <a:pt x="458469" y="155753"/>
                    <a:pt x="455701" y="152987"/>
                  </a:cubicBezTo>
                  <a:cubicBezTo>
                    <a:pt x="451087" y="148378"/>
                    <a:pt x="451087" y="141004"/>
                    <a:pt x="455701" y="135473"/>
                  </a:cubicBezTo>
                  <a:close/>
                  <a:moveTo>
                    <a:pt x="89486" y="89378"/>
                  </a:moveTo>
                  <a:cubicBezTo>
                    <a:pt x="94095" y="84773"/>
                    <a:pt x="101471" y="84773"/>
                    <a:pt x="106081" y="89378"/>
                  </a:cubicBezTo>
                  <a:lnTo>
                    <a:pt x="153100" y="135426"/>
                  </a:lnTo>
                  <a:cubicBezTo>
                    <a:pt x="157710" y="140951"/>
                    <a:pt x="157710" y="148319"/>
                    <a:pt x="153100" y="152924"/>
                  </a:cubicBezTo>
                  <a:cubicBezTo>
                    <a:pt x="153100" y="153845"/>
                    <a:pt x="152178" y="153845"/>
                    <a:pt x="152178" y="153845"/>
                  </a:cubicBezTo>
                  <a:cubicBezTo>
                    <a:pt x="152178" y="153845"/>
                    <a:pt x="151256" y="154766"/>
                    <a:pt x="151256" y="154766"/>
                  </a:cubicBezTo>
                  <a:cubicBezTo>
                    <a:pt x="148490" y="157529"/>
                    <a:pt x="145725" y="158450"/>
                    <a:pt x="142037" y="158450"/>
                  </a:cubicBezTo>
                  <a:cubicBezTo>
                    <a:pt x="139271" y="158450"/>
                    <a:pt x="136505" y="157529"/>
                    <a:pt x="133739" y="155687"/>
                  </a:cubicBezTo>
                  <a:lnTo>
                    <a:pt x="86720" y="109639"/>
                  </a:lnTo>
                  <a:cubicBezTo>
                    <a:pt x="82110" y="104113"/>
                    <a:pt x="82110" y="96745"/>
                    <a:pt x="86720" y="92140"/>
                  </a:cubicBezTo>
                  <a:cubicBezTo>
                    <a:pt x="86720" y="91219"/>
                    <a:pt x="87642" y="91219"/>
                    <a:pt x="87642" y="91219"/>
                  </a:cubicBezTo>
                  <a:cubicBezTo>
                    <a:pt x="88564" y="90299"/>
                    <a:pt x="88564" y="89378"/>
                    <a:pt x="89486" y="89378"/>
                  </a:cubicBezTo>
                  <a:close/>
                  <a:moveTo>
                    <a:pt x="422896" y="28309"/>
                  </a:moveTo>
                  <a:cubicBezTo>
                    <a:pt x="425893" y="27273"/>
                    <a:pt x="429352" y="27273"/>
                    <a:pt x="432579" y="28654"/>
                  </a:cubicBezTo>
                  <a:cubicBezTo>
                    <a:pt x="438112" y="31417"/>
                    <a:pt x="440879" y="38786"/>
                    <a:pt x="438112" y="44312"/>
                  </a:cubicBezTo>
                  <a:lnTo>
                    <a:pt x="410446" y="104183"/>
                  </a:lnTo>
                  <a:cubicBezTo>
                    <a:pt x="408602" y="108788"/>
                    <a:pt x="403991" y="111552"/>
                    <a:pt x="399380" y="111552"/>
                  </a:cubicBezTo>
                  <a:cubicBezTo>
                    <a:pt x="397536" y="111552"/>
                    <a:pt x="395691" y="111552"/>
                    <a:pt x="393847" y="110631"/>
                  </a:cubicBezTo>
                  <a:cubicBezTo>
                    <a:pt x="388314" y="107867"/>
                    <a:pt x="385547" y="100499"/>
                    <a:pt x="388314" y="94051"/>
                  </a:cubicBezTo>
                  <a:lnTo>
                    <a:pt x="415980" y="34181"/>
                  </a:lnTo>
                  <a:cubicBezTo>
                    <a:pt x="417363" y="31418"/>
                    <a:pt x="419899" y="29345"/>
                    <a:pt x="422896" y="28309"/>
                  </a:cubicBezTo>
                  <a:close/>
                  <a:moveTo>
                    <a:pt x="192821" y="21254"/>
                  </a:moveTo>
                  <a:cubicBezTo>
                    <a:pt x="199275" y="18493"/>
                    <a:pt x="206651" y="22174"/>
                    <a:pt x="209417" y="28617"/>
                  </a:cubicBezTo>
                  <a:lnTo>
                    <a:pt x="233390" y="89362"/>
                  </a:lnTo>
                  <a:cubicBezTo>
                    <a:pt x="235234" y="95805"/>
                    <a:pt x="232468" y="103168"/>
                    <a:pt x="226014" y="105008"/>
                  </a:cubicBezTo>
                  <a:cubicBezTo>
                    <a:pt x="225092" y="105929"/>
                    <a:pt x="223248" y="105929"/>
                    <a:pt x="221404" y="105929"/>
                  </a:cubicBezTo>
                  <a:cubicBezTo>
                    <a:pt x="216794" y="105929"/>
                    <a:pt x="212184" y="103168"/>
                    <a:pt x="210340" y="98566"/>
                  </a:cubicBezTo>
                  <a:lnTo>
                    <a:pt x="186367" y="36900"/>
                  </a:lnTo>
                  <a:cubicBezTo>
                    <a:pt x="183601" y="30458"/>
                    <a:pt x="186367" y="24015"/>
                    <a:pt x="192821" y="21254"/>
                  </a:cubicBezTo>
                  <a:close/>
                  <a:moveTo>
                    <a:pt x="304399" y="0"/>
                  </a:moveTo>
                  <a:cubicBezTo>
                    <a:pt x="310891" y="0"/>
                    <a:pt x="316456" y="5525"/>
                    <a:pt x="316456" y="11971"/>
                  </a:cubicBezTo>
                  <a:lnTo>
                    <a:pt x="316456" y="78275"/>
                  </a:lnTo>
                  <a:cubicBezTo>
                    <a:pt x="316456" y="84721"/>
                    <a:pt x="310891" y="90247"/>
                    <a:pt x="304399" y="90247"/>
                  </a:cubicBezTo>
                  <a:cubicBezTo>
                    <a:pt x="297906" y="90247"/>
                    <a:pt x="292341" y="84721"/>
                    <a:pt x="292341" y="78275"/>
                  </a:cubicBezTo>
                  <a:lnTo>
                    <a:pt x="292341" y="11971"/>
                  </a:lnTo>
                  <a:cubicBezTo>
                    <a:pt x="292341" y="5525"/>
                    <a:pt x="297906" y="0"/>
                    <a:pt x="3043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四项内容页面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60400" y="1931150"/>
            <a:ext cx="2447024" cy="2995699"/>
            <a:chOff x="660400" y="1931150"/>
            <a:chExt cx="2447024" cy="2995699"/>
          </a:xfrm>
        </p:grpSpPr>
        <p:sp>
          <p:nvSpPr>
            <p:cNvPr id="16" name="矩形 15"/>
            <p:cNvSpPr/>
            <p:nvPr/>
          </p:nvSpPr>
          <p:spPr>
            <a:xfrm>
              <a:off x="660400" y="1931150"/>
              <a:ext cx="2447024" cy="2995699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832675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60401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832675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 flipH="1">
              <a:off x="832675" y="4463181"/>
              <a:ext cx="364235" cy="369223"/>
              <a:chOff x="9363075" y="4967288"/>
              <a:chExt cx="463551" cy="469900"/>
            </a:xfrm>
            <a:solidFill>
              <a:schemeClr val="bg1"/>
            </a:solidFill>
          </p:grpSpPr>
          <p:sp>
            <p:nvSpPr>
              <p:cNvPr id="22" name="Freeform 22"/>
              <p:cNvSpPr/>
              <p:nvPr/>
            </p:nvSpPr>
            <p:spPr bwMode="auto">
              <a:xfrm>
                <a:off x="9371013" y="5280025"/>
                <a:ext cx="158750" cy="150813"/>
              </a:xfrm>
              <a:custGeom>
                <a:avLst/>
                <a:gdLst>
                  <a:gd name="T0" fmla="*/ 14 w 100"/>
                  <a:gd name="T1" fmla="*/ 95 h 95"/>
                  <a:gd name="T2" fmla="*/ 0 w 100"/>
                  <a:gd name="T3" fmla="*/ 80 h 95"/>
                  <a:gd name="T4" fmla="*/ 85 w 100"/>
                  <a:gd name="T5" fmla="*/ 0 h 95"/>
                  <a:gd name="T6" fmla="*/ 100 w 100"/>
                  <a:gd name="T7" fmla="*/ 14 h 95"/>
                  <a:gd name="T8" fmla="*/ 14 w 100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95">
                    <a:moveTo>
                      <a:pt x="14" y="95"/>
                    </a:moveTo>
                    <a:lnTo>
                      <a:pt x="0" y="80"/>
                    </a:lnTo>
                    <a:lnTo>
                      <a:pt x="85" y="0"/>
                    </a:lnTo>
                    <a:lnTo>
                      <a:pt x="100" y="14"/>
                    </a:lnTo>
                    <a:lnTo>
                      <a:pt x="14" y="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3"/>
              <p:cNvSpPr>
                <a:spLocks noEditPoints="1"/>
              </p:cNvSpPr>
              <p:nvPr/>
            </p:nvSpPr>
            <p:spPr bwMode="auto">
              <a:xfrm>
                <a:off x="9486900" y="5200650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24"/>
              <p:cNvSpPr>
                <a:spLocks noEditPoints="1"/>
              </p:cNvSpPr>
              <p:nvPr/>
            </p:nvSpPr>
            <p:spPr bwMode="auto">
              <a:xfrm>
                <a:off x="9577388" y="4967288"/>
                <a:ext cx="249238" cy="249238"/>
              </a:xfrm>
              <a:custGeom>
                <a:avLst/>
                <a:gdLst>
                  <a:gd name="T0" fmla="*/ 32 w 66"/>
                  <a:gd name="T1" fmla="*/ 66 h 66"/>
                  <a:gd name="T2" fmla="*/ 9 w 66"/>
                  <a:gd name="T3" fmla="*/ 57 h 66"/>
                  <a:gd name="T4" fmla="*/ 0 w 66"/>
                  <a:gd name="T5" fmla="*/ 34 h 66"/>
                  <a:gd name="T6" fmla="*/ 9 w 66"/>
                  <a:gd name="T7" fmla="*/ 11 h 66"/>
                  <a:gd name="T8" fmla="*/ 20 w 66"/>
                  <a:gd name="T9" fmla="*/ 0 h 66"/>
                  <a:gd name="T10" fmla="*/ 66 w 66"/>
                  <a:gd name="T11" fmla="*/ 46 h 66"/>
                  <a:gd name="T12" fmla="*/ 55 w 66"/>
                  <a:gd name="T13" fmla="*/ 57 h 66"/>
                  <a:gd name="T14" fmla="*/ 32 w 66"/>
                  <a:gd name="T15" fmla="*/ 66 h 66"/>
                  <a:gd name="T16" fmla="*/ 20 w 66"/>
                  <a:gd name="T17" fmla="*/ 12 h 66"/>
                  <a:gd name="T18" fmla="*/ 15 w 66"/>
                  <a:gd name="T19" fmla="*/ 17 h 66"/>
                  <a:gd name="T20" fmla="*/ 8 w 66"/>
                  <a:gd name="T21" fmla="*/ 34 h 66"/>
                  <a:gd name="T22" fmla="*/ 15 w 66"/>
                  <a:gd name="T23" fmla="*/ 51 h 66"/>
                  <a:gd name="T24" fmla="*/ 32 w 66"/>
                  <a:gd name="T25" fmla="*/ 58 h 66"/>
                  <a:gd name="T26" fmla="*/ 49 w 66"/>
                  <a:gd name="T27" fmla="*/ 51 h 66"/>
                  <a:gd name="T28" fmla="*/ 54 w 66"/>
                  <a:gd name="T29" fmla="*/ 46 h 66"/>
                  <a:gd name="T30" fmla="*/ 20 w 66"/>
                  <a:gd name="T31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23" y="66"/>
                      <a:pt x="15" y="63"/>
                      <a:pt x="9" y="57"/>
                    </a:cubicBezTo>
                    <a:cubicBezTo>
                      <a:pt x="3" y="51"/>
                      <a:pt x="0" y="43"/>
                      <a:pt x="0" y="34"/>
                    </a:cubicBezTo>
                    <a:cubicBezTo>
                      <a:pt x="0" y="25"/>
                      <a:pt x="3" y="17"/>
                      <a:pt x="9" y="1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49" y="63"/>
                      <a:pt x="41" y="66"/>
                      <a:pt x="32" y="66"/>
                    </a:cubicBezTo>
                    <a:moveTo>
                      <a:pt x="20" y="12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0" y="22"/>
                      <a:pt x="8" y="28"/>
                      <a:pt x="8" y="34"/>
                    </a:cubicBezTo>
                    <a:cubicBezTo>
                      <a:pt x="8" y="40"/>
                      <a:pt x="10" y="46"/>
                      <a:pt x="15" y="51"/>
                    </a:cubicBezTo>
                    <a:cubicBezTo>
                      <a:pt x="20" y="56"/>
                      <a:pt x="26" y="58"/>
                      <a:pt x="32" y="58"/>
                    </a:cubicBezTo>
                    <a:cubicBezTo>
                      <a:pt x="38" y="58"/>
                      <a:pt x="44" y="56"/>
                      <a:pt x="49" y="51"/>
                    </a:cubicBezTo>
                    <a:cubicBezTo>
                      <a:pt x="54" y="46"/>
                      <a:pt x="54" y="46"/>
                      <a:pt x="54" y="46"/>
                    </a:cubicBezTo>
                    <a:lnTo>
                      <a:pt x="2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25" name="Freeform 25"/>
              <p:cNvSpPr/>
              <p:nvPr/>
            </p:nvSpPr>
            <p:spPr bwMode="auto">
              <a:xfrm>
                <a:off x="9363075" y="5065713"/>
                <a:ext cx="365125" cy="371475"/>
              </a:xfrm>
              <a:custGeom>
                <a:avLst/>
                <a:gdLst>
                  <a:gd name="T0" fmla="*/ 0 w 230"/>
                  <a:gd name="T1" fmla="*/ 234 h 234"/>
                  <a:gd name="T2" fmla="*/ 22 w 230"/>
                  <a:gd name="T3" fmla="*/ 49 h 234"/>
                  <a:gd name="T4" fmla="*/ 112 w 230"/>
                  <a:gd name="T5" fmla="*/ 0 h 234"/>
                  <a:gd name="T6" fmla="*/ 121 w 230"/>
                  <a:gd name="T7" fmla="*/ 16 h 234"/>
                  <a:gd name="T8" fmla="*/ 41 w 230"/>
                  <a:gd name="T9" fmla="*/ 61 h 234"/>
                  <a:gd name="T10" fmla="*/ 24 w 230"/>
                  <a:gd name="T11" fmla="*/ 211 h 234"/>
                  <a:gd name="T12" fmla="*/ 185 w 230"/>
                  <a:gd name="T13" fmla="*/ 180 h 234"/>
                  <a:gd name="T14" fmla="*/ 211 w 230"/>
                  <a:gd name="T15" fmla="*/ 111 h 234"/>
                  <a:gd name="T16" fmla="*/ 230 w 230"/>
                  <a:gd name="T17" fmla="*/ 116 h 234"/>
                  <a:gd name="T18" fmla="*/ 199 w 230"/>
                  <a:gd name="T19" fmla="*/ 199 h 234"/>
                  <a:gd name="T20" fmla="*/ 0 w 230"/>
                  <a:gd name="T21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0" h="234">
                    <a:moveTo>
                      <a:pt x="0" y="234"/>
                    </a:moveTo>
                    <a:lnTo>
                      <a:pt x="22" y="49"/>
                    </a:lnTo>
                    <a:lnTo>
                      <a:pt x="112" y="0"/>
                    </a:lnTo>
                    <a:lnTo>
                      <a:pt x="121" y="16"/>
                    </a:lnTo>
                    <a:lnTo>
                      <a:pt x="41" y="61"/>
                    </a:lnTo>
                    <a:lnTo>
                      <a:pt x="24" y="211"/>
                    </a:lnTo>
                    <a:lnTo>
                      <a:pt x="185" y="180"/>
                    </a:lnTo>
                    <a:lnTo>
                      <a:pt x="211" y="111"/>
                    </a:lnTo>
                    <a:lnTo>
                      <a:pt x="230" y="116"/>
                    </a:lnTo>
                    <a:lnTo>
                      <a:pt x="199" y="199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8" name="文本框 57"/>
          <p:cNvSpPr txBox="1"/>
          <p:nvPr/>
        </p:nvSpPr>
        <p:spPr>
          <a:xfrm>
            <a:off x="660400" y="5750299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68458" y="1931150"/>
            <a:ext cx="2447024" cy="2995699"/>
            <a:chOff x="3468458" y="1931150"/>
            <a:chExt cx="2447024" cy="2995699"/>
          </a:xfrm>
        </p:grpSpPr>
        <p:sp>
          <p:nvSpPr>
            <p:cNvPr id="28" name="矩形 27"/>
            <p:cNvSpPr/>
            <p:nvPr/>
          </p:nvSpPr>
          <p:spPr>
            <a:xfrm>
              <a:off x="3468458" y="1931150"/>
              <a:ext cx="2447024" cy="2995699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640733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468459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3640733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3640723" y="4471950"/>
              <a:ext cx="310873" cy="355464"/>
              <a:chOff x="11864960" y="2498733"/>
              <a:chExt cx="420669" cy="481011"/>
            </a:xfrm>
            <a:solidFill>
              <a:schemeClr val="bg1"/>
            </a:solidFill>
          </p:grpSpPr>
          <p:sp>
            <p:nvSpPr>
              <p:cNvPr id="60" name="Freeform 5"/>
              <p:cNvSpPr/>
              <p:nvPr/>
            </p:nvSpPr>
            <p:spPr bwMode="auto">
              <a:xfrm>
                <a:off x="11864960" y="2603505"/>
                <a:ext cx="390525" cy="376239"/>
              </a:xfrm>
              <a:custGeom>
                <a:avLst/>
                <a:gdLst>
                  <a:gd name="T0" fmla="*/ 52 w 104"/>
                  <a:gd name="T1" fmla="*/ 100 h 100"/>
                  <a:gd name="T2" fmla="*/ 0 w 104"/>
                  <a:gd name="T3" fmla="*/ 48 h 100"/>
                  <a:gd name="T4" fmla="*/ 32 w 104"/>
                  <a:gd name="T5" fmla="*/ 0 h 100"/>
                  <a:gd name="T6" fmla="*/ 35 w 104"/>
                  <a:gd name="T7" fmla="*/ 7 h 100"/>
                  <a:gd name="T8" fmla="*/ 8 w 104"/>
                  <a:gd name="T9" fmla="*/ 48 h 100"/>
                  <a:gd name="T10" fmla="*/ 52 w 104"/>
                  <a:gd name="T11" fmla="*/ 92 h 100"/>
                  <a:gd name="T12" fmla="*/ 96 w 104"/>
                  <a:gd name="T13" fmla="*/ 52 h 100"/>
                  <a:gd name="T14" fmla="*/ 104 w 104"/>
                  <a:gd name="T15" fmla="*/ 52 h 100"/>
                  <a:gd name="T16" fmla="*/ 52 w 104"/>
                  <a:gd name="T1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100">
                    <a:moveTo>
                      <a:pt x="52" y="100"/>
                    </a:moveTo>
                    <a:cubicBezTo>
                      <a:pt x="23" y="100"/>
                      <a:pt x="0" y="77"/>
                      <a:pt x="0" y="48"/>
                    </a:cubicBezTo>
                    <a:cubicBezTo>
                      <a:pt x="0" y="27"/>
                      <a:pt x="13" y="8"/>
                      <a:pt x="32" y="0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19" y="14"/>
                      <a:pt x="8" y="30"/>
                      <a:pt x="8" y="48"/>
                    </a:cubicBezTo>
                    <a:cubicBezTo>
                      <a:pt x="8" y="72"/>
                      <a:pt x="28" y="92"/>
                      <a:pt x="52" y="92"/>
                    </a:cubicBezTo>
                    <a:cubicBezTo>
                      <a:pt x="75" y="92"/>
                      <a:pt x="94" y="74"/>
                      <a:pt x="96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2" y="79"/>
                      <a:pt x="79" y="100"/>
                      <a:pt x="52" y="1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6"/>
              <p:cNvSpPr/>
              <p:nvPr/>
            </p:nvSpPr>
            <p:spPr bwMode="auto">
              <a:xfrm>
                <a:off x="12123723" y="2603505"/>
                <a:ext cx="131762" cy="166689"/>
              </a:xfrm>
              <a:custGeom>
                <a:avLst/>
                <a:gdLst>
                  <a:gd name="T0" fmla="*/ 27 w 35"/>
                  <a:gd name="T1" fmla="*/ 44 h 44"/>
                  <a:gd name="T2" fmla="*/ 0 w 35"/>
                  <a:gd name="T3" fmla="*/ 7 h 44"/>
                  <a:gd name="T4" fmla="*/ 3 w 35"/>
                  <a:gd name="T5" fmla="*/ 0 h 44"/>
                  <a:gd name="T6" fmla="*/ 35 w 35"/>
                  <a:gd name="T7" fmla="*/ 44 h 44"/>
                  <a:gd name="T8" fmla="*/ 27 w 3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4">
                    <a:moveTo>
                      <a:pt x="27" y="44"/>
                    </a:moveTo>
                    <a:cubicBezTo>
                      <a:pt x="25" y="28"/>
                      <a:pt x="15" y="14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1" y="8"/>
                      <a:pt x="33" y="24"/>
                      <a:pt x="35" y="44"/>
                    </a:cubicBezTo>
                    <a:lnTo>
                      <a:pt x="27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7"/>
              <p:cNvSpPr/>
              <p:nvPr/>
            </p:nvSpPr>
            <p:spPr bwMode="auto">
              <a:xfrm>
                <a:off x="11969747" y="2498733"/>
                <a:ext cx="180975" cy="134938"/>
              </a:xfrm>
              <a:custGeom>
                <a:avLst/>
                <a:gdLst>
                  <a:gd name="T0" fmla="*/ 86 w 114"/>
                  <a:gd name="T1" fmla="*/ 85 h 85"/>
                  <a:gd name="T2" fmla="*/ 67 w 114"/>
                  <a:gd name="T3" fmla="*/ 85 h 85"/>
                  <a:gd name="T4" fmla="*/ 67 w 114"/>
                  <a:gd name="T5" fmla="*/ 38 h 85"/>
                  <a:gd name="T6" fmla="*/ 95 w 114"/>
                  <a:gd name="T7" fmla="*/ 38 h 85"/>
                  <a:gd name="T8" fmla="*/ 95 w 114"/>
                  <a:gd name="T9" fmla="*/ 19 h 85"/>
                  <a:gd name="T10" fmla="*/ 19 w 114"/>
                  <a:gd name="T11" fmla="*/ 19 h 85"/>
                  <a:gd name="T12" fmla="*/ 19 w 114"/>
                  <a:gd name="T13" fmla="*/ 38 h 85"/>
                  <a:gd name="T14" fmla="*/ 48 w 114"/>
                  <a:gd name="T15" fmla="*/ 38 h 85"/>
                  <a:gd name="T16" fmla="*/ 48 w 114"/>
                  <a:gd name="T17" fmla="*/ 85 h 85"/>
                  <a:gd name="T18" fmla="*/ 29 w 114"/>
                  <a:gd name="T19" fmla="*/ 85 h 85"/>
                  <a:gd name="T20" fmla="*/ 29 w 114"/>
                  <a:gd name="T21" fmla="*/ 57 h 85"/>
                  <a:gd name="T22" fmla="*/ 0 w 114"/>
                  <a:gd name="T23" fmla="*/ 57 h 85"/>
                  <a:gd name="T24" fmla="*/ 0 w 114"/>
                  <a:gd name="T25" fmla="*/ 0 h 85"/>
                  <a:gd name="T26" fmla="*/ 114 w 114"/>
                  <a:gd name="T27" fmla="*/ 0 h 85"/>
                  <a:gd name="T28" fmla="*/ 114 w 114"/>
                  <a:gd name="T29" fmla="*/ 57 h 85"/>
                  <a:gd name="T30" fmla="*/ 86 w 114"/>
                  <a:gd name="T31" fmla="*/ 57 h 85"/>
                  <a:gd name="T32" fmla="*/ 86 w 114"/>
                  <a:gd name="T3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5">
                    <a:moveTo>
                      <a:pt x="86" y="85"/>
                    </a:moveTo>
                    <a:lnTo>
                      <a:pt x="67" y="85"/>
                    </a:lnTo>
                    <a:lnTo>
                      <a:pt x="67" y="38"/>
                    </a:lnTo>
                    <a:lnTo>
                      <a:pt x="95" y="38"/>
                    </a:lnTo>
                    <a:lnTo>
                      <a:pt x="95" y="19"/>
                    </a:lnTo>
                    <a:lnTo>
                      <a:pt x="19" y="19"/>
                    </a:lnTo>
                    <a:lnTo>
                      <a:pt x="19" y="38"/>
                    </a:lnTo>
                    <a:lnTo>
                      <a:pt x="48" y="38"/>
                    </a:lnTo>
                    <a:lnTo>
                      <a:pt x="48" y="85"/>
                    </a:lnTo>
                    <a:lnTo>
                      <a:pt x="29" y="85"/>
                    </a:lnTo>
                    <a:lnTo>
                      <a:pt x="29" y="57"/>
                    </a:lnTo>
                    <a:lnTo>
                      <a:pt x="0" y="57"/>
                    </a:lnTo>
                    <a:lnTo>
                      <a:pt x="0" y="0"/>
                    </a:lnTo>
                    <a:lnTo>
                      <a:pt x="114" y="0"/>
                    </a:lnTo>
                    <a:lnTo>
                      <a:pt x="114" y="57"/>
                    </a:lnTo>
                    <a:lnTo>
                      <a:pt x="86" y="57"/>
                    </a:lnTo>
                    <a:lnTo>
                      <a:pt x="86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"/>
              <p:cNvSpPr/>
              <p:nvPr/>
            </p:nvSpPr>
            <p:spPr bwMode="auto">
              <a:xfrm>
                <a:off x="12199936" y="2562233"/>
                <a:ext cx="68263" cy="68263"/>
              </a:xfrm>
              <a:custGeom>
                <a:avLst/>
                <a:gdLst>
                  <a:gd name="T0" fmla="*/ 14 w 43"/>
                  <a:gd name="T1" fmla="*/ 43 h 43"/>
                  <a:gd name="T2" fmla="*/ 0 w 43"/>
                  <a:gd name="T3" fmla="*/ 29 h 43"/>
                  <a:gd name="T4" fmla="*/ 28 w 43"/>
                  <a:gd name="T5" fmla="*/ 0 h 43"/>
                  <a:gd name="T6" fmla="*/ 43 w 43"/>
                  <a:gd name="T7" fmla="*/ 15 h 43"/>
                  <a:gd name="T8" fmla="*/ 14 w 43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14" y="43"/>
                    </a:moveTo>
                    <a:lnTo>
                      <a:pt x="0" y="29"/>
                    </a:lnTo>
                    <a:lnTo>
                      <a:pt x="28" y="0"/>
                    </a:lnTo>
                    <a:lnTo>
                      <a:pt x="43" y="15"/>
                    </a:lnTo>
                    <a:lnTo>
                      <a:pt x="1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9"/>
              <p:cNvSpPr/>
              <p:nvPr/>
            </p:nvSpPr>
            <p:spPr bwMode="auto">
              <a:xfrm>
                <a:off x="12225304" y="2543181"/>
                <a:ext cx="60325" cy="60325"/>
              </a:xfrm>
              <a:custGeom>
                <a:avLst/>
                <a:gdLst>
                  <a:gd name="T0" fmla="*/ 27 w 38"/>
                  <a:gd name="T1" fmla="*/ 38 h 38"/>
                  <a:gd name="T2" fmla="*/ 0 w 38"/>
                  <a:gd name="T3" fmla="*/ 12 h 38"/>
                  <a:gd name="T4" fmla="*/ 12 w 38"/>
                  <a:gd name="T5" fmla="*/ 0 h 38"/>
                  <a:gd name="T6" fmla="*/ 38 w 38"/>
                  <a:gd name="T7" fmla="*/ 27 h 38"/>
                  <a:gd name="T8" fmla="*/ 27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27" y="38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38" y="27"/>
                    </a:lnTo>
                    <a:lnTo>
                      <a:pt x="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0"/>
              <p:cNvSpPr/>
              <p:nvPr/>
            </p:nvSpPr>
            <p:spPr bwMode="auto">
              <a:xfrm>
                <a:off x="12045950" y="2663825"/>
                <a:ext cx="134938" cy="136525"/>
              </a:xfrm>
              <a:custGeom>
                <a:avLst/>
                <a:gdLst>
                  <a:gd name="T0" fmla="*/ 85 w 85"/>
                  <a:gd name="T1" fmla="*/ 86 h 86"/>
                  <a:gd name="T2" fmla="*/ 0 w 85"/>
                  <a:gd name="T3" fmla="*/ 86 h 86"/>
                  <a:gd name="T4" fmla="*/ 0 w 85"/>
                  <a:gd name="T5" fmla="*/ 0 h 86"/>
                  <a:gd name="T6" fmla="*/ 19 w 85"/>
                  <a:gd name="T7" fmla="*/ 0 h 86"/>
                  <a:gd name="T8" fmla="*/ 19 w 85"/>
                  <a:gd name="T9" fmla="*/ 67 h 86"/>
                  <a:gd name="T10" fmla="*/ 85 w 85"/>
                  <a:gd name="T11" fmla="*/ 67 h 86"/>
                  <a:gd name="T12" fmla="*/ 85 w 85"/>
                  <a:gd name="T1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86">
                    <a:moveTo>
                      <a:pt x="85" y="86"/>
                    </a:moveTo>
                    <a:lnTo>
                      <a:pt x="0" y="86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67"/>
                    </a:lnTo>
                    <a:lnTo>
                      <a:pt x="85" y="67"/>
                    </a:lnTo>
                    <a:lnTo>
                      <a:pt x="85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276516" y="1931150"/>
            <a:ext cx="2447024" cy="2995699"/>
            <a:chOff x="6276516" y="1931150"/>
            <a:chExt cx="2447024" cy="2995699"/>
          </a:xfrm>
        </p:grpSpPr>
        <p:sp>
          <p:nvSpPr>
            <p:cNvPr id="38" name="矩形 37"/>
            <p:cNvSpPr/>
            <p:nvPr/>
          </p:nvSpPr>
          <p:spPr>
            <a:xfrm>
              <a:off x="6276516" y="1931150"/>
              <a:ext cx="2447024" cy="2995699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6448791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276517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6448791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48791" y="4465536"/>
              <a:ext cx="368569" cy="355727"/>
              <a:chOff x="11834813" y="3744913"/>
              <a:chExt cx="455613" cy="439738"/>
            </a:xfrm>
            <a:solidFill>
              <a:schemeClr val="bg1"/>
            </a:solidFill>
          </p:grpSpPr>
          <p:sp>
            <p:nvSpPr>
              <p:cNvPr id="68" name="Freeform 11"/>
              <p:cNvSpPr/>
              <p:nvPr/>
            </p:nvSpPr>
            <p:spPr bwMode="auto">
              <a:xfrm>
                <a:off x="11834813" y="3763963"/>
                <a:ext cx="455613" cy="300038"/>
              </a:xfrm>
              <a:custGeom>
                <a:avLst/>
                <a:gdLst>
                  <a:gd name="T0" fmla="*/ 263 w 287"/>
                  <a:gd name="T1" fmla="*/ 189 h 189"/>
                  <a:gd name="T2" fmla="*/ 78 w 287"/>
                  <a:gd name="T3" fmla="*/ 189 h 189"/>
                  <a:gd name="T4" fmla="*/ 31 w 287"/>
                  <a:gd name="T5" fmla="*/ 18 h 189"/>
                  <a:gd name="T6" fmla="*/ 0 w 287"/>
                  <a:gd name="T7" fmla="*/ 18 h 189"/>
                  <a:gd name="T8" fmla="*/ 0 w 287"/>
                  <a:gd name="T9" fmla="*/ 0 h 189"/>
                  <a:gd name="T10" fmla="*/ 45 w 287"/>
                  <a:gd name="T11" fmla="*/ 0 h 189"/>
                  <a:gd name="T12" fmla="*/ 92 w 287"/>
                  <a:gd name="T13" fmla="*/ 170 h 189"/>
                  <a:gd name="T14" fmla="*/ 249 w 287"/>
                  <a:gd name="T15" fmla="*/ 170 h 189"/>
                  <a:gd name="T16" fmla="*/ 263 w 287"/>
                  <a:gd name="T17" fmla="*/ 85 h 189"/>
                  <a:gd name="T18" fmla="*/ 114 w 287"/>
                  <a:gd name="T19" fmla="*/ 85 h 189"/>
                  <a:gd name="T20" fmla="*/ 114 w 287"/>
                  <a:gd name="T21" fmla="*/ 66 h 189"/>
                  <a:gd name="T22" fmla="*/ 287 w 287"/>
                  <a:gd name="T23" fmla="*/ 66 h 189"/>
                  <a:gd name="T24" fmla="*/ 263 w 287"/>
                  <a:gd name="T25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189">
                    <a:moveTo>
                      <a:pt x="263" y="189"/>
                    </a:moveTo>
                    <a:lnTo>
                      <a:pt x="78" y="189"/>
                    </a:lnTo>
                    <a:lnTo>
                      <a:pt x="31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92" y="170"/>
                    </a:lnTo>
                    <a:lnTo>
                      <a:pt x="249" y="170"/>
                    </a:lnTo>
                    <a:lnTo>
                      <a:pt x="263" y="85"/>
                    </a:lnTo>
                    <a:lnTo>
                      <a:pt x="114" y="85"/>
                    </a:lnTo>
                    <a:lnTo>
                      <a:pt x="114" y="66"/>
                    </a:lnTo>
                    <a:lnTo>
                      <a:pt x="287" y="66"/>
                    </a:lnTo>
                    <a:lnTo>
                      <a:pt x="263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12"/>
              <p:cNvSpPr>
                <a:spLocks noEditPoints="1"/>
              </p:cNvSpPr>
              <p:nvPr/>
            </p:nvSpPr>
            <p:spPr bwMode="auto">
              <a:xfrm>
                <a:off x="11955463" y="4094163"/>
                <a:ext cx="90488" cy="904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8 h 24"/>
                  <a:gd name="T12" fmla="*/ 8 w 24"/>
                  <a:gd name="T13" fmla="*/ 12 h 24"/>
                  <a:gd name="T14" fmla="*/ 12 w 24"/>
                  <a:gd name="T15" fmla="*/ 16 h 24"/>
                  <a:gd name="T16" fmla="*/ 16 w 24"/>
                  <a:gd name="T17" fmla="*/ 12 h 24"/>
                  <a:gd name="T18" fmla="*/ 12 w 24"/>
                  <a:gd name="T1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13"/>
              <p:cNvSpPr>
                <a:spLocks noEditPoints="1"/>
              </p:cNvSpPr>
              <p:nvPr/>
            </p:nvSpPr>
            <p:spPr bwMode="auto">
              <a:xfrm>
                <a:off x="12150725" y="4094163"/>
                <a:ext cx="90488" cy="904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8 h 24"/>
                  <a:gd name="T12" fmla="*/ 8 w 24"/>
                  <a:gd name="T13" fmla="*/ 12 h 24"/>
                  <a:gd name="T14" fmla="*/ 12 w 24"/>
                  <a:gd name="T15" fmla="*/ 16 h 24"/>
                  <a:gd name="T16" fmla="*/ 16 w 24"/>
                  <a:gd name="T17" fmla="*/ 12 h 24"/>
                  <a:gd name="T18" fmla="*/ 12 w 24"/>
                  <a:gd name="T1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Rectangle 14"/>
              <p:cNvSpPr>
                <a:spLocks noChangeArrowheads="1"/>
              </p:cNvSpPr>
              <p:nvPr/>
            </p:nvSpPr>
            <p:spPr bwMode="auto">
              <a:xfrm>
                <a:off x="12045950" y="3929063"/>
                <a:ext cx="30163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Rectangle 15"/>
              <p:cNvSpPr>
                <a:spLocks noChangeArrowheads="1"/>
              </p:cNvSpPr>
              <p:nvPr/>
            </p:nvSpPr>
            <p:spPr bwMode="auto">
              <a:xfrm>
                <a:off x="12136438" y="3929063"/>
                <a:ext cx="30163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6"/>
              <p:cNvSpPr/>
              <p:nvPr/>
            </p:nvSpPr>
            <p:spPr bwMode="auto">
              <a:xfrm>
                <a:off x="12015788" y="3763963"/>
                <a:ext cx="107950" cy="74613"/>
              </a:xfrm>
              <a:custGeom>
                <a:avLst/>
                <a:gdLst>
                  <a:gd name="T0" fmla="*/ 19 w 68"/>
                  <a:gd name="T1" fmla="*/ 47 h 47"/>
                  <a:gd name="T2" fmla="*/ 0 w 68"/>
                  <a:gd name="T3" fmla="*/ 47 h 47"/>
                  <a:gd name="T4" fmla="*/ 0 w 68"/>
                  <a:gd name="T5" fmla="*/ 21 h 47"/>
                  <a:gd name="T6" fmla="*/ 64 w 68"/>
                  <a:gd name="T7" fmla="*/ 0 h 47"/>
                  <a:gd name="T8" fmla="*/ 68 w 68"/>
                  <a:gd name="T9" fmla="*/ 18 h 47"/>
                  <a:gd name="T10" fmla="*/ 19 w 68"/>
                  <a:gd name="T11" fmla="*/ 35 h 47"/>
                  <a:gd name="T12" fmla="*/ 19 w 68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7">
                    <a:moveTo>
                      <a:pt x="19" y="47"/>
                    </a:moveTo>
                    <a:lnTo>
                      <a:pt x="0" y="47"/>
                    </a:lnTo>
                    <a:lnTo>
                      <a:pt x="0" y="21"/>
                    </a:lnTo>
                    <a:lnTo>
                      <a:pt x="64" y="0"/>
                    </a:lnTo>
                    <a:lnTo>
                      <a:pt x="68" y="18"/>
                    </a:lnTo>
                    <a:lnTo>
                      <a:pt x="19" y="35"/>
                    </a:lnTo>
                    <a:lnTo>
                      <a:pt x="1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7"/>
              <p:cNvSpPr/>
              <p:nvPr/>
            </p:nvSpPr>
            <p:spPr bwMode="auto">
              <a:xfrm>
                <a:off x="12106275" y="3744913"/>
                <a:ext cx="149225" cy="93663"/>
              </a:xfrm>
              <a:custGeom>
                <a:avLst/>
                <a:gdLst>
                  <a:gd name="T0" fmla="*/ 94 w 94"/>
                  <a:gd name="T1" fmla="*/ 59 h 59"/>
                  <a:gd name="T2" fmla="*/ 75 w 94"/>
                  <a:gd name="T3" fmla="*/ 59 h 59"/>
                  <a:gd name="T4" fmla="*/ 75 w 94"/>
                  <a:gd name="T5" fmla="*/ 38 h 59"/>
                  <a:gd name="T6" fmla="*/ 19 w 94"/>
                  <a:gd name="T7" fmla="*/ 23 h 59"/>
                  <a:gd name="T8" fmla="*/ 19 w 94"/>
                  <a:gd name="T9" fmla="*/ 59 h 59"/>
                  <a:gd name="T10" fmla="*/ 0 w 94"/>
                  <a:gd name="T11" fmla="*/ 59 h 59"/>
                  <a:gd name="T12" fmla="*/ 0 w 94"/>
                  <a:gd name="T13" fmla="*/ 0 h 59"/>
                  <a:gd name="T14" fmla="*/ 94 w 94"/>
                  <a:gd name="T15" fmla="*/ 23 h 59"/>
                  <a:gd name="T16" fmla="*/ 94 w 94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59">
                    <a:moveTo>
                      <a:pt x="94" y="59"/>
                    </a:moveTo>
                    <a:lnTo>
                      <a:pt x="75" y="59"/>
                    </a:lnTo>
                    <a:lnTo>
                      <a:pt x="75" y="38"/>
                    </a:lnTo>
                    <a:lnTo>
                      <a:pt x="19" y="23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9084575" y="1931150"/>
            <a:ext cx="2447024" cy="2995699"/>
            <a:chOff x="9084575" y="1931150"/>
            <a:chExt cx="2447024" cy="2995699"/>
          </a:xfrm>
        </p:grpSpPr>
        <p:sp>
          <p:nvSpPr>
            <p:cNvPr id="48" name="矩形 47"/>
            <p:cNvSpPr/>
            <p:nvPr/>
          </p:nvSpPr>
          <p:spPr>
            <a:xfrm>
              <a:off x="9084575" y="1931150"/>
              <a:ext cx="2447024" cy="2995699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9256850" y="2057889"/>
              <a:ext cx="1389142" cy="396583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内容关键词</a:t>
              </a:r>
              <a:endParaRPr lang="en-US" altLang="zh-CN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084576" y="2516840"/>
              <a:ext cx="2447023" cy="1888333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9256850" y="2638607"/>
              <a:ext cx="2225740" cy="1498552"/>
            </a:xfrm>
            <a:prstGeom prst="rect">
              <a:avLst/>
            </a:prstGeom>
          </p:spPr>
          <p:txBody>
            <a:bodyPr wrap="square" lIns="0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Arial" panose="020B0604020202020204" pitchFamily="34" charset="0"/>
                </a:rPr>
                <a:t>输入你的正文内容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9256850" y="4479311"/>
              <a:ext cx="353094" cy="353093"/>
              <a:chOff x="13057188" y="3740150"/>
              <a:chExt cx="474663" cy="474663"/>
            </a:xfrm>
            <a:solidFill>
              <a:schemeClr val="bg1"/>
            </a:solidFill>
          </p:grpSpPr>
          <p:sp>
            <p:nvSpPr>
              <p:cNvPr id="77" name="Freeform 18"/>
              <p:cNvSpPr/>
              <p:nvPr/>
            </p:nvSpPr>
            <p:spPr bwMode="auto">
              <a:xfrm>
                <a:off x="13114338" y="4019550"/>
                <a:ext cx="360363" cy="195263"/>
              </a:xfrm>
              <a:custGeom>
                <a:avLst/>
                <a:gdLst>
                  <a:gd name="T0" fmla="*/ 227 w 227"/>
                  <a:gd name="T1" fmla="*/ 123 h 123"/>
                  <a:gd name="T2" fmla="*/ 0 w 227"/>
                  <a:gd name="T3" fmla="*/ 123 h 123"/>
                  <a:gd name="T4" fmla="*/ 0 w 227"/>
                  <a:gd name="T5" fmla="*/ 0 h 123"/>
                  <a:gd name="T6" fmla="*/ 19 w 227"/>
                  <a:gd name="T7" fmla="*/ 0 h 123"/>
                  <a:gd name="T8" fmla="*/ 19 w 227"/>
                  <a:gd name="T9" fmla="*/ 104 h 123"/>
                  <a:gd name="T10" fmla="*/ 208 w 227"/>
                  <a:gd name="T11" fmla="*/ 104 h 123"/>
                  <a:gd name="T12" fmla="*/ 208 w 227"/>
                  <a:gd name="T13" fmla="*/ 0 h 123"/>
                  <a:gd name="T14" fmla="*/ 227 w 227"/>
                  <a:gd name="T15" fmla="*/ 0 h 123"/>
                  <a:gd name="T16" fmla="*/ 227 w 227"/>
                  <a:gd name="T17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23">
                    <a:moveTo>
                      <a:pt x="227" y="123"/>
                    </a:moveTo>
                    <a:lnTo>
                      <a:pt x="0" y="123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104"/>
                    </a:lnTo>
                    <a:lnTo>
                      <a:pt x="208" y="104"/>
                    </a:lnTo>
                    <a:lnTo>
                      <a:pt x="208" y="0"/>
                    </a:lnTo>
                    <a:lnTo>
                      <a:pt x="227" y="0"/>
                    </a:lnTo>
                    <a:lnTo>
                      <a:pt x="227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9"/>
              <p:cNvSpPr/>
              <p:nvPr/>
            </p:nvSpPr>
            <p:spPr bwMode="auto">
              <a:xfrm>
                <a:off x="13057188" y="3740150"/>
                <a:ext cx="474663" cy="274638"/>
              </a:xfrm>
              <a:custGeom>
                <a:avLst/>
                <a:gdLst>
                  <a:gd name="T0" fmla="*/ 284 w 299"/>
                  <a:gd name="T1" fmla="*/ 173 h 173"/>
                  <a:gd name="T2" fmla="*/ 149 w 299"/>
                  <a:gd name="T3" fmla="*/ 29 h 173"/>
                  <a:gd name="T4" fmla="*/ 14 w 299"/>
                  <a:gd name="T5" fmla="*/ 173 h 173"/>
                  <a:gd name="T6" fmla="*/ 0 w 299"/>
                  <a:gd name="T7" fmla="*/ 159 h 173"/>
                  <a:gd name="T8" fmla="*/ 149 w 299"/>
                  <a:gd name="T9" fmla="*/ 0 h 173"/>
                  <a:gd name="T10" fmla="*/ 299 w 299"/>
                  <a:gd name="T11" fmla="*/ 159 h 173"/>
                  <a:gd name="T12" fmla="*/ 284 w 299"/>
                  <a:gd name="T13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73">
                    <a:moveTo>
                      <a:pt x="284" y="173"/>
                    </a:moveTo>
                    <a:lnTo>
                      <a:pt x="149" y="29"/>
                    </a:lnTo>
                    <a:lnTo>
                      <a:pt x="14" y="173"/>
                    </a:lnTo>
                    <a:lnTo>
                      <a:pt x="0" y="159"/>
                    </a:lnTo>
                    <a:lnTo>
                      <a:pt x="149" y="0"/>
                    </a:lnTo>
                    <a:lnTo>
                      <a:pt x="299" y="159"/>
                    </a:lnTo>
                    <a:lnTo>
                      <a:pt x="284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20"/>
              <p:cNvSpPr/>
              <p:nvPr/>
            </p:nvSpPr>
            <p:spPr bwMode="auto">
              <a:xfrm>
                <a:off x="13233400" y="4019550"/>
                <a:ext cx="120650" cy="134938"/>
              </a:xfrm>
              <a:custGeom>
                <a:avLst/>
                <a:gdLst>
                  <a:gd name="T0" fmla="*/ 76 w 76"/>
                  <a:gd name="T1" fmla="*/ 85 h 85"/>
                  <a:gd name="T2" fmla="*/ 57 w 76"/>
                  <a:gd name="T3" fmla="*/ 85 h 85"/>
                  <a:gd name="T4" fmla="*/ 57 w 76"/>
                  <a:gd name="T5" fmla="*/ 19 h 85"/>
                  <a:gd name="T6" fmla="*/ 19 w 76"/>
                  <a:gd name="T7" fmla="*/ 19 h 85"/>
                  <a:gd name="T8" fmla="*/ 19 w 76"/>
                  <a:gd name="T9" fmla="*/ 85 h 85"/>
                  <a:gd name="T10" fmla="*/ 0 w 76"/>
                  <a:gd name="T11" fmla="*/ 85 h 85"/>
                  <a:gd name="T12" fmla="*/ 0 w 76"/>
                  <a:gd name="T13" fmla="*/ 0 h 85"/>
                  <a:gd name="T14" fmla="*/ 76 w 76"/>
                  <a:gd name="T15" fmla="*/ 0 h 85"/>
                  <a:gd name="T16" fmla="*/ 76 w 76"/>
                  <a:gd name="T1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85">
                    <a:moveTo>
                      <a:pt x="76" y="85"/>
                    </a:moveTo>
                    <a:lnTo>
                      <a:pt x="57" y="85"/>
                    </a:lnTo>
                    <a:lnTo>
                      <a:pt x="57" y="19"/>
                    </a:lnTo>
                    <a:lnTo>
                      <a:pt x="19" y="19"/>
                    </a:lnTo>
                    <a:lnTo>
                      <a:pt x="1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76" y="0"/>
                    </a:lnTo>
                    <a:lnTo>
                      <a:pt x="76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21"/>
              <p:cNvSpPr>
                <a:spLocks noEditPoints="1"/>
              </p:cNvSpPr>
              <p:nvPr/>
            </p:nvSpPr>
            <p:spPr bwMode="auto">
              <a:xfrm>
                <a:off x="13233400" y="3868738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四项文本说明版式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1498054" y="1403495"/>
            <a:ext cx="4273210" cy="2113280"/>
            <a:chOff x="1310640" y="1391920"/>
            <a:chExt cx="4273210" cy="2113280"/>
          </a:xfrm>
        </p:grpSpPr>
        <p:sp>
          <p:nvSpPr>
            <p:cNvPr id="3" name="矩形: 圆角 2"/>
            <p:cNvSpPr/>
            <p:nvPr/>
          </p:nvSpPr>
          <p:spPr>
            <a:xfrm>
              <a:off x="1310640" y="1391920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959167" y="1671266"/>
              <a:ext cx="384258" cy="357626"/>
              <a:chOff x="3984487" y="4983865"/>
              <a:chExt cx="384258" cy="357626"/>
            </a:xfrm>
            <a:solidFill>
              <a:schemeClr val="accent1"/>
            </a:solidFill>
          </p:grpSpPr>
          <p:sp>
            <p:nvSpPr>
              <p:cNvPr id="9" name="Freeform 40"/>
              <p:cNvSpPr/>
              <p:nvPr/>
            </p:nvSpPr>
            <p:spPr bwMode="auto">
              <a:xfrm>
                <a:off x="3984487" y="5149996"/>
                <a:ext cx="219394" cy="191495"/>
              </a:xfrm>
              <a:custGeom>
                <a:avLst/>
                <a:gdLst>
                  <a:gd name="T0" fmla="*/ 54 w 73"/>
                  <a:gd name="T1" fmla="*/ 18 h 64"/>
                  <a:gd name="T2" fmla="*/ 44 w 73"/>
                  <a:gd name="T3" fmla="*/ 3 h 64"/>
                  <a:gd name="T4" fmla="*/ 43 w 73"/>
                  <a:gd name="T5" fmla="*/ 0 h 64"/>
                  <a:gd name="T6" fmla="*/ 0 w 73"/>
                  <a:gd name="T7" fmla="*/ 43 h 64"/>
                  <a:gd name="T8" fmla="*/ 0 w 73"/>
                  <a:gd name="T9" fmla="*/ 64 h 64"/>
                  <a:gd name="T10" fmla="*/ 40 w 73"/>
                  <a:gd name="T11" fmla="*/ 64 h 64"/>
                  <a:gd name="T12" fmla="*/ 40 w 73"/>
                  <a:gd name="T13" fmla="*/ 52 h 64"/>
                  <a:gd name="T14" fmla="*/ 52 w 73"/>
                  <a:gd name="T15" fmla="*/ 52 h 64"/>
                  <a:gd name="T16" fmla="*/ 52 w 73"/>
                  <a:gd name="T17" fmla="*/ 40 h 64"/>
                  <a:gd name="T18" fmla="*/ 64 w 73"/>
                  <a:gd name="T19" fmla="*/ 40 h 64"/>
                  <a:gd name="T20" fmla="*/ 64 w 73"/>
                  <a:gd name="T21" fmla="*/ 40 h 64"/>
                  <a:gd name="T22" fmla="*/ 73 w 73"/>
                  <a:gd name="T23" fmla="*/ 30 h 64"/>
                  <a:gd name="T24" fmla="*/ 70 w 73"/>
                  <a:gd name="T25" fmla="*/ 29 h 64"/>
                  <a:gd name="T26" fmla="*/ 54 w 73"/>
                  <a:gd name="T27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64">
                    <a:moveTo>
                      <a:pt x="54" y="18"/>
                    </a:moveTo>
                    <a:cubicBezTo>
                      <a:pt x="50" y="14"/>
                      <a:pt x="46" y="9"/>
                      <a:pt x="44" y="3"/>
                    </a:cubicBezTo>
                    <a:cubicBezTo>
                      <a:pt x="43" y="2"/>
                      <a:pt x="43" y="1"/>
                      <a:pt x="43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72" y="30"/>
                      <a:pt x="71" y="29"/>
                      <a:pt x="70" y="29"/>
                    </a:cubicBezTo>
                    <a:cubicBezTo>
                      <a:pt x="64" y="26"/>
                      <a:pt x="59" y="23"/>
                      <a:pt x="5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1"/>
              <p:cNvSpPr>
                <a:spLocks noEditPoints="1"/>
              </p:cNvSpPr>
              <p:nvPr/>
            </p:nvSpPr>
            <p:spPr bwMode="auto">
              <a:xfrm>
                <a:off x="4134132" y="4983865"/>
                <a:ext cx="234613" cy="234613"/>
              </a:xfrm>
              <a:custGeom>
                <a:avLst/>
                <a:gdLst>
                  <a:gd name="T0" fmla="*/ 39 w 78"/>
                  <a:gd name="T1" fmla="*/ 0 h 78"/>
                  <a:gd name="T2" fmla="*/ 0 w 78"/>
                  <a:gd name="T3" fmla="*/ 39 h 78"/>
                  <a:gd name="T4" fmla="*/ 39 w 78"/>
                  <a:gd name="T5" fmla="*/ 78 h 78"/>
                  <a:gd name="T6" fmla="*/ 78 w 78"/>
                  <a:gd name="T7" fmla="*/ 39 h 78"/>
                  <a:gd name="T8" fmla="*/ 39 w 78"/>
                  <a:gd name="T9" fmla="*/ 0 h 78"/>
                  <a:gd name="T10" fmla="*/ 60 w 78"/>
                  <a:gd name="T11" fmla="*/ 32 h 78"/>
                  <a:gd name="T12" fmla="*/ 46 w 78"/>
                  <a:gd name="T13" fmla="*/ 32 h 78"/>
                  <a:gd name="T14" fmla="*/ 46 w 78"/>
                  <a:gd name="T15" fmla="*/ 18 h 78"/>
                  <a:gd name="T16" fmla="*/ 60 w 78"/>
                  <a:gd name="T17" fmla="*/ 18 h 78"/>
                  <a:gd name="T18" fmla="*/ 60 w 78"/>
                  <a:gd name="T19" fmla="*/ 3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0"/>
                    </a:moveTo>
                    <a:cubicBezTo>
                      <a:pt x="17" y="0"/>
                      <a:pt x="0" y="17"/>
                      <a:pt x="0" y="39"/>
                    </a:cubicBezTo>
                    <a:cubicBezTo>
                      <a:pt x="0" y="60"/>
                      <a:pt x="17" y="78"/>
                      <a:pt x="39" y="78"/>
                    </a:cubicBezTo>
                    <a:cubicBezTo>
                      <a:pt x="60" y="78"/>
                      <a:pt x="78" y="60"/>
                      <a:pt x="78" y="39"/>
                    </a:cubicBezTo>
                    <a:cubicBezTo>
                      <a:pt x="78" y="17"/>
                      <a:pt x="60" y="0"/>
                      <a:pt x="39" y="0"/>
                    </a:cubicBezTo>
                    <a:close/>
                    <a:moveTo>
                      <a:pt x="60" y="32"/>
                    </a:moveTo>
                    <a:cubicBezTo>
                      <a:pt x="56" y="36"/>
                      <a:pt x="50" y="36"/>
                      <a:pt x="46" y="32"/>
                    </a:cubicBezTo>
                    <a:cubicBezTo>
                      <a:pt x="42" y="28"/>
                      <a:pt x="42" y="22"/>
                      <a:pt x="46" y="18"/>
                    </a:cubicBezTo>
                    <a:cubicBezTo>
                      <a:pt x="50" y="14"/>
                      <a:pt x="56" y="14"/>
                      <a:pt x="60" y="18"/>
                    </a:cubicBezTo>
                    <a:cubicBezTo>
                      <a:pt x="63" y="22"/>
                      <a:pt x="63" y="28"/>
                      <a:pt x="6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682024" y="1557692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682024" y="2145907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82024" y="2497299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20737" y="1403495"/>
            <a:ext cx="4273210" cy="2113280"/>
            <a:chOff x="6229881" y="1415070"/>
            <a:chExt cx="4273210" cy="2113280"/>
          </a:xfrm>
        </p:grpSpPr>
        <p:sp>
          <p:nvSpPr>
            <p:cNvPr id="22" name="矩形: 圆角 21"/>
            <p:cNvSpPr/>
            <p:nvPr/>
          </p:nvSpPr>
          <p:spPr>
            <a:xfrm>
              <a:off x="6229881" y="1415070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601265" y="1580842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601265" y="2169057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01265" y="2520449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881393" y="1717150"/>
              <a:ext cx="378289" cy="378289"/>
              <a:chOff x="3451225" y="3182938"/>
              <a:chExt cx="481013" cy="481013"/>
            </a:xfrm>
            <a:solidFill>
              <a:schemeClr val="accent2"/>
            </a:solidFill>
          </p:grpSpPr>
          <p:sp>
            <p:nvSpPr>
              <p:cNvPr id="12" name="Freeform 107"/>
              <p:cNvSpPr>
                <a:spLocks noEditPoints="1"/>
              </p:cNvSpPr>
              <p:nvPr/>
            </p:nvSpPr>
            <p:spPr bwMode="auto">
              <a:xfrm>
                <a:off x="3451225" y="3182938"/>
                <a:ext cx="481013" cy="481013"/>
              </a:xfrm>
              <a:custGeom>
                <a:avLst/>
                <a:gdLst>
                  <a:gd name="T0" fmla="*/ 64 w 128"/>
                  <a:gd name="T1" fmla="*/ 0 h 128"/>
                  <a:gd name="T2" fmla="*/ 0 w 128"/>
                  <a:gd name="T3" fmla="*/ 64 h 128"/>
                  <a:gd name="T4" fmla="*/ 64 w 128"/>
                  <a:gd name="T5" fmla="*/ 128 h 128"/>
                  <a:gd name="T6" fmla="*/ 128 w 128"/>
                  <a:gd name="T7" fmla="*/ 64 h 128"/>
                  <a:gd name="T8" fmla="*/ 64 w 128"/>
                  <a:gd name="T9" fmla="*/ 0 h 128"/>
                  <a:gd name="T10" fmla="*/ 64 w 128"/>
                  <a:gd name="T11" fmla="*/ 114 h 128"/>
                  <a:gd name="T12" fmla="*/ 15 w 128"/>
                  <a:gd name="T13" fmla="*/ 64 h 128"/>
                  <a:gd name="T14" fmla="*/ 19 w 128"/>
                  <a:gd name="T15" fmla="*/ 43 h 128"/>
                  <a:gd name="T16" fmla="*/ 32 w 128"/>
                  <a:gd name="T17" fmla="*/ 50 h 128"/>
                  <a:gd name="T18" fmla="*/ 37 w 128"/>
                  <a:gd name="T19" fmla="*/ 42 h 128"/>
                  <a:gd name="T20" fmla="*/ 24 w 128"/>
                  <a:gd name="T21" fmla="*/ 35 h 128"/>
                  <a:gd name="T22" fmla="*/ 35 w 128"/>
                  <a:gd name="T23" fmla="*/ 24 h 128"/>
                  <a:gd name="T24" fmla="*/ 43 w 128"/>
                  <a:gd name="T25" fmla="*/ 36 h 128"/>
                  <a:gd name="T26" fmla="*/ 51 w 128"/>
                  <a:gd name="T27" fmla="*/ 31 h 128"/>
                  <a:gd name="T28" fmla="*/ 44 w 128"/>
                  <a:gd name="T29" fmla="*/ 19 h 128"/>
                  <a:gd name="T30" fmla="*/ 59 w 128"/>
                  <a:gd name="T31" fmla="*/ 15 h 128"/>
                  <a:gd name="T32" fmla="*/ 59 w 128"/>
                  <a:gd name="T33" fmla="*/ 29 h 128"/>
                  <a:gd name="T34" fmla="*/ 64 w 128"/>
                  <a:gd name="T35" fmla="*/ 29 h 128"/>
                  <a:gd name="T36" fmla="*/ 69 w 128"/>
                  <a:gd name="T37" fmla="*/ 29 h 128"/>
                  <a:gd name="T38" fmla="*/ 69 w 128"/>
                  <a:gd name="T39" fmla="*/ 15 h 128"/>
                  <a:gd name="T40" fmla="*/ 84 w 128"/>
                  <a:gd name="T41" fmla="*/ 19 h 128"/>
                  <a:gd name="T42" fmla="*/ 77 w 128"/>
                  <a:gd name="T43" fmla="*/ 31 h 128"/>
                  <a:gd name="T44" fmla="*/ 85 w 128"/>
                  <a:gd name="T45" fmla="*/ 36 h 128"/>
                  <a:gd name="T46" fmla="*/ 93 w 128"/>
                  <a:gd name="T47" fmla="*/ 24 h 128"/>
                  <a:gd name="T48" fmla="*/ 104 w 128"/>
                  <a:gd name="T49" fmla="*/ 35 h 128"/>
                  <a:gd name="T50" fmla="*/ 91 w 128"/>
                  <a:gd name="T51" fmla="*/ 42 h 128"/>
                  <a:gd name="T52" fmla="*/ 96 w 128"/>
                  <a:gd name="T53" fmla="*/ 51 h 128"/>
                  <a:gd name="T54" fmla="*/ 109 w 128"/>
                  <a:gd name="T55" fmla="*/ 43 h 128"/>
                  <a:gd name="T56" fmla="*/ 113 w 128"/>
                  <a:gd name="T57" fmla="*/ 64 h 128"/>
                  <a:gd name="T58" fmla="*/ 64 w 128"/>
                  <a:gd name="T59" fmla="*/ 11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8" h="128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99"/>
                      <a:pt x="29" y="128"/>
                      <a:pt x="64" y="128"/>
                    </a:cubicBezTo>
                    <a:cubicBezTo>
                      <a:pt x="99" y="128"/>
                      <a:pt x="128" y="99"/>
                      <a:pt x="128" y="64"/>
                    </a:cubicBezTo>
                    <a:cubicBezTo>
                      <a:pt x="128" y="29"/>
                      <a:pt x="99" y="0"/>
                      <a:pt x="64" y="0"/>
                    </a:cubicBezTo>
                    <a:close/>
                    <a:moveTo>
                      <a:pt x="64" y="114"/>
                    </a:moveTo>
                    <a:cubicBezTo>
                      <a:pt x="37" y="114"/>
                      <a:pt x="15" y="91"/>
                      <a:pt x="15" y="64"/>
                    </a:cubicBezTo>
                    <a:cubicBezTo>
                      <a:pt x="15" y="57"/>
                      <a:pt x="16" y="50"/>
                      <a:pt x="19" y="43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47"/>
                      <a:pt x="35" y="45"/>
                      <a:pt x="37" y="42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7" y="30"/>
                      <a:pt x="31" y="27"/>
                      <a:pt x="35" y="24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5" y="34"/>
                      <a:pt x="48" y="33"/>
                      <a:pt x="51" y="31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9" y="17"/>
                      <a:pt x="54" y="15"/>
                      <a:pt x="59" y="15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1" y="29"/>
                      <a:pt x="62" y="29"/>
                      <a:pt x="64" y="29"/>
                    </a:cubicBezTo>
                    <a:cubicBezTo>
                      <a:pt x="66" y="29"/>
                      <a:pt x="67" y="29"/>
                      <a:pt x="69" y="2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4" y="15"/>
                      <a:pt x="79" y="17"/>
                      <a:pt x="84" y="19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80" y="33"/>
                      <a:pt x="83" y="34"/>
                      <a:pt x="85" y="36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7" y="27"/>
                      <a:pt x="101" y="30"/>
                      <a:pt x="104" y="35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3" y="45"/>
                      <a:pt x="95" y="47"/>
                      <a:pt x="96" y="51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2" y="50"/>
                      <a:pt x="113" y="57"/>
                      <a:pt x="113" y="64"/>
                    </a:cubicBezTo>
                    <a:cubicBezTo>
                      <a:pt x="113" y="91"/>
                      <a:pt x="91" y="114"/>
                      <a:pt x="64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8"/>
              <p:cNvSpPr/>
              <p:nvPr/>
            </p:nvSpPr>
            <p:spPr bwMode="auto">
              <a:xfrm>
                <a:off x="3654425" y="3340101"/>
                <a:ext cx="74613" cy="177800"/>
              </a:xfrm>
              <a:custGeom>
                <a:avLst/>
                <a:gdLst>
                  <a:gd name="T0" fmla="*/ 19 w 20"/>
                  <a:gd name="T1" fmla="*/ 33 h 47"/>
                  <a:gd name="T2" fmla="*/ 10 w 20"/>
                  <a:gd name="T3" fmla="*/ 0 h 47"/>
                  <a:gd name="T4" fmla="*/ 1 w 20"/>
                  <a:gd name="T5" fmla="*/ 33 h 47"/>
                  <a:gd name="T6" fmla="*/ 0 w 20"/>
                  <a:gd name="T7" fmla="*/ 37 h 47"/>
                  <a:gd name="T8" fmla="*/ 10 w 20"/>
                  <a:gd name="T9" fmla="*/ 47 h 47"/>
                  <a:gd name="T10" fmla="*/ 20 w 20"/>
                  <a:gd name="T11" fmla="*/ 37 h 47"/>
                  <a:gd name="T12" fmla="*/ 19 w 20"/>
                  <a:gd name="T13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7">
                    <a:moveTo>
                      <a:pt x="19" y="33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4"/>
                      <a:pt x="0" y="35"/>
                      <a:pt x="0" y="37"/>
                    </a:cubicBezTo>
                    <a:cubicBezTo>
                      <a:pt x="0" y="42"/>
                      <a:pt x="5" y="47"/>
                      <a:pt x="10" y="47"/>
                    </a:cubicBezTo>
                    <a:cubicBezTo>
                      <a:pt x="16" y="47"/>
                      <a:pt x="20" y="42"/>
                      <a:pt x="20" y="37"/>
                    </a:cubicBezTo>
                    <a:cubicBezTo>
                      <a:pt x="20" y="35"/>
                      <a:pt x="20" y="34"/>
                      <a:pt x="1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498054" y="3832144"/>
            <a:ext cx="4273210" cy="2113280"/>
            <a:chOff x="1310640" y="3784546"/>
            <a:chExt cx="4273210" cy="2113280"/>
          </a:xfrm>
        </p:grpSpPr>
        <p:sp>
          <p:nvSpPr>
            <p:cNvPr id="31" name="矩形: 圆角 30"/>
            <p:cNvSpPr/>
            <p:nvPr/>
          </p:nvSpPr>
          <p:spPr>
            <a:xfrm>
              <a:off x="1310640" y="3784546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82024" y="3950318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682024" y="4538533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682024" y="4889925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4986149" y="4068074"/>
              <a:ext cx="384824" cy="349263"/>
            </a:xfrm>
            <a:custGeom>
              <a:avLst/>
              <a:gdLst>
                <a:gd name="T0" fmla="*/ 279 w 303"/>
                <a:gd name="T1" fmla="*/ 206 h 275"/>
                <a:gd name="T2" fmla="*/ 279 w 303"/>
                <a:gd name="T3" fmla="*/ 126 h 275"/>
                <a:gd name="T4" fmla="*/ 163 w 303"/>
                <a:gd name="T5" fmla="*/ 126 h 275"/>
                <a:gd name="T6" fmla="*/ 163 w 303"/>
                <a:gd name="T7" fmla="*/ 69 h 275"/>
                <a:gd name="T8" fmla="*/ 187 w 303"/>
                <a:gd name="T9" fmla="*/ 69 h 275"/>
                <a:gd name="T10" fmla="*/ 187 w 303"/>
                <a:gd name="T11" fmla="*/ 0 h 275"/>
                <a:gd name="T12" fmla="*/ 116 w 303"/>
                <a:gd name="T13" fmla="*/ 0 h 275"/>
                <a:gd name="T14" fmla="*/ 116 w 303"/>
                <a:gd name="T15" fmla="*/ 69 h 275"/>
                <a:gd name="T16" fmla="*/ 140 w 303"/>
                <a:gd name="T17" fmla="*/ 69 h 275"/>
                <a:gd name="T18" fmla="*/ 140 w 303"/>
                <a:gd name="T19" fmla="*/ 126 h 275"/>
                <a:gd name="T20" fmla="*/ 24 w 303"/>
                <a:gd name="T21" fmla="*/ 126 h 275"/>
                <a:gd name="T22" fmla="*/ 24 w 303"/>
                <a:gd name="T23" fmla="*/ 206 h 275"/>
                <a:gd name="T24" fmla="*/ 0 w 303"/>
                <a:gd name="T25" fmla="*/ 206 h 275"/>
                <a:gd name="T26" fmla="*/ 0 w 303"/>
                <a:gd name="T27" fmla="*/ 275 h 275"/>
                <a:gd name="T28" fmla="*/ 69 w 303"/>
                <a:gd name="T29" fmla="*/ 275 h 275"/>
                <a:gd name="T30" fmla="*/ 69 w 303"/>
                <a:gd name="T31" fmla="*/ 206 h 275"/>
                <a:gd name="T32" fmla="*/ 47 w 303"/>
                <a:gd name="T33" fmla="*/ 206 h 275"/>
                <a:gd name="T34" fmla="*/ 47 w 303"/>
                <a:gd name="T35" fmla="*/ 149 h 275"/>
                <a:gd name="T36" fmla="*/ 140 w 303"/>
                <a:gd name="T37" fmla="*/ 149 h 275"/>
                <a:gd name="T38" fmla="*/ 140 w 303"/>
                <a:gd name="T39" fmla="*/ 206 h 275"/>
                <a:gd name="T40" fmla="*/ 116 w 303"/>
                <a:gd name="T41" fmla="*/ 206 h 275"/>
                <a:gd name="T42" fmla="*/ 116 w 303"/>
                <a:gd name="T43" fmla="*/ 275 h 275"/>
                <a:gd name="T44" fmla="*/ 187 w 303"/>
                <a:gd name="T45" fmla="*/ 275 h 275"/>
                <a:gd name="T46" fmla="*/ 187 w 303"/>
                <a:gd name="T47" fmla="*/ 206 h 275"/>
                <a:gd name="T48" fmla="*/ 163 w 303"/>
                <a:gd name="T49" fmla="*/ 206 h 275"/>
                <a:gd name="T50" fmla="*/ 163 w 303"/>
                <a:gd name="T51" fmla="*/ 149 h 275"/>
                <a:gd name="T52" fmla="*/ 256 w 303"/>
                <a:gd name="T53" fmla="*/ 149 h 275"/>
                <a:gd name="T54" fmla="*/ 256 w 303"/>
                <a:gd name="T55" fmla="*/ 206 h 275"/>
                <a:gd name="T56" fmla="*/ 234 w 303"/>
                <a:gd name="T57" fmla="*/ 206 h 275"/>
                <a:gd name="T58" fmla="*/ 234 w 303"/>
                <a:gd name="T59" fmla="*/ 275 h 275"/>
                <a:gd name="T60" fmla="*/ 303 w 303"/>
                <a:gd name="T61" fmla="*/ 275 h 275"/>
                <a:gd name="T62" fmla="*/ 303 w 303"/>
                <a:gd name="T63" fmla="*/ 206 h 275"/>
                <a:gd name="T64" fmla="*/ 279 w 303"/>
                <a:gd name="T65" fmla="*/ 20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275">
                  <a:moveTo>
                    <a:pt x="279" y="206"/>
                  </a:moveTo>
                  <a:lnTo>
                    <a:pt x="279" y="126"/>
                  </a:lnTo>
                  <a:lnTo>
                    <a:pt x="163" y="126"/>
                  </a:lnTo>
                  <a:lnTo>
                    <a:pt x="163" y="69"/>
                  </a:lnTo>
                  <a:lnTo>
                    <a:pt x="187" y="69"/>
                  </a:lnTo>
                  <a:lnTo>
                    <a:pt x="187" y="0"/>
                  </a:lnTo>
                  <a:lnTo>
                    <a:pt x="116" y="0"/>
                  </a:lnTo>
                  <a:lnTo>
                    <a:pt x="116" y="69"/>
                  </a:lnTo>
                  <a:lnTo>
                    <a:pt x="140" y="69"/>
                  </a:lnTo>
                  <a:lnTo>
                    <a:pt x="140" y="126"/>
                  </a:lnTo>
                  <a:lnTo>
                    <a:pt x="24" y="126"/>
                  </a:lnTo>
                  <a:lnTo>
                    <a:pt x="24" y="206"/>
                  </a:lnTo>
                  <a:lnTo>
                    <a:pt x="0" y="206"/>
                  </a:lnTo>
                  <a:lnTo>
                    <a:pt x="0" y="275"/>
                  </a:lnTo>
                  <a:lnTo>
                    <a:pt x="69" y="275"/>
                  </a:lnTo>
                  <a:lnTo>
                    <a:pt x="69" y="206"/>
                  </a:lnTo>
                  <a:lnTo>
                    <a:pt x="47" y="206"/>
                  </a:lnTo>
                  <a:lnTo>
                    <a:pt x="47" y="149"/>
                  </a:lnTo>
                  <a:lnTo>
                    <a:pt x="140" y="149"/>
                  </a:lnTo>
                  <a:lnTo>
                    <a:pt x="140" y="206"/>
                  </a:lnTo>
                  <a:lnTo>
                    <a:pt x="116" y="206"/>
                  </a:lnTo>
                  <a:lnTo>
                    <a:pt x="116" y="275"/>
                  </a:lnTo>
                  <a:lnTo>
                    <a:pt x="187" y="275"/>
                  </a:lnTo>
                  <a:lnTo>
                    <a:pt x="187" y="206"/>
                  </a:lnTo>
                  <a:lnTo>
                    <a:pt x="163" y="206"/>
                  </a:lnTo>
                  <a:lnTo>
                    <a:pt x="163" y="149"/>
                  </a:lnTo>
                  <a:lnTo>
                    <a:pt x="256" y="149"/>
                  </a:lnTo>
                  <a:lnTo>
                    <a:pt x="256" y="206"/>
                  </a:lnTo>
                  <a:lnTo>
                    <a:pt x="234" y="206"/>
                  </a:lnTo>
                  <a:lnTo>
                    <a:pt x="234" y="275"/>
                  </a:lnTo>
                  <a:lnTo>
                    <a:pt x="303" y="275"/>
                  </a:lnTo>
                  <a:lnTo>
                    <a:pt x="303" y="206"/>
                  </a:lnTo>
                  <a:lnTo>
                    <a:pt x="279" y="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420737" y="3832144"/>
            <a:ext cx="4273210" cy="2113280"/>
            <a:chOff x="6236766" y="3879742"/>
            <a:chExt cx="4273210" cy="2113280"/>
          </a:xfrm>
        </p:grpSpPr>
        <p:sp>
          <p:nvSpPr>
            <p:cNvPr id="40" name="矩形: 圆角 39"/>
            <p:cNvSpPr/>
            <p:nvPr/>
          </p:nvSpPr>
          <p:spPr>
            <a:xfrm>
              <a:off x="6236766" y="3879742"/>
              <a:ext cx="4273210" cy="2113280"/>
            </a:xfrm>
            <a:prstGeom prst="roundRect">
              <a:avLst>
                <a:gd name="adj" fmla="val 1018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608150" y="4045514"/>
              <a:ext cx="568960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608150" y="4633729"/>
              <a:ext cx="1913823" cy="40011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608150" y="4985121"/>
              <a:ext cx="3247323" cy="77835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en-US" altLang="zh-CN" dirty="0"/>
            </a:p>
            <a:p>
              <a:pPr>
                <a:lnSpc>
                  <a:spcPct val="130000"/>
                </a:lnSpc>
              </a:pPr>
              <a:r>
                <a:rPr lang="zh-CN" altLang="en-US" dirty="0"/>
                <a:t>在这里输入你的正文内容</a:t>
              </a:r>
              <a:endParaRPr lang="zh-CN" altLang="en-US" dirty="0"/>
            </a:p>
          </p:txBody>
        </p:sp>
        <p:sp>
          <p:nvSpPr>
            <p:cNvPr id="15" name="Freeform 74"/>
            <p:cNvSpPr>
              <a:spLocks noEditPoints="1"/>
            </p:cNvSpPr>
            <p:nvPr/>
          </p:nvSpPr>
          <p:spPr bwMode="auto">
            <a:xfrm>
              <a:off x="9884731" y="4198107"/>
              <a:ext cx="382283" cy="382283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18 w 128"/>
                <a:gd name="T11" fmla="*/ 36 h 128"/>
                <a:gd name="T12" fmla="*/ 36 w 128"/>
                <a:gd name="T13" fmla="*/ 18 h 128"/>
                <a:gd name="T14" fmla="*/ 39 w 128"/>
                <a:gd name="T15" fmla="*/ 23 h 128"/>
                <a:gd name="T16" fmla="*/ 22 w 128"/>
                <a:gd name="T17" fmla="*/ 39 h 128"/>
                <a:gd name="T18" fmla="*/ 18 w 128"/>
                <a:gd name="T19" fmla="*/ 36 h 128"/>
                <a:gd name="T20" fmla="*/ 27 w 128"/>
                <a:gd name="T21" fmla="*/ 42 h 128"/>
                <a:gd name="T22" fmla="*/ 42 w 128"/>
                <a:gd name="T23" fmla="*/ 27 h 128"/>
                <a:gd name="T24" fmla="*/ 45 w 128"/>
                <a:gd name="T25" fmla="*/ 32 h 128"/>
                <a:gd name="T26" fmla="*/ 32 w 128"/>
                <a:gd name="T27" fmla="*/ 45 h 128"/>
                <a:gd name="T28" fmla="*/ 27 w 128"/>
                <a:gd name="T29" fmla="*/ 42 h 128"/>
                <a:gd name="T30" fmla="*/ 43 w 128"/>
                <a:gd name="T31" fmla="*/ 52 h 128"/>
                <a:gd name="T32" fmla="*/ 37 w 128"/>
                <a:gd name="T33" fmla="*/ 48 h 128"/>
                <a:gd name="T34" fmla="*/ 48 w 128"/>
                <a:gd name="T35" fmla="*/ 37 h 128"/>
                <a:gd name="T36" fmla="*/ 51 w 128"/>
                <a:gd name="T37" fmla="*/ 43 h 128"/>
                <a:gd name="T38" fmla="*/ 43 w 128"/>
                <a:gd name="T39" fmla="*/ 52 h 128"/>
                <a:gd name="T40" fmla="*/ 64 w 128"/>
                <a:gd name="T41" fmla="*/ 74 h 128"/>
                <a:gd name="T42" fmla="*/ 54 w 128"/>
                <a:gd name="T43" fmla="*/ 64 h 128"/>
                <a:gd name="T44" fmla="*/ 64 w 128"/>
                <a:gd name="T45" fmla="*/ 54 h 128"/>
                <a:gd name="T46" fmla="*/ 74 w 128"/>
                <a:gd name="T47" fmla="*/ 64 h 128"/>
                <a:gd name="T48" fmla="*/ 64 w 128"/>
                <a:gd name="T49" fmla="*/ 74 h 128"/>
                <a:gd name="T50" fmla="*/ 83 w 128"/>
                <a:gd name="T51" fmla="*/ 89 h 128"/>
                <a:gd name="T52" fmla="*/ 79 w 128"/>
                <a:gd name="T53" fmla="*/ 84 h 128"/>
                <a:gd name="T54" fmla="*/ 83 w 128"/>
                <a:gd name="T55" fmla="*/ 79 h 128"/>
                <a:gd name="T56" fmla="*/ 89 w 128"/>
                <a:gd name="T57" fmla="*/ 83 h 128"/>
                <a:gd name="T58" fmla="*/ 83 w 128"/>
                <a:gd name="T59" fmla="*/ 89 h 128"/>
                <a:gd name="T60" fmla="*/ 87 w 128"/>
                <a:gd name="T61" fmla="*/ 94 h 128"/>
                <a:gd name="T62" fmla="*/ 94 w 128"/>
                <a:gd name="T63" fmla="*/ 87 h 128"/>
                <a:gd name="T64" fmla="*/ 98 w 128"/>
                <a:gd name="T65" fmla="*/ 90 h 128"/>
                <a:gd name="T66" fmla="*/ 90 w 128"/>
                <a:gd name="T67" fmla="*/ 98 h 128"/>
                <a:gd name="T68" fmla="*/ 87 w 128"/>
                <a:gd name="T69" fmla="*/ 94 h 128"/>
                <a:gd name="T70" fmla="*/ 97 w 128"/>
                <a:gd name="T71" fmla="*/ 107 h 128"/>
                <a:gd name="T72" fmla="*/ 93 w 128"/>
                <a:gd name="T73" fmla="*/ 103 h 128"/>
                <a:gd name="T74" fmla="*/ 102 w 128"/>
                <a:gd name="T75" fmla="*/ 94 h 128"/>
                <a:gd name="T76" fmla="*/ 107 w 128"/>
                <a:gd name="T77" fmla="*/ 97 h 128"/>
                <a:gd name="T78" fmla="*/ 97 w 128"/>
                <a:gd name="T79" fmla="*/ 10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18" y="36"/>
                  </a:moveTo>
                  <a:cubicBezTo>
                    <a:pt x="22" y="29"/>
                    <a:pt x="29" y="22"/>
                    <a:pt x="36" y="18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2" y="27"/>
                    <a:pt x="26" y="32"/>
                    <a:pt x="22" y="39"/>
                  </a:cubicBezTo>
                  <a:lnTo>
                    <a:pt x="18" y="36"/>
                  </a:lnTo>
                  <a:close/>
                  <a:moveTo>
                    <a:pt x="27" y="42"/>
                  </a:moveTo>
                  <a:cubicBezTo>
                    <a:pt x="31" y="36"/>
                    <a:pt x="36" y="31"/>
                    <a:pt x="42" y="27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39" y="35"/>
                    <a:pt x="35" y="40"/>
                    <a:pt x="32" y="45"/>
                  </a:cubicBezTo>
                  <a:lnTo>
                    <a:pt x="27" y="42"/>
                  </a:lnTo>
                  <a:close/>
                  <a:moveTo>
                    <a:pt x="43" y="52"/>
                  </a:moveTo>
                  <a:cubicBezTo>
                    <a:pt x="37" y="48"/>
                    <a:pt x="37" y="48"/>
                    <a:pt x="37" y="48"/>
                  </a:cubicBezTo>
                  <a:cubicBezTo>
                    <a:pt x="39" y="43"/>
                    <a:pt x="43" y="40"/>
                    <a:pt x="48" y="37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48" y="45"/>
                    <a:pt x="45" y="48"/>
                    <a:pt x="43" y="52"/>
                  </a:cubicBezTo>
                  <a:close/>
                  <a:moveTo>
                    <a:pt x="64" y="74"/>
                  </a:moveTo>
                  <a:cubicBezTo>
                    <a:pt x="59" y="74"/>
                    <a:pt x="54" y="69"/>
                    <a:pt x="54" y="64"/>
                  </a:cubicBezTo>
                  <a:cubicBezTo>
                    <a:pt x="54" y="59"/>
                    <a:pt x="59" y="54"/>
                    <a:pt x="64" y="54"/>
                  </a:cubicBezTo>
                  <a:cubicBezTo>
                    <a:pt x="69" y="54"/>
                    <a:pt x="74" y="59"/>
                    <a:pt x="74" y="64"/>
                  </a:cubicBezTo>
                  <a:cubicBezTo>
                    <a:pt x="74" y="69"/>
                    <a:pt x="69" y="74"/>
                    <a:pt x="64" y="74"/>
                  </a:cubicBezTo>
                  <a:close/>
                  <a:moveTo>
                    <a:pt x="83" y="89"/>
                  </a:moveTo>
                  <a:cubicBezTo>
                    <a:pt x="79" y="84"/>
                    <a:pt x="79" y="84"/>
                    <a:pt x="79" y="84"/>
                  </a:cubicBezTo>
                  <a:cubicBezTo>
                    <a:pt x="81" y="82"/>
                    <a:pt x="82" y="81"/>
                    <a:pt x="83" y="79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8" y="86"/>
                    <a:pt x="86" y="88"/>
                    <a:pt x="83" y="89"/>
                  </a:cubicBezTo>
                  <a:close/>
                  <a:moveTo>
                    <a:pt x="87" y="94"/>
                  </a:moveTo>
                  <a:cubicBezTo>
                    <a:pt x="89" y="92"/>
                    <a:pt x="92" y="89"/>
                    <a:pt x="94" y="87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6" y="93"/>
                    <a:pt x="93" y="96"/>
                    <a:pt x="90" y="98"/>
                  </a:cubicBezTo>
                  <a:lnTo>
                    <a:pt x="87" y="94"/>
                  </a:lnTo>
                  <a:close/>
                  <a:moveTo>
                    <a:pt x="97" y="107"/>
                  </a:moveTo>
                  <a:cubicBezTo>
                    <a:pt x="93" y="103"/>
                    <a:pt x="93" y="103"/>
                    <a:pt x="93" y="103"/>
                  </a:cubicBezTo>
                  <a:cubicBezTo>
                    <a:pt x="97" y="100"/>
                    <a:pt x="100" y="97"/>
                    <a:pt x="102" y="94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4" y="101"/>
                    <a:pt x="101" y="104"/>
                    <a:pt x="97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这一页可以说明很多观点</a:t>
            </a:r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838264" y="2451291"/>
            <a:ext cx="2382139" cy="238213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034715" y="3319195"/>
            <a:ext cx="1989236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弧形 5"/>
          <p:cNvSpPr/>
          <p:nvPr/>
        </p:nvSpPr>
        <p:spPr>
          <a:xfrm flipH="1">
            <a:off x="3450991" y="1986360"/>
            <a:ext cx="3312000" cy="3312000"/>
          </a:xfrm>
          <a:prstGeom prst="arc">
            <a:avLst>
              <a:gd name="adj1" fmla="val 16200000"/>
              <a:gd name="adj2" fmla="val 5409649"/>
            </a:avLst>
          </a:prstGeom>
          <a:ln w="15875">
            <a:gradFill>
              <a:gsLst>
                <a:gs pos="500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431273" y="2083219"/>
            <a:ext cx="2806517" cy="369332"/>
            <a:chOff x="1664010" y="1921467"/>
            <a:chExt cx="2806517" cy="369332"/>
          </a:xfrm>
        </p:grpSpPr>
        <p:sp>
          <p:nvSpPr>
            <p:cNvPr id="21" name="椭圆 20"/>
            <p:cNvSpPr/>
            <p:nvPr/>
          </p:nvSpPr>
          <p:spPr>
            <a:xfrm rot="3366621">
              <a:off x="4358768" y="2050254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664010" y="1921467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6048" y="2769951"/>
            <a:ext cx="2748947" cy="369332"/>
            <a:chOff x="1184297" y="2515875"/>
            <a:chExt cx="2748947" cy="369332"/>
          </a:xfrm>
        </p:grpSpPr>
        <p:sp>
          <p:nvSpPr>
            <p:cNvPr id="22" name="椭圆 21"/>
            <p:cNvSpPr/>
            <p:nvPr/>
          </p:nvSpPr>
          <p:spPr>
            <a:xfrm rot="3366621">
              <a:off x="3821485" y="2644662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84297" y="251587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66072" y="3456683"/>
            <a:ext cx="2739099" cy="369332"/>
            <a:chOff x="998809" y="3293865"/>
            <a:chExt cx="2739099" cy="369332"/>
          </a:xfrm>
        </p:grpSpPr>
        <p:sp>
          <p:nvSpPr>
            <p:cNvPr id="23" name="椭圆 22"/>
            <p:cNvSpPr/>
            <p:nvPr/>
          </p:nvSpPr>
          <p:spPr>
            <a:xfrm rot="3366621">
              <a:off x="3626149" y="3421731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98809" y="329386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16048" y="4143415"/>
            <a:ext cx="2745952" cy="369332"/>
            <a:chOff x="1184297" y="4076189"/>
            <a:chExt cx="2745952" cy="369332"/>
          </a:xfrm>
        </p:grpSpPr>
        <p:sp>
          <p:nvSpPr>
            <p:cNvPr id="24" name="椭圆 23"/>
            <p:cNvSpPr/>
            <p:nvPr/>
          </p:nvSpPr>
          <p:spPr>
            <a:xfrm rot="3366621">
              <a:off x="3818490" y="4199548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84297" y="4076189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436726" y="4830147"/>
            <a:ext cx="2795776" cy="369332"/>
            <a:chOff x="1669463" y="4668395"/>
            <a:chExt cx="2795776" cy="369332"/>
          </a:xfrm>
        </p:grpSpPr>
        <p:sp>
          <p:nvSpPr>
            <p:cNvPr id="25" name="椭圆 24"/>
            <p:cNvSpPr/>
            <p:nvPr/>
          </p:nvSpPr>
          <p:spPr>
            <a:xfrm rot="3366621">
              <a:off x="4353480" y="4796021"/>
              <a:ext cx="111759" cy="1117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69463" y="466839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sp>
        <p:nvSpPr>
          <p:cNvPr id="41" name="椭圆 40"/>
          <p:cNvSpPr/>
          <p:nvPr/>
        </p:nvSpPr>
        <p:spPr>
          <a:xfrm flipH="1">
            <a:off x="5971598" y="2451291"/>
            <a:ext cx="2382139" cy="238213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 flipH="1">
            <a:off x="6168050" y="3319195"/>
            <a:ext cx="1989236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弧形 43"/>
          <p:cNvSpPr/>
          <p:nvPr/>
        </p:nvSpPr>
        <p:spPr>
          <a:xfrm>
            <a:off x="5429010" y="1986360"/>
            <a:ext cx="3312000" cy="3312000"/>
          </a:xfrm>
          <a:prstGeom prst="arc">
            <a:avLst>
              <a:gd name="adj1" fmla="val 16200000"/>
              <a:gd name="adj2" fmla="val 5409649"/>
            </a:avLst>
          </a:prstGeom>
          <a:ln w="15875">
            <a:gradFill>
              <a:gsLst>
                <a:gs pos="50000">
                  <a:schemeClr val="accent2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flipH="1">
            <a:off x="7954211" y="2083219"/>
            <a:ext cx="2806517" cy="369332"/>
            <a:chOff x="1664010" y="1921467"/>
            <a:chExt cx="2806517" cy="369332"/>
          </a:xfrm>
        </p:grpSpPr>
        <p:sp>
          <p:nvSpPr>
            <p:cNvPr id="58" name="椭圆 57"/>
            <p:cNvSpPr/>
            <p:nvPr/>
          </p:nvSpPr>
          <p:spPr>
            <a:xfrm rot="3366621">
              <a:off x="4358768" y="2050254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664010" y="1921467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46" name="组合 45"/>
          <p:cNvGrpSpPr/>
          <p:nvPr/>
        </p:nvGrpSpPr>
        <p:grpSpPr>
          <a:xfrm flipH="1">
            <a:off x="8535884" y="2769951"/>
            <a:ext cx="2748947" cy="369332"/>
            <a:chOff x="1184297" y="2515875"/>
            <a:chExt cx="2748947" cy="369332"/>
          </a:xfrm>
        </p:grpSpPr>
        <p:sp>
          <p:nvSpPr>
            <p:cNvPr id="56" name="椭圆 55"/>
            <p:cNvSpPr/>
            <p:nvPr/>
          </p:nvSpPr>
          <p:spPr>
            <a:xfrm rot="3366621">
              <a:off x="3821485" y="2644662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84297" y="251587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47" name="组合 46"/>
          <p:cNvGrpSpPr/>
          <p:nvPr/>
        </p:nvGrpSpPr>
        <p:grpSpPr>
          <a:xfrm flipH="1">
            <a:off x="8686830" y="3456683"/>
            <a:ext cx="2739099" cy="369332"/>
            <a:chOff x="998809" y="3293865"/>
            <a:chExt cx="2739099" cy="369332"/>
          </a:xfrm>
        </p:grpSpPr>
        <p:sp>
          <p:nvSpPr>
            <p:cNvPr id="54" name="椭圆 53"/>
            <p:cNvSpPr/>
            <p:nvPr/>
          </p:nvSpPr>
          <p:spPr>
            <a:xfrm rot="3366621">
              <a:off x="3626149" y="3421731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98809" y="329386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48" name="组合 47"/>
          <p:cNvGrpSpPr/>
          <p:nvPr/>
        </p:nvGrpSpPr>
        <p:grpSpPr>
          <a:xfrm flipH="1">
            <a:off x="8538879" y="4143415"/>
            <a:ext cx="2745952" cy="369332"/>
            <a:chOff x="1184297" y="4076189"/>
            <a:chExt cx="2745952" cy="369332"/>
          </a:xfrm>
        </p:grpSpPr>
        <p:sp>
          <p:nvSpPr>
            <p:cNvPr id="52" name="椭圆 51"/>
            <p:cNvSpPr/>
            <p:nvPr/>
          </p:nvSpPr>
          <p:spPr>
            <a:xfrm rot="3366621">
              <a:off x="3818490" y="4199548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84297" y="4076189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 flipH="1">
            <a:off x="7959499" y="4830147"/>
            <a:ext cx="2795776" cy="369332"/>
            <a:chOff x="1669463" y="4668395"/>
            <a:chExt cx="2795776" cy="369332"/>
          </a:xfrm>
        </p:grpSpPr>
        <p:sp>
          <p:nvSpPr>
            <p:cNvPr id="50" name="椭圆 49"/>
            <p:cNvSpPr/>
            <p:nvPr/>
          </p:nvSpPr>
          <p:spPr>
            <a:xfrm rot="3366621">
              <a:off x="4353480" y="4796021"/>
              <a:ext cx="111759" cy="1117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669463" y="4668395"/>
              <a:ext cx="246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请输入你的观点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大段文字排版专用页面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60400" y="1817881"/>
            <a:ext cx="3193709" cy="3791198"/>
            <a:chOff x="660400" y="1817881"/>
            <a:chExt cx="3193709" cy="3791198"/>
          </a:xfrm>
        </p:grpSpPr>
        <p:sp>
          <p:nvSpPr>
            <p:cNvPr id="5" name="矩形: 圆角 4"/>
            <p:cNvSpPr/>
            <p:nvPr/>
          </p:nvSpPr>
          <p:spPr>
            <a:xfrm>
              <a:off x="660400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37139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617762" y="2608455"/>
              <a:ext cx="127615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660400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92795" y="1817881"/>
            <a:ext cx="3193709" cy="3791198"/>
            <a:chOff x="4492795" y="1817881"/>
            <a:chExt cx="3193709" cy="3791198"/>
          </a:xfrm>
          <a:effectLst/>
        </p:grpSpPr>
        <p:sp>
          <p:nvSpPr>
            <p:cNvPr id="23" name="矩形: 圆角 22"/>
            <p:cNvSpPr/>
            <p:nvPr/>
          </p:nvSpPr>
          <p:spPr>
            <a:xfrm>
              <a:off x="4492795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2"/>
              </a:solidFill>
            </a:ln>
            <a:effectLst>
              <a:glow rad="254000">
                <a:schemeClr val="tx1">
                  <a:lumMod val="95000"/>
                  <a:lumOff val="5000"/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069534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5450157" y="2608455"/>
              <a:ext cx="1276151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4492795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325191" y="1817881"/>
            <a:ext cx="3193709" cy="3791198"/>
            <a:chOff x="8325191" y="1817881"/>
            <a:chExt cx="3193709" cy="3791198"/>
          </a:xfrm>
        </p:grpSpPr>
        <p:sp>
          <p:nvSpPr>
            <p:cNvPr id="28" name="矩形: 圆角 27"/>
            <p:cNvSpPr/>
            <p:nvPr/>
          </p:nvSpPr>
          <p:spPr>
            <a:xfrm>
              <a:off x="8325191" y="1817881"/>
              <a:ext cx="3193709" cy="3791198"/>
            </a:xfrm>
            <a:prstGeom prst="roundRect">
              <a:avLst>
                <a:gd name="adj" fmla="val 2432"/>
              </a:avLst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>
              <a:glow rad="254000">
                <a:schemeClr val="accent1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901930" y="1980480"/>
              <a:ext cx="2037397" cy="445826"/>
            </a:xfrm>
            <a:prstGeom prst="roundRect">
              <a:avLst>
                <a:gd name="adj" fmla="val 12394"/>
              </a:avLst>
            </a:prstGeom>
            <a:noFill/>
          </p:spPr>
          <p:txBody>
            <a:bodyPr wrap="square" lIns="72000" rIns="72000" rtlCol="0" anchor="ctr" anchorCtr="0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输入你的标题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9282553" y="2608455"/>
              <a:ext cx="1276151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8325191" y="2790603"/>
              <a:ext cx="3190875" cy="2604367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请在这里输入正文内容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荣誉奖项展示页面</a:t>
            </a:r>
            <a:endParaRPr lang="zh-CN" altLang="en-US" dirty="0"/>
          </a:p>
        </p:txBody>
      </p:sp>
      <p:grpSp>
        <p:nvGrpSpPr>
          <p:cNvPr id="1057" name="组合 1056"/>
          <p:cNvGrpSpPr/>
          <p:nvPr/>
        </p:nvGrpSpPr>
        <p:grpSpPr>
          <a:xfrm>
            <a:off x="1713536" y="1824120"/>
            <a:ext cx="2332843" cy="1328086"/>
            <a:chOff x="1020726" y="1587363"/>
            <a:chExt cx="2332843" cy="1328086"/>
          </a:xfrm>
        </p:grpSpPr>
        <p:sp>
          <p:nvSpPr>
            <p:cNvPr id="727" name="文本框 726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792" name="任意多边形: 形状 791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94" name="任意多边形: 形状 793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20" name="文本框 819"/>
          <p:cNvSpPr txBox="1"/>
          <p:nvPr/>
        </p:nvSpPr>
        <p:spPr>
          <a:xfrm>
            <a:off x="666750" y="5374498"/>
            <a:ext cx="10858500" cy="4182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这里输入一些奖项的描述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80801" y="1824120"/>
            <a:ext cx="2332843" cy="1328086"/>
            <a:chOff x="1020726" y="1587363"/>
            <a:chExt cx="2332843" cy="1328086"/>
          </a:xfrm>
        </p:grpSpPr>
        <p:sp>
          <p:nvSpPr>
            <p:cNvPr id="29" name="文本框 28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248066" y="1824120"/>
            <a:ext cx="2332843" cy="1328086"/>
            <a:chOff x="1020726" y="1587363"/>
            <a:chExt cx="2332843" cy="1328086"/>
          </a:xfrm>
        </p:grpSpPr>
        <p:sp>
          <p:nvSpPr>
            <p:cNvPr id="37" name="文本框 36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38" name="任意多边形: 形状 37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713536" y="3629720"/>
            <a:ext cx="2332843" cy="1328086"/>
            <a:chOff x="1020726" y="1587363"/>
            <a:chExt cx="2332843" cy="1328086"/>
          </a:xfrm>
        </p:grpSpPr>
        <p:sp>
          <p:nvSpPr>
            <p:cNvPr id="41" name="文本框 40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42" name="任意多边形: 形状 41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980801" y="3629720"/>
            <a:ext cx="2332843" cy="1328086"/>
            <a:chOff x="1020726" y="1587363"/>
            <a:chExt cx="2332843" cy="1328086"/>
          </a:xfrm>
        </p:grpSpPr>
        <p:sp>
          <p:nvSpPr>
            <p:cNvPr id="45" name="文本框 44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46" name="任意多边形: 形状 45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248066" y="3629720"/>
            <a:ext cx="2332843" cy="1328086"/>
            <a:chOff x="1020726" y="1587363"/>
            <a:chExt cx="2332843" cy="1328086"/>
          </a:xfrm>
        </p:grpSpPr>
        <p:sp>
          <p:nvSpPr>
            <p:cNvPr id="49" name="文本框 48"/>
            <p:cNvSpPr txBox="1"/>
            <p:nvPr/>
          </p:nvSpPr>
          <p:spPr>
            <a:xfrm>
              <a:off x="1304826" y="1897463"/>
              <a:ext cx="1764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这里输入</a:t>
              </a:r>
              <a:endParaRPr lang="en-US" altLang="zh-CN" sz="2000" dirty="0"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奖项内容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 flipH="1">
              <a:off x="2659838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1020726" y="1587363"/>
              <a:ext cx="693731" cy="1328086"/>
            </a:xfrm>
            <a:custGeom>
              <a:avLst/>
              <a:gdLst>
                <a:gd name="connsiteX0" fmla="*/ 628055 w 693731"/>
                <a:gd name="connsiteY0" fmla="*/ 1270318 h 1328086"/>
                <a:gd name="connsiteX1" fmla="*/ 599931 w 693731"/>
                <a:gd name="connsiteY1" fmla="*/ 1271487 h 1328086"/>
                <a:gd name="connsiteX2" fmla="*/ 549543 w 693731"/>
                <a:gd name="connsiteY2" fmla="*/ 1285516 h 1328086"/>
                <a:gd name="connsiteX3" fmla="*/ 520247 w 693731"/>
                <a:gd name="connsiteY3" fmla="*/ 1319419 h 1328086"/>
                <a:gd name="connsiteX4" fmla="*/ 589385 w 693731"/>
                <a:gd name="connsiteY4" fmla="*/ 1318250 h 1328086"/>
                <a:gd name="connsiteX5" fmla="*/ 628055 w 693731"/>
                <a:gd name="connsiteY5" fmla="*/ 1292530 h 1328086"/>
                <a:gd name="connsiteX6" fmla="*/ 636257 w 693731"/>
                <a:gd name="connsiteY6" fmla="*/ 1273826 h 1328086"/>
                <a:gd name="connsiteX7" fmla="*/ 494333 w 693731"/>
                <a:gd name="connsiteY7" fmla="*/ 1249891 h 1328086"/>
                <a:gd name="connsiteX8" fmla="*/ 465119 w 693731"/>
                <a:gd name="connsiteY8" fmla="*/ 1252201 h 1328086"/>
                <a:gd name="connsiteX9" fmla="*/ 449928 w 693731"/>
                <a:gd name="connsiteY9" fmla="*/ 1254510 h 1328086"/>
                <a:gd name="connsiteX10" fmla="*/ 434736 w 693731"/>
                <a:gd name="connsiteY10" fmla="*/ 1255664 h 1328086"/>
                <a:gd name="connsiteX11" fmla="*/ 395005 w 693731"/>
                <a:gd name="connsiteY11" fmla="*/ 1286840 h 1328086"/>
                <a:gd name="connsiteX12" fmla="*/ 423051 w 693731"/>
                <a:gd name="connsiteY12" fmla="*/ 1301850 h 1328086"/>
                <a:gd name="connsiteX13" fmla="*/ 473299 w 693731"/>
                <a:gd name="connsiteY13" fmla="*/ 1299541 h 1328086"/>
                <a:gd name="connsiteX14" fmla="*/ 500176 w 693731"/>
                <a:gd name="connsiteY14" fmla="*/ 1291458 h 1328086"/>
                <a:gd name="connsiteX15" fmla="*/ 521210 w 693731"/>
                <a:gd name="connsiteY15" fmla="*/ 1278757 h 1328086"/>
                <a:gd name="connsiteX16" fmla="*/ 534064 w 693731"/>
                <a:gd name="connsiteY16" fmla="*/ 1259128 h 1328086"/>
                <a:gd name="connsiteX17" fmla="*/ 527053 w 693731"/>
                <a:gd name="connsiteY17" fmla="*/ 1253355 h 1328086"/>
                <a:gd name="connsiteX18" fmla="*/ 494333 w 693731"/>
                <a:gd name="connsiteY18" fmla="*/ 1249891 h 1328086"/>
                <a:gd name="connsiteX19" fmla="*/ 334866 w 693731"/>
                <a:gd name="connsiteY19" fmla="*/ 1202827 h 1328086"/>
                <a:gd name="connsiteX20" fmla="*/ 290207 w 693731"/>
                <a:gd name="connsiteY20" fmla="*/ 1226320 h 1328086"/>
                <a:gd name="connsiteX21" fmla="*/ 314887 w 693731"/>
                <a:gd name="connsiteY21" fmla="*/ 1246288 h 1328086"/>
                <a:gd name="connsiteX22" fmla="*/ 365423 w 693731"/>
                <a:gd name="connsiteY22" fmla="*/ 1253336 h 1328086"/>
                <a:gd name="connsiteX23" fmla="*/ 417134 w 693731"/>
                <a:gd name="connsiteY23" fmla="*/ 1241590 h 1328086"/>
                <a:gd name="connsiteX24" fmla="*/ 432412 w 693731"/>
                <a:gd name="connsiteY24" fmla="*/ 1223970 h 1328086"/>
                <a:gd name="connsiteX25" fmla="*/ 426536 w 693731"/>
                <a:gd name="connsiteY25" fmla="*/ 1216923 h 1328086"/>
                <a:gd name="connsiteX26" fmla="*/ 417134 w 693731"/>
                <a:gd name="connsiteY26" fmla="*/ 1213399 h 1328086"/>
                <a:gd name="connsiteX27" fmla="*/ 393629 w 693731"/>
                <a:gd name="connsiteY27" fmla="*/ 1208700 h 1328086"/>
                <a:gd name="connsiteX28" fmla="*/ 334866 w 693731"/>
                <a:gd name="connsiteY28" fmla="*/ 1202827 h 1328086"/>
                <a:gd name="connsiteX29" fmla="*/ 551872 w 693731"/>
                <a:gd name="connsiteY29" fmla="*/ 1171269 h 1328086"/>
                <a:gd name="connsiteX30" fmla="*/ 560123 w 693731"/>
                <a:gd name="connsiteY30" fmla="*/ 1210032 h 1328086"/>
                <a:gd name="connsiteX31" fmla="*/ 576626 w 693731"/>
                <a:gd name="connsiteY31" fmla="*/ 1226476 h 1328086"/>
                <a:gd name="connsiteX32" fmla="*/ 594307 w 693731"/>
                <a:gd name="connsiteY32" fmla="*/ 1238223 h 1328086"/>
                <a:gd name="connsiteX33" fmla="*/ 617883 w 693731"/>
                <a:gd name="connsiteY33" fmla="*/ 1246445 h 1328086"/>
                <a:gd name="connsiteX34" fmla="*/ 626134 w 693731"/>
                <a:gd name="connsiteY34" fmla="*/ 1242921 h 1328086"/>
                <a:gd name="connsiteX35" fmla="*/ 599022 w 693731"/>
                <a:gd name="connsiteY35" fmla="*/ 1194761 h 1328086"/>
                <a:gd name="connsiteX36" fmla="*/ 584877 w 693731"/>
                <a:gd name="connsiteY36" fmla="*/ 1181840 h 1328086"/>
                <a:gd name="connsiteX37" fmla="*/ 571911 w 693731"/>
                <a:gd name="connsiteY37" fmla="*/ 1173618 h 1328086"/>
                <a:gd name="connsiteX38" fmla="*/ 551872 w 693731"/>
                <a:gd name="connsiteY38" fmla="*/ 1171269 h 1328086"/>
                <a:gd name="connsiteX39" fmla="*/ 222056 w 693731"/>
                <a:gd name="connsiteY39" fmla="*/ 1130449 h 1328086"/>
                <a:gd name="connsiteX40" fmla="*/ 197952 w 693731"/>
                <a:gd name="connsiteY40" fmla="*/ 1147959 h 1328086"/>
                <a:gd name="connsiteX41" fmla="*/ 267219 w 693731"/>
                <a:gd name="connsiteY41" fmla="*/ 1188686 h 1328086"/>
                <a:gd name="connsiteX42" fmla="*/ 338833 w 693731"/>
                <a:gd name="connsiteY42" fmla="*/ 1171232 h 1328086"/>
                <a:gd name="connsiteX43" fmla="*/ 334137 w 693731"/>
                <a:gd name="connsiteY43" fmla="*/ 1163086 h 1328086"/>
                <a:gd name="connsiteX44" fmla="*/ 303613 w 693731"/>
                <a:gd name="connsiteY44" fmla="*/ 1149122 h 1328086"/>
                <a:gd name="connsiteX45" fmla="*/ 246086 w 693731"/>
                <a:gd name="connsiteY45" fmla="*/ 1133995 h 1328086"/>
                <a:gd name="connsiteX46" fmla="*/ 222056 w 693731"/>
                <a:gd name="connsiteY46" fmla="*/ 1130449 h 1328086"/>
                <a:gd name="connsiteX47" fmla="*/ 462863 w 693731"/>
                <a:gd name="connsiteY47" fmla="*/ 1128180 h 1328086"/>
                <a:gd name="connsiteX48" fmla="*/ 462863 w 693731"/>
                <a:gd name="connsiteY48" fmla="*/ 1172466 h 1328086"/>
                <a:gd name="connsiteX49" fmla="*/ 476881 w 693731"/>
                <a:gd name="connsiteY49" fmla="*/ 1193444 h 1328086"/>
                <a:gd name="connsiteX50" fmla="*/ 495573 w 693731"/>
                <a:gd name="connsiteY50" fmla="*/ 1210925 h 1328086"/>
                <a:gd name="connsiteX51" fmla="*/ 521273 w 693731"/>
                <a:gd name="connsiteY51" fmla="*/ 1224910 h 1328086"/>
                <a:gd name="connsiteX52" fmla="*/ 528282 w 693731"/>
                <a:gd name="connsiteY52" fmla="*/ 1222579 h 1328086"/>
                <a:gd name="connsiteX53" fmla="*/ 528282 w 693731"/>
                <a:gd name="connsiteY53" fmla="*/ 1202767 h 1328086"/>
                <a:gd name="connsiteX54" fmla="*/ 508423 w 693731"/>
                <a:gd name="connsiteY54" fmla="*/ 1163143 h 1328086"/>
                <a:gd name="connsiteX55" fmla="*/ 462863 w 693731"/>
                <a:gd name="connsiteY55" fmla="*/ 1128180 h 1328086"/>
                <a:gd name="connsiteX56" fmla="*/ 385151 w 693731"/>
                <a:gd name="connsiteY56" fmla="*/ 1083082 h 1328086"/>
                <a:gd name="connsiteX57" fmla="*/ 376947 w 693731"/>
                <a:gd name="connsiteY57" fmla="*/ 1127326 h 1328086"/>
                <a:gd name="connsiteX58" fmla="*/ 387495 w 693731"/>
                <a:gd name="connsiteY58" fmla="*/ 1149448 h 1328086"/>
                <a:gd name="connsiteX59" fmla="*/ 402732 w 693731"/>
                <a:gd name="connsiteY59" fmla="*/ 1170405 h 1328086"/>
                <a:gd name="connsiteX60" fmla="*/ 416797 w 693731"/>
                <a:gd name="connsiteY60" fmla="*/ 1184377 h 1328086"/>
                <a:gd name="connsiteX61" fmla="*/ 425001 w 693731"/>
                <a:gd name="connsiteY61" fmla="*/ 1187870 h 1328086"/>
                <a:gd name="connsiteX62" fmla="*/ 433206 w 693731"/>
                <a:gd name="connsiteY62" fmla="*/ 1187870 h 1328086"/>
                <a:gd name="connsiteX63" fmla="*/ 436722 w 693731"/>
                <a:gd name="connsiteY63" fmla="*/ 1168077 h 1328086"/>
                <a:gd name="connsiteX64" fmla="*/ 423829 w 693731"/>
                <a:gd name="connsiteY64" fmla="*/ 1124997 h 1328086"/>
                <a:gd name="connsiteX65" fmla="*/ 405076 w 693731"/>
                <a:gd name="connsiteY65" fmla="*/ 1093560 h 1328086"/>
                <a:gd name="connsiteX66" fmla="*/ 385151 w 693731"/>
                <a:gd name="connsiteY66" fmla="*/ 1083082 h 1328086"/>
                <a:gd name="connsiteX67" fmla="*/ 132112 w 693731"/>
                <a:gd name="connsiteY67" fmla="*/ 1040879 h 1328086"/>
                <a:gd name="connsiteX68" fmla="*/ 120352 w 693731"/>
                <a:gd name="connsiteY68" fmla="*/ 1056089 h 1328086"/>
                <a:gd name="connsiteX69" fmla="*/ 137992 w 693731"/>
                <a:gd name="connsiteY69" fmla="*/ 1082998 h 1328086"/>
                <a:gd name="connsiteX70" fmla="*/ 181504 w 693731"/>
                <a:gd name="connsiteY70" fmla="*/ 1107568 h 1328086"/>
                <a:gd name="connsiteX71" fmla="*/ 254416 w 693731"/>
                <a:gd name="connsiteY71" fmla="*/ 1102888 h 1328086"/>
                <a:gd name="connsiteX72" fmla="*/ 252064 w 693731"/>
                <a:gd name="connsiteY72" fmla="*/ 1094698 h 1328086"/>
                <a:gd name="connsiteX73" fmla="*/ 225016 w 693731"/>
                <a:gd name="connsiteY73" fmla="*/ 1074808 h 1328086"/>
                <a:gd name="connsiteX74" fmla="*/ 172096 w 693731"/>
                <a:gd name="connsiteY74" fmla="*/ 1050239 h 1328086"/>
                <a:gd name="connsiteX75" fmla="*/ 132112 w 693731"/>
                <a:gd name="connsiteY75" fmla="*/ 1040879 h 1328086"/>
                <a:gd name="connsiteX76" fmla="*/ 317509 w 693731"/>
                <a:gd name="connsiteY76" fmla="*/ 1023090 h 1328086"/>
                <a:gd name="connsiteX77" fmla="*/ 301265 w 693731"/>
                <a:gd name="connsiteY77" fmla="*/ 1066230 h 1328086"/>
                <a:gd name="connsiteX78" fmla="*/ 318669 w 693731"/>
                <a:gd name="connsiteY78" fmla="*/ 1112867 h 1328086"/>
                <a:gd name="connsiteX79" fmla="*/ 324470 w 693731"/>
                <a:gd name="connsiteY79" fmla="*/ 1122195 h 1328086"/>
                <a:gd name="connsiteX80" fmla="*/ 331432 w 693731"/>
                <a:gd name="connsiteY80" fmla="*/ 1129191 h 1328086"/>
                <a:gd name="connsiteX81" fmla="*/ 337233 w 693731"/>
                <a:gd name="connsiteY81" fmla="*/ 1133854 h 1328086"/>
                <a:gd name="connsiteX82" fmla="*/ 345355 w 693731"/>
                <a:gd name="connsiteY82" fmla="*/ 1136186 h 1328086"/>
                <a:gd name="connsiteX83" fmla="*/ 352317 w 693731"/>
                <a:gd name="connsiteY83" fmla="*/ 1116365 h 1328086"/>
                <a:gd name="connsiteX84" fmla="*/ 347676 w 693731"/>
                <a:gd name="connsiteY84" fmla="*/ 1073226 h 1328086"/>
                <a:gd name="connsiteX85" fmla="*/ 334913 w 693731"/>
                <a:gd name="connsiteY85" fmla="*/ 1038247 h 1328086"/>
                <a:gd name="connsiteX86" fmla="*/ 317509 w 693731"/>
                <a:gd name="connsiteY86" fmla="*/ 1023090 h 1328086"/>
                <a:gd name="connsiteX87" fmla="*/ 261461 w 693731"/>
                <a:gd name="connsiteY87" fmla="*/ 954785 h 1328086"/>
                <a:gd name="connsiteX88" fmla="*/ 238049 w 693731"/>
                <a:gd name="connsiteY88" fmla="*/ 993244 h 1328086"/>
                <a:gd name="connsiteX89" fmla="*/ 246243 w 693731"/>
                <a:gd name="connsiteY89" fmla="*/ 1042192 h 1328086"/>
                <a:gd name="connsiteX90" fmla="*/ 261461 w 693731"/>
                <a:gd name="connsiteY90" fmla="*/ 1066666 h 1328086"/>
                <a:gd name="connsiteX91" fmla="*/ 269656 w 693731"/>
                <a:gd name="connsiteY91" fmla="*/ 1068997 h 1328086"/>
                <a:gd name="connsiteX92" fmla="*/ 282532 w 693731"/>
                <a:gd name="connsiteY92" fmla="*/ 1008395 h 1328086"/>
                <a:gd name="connsiteX93" fmla="*/ 261461 w 693731"/>
                <a:gd name="connsiteY93" fmla="*/ 954785 h 1328086"/>
                <a:gd name="connsiteX94" fmla="*/ 75035 w 693731"/>
                <a:gd name="connsiteY94" fmla="*/ 938418 h 1328086"/>
                <a:gd name="connsiteX95" fmla="*/ 60600 w 693731"/>
                <a:gd name="connsiteY95" fmla="*/ 951238 h 1328086"/>
                <a:gd name="connsiteX96" fmla="*/ 73562 w 693731"/>
                <a:gd name="connsiteY96" fmla="*/ 980373 h 1328086"/>
                <a:gd name="connsiteX97" fmla="*/ 113625 w 693731"/>
                <a:gd name="connsiteY97" fmla="*/ 1011840 h 1328086"/>
                <a:gd name="connsiteX98" fmla="*/ 185503 w 693731"/>
                <a:gd name="connsiteY98" fmla="*/ 1021163 h 1328086"/>
                <a:gd name="connsiteX99" fmla="*/ 184325 w 693731"/>
                <a:gd name="connsiteY99" fmla="*/ 1013005 h 1328086"/>
                <a:gd name="connsiteX100" fmla="*/ 112447 w 693731"/>
                <a:gd name="connsiteY100" fmla="*/ 953568 h 1328086"/>
                <a:gd name="connsiteX101" fmla="*/ 75035 w 693731"/>
                <a:gd name="connsiteY101" fmla="*/ 938418 h 1328086"/>
                <a:gd name="connsiteX102" fmla="*/ 37690 w 693731"/>
                <a:gd name="connsiteY102" fmla="*/ 826645 h 1328086"/>
                <a:gd name="connsiteX103" fmla="*/ 22148 w 693731"/>
                <a:gd name="connsiteY103" fmla="*/ 836462 h 1328086"/>
                <a:gd name="connsiteX104" fmla="*/ 29186 w 693731"/>
                <a:gd name="connsiteY104" fmla="*/ 868112 h 1328086"/>
                <a:gd name="connsiteX105" fmla="*/ 40916 w 693731"/>
                <a:gd name="connsiteY105" fmla="*/ 888040 h 1328086"/>
                <a:gd name="connsiteX106" fmla="*/ 62029 w 693731"/>
                <a:gd name="connsiteY106" fmla="*/ 906795 h 1328086"/>
                <a:gd name="connsiteX107" fmla="*/ 107775 w 693731"/>
                <a:gd name="connsiteY107" fmla="*/ 931412 h 1328086"/>
                <a:gd name="connsiteX108" fmla="*/ 131235 w 693731"/>
                <a:gd name="connsiteY108" fmla="*/ 927895 h 1328086"/>
                <a:gd name="connsiteX109" fmla="*/ 131235 w 693731"/>
                <a:gd name="connsiteY109" fmla="*/ 919690 h 1328086"/>
                <a:gd name="connsiteX110" fmla="*/ 113640 w 693731"/>
                <a:gd name="connsiteY110" fmla="*/ 891556 h 1328086"/>
                <a:gd name="connsiteX111" fmla="*/ 93700 w 693731"/>
                <a:gd name="connsiteY111" fmla="*/ 870457 h 1328086"/>
                <a:gd name="connsiteX112" fmla="*/ 72586 w 693731"/>
                <a:gd name="connsiteY112" fmla="*/ 849357 h 1328086"/>
                <a:gd name="connsiteX113" fmla="*/ 37690 w 693731"/>
                <a:gd name="connsiteY113" fmla="*/ 826645 h 1328086"/>
                <a:gd name="connsiteX114" fmla="*/ 172218 w 693731"/>
                <a:gd name="connsiteY114" fmla="*/ 790567 h 1328086"/>
                <a:gd name="connsiteX115" fmla="*/ 153415 w 693731"/>
                <a:gd name="connsiteY115" fmla="*/ 817886 h 1328086"/>
                <a:gd name="connsiteX116" fmla="*/ 149862 w 693731"/>
                <a:gd name="connsiteY116" fmla="*/ 895771 h 1328086"/>
                <a:gd name="connsiteX117" fmla="*/ 155784 w 693731"/>
                <a:gd name="connsiteY117" fmla="*/ 901584 h 1328086"/>
                <a:gd name="connsiteX118" fmla="*/ 190133 w 693731"/>
                <a:gd name="connsiteY118" fmla="*/ 848110 h 1328086"/>
                <a:gd name="connsiteX119" fmla="*/ 197240 w 693731"/>
                <a:gd name="connsiteY119" fmla="*/ 810911 h 1328086"/>
                <a:gd name="connsiteX120" fmla="*/ 190133 w 693731"/>
                <a:gd name="connsiteY120" fmla="*/ 791149 h 1328086"/>
                <a:gd name="connsiteX121" fmla="*/ 172218 w 693731"/>
                <a:gd name="connsiteY121" fmla="*/ 790567 h 1328086"/>
                <a:gd name="connsiteX122" fmla="*/ 21343 w 693731"/>
                <a:gd name="connsiteY122" fmla="*/ 710644 h 1328086"/>
                <a:gd name="connsiteX123" fmla="*/ 4673 w 693731"/>
                <a:gd name="connsiteY123" fmla="*/ 717208 h 1328086"/>
                <a:gd name="connsiteX124" fmla="*/ 4673 w 693731"/>
                <a:gd name="connsiteY124" fmla="*/ 749878 h 1328086"/>
                <a:gd name="connsiteX125" fmla="*/ 30409 w 693731"/>
                <a:gd name="connsiteY125" fmla="*/ 793050 h 1328086"/>
                <a:gd name="connsiteX126" fmla="*/ 51466 w 693731"/>
                <a:gd name="connsiteY126" fmla="*/ 812886 h 1328086"/>
                <a:gd name="connsiteX127" fmla="*/ 71352 w 693731"/>
                <a:gd name="connsiteY127" fmla="*/ 824554 h 1328086"/>
                <a:gd name="connsiteX128" fmla="*/ 94748 w 693731"/>
                <a:gd name="connsiteY128" fmla="*/ 826888 h 1328086"/>
                <a:gd name="connsiteX129" fmla="*/ 95918 w 693731"/>
                <a:gd name="connsiteY129" fmla="*/ 817553 h 1328086"/>
                <a:gd name="connsiteX130" fmla="*/ 93578 w 693731"/>
                <a:gd name="connsiteY130" fmla="*/ 808219 h 1328086"/>
                <a:gd name="connsiteX131" fmla="*/ 84220 w 693731"/>
                <a:gd name="connsiteY131" fmla="*/ 787216 h 1328086"/>
                <a:gd name="connsiteX132" fmla="*/ 67843 w 693731"/>
                <a:gd name="connsiteY132" fmla="*/ 762713 h 1328086"/>
                <a:gd name="connsiteX133" fmla="*/ 58484 w 693731"/>
                <a:gd name="connsiteY133" fmla="*/ 749878 h 1328086"/>
                <a:gd name="connsiteX134" fmla="*/ 50296 w 693731"/>
                <a:gd name="connsiteY134" fmla="*/ 738210 h 1328086"/>
                <a:gd name="connsiteX135" fmla="*/ 21343 w 693731"/>
                <a:gd name="connsiteY135" fmla="*/ 710644 h 1328086"/>
                <a:gd name="connsiteX136" fmla="*/ 159715 w 693731"/>
                <a:gd name="connsiteY136" fmla="*/ 698278 h 1328086"/>
                <a:gd name="connsiteX137" fmla="*/ 136772 w 693731"/>
                <a:gd name="connsiteY137" fmla="*/ 723267 h 1328086"/>
                <a:gd name="connsiteX138" fmla="*/ 125081 w 693731"/>
                <a:gd name="connsiteY138" fmla="*/ 745479 h 1328086"/>
                <a:gd name="connsiteX139" fmla="*/ 119236 w 693731"/>
                <a:gd name="connsiteY139" fmla="*/ 770029 h 1328086"/>
                <a:gd name="connsiteX140" fmla="*/ 118067 w 693731"/>
                <a:gd name="connsiteY140" fmla="*/ 799255 h 1328086"/>
                <a:gd name="connsiteX141" fmla="*/ 123912 w 693731"/>
                <a:gd name="connsiteY141" fmla="*/ 805100 h 1328086"/>
                <a:gd name="connsiteX142" fmla="*/ 141448 w 693731"/>
                <a:gd name="connsiteY142" fmla="*/ 794579 h 1328086"/>
                <a:gd name="connsiteX143" fmla="*/ 167167 w 693731"/>
                <a:gd name="connsiteY143" fmla="*/ 758338 h 1328086"/>
                <a:gd name="connsiteX144" fmla="*/ 175351 w 693731"/>
                <a:gd name="connsiteY144" fmla="*/ 739633 h 1328086"/>
                <a:gd name="connsiteX145" fmla="*/ 180027 w 693731"/>
                <a:gd name="connsiteY145" fmla="*/ 723267 h 1328086"/>
                <a:gd name="connsiteX146" fmla="*/ 176520 w 693731"/>
                <a:gd name="connsiteY146" fmla="*/ 702224 h 1328086"/>
                <a:gd name="connsiteX147" fmla="*/ 159715 w 693731"/>
                <a:gd name="connsiteY147" fmla="*/ 698278 h 1328086"/>
                <a:gd name="connsiteX148" fmla="*/ 162465 w 693731"/>
                <a:gd name="connsiteY148" fmla="*/ 603630 h 1328086"/>
                <a:gd name="connsiteX149" fmla="*/ 135894 w 693731"/>
                <a:gd name="connsiteY149" fmla="*/ 624346 h 1328086"/>
                <a:gd name="connsiteX150" fmla="*/ 110339 w 693731"/>
                <a:gd name="connsiteY150" fmla="*/ 668694 h 1328086"/>
                <a:gd name="connsiteX151" fmla="*/ 105693 w 693731"/>
                <a:gd name="connsiteY151" fmla="*/ 697871 h 1328086"/>
                <a:gd name="connsiteX152" fmla="*/ 110339 w 693731"/>
                <a:gd name="connsiteY152" fmla="*/ 704873 h 1328086"/>
                <a:gd name="connsiteX153" fmla="*/ 128924 w 693731"/>
                <a:gd name="connsiteY153" fmla="*/ 697871 h 1328086"/>
                <a:gd name="connsiteX154" fmla="*/ 144025 w 693731"/>
                <a:gd name="connsiteY154" fmla="*/ 683866 h 1328086"/>
                <a:gd name="connsiteX155" fmla="*/ 160287 w 693731"/>
                <a:gd name="connsiteY155" fmla="*/ 666360 h 1328086"/>
                <a:gd name="connsiteX156" fmla="*/ 177711 w 693731"/>
                <a:gd name="connsiteY156" fmla="*/ 632515 h 1328086"/>
                <a:gd name="connsiteX157" fmla="*/ 177711 w 693731"/>
                <a:gd name="connsiteY157" fmla="*/ 609174 h 1328086"/>
                <a:gd name="connsiteX158" fmla="*/ 162465 w 693731"/>
                <a:gd name="connsiteY158" fmla="*/ 603630 h 1328086"/>
                <a:gd name="connsiteX159" fmla="*/ 23129 w 693731"/>
                <a:gd name="connsiteY159" fmla="*/ 596101 h 1328086"/>
                <a:gd name="connsiteX160" fmla="*/ 5593 w 693731"/>
                <a:gd name="connsiteY160" fmla="*/ 600627 h 1328086"/>
                <a:gd name="connsiteX161" fmla="*/ 917 w 693731"/>
                <a:gd name="connsiteY161" fmla="*/ 630995 h 1328086"/>
                <a:gd name="connsiteX162" fmla="*/ 19622 w 693731"/>
                <a:gd name="connsiteY162" fmla="*/ 676547 h 1328086"/>
                <a:gd name="connsiteX163" fmla="*/ 35988 w 693731"/>
                <a:gd name="connsiteY163" fmla="*/ 698739 h 1328086"/>
                <a:gd name="connsiteX164" fmla="*/ 54693 w 693731"/>
                <a:gd name="connsiteY164" fmla="*/ 715091 h 1328086"/>
                <a:gd name="connsiteX165" fmla="*/ 76905 w 693731"/>
                <a:gd name="connsiteY165" fmla="*/ 720931 h 1328086"/>
                <a:gd name="connsiteX166" fmla="*/ 80412 w 693731"/>
                <a:gd name="connsiteY166" fmla="*/ 712755 h 1328086"/>
                <a:gd name="connsiteX167" fmla="*/ 72229 w 693731"/>
                <a:gd name="connsiteY167" fmla="*/ 680051 h 1328086"/>
                <a:gd name="connsiteX168" fmla="*/ 47679 w 693731"/>
                <a:gd name="connsiteY168" fmla="*/ 627491 h 1328086"/>
                <a:gd name="connsiteX169" fmla="*/ 23129 w 693731"/>
                <a:gd name="connsiteY169" fmla="*/ 596101 h 1328086"/>
                <a:gd name="connsiteX170" fmla="*/ 178707 w 693731"/>
                <a:gd name="connsiteY170" fmla="*/ 509611 h 1328086"/>
                <a:gd name="connsiteX171" fmla="*/ 148980 w 693731"/>
                <a:gd name="connsiteY171" fmla="*/ 527043 h 1328086"/>
                <a:gd name="connsiteX172" fmla="*/ 109149 w 693731"/>
                <a:gd name="connsiteY172" fmla="*/ 595014 h 1328086"/>
                <a:gd name="connsiteX173" fmla="*/ 112663 w 693731"/>
                <a:gd name="connsiteY173" fmla="*/ 602046 h 1328086"/>
                <a:gd name="connsiteX174" fmla="*/ 132579 w 693731"/>
                <a:gd name="connsiteY174" fmla="*/ 598530 h 1328086"/>
                <a:gd name="connsiteX175" fmla="*/ 148980 w 693731"/>
                <a:gd name="connsiteY175" fmla="*/ 586811 h 1328086"/>
                <a:gd name="connsiteX176" fmla="*/ 167724 w 693731"/>
                <a:gd name="connsiteY176" fmla="*/ 570404 h 1328086"/>
                <a:gd name="connsiteX177" fmla="*/ 189982 w 693731"/>
                <a:gd name="connsiteY177" fmla="*/ 539934 h 1328086"/>
                <a:gd name="connsiteX178" fmla="*/ 193497 w 693731"/>
                <a:gd name="connsiteY178" fmla="*/ 517668 h 1328086"/>
                <a:gd name="connsiteX179" fmla="*/ 178707 w 693731"/>
                <a:gd name="connsiteY179" fmla="*/ 509611 h 1328086"/>
                <a:gd name="connsiteX180" fmla="*/ 41824 w 693731"/>
                <a:gd name="connsiteY180" fmla="*/ 482412 h 1328086"/>
                <a:gd name="connsiteX181" fmla="*/ 23428 w 693731"/>
                <a:gd name="connsiteY181" fmla="*/ 484016 h 1328086"/>
                <a:gd name="connsiteX182" fmla="*/ 14084 w 693731"/>
                <a:gd name="connsiteY182" fmla="*/ 514348 h 1328086"/>
                <a:gd name="connsiteX183" fmla="*/ 25764 w 693731"/>
                <a:gd name="connsiteY183" fmla="*/ 562180 h 1328086"/>
                <a:gd name="connsiteX184" fmla="*/ 77156 w 693731"/>
                <a:gd name="connsiteY184" fmla="*/ 613511 h 1328086"/>
                <a:gd name="connsiteX185" fmla="*/ 81828 w 693731"/>
                <a:gd name="connsiteY185" fmla="*/ 606511 h 1328086"/>
                <a:gd name="connsiteX186" fmla="*/ 78324 w 693731"/>
                <a:gd name="connsiteY186" fmla="*/ 572679 h 1328086"/>
                <a:gd name="connsiteX187" fmla="*/ 61972 w 693731"/>
                <a:gd name="connsiteY187" fmla="*/ 516682 h 1328086"/>
                <a:gd name="connsiteX188" fmla="*/ 41824 w 693731"/>
                <a:gd name="connsiteY188" fmla="*/ 482412 h 1328086"/>
                <a:gd name="connsiteX189" fmla="*/ 208260 w 693731"/>
                <a:gd name="connsiteY189" fmla="*/ 420573 h 1328086"/>
                <a:gd name="connsiteX190" fmla="*/ 175902 w 693731"/>
                <a:gd name="connsiteY190" fmla="*/ 432644 h 1328086"/>
                <a:gd name="connsiteX191" fmla="*/ 126928 w 693731"/>
                <a:gd name="connsiteY191" fmla="*/ 493144 h 1328086"/>
                <a:gd name="connsiteX192" fmla="*/ 129260 w 693731"/>
                <a:gd name="connsiteY192" fmla="*/ 501288 h 1328086"/>
                <a:gd name="connsiteX193" fmla="*/ 149083 w 693731"/>
                <a:gd name="connsiteY193" fmla="*/ 500124 h 1328086"/>
                <a:gd name="connsiteX194" fmla="*/ 187563 w 693731"/>
                <a:gd name="connsiteY194" fmla="*/ 478019 h 1328086"/>
                <a:gd name="connsiteX195" fmla="*/ 214382 w 693731"/>
                <a:gd name="connsiteY195" fmla="*/ 452423 h 1328086"/>
                <a:gd name="connsiteX196" fmla="*/ 221378 w 693731"/>
                <a:gd name="connsiteY196" fmla="*/ 430317 h 1328086"/>
                <a:gd name="connsiteX197" fmla="*/ 208260 w 693731"/>
                <a:gd name="connsiteY197" fmla="*/ 420573 h 1328086"/>
                <a:gd name="connsiteX198" fmla="*/ 58684 w 693731"/>
                <a:gd name="connsiteY198" fmla="*/ 371419 h 1328086"/>
                <a:gd name="connsiteX199" fmla="*/ 45728 w 693731"/>
                <a:gd name="connsiteY199" fmla="*/ 400574 h 1328086"/>
                <a:gd name="connsiteX200" fmla="*/ 49261 w 693731"/>
                <a:gd name="connsiteY200" fmla="*/ 449555 h 1328086"/>
                <a:gd name="connsiteX201" fmla="*/ 92841 w 693731"/>
                <a:gd name="connsiteY201" fmla="*/ 507865 h 1328086"/>
                <a:gd name="connsiteX202" fmla="*/ 98730 w 693731"/>
                <a:gd name="connsiteY202" fmla="*/ 500868 h 1328086"/>
                <a:gd name="connsiteX203" fmla="*/ 99908 w 693731"/>
                <a:gd name="connsiteY203" fmla="*/ 468214 h 1328086"/>
                <a:gd name="connsiteX204" fmla="*/ 91663 w 693731"/>
                <a:gd name="connsiteY204" fmla="*/ 409904 h 1328086"/>
                <a:gd name="connsiteX205" fmla="*/ 58684 w 693731"/>
                <a:gd name="connsiteY205" fmla="*/ 371419 h 1328086"/>
                <a:gd name="connsiteX206" fmla="*/ 251887 w 693731"/>
                <a:gd name="connsiteY206" fmla="*/ 338450 h 1328086"/>
                <a:gd name="connsiteX207" fmla="*/ 218217 w 693731"/>
                <a:gd name="connsiteY207" fmla="*/ 344113 h 1328086"/>
                <a:gd name="connsiteX208" fmla="*/ 176057 w 693731"/>
                <a:gd name="connsiteY208" fmla="*/ 371991 h 1328086"/>
                <a:gd name="connsiteX209" fmla="*/ 163174 w 693731"/>
                <a:gd name="connsiteY209" fmla="*/ 388254 h 1328086"/>
                <a:gd name="connsiteX210" fmla="*/ 159661 w 693731"/>
                <a:gd name="connsiteY210" fmla="*/ 396385 h 1328086"/>
                <a:gd name="connsiteX211" fmla="*/ 159661 w 693731"/>
                <a:gd name="connsiteY211" fmla="*/ 404516 h 1328086"/>
                <a:gd name="connsiteX212" fmla="*/ 180741 w 693731"/>
                <a:gd name="connsiteY212" fmla="*/ 406839 h 1328086"/>
                <a:gd name="connsiteX213" fmla="*/ 221731 w 693731"/>
                <a:gd name="connsiteY213" fmla="*/ 391738 h 1328086"/>
                <a:gd name="connsiteX214" fmla="*/ 253351 w 693731"/>
                <a:gd name="connsiteY214" fmla="*/ 370830 h 1328086"/>
                <a:gd name="connsiteX215" fmla="*/ 262720 w 693731"/>
                <a:gd name="connsiteY215" fmla="*/ 351083 h 1328086"/>
                <a:gd name="connsiteX216" fmla="*/ 251887 w 693731"/>
                <a:gd name="connsiteY216" fmla="*/ 338450 h 1328086"/>
                <a:gd name="connsiteX217" fmla="*/ 112131 w 693731"/>
                <a:gd name="connsiteY217" fmla="*/ 263996 h 1328086"/>
                <a:gd name="connsiteX218" fmla="*/ 89945 w 693731"/>
                <a:gd name="connsiteY218" fmla="*/ 340965 h 1328086"/>
                <a:gd name="connsiteX219" fmla="*/ 122640 w 693731"/>
                <a:gd name="connsiteY219" fmla="*/ 405107 h 1328086"/>
                <a:gd name="connsiteX220" fmla="*/ 129646 w 693731"/>
                <a:gd name="connsiteY220" fmla="*/ 399276 h 1328086"/>
                <a:gd name="connsiteX221" fmla="*/ 136653 w 693731"/>
                <a:gd name="connsiteY221" fmla="*/ 366622 h 1328086"/>
                <a:gd name="connsiteX222" fmla="*/ 137820 w 693731"/>
                <a:gd name="connsiteY222" fmla="*/ 308312 h 1328086"/>
                <a:gd name="connsiteX223" fmla="*/ 112131 w 693731"/>
                <a:gd name="connsiteY223" fmla="*/ 263996 h 1328086"/>
                <a:gd name="connsiteX224" fmla="*/ 187389 w 693731"/>
                <a:gd name="connsiteY224" fmla="*/ 167784 h 1328086"/>
                <a:gd name="connsiteX225" fmla="*/ 149942 w 693731"/>
                <a:gd name="connsiteY225" fmla="*/ 239096 h 1328086"/>
                <a:gd name="connsiteX226" fmla="*/ 171006 w 693731"/>
                <a:gd name="connsiteY226" fmla="*/ 309239 h 1328086"/>
                <a:gd name="connsiteX227" fmla="*/ 178027 w 693731"/>
                <a:gd name="connsiteY227" fmla="*/ 303394 h 1328086"/>
                <a:gd name="connsiteX228" fmla="*/ 190900 w 693731"/>
                <a:gd name="connsiteY228" fmla="*/ 272999 h 1328086"/>
                <a:gd name="connsiteX229" fmla="*/ 203772 w 693731"/>
                <a:gd name="connsiteY229" fmla="*/ 215715 h 1328086"/>
                <a:gd name="connsiteX230" fmla="*/ 187389 w 693731"/>
                <a:gd name="connsiteY230" fmla="*/ 167784 h 1328086"/>
                <a:gd name="connsiteX231" fmla="*/ 458278 w 693731"/>
                <a:gd name="connsiteY231" fmla="*/ 111116 h 1328086"/>
                <a:gd name="connsiteX232" fmla="*/ 433714 w 693731"/>
                <a:gd name="connsiteY232" fmla="*/ 115738 h 1328086"/>
                <a:gd name="connsiteX233" fmla="*/ 427866 w 693731"/>
                <a:gd name="connsiteY233" fmla="*/ 121516 h 1328086"/>
                <a:gd name="connsiteX234" fmla="*/ 476993 w 693731"/>
                <a:gd name="connsiteY234" fmla="*/ 151560 h 1328086"/>
                <a:gd name="connsiteX235" fmla="*/ 529629 w 693731"/>
                <a:gd name="connsiteY235" fmla="*/ 150404 h 1328086"/>
                <a:gd name="connsiteX236" fmla="*/ 503896 w 693731"/>
                <a:gd name="connsiteY236" fmla="*/ 118049 h 1328086"/>
                <a:gd name="connsiteX237" fmla="*/ 458278 w 693731"/>
                <a:gd name="connsiteY237" fmla="*/ 111116 h 1328086"/>
                <a:gd name="connsiteX238" fmla="*/ 278575 w 693731"/>
                <a:gd name="connsiteY238" fmla="*/ 86437 h 1328086"/>
                <a:gd name="connsiteX239" fmla="*/ 265747 w 693731"/>
                <a:gd name="connsiteY239" fmla="*/ 92253 h 1328086"/>
                <a:gd name="connsiteX240" fmla="*/ 251753 w 693731"/>
                <a:gd name="connsiteY240" fmla="*/ 105049 h 1328086"/>
                <a:gd name="connsiteX241" fmla="*/ 228429 w 693731"/>
                <a:gd name="connsiteY241" fmla="*/ 149254 h 1328086"/>
                <a:gd name="connsiteX242" fmla="*/ 235426 w 693731"/>
                <a:gd name="connsiteY242" fmla="*/ 221376 h 1328086"/>
                <a:gd name="connsiteX243" fmla="*/ 243589 w 693731"/>
                <a:gd name="connsiteY243" fmla="*/ 219050 h 1328086"/>
                <a:gd name="connsiteX244" fmla="*/ 262248 w 693731"/>
                <a:gd name="connsiteY244" fmla="*/ 191131 h 1328086"/>
                <a:gd name="connsiteX245" fmla="*/ 285572 w 693731"/>
                <a:gd name="connsiteY245" fmla="*/ 137621 h 1328086"/>
                <a:gd name="connsiteX246" fmla="*/ 292570 w 693731"/>
                <a:gd name="connsiteY246" fmla="*/ 113192 h 1328086"/>
                <a:gd name="connsiteX247" fmla="*/ 293736 w 693731"/>
                <a:gd name="connsiteY247" fmla="*/ 98070 h 1328086"/>
                <a:gd name="connsiteX248" fmla="*/ 278575 w 693731"/>
                <a:gd name="connsiteY248" fmla="*/ 86437 h 1328086"/>
                <a:gd name="connsiteX249" fmla="*/ 569847 w 693731"/>
                <a:gd name="connsiteY249" fmla="*/ 49185 h 1328086"/>
                <a:gd name="connsiteX250" fmla="*/ 541281 w 693731"/>
                <a:gd name="connsiteY250" fmla="*/ 51482 h 1328086"/>
                <a:gd name="connsiteX251" fmla="*/ 482646 w 693731"/>
                <a:gd name="connsiteY251" fmla="*/ 71310 h 1328086"/>
                <a:gd name="connsiteX252" fmla="*/ 463883 w 693731"/>
                <a:gd name="connsiteY252" fmla="*/ 84141 h 1328086"/>
                <a:gd name="connsiteX253" fmla="*/ 459192 w 693731"/>
                <a:gd name="connsiteY253" fmla="*/ 88806 h 1328086"/>
                <a:gd name="connsiteX254" fmla="*/ 461538 w 693731"/>
                <a:gd name="connsiteY254" fmla="*/ 92306 h 1328086"/>
                <a:gd name="connsiteX255" fmla="*/ 382967 w 693731"/>
                <a:gd name="connsiteY255" fmla="*/ 129630 h 1328086"/>
                <a:gd name="connsiteX256" fmla="*/ 291497 w 693731"/>
                <a:gd name="connsiteY256" fmla="*/ 194949 h 1328086"/>
                <a:gd name="connsiteX257" fmla="*/ 201199 w 693731"/>
                <a:gd name="connsiteY257" fmla="*/ 291760 h 1328086"/>
                <a:gd name="connsiteX258" fmla="*/ 161328 w 693731"/>
                <a:gd name="connsiteY258" fmla="*/ 352413 h 1328086"/>
                <a:gd name="connsiteX259" fmla="*/ 156637 w 693731"/>
                <a:gd name="connsiteY259" fmla="*/ 360577 h 1328086"/>
                <a:gd name="connsiteX260" fmla="*/ 151946 w 693731"/>
                <a:gd name="connsiteY260" fmla="*/ 368742 h 1328086"/>
                <a:gd name="connsiteX261" fmla="*/ 143737 w 693731"/>
                <a:gd name="connsiteY261" fmla="*/ 385072 h 1328086"/>
                <a:gd name="connsiteX262" fmla="*/ 128492 w 693731"/>
                <a:gd name="connsiteY262" fmla="*/ 420064 h 1328086"/>
                <a:gd name="connsiteX263" fmla="*/ 102693 w 693731"/>
                <a:gd name="connsiteY263" fmla="*/ 494713 h 1328086"/>
                <a:gd name="connsiteX264" fmla="*/ 86275 w 693731"/>
                <a:gd name="connsiteY264" fmla="*/ 572862 h 1328086"/>
                <a:gd name="connsiteX265" fmla="*/ 83930 w 693731"/>
                <a:gd name="connsiteY265" fmla="*/ 593857 h 1328086"/>
                <a:gd name="connsiteX266" fmla="*/ 82757 w 693731"/>
                <a:gd name="connsiteY266" fmla="*/ 613686 h 1328086"/>
                <a:gd name="connsiteX267" fmla="*/ 81585 w 693731"/>
                <a:gd name="connsiteY267" fmla="*/ 634681 h 1328086"/>
                <a:gd name="connsiteX268" fmla="*/ 81585 w 693731"/>
                <a:gd name="connsiteY268" fmla="*/ 654510 h 1328086"/>
                <a:gd name="connsiteX269" fmla="*/ 86275 w 693731"/>
                <a:gd name="connsiteY269" fmla="*/ 737324 h 1328086"/>
                <a:gd name="connsiteX270" fmla="*/ 89794 w 693731"/>
                <a:gd name="connsiteY270" fmla="*/ 757152 h 1328086"/>
                <a:gd name="connsiteX271" fmla="*/ 93312 w 693731"/>
                <a:gd name="connsiteY271" fmla="*/ 778148 h 1328086"/>
                <a:gd name="connsiteX272" fmla="*/ 98002 w 693731"/>
                <a:gd name="connsiteY272" fmla="*/ 797976 h 1328086"/>
                <a:gd name="connsiteX273" fmla="*/ 102693 w 693731"/>
                <a:gd name="connsiteY273" fmla="*/ 817805 h 1328086"/>
                <a:gd name="connsiteX274" fmla="*/ 108557 w 693731"/>
                <a:gd name="connsiteY274" fmla="*/ 837634 h 1328086"/>
                <a:gd name="connsiteX275" fmla="*/ 115593 w 693731"/>
                <a:gd name="connsiteY275" fmla="*/ 857463 h 1328086"/>
                <a:gd name="connsiteX276" fmla="*/ 121456 w 693731"/>
                <a:gd name="connsiteY276" fmla="*/ 876125 h 1328086"/>
                <a:gd name="connsiteX277" fmla="*/ 129665 w 693731"/>
                <a:gd name="connsiteY277" fmla="*/ 894787 h 1328086"/>
                <a:gd name="connsiteX278" fmla="*/ 166019 w 693731"/>
                <a:gd name="connsiteY278" fmla="*/ 967104 h 1328086"/>
                <a:gd name="connsiteX279" fmla="*/ 210581 w 693731"/>
                <a:gd name="connsiteY279" fmla="*/ 1031256 h 1328086"/>
                <a:gd name="connsiteX280" fmla="*/ 234035 w 693731"/>
                <a:gd name="connsiteY280" fmla="*/ 1061582 h 1328086"/>
                <a:gd name="connsiteX281" fmla="*/ 246935 w 693731"/>
                <a:gd name="connsiteY281" fmla="*/ 1075579 h 1328086"/>
                <a:gd name="connsiteX282" fmla="*/ 253971 w 693731"/>
                <a:gd name="connsiteY282" fmla="*/ 1082577 h 1328086"/>
                <a:gd name="connsiteX283" fmla="*/ 261007 w 693731"/>
                <a:gd name="connsiteY283" fmla="*/ 1088409 h 1328086"/>
                <a:gd name="connsiteX284" fmla="*/ 314951 w 693731"/>
                <a:gd name="connsiteY284" fmla="*/ 1137398 h 1328086"/>
                <a:gd name="connsiteX285" fmla="*/ 427529 w 693731"/>
                <a:gd name="connsiteY285" fmla="*/ 1207382 h 1328086"/>
                <a:gd name="connsiteX286" fmla="*/ 533072 w 693731"/>
                <a:gd name="connsiteY286" fmla="*/ 1245873 h 1328086"/>
                <a:gd name="connsiteX287" fmla="*/ 618679 w 693731"/>
                <a:gd name="connsiteY287" fmla="*/ 1261036 h 1328086"/>
                <a:gd name="connsiteX288" fmla="*/ 635096 w 693731"/>
                <a:gd name="connsiteY288" fmla="*/ 1263369 h 1328086"/>
                <a:gd name="connsiteX289" fmla="*/ 650341 w 693731"/>
                <a:gd name="connsiteY289" fmla="*/ 1263369 h 1328086"/>
                <a:gd name="connsiteX290" fmla="*/ 673795 w 693731"/>
                <a:gd name="connsiteY290" fmla="*/ 1264535 h 1328086"/>
                <a:gd name="connsiteX291" fmla="*/ 693731 w 693731"/>
                <a:gd name="connsiteY291" fmla="*/ 1264535 h 1328086"/>
                <a:gd name="connsiteX292" fmla="*/ 673795 w 693731"/>
                <a:gd name="connsiteY292" fmla="*/ 1263369 h 1328086"/>
                <a:gd name="connsiteX293" fmla="*/ 650341 w 693731"/>
                <a:gd name="connsiteY293" fmla="*/ 1262202 h 1328086"/>
                <a:gd name="connsiteX294" fmla="*/ 635096 w 693731"/>
                <a:gd name="connsiteY294" fmla="*/ 1259870 h 1328086"/>
                <a:gd name="connsiteX295" fmla="*/ 618679 w 693731"/>
                <a:gd name="connsiteY295" fmla="*/ 1257537 h 1328086"/>
                <a:gd name="connsiteX296" fmla="*/ 535417 w 693731"/>
                <a:gd name="connsiteY296" fmla="*/ 1238874 h 1328086"/>
                <a:gd name="connsiteX297" fmla="*/ 432220 w 693731"/>
                <a:gd name="connsiteY297" fmla="*/ 1198051 h 1328086"/>
                <a:gd name="connsiteX298" fmla="*/ 323160 w 693731"/>
                <a:gd name="connsiteY298" fmla="*/ 1126900 h 1328086"/>
                <a:gd name="connsiteX299" fmla="*/ 270388 w 693731"/>
                <a:gd name="connsiteY299" fmla="*/ 1079078 h 1328086"/>
                <a:gd name="connsiteX300" fmla="*/ 264525 w 693731"/>
                <a:gd name="connsiteY300" fmla="*/ 1072080 h 1328086"/>
                <a:gd name="connsiteX301" fmla="*/ 258662 w 693731"/>
                <a:gd name="connsiteY301" fmla="*/ 1065081 h 1328086"/>
                <a:gd name="connsiteX302" fmla="*/ 245762 w 693731"/>
                <a:gd name="connsiteY302" fmla="*/ 1051085 h 1328086"/>
                <a:gd name="connsiteX303" fmla="*/ 222308 w 693731"/>
                <a:gd name="connsiteY303" fmla="*/ 1021925 h 1328086"/>
                <a:gd name="connsiteX304" fmla="*/ 203472 w 693731"/>
                <a:gd name="connsiteY304" fmla="*/ 989565 h 1328086"/>
                <a:gd name="connsiteX305" fmla="*/ 204168 w 693731"/>
                <a:gd name="connsiteY305" fmla="*/ 990024 h 1328086"/>
                <a:gd name="connsiteX306" fmla="*/ 205055 w 693731"/>
                <a:gd name="connsiteY306" fmla="*/ 990608 h 1328086"/>
                <a:gd name="connsiteX307" fmla="*/ 228693 w 693731"/>
                <a:gd name="connsiteY307" fmla="*/ 932186 h 1328086"/>
                <a:gd name="connsiteX308" fmla="*/ 218056 w 693731"/>
                <a:gd name="connsiteY308" fmla="*/ 874933 h 1328086"/>
                <a:gd name="connsiteX309" fmla="*/ 201509 w 693731"/>
                <a:gd name="connsiteY309" fmla="*/ 878438 h 1328086"/>
                <a:gd name="connsiteX310" fmla="*/ 187326 w 693731"/>
                <a:gd name="connsiteY310" fmla="*/ 908818 h 1328086"/>
                <a:gd name="connsiteX311" fmla="*/ 187326 w 693731"/>
                <a:gd name="connsiteY311" fmla="*/ 959060 h 1328086"/>
                <a:gd name="connsiteX312" fmla="*/ 190747 w 693731"/>
                <a:gd name="connsiteY312" fmla="*/ 967702 h 1328086"/>
                <a:gd name="connsiteX313" fmla="*/ 144910 w 693731"/>
                <a:gd name="connsiteY313" fmla="*/ 888955 h 1328086"/>
                <a:gd name="connsiteX314" fmla="*/ 137874 w 693731"/>
                <a:gd name="connsiteY314" fmla="*/ 870293 h 1328086"/>
                <a:gd name="connsiteX315" fmla="*/ 130838 w 693731"/>
                <a:gd name="connsiteY315" fmla="*/ 851631 h 1328086"/>
                <a:gd name="connsiteX316" fmla="*/ 124974 w 693731"/>
                <a:gd name="connsiteY316" fmla="*/ 832968 h 1328086"/>
                <a:gd name="connsiteX317" fmla="*/ 119111 w 693731"/>
                <a:gd name="connsiteY317" fmla="*/ 813140 h 1328086"/>
                <a:gd name="connsiteX318" fmla="*/ 103866 w 693731"/>
                <a:gd name="connsiteY318" fmla="*/ 734991 h 1328086"/>
                <a:gd name="connsiteX319" fmla="*/ 98002 w 693731"/>
                <a:gd name="connsiteY319" fmla="*/ 654510 h 1328086"/>
                <a:gd name="connsiteX320" fmla="*/ 99175 w 693731"/>
                <a:gd name="connsiteY320" fmla="*/ 634681 h 1328086"/>
                <a:gd name="connsiteX321" fmla="*/ 99175 w 693731"/>
                <a:gd name="connsiteY321" fmla="*/ 614852 h 1328086"/>
                <a:gd name="connsiteX322" fmla="*/ 101520 w 693731"/>
                <a:gd name="connsiteY322" fmla="*/ 595023 h 1328086"/>
                <a:gd name="connsiteX323" fmla="*/ 103866 w 693731"/>
                <a:gd name="connsiteY323" fmla="*/ 575195 h 1328086"/>
                <a:gd name="connsiteX324" fmla="*/ 142565 w 693731"/>
                <a:gd name="connsiteY324" fmla="*/ 425896 h 1328086"/>
                <a:gd name="connsiteX325" fmla="*/ 157810 w 693731"/>
                <a:gd name="connsiteY325" fmla="*/ 392070 h 1328086"/>
                <a:gd name="connsiteX326" fmla="*/ 166019 w 693731"/>
                <a:gd name="connsiteY326" fmla="*/ 375741 h 1328086"/>
                <a:gd name="connsiteX327" fmla="*/ 169537 w 693731"/>
                <a:gd name="connsiteY327" fmla="*/ 367576 h 1328086"/>
                <a:gd name="connsiteX328" fmla="*/ 174228 w 693731"/>
                <a:gd name="connsiteY328" fmla="*/ 359411 h 1328086"/>
                <a:gd name="connsiteX329" fmla="*/ 207063 w 693731"/>
                <a:gd name="connsiteY329" fmla="*/ 305757 h 1328086"/>
                <a:gd name="connsiteX330" fmla="*/ 207063 w 693731"/>
                <a:gd name="connsiteY330" fmla="*/ 315088 h 1328086"/>
                <a:gd name="connsiteX331" fmla="*/ 225826 w 693731"/>
                <a:gd name="connsiteY331" fmla="*/ 320920 h 1328086"/>
                <a:gd name="connsiteX332" fmla="*/ 269216 w 693731"/>
                <a:gd name="connsiteY332" fmla="*/ 312755 h 1328086"/>
                <a:gd name="connsiteX333" fmla="*/ 303224 w 693731"/>
                <a:gd name="connsiteY333" fmla="*/ 298758 h 1328086"/>
                <a:gd name="connsiteX334" fmla="*/ 317296 w 693731"/>
                <a:gd name="connsiteY334" fmla="*/ 281262 h 1328086"/>
                <a:gd name="connsiteX335" fmla="*/ 273907 w 693731"/>
                <a:gd name="connsiteY335" fmla="*/ 266099 h 1328086"/>
                <a:gd name="connsiteX336" fmla="*/ 228171 w 693731"/>
                <a:gd name="connsiteY336" fmla="*/ 285928 h 1328086"/>
                <a:gd name="connsiteX337" fmla="*/ 212926 w 693731"/>
                <a:gd name="connsiteY337" fmla="*/ 298758 h 1328086"/>
                <a:gd name="connsiteX338" fmla="*/ 270388 w 693731"/>
                <a:gd name="connsiteY338" fmla="*/ 228775 h 1328086"/>
                <a:gd name="connsiteX339" fmla="*/ 269216 w 693731"/>
                <a:gd name="connsiteY339" fmla="*/ 235773 h 1328086"/>
                <a:gd name="connsiteX340" fmla="*/ 287979 w 693731"/>
                <a:gd name="connsiteY340" fmla="*/ 245104 h 1328086"/>
                <a:gd name="connsiteX341" fmla="*/ 307915 w 693731"/>
                <a:gd name="connsiteY341" fmla="*/ 246271 h 1328086"/>
                <a:gd name="connsiteX342" fmla="*/ 331369 w 693731"/>
                <a:gd name="connsiteY342" fmla="*/ 246271 h 1328086"/>
                <a:gd name="connsiteX343" fmla="*/ 384140 w 693731"/>
                <a:gd name="connsiteY343" fmla="*/ 225275 h 1328086"/>
                <a:gd name="connsiteX344" fmla="*/ 344268 w 693731"/>
                <a:gd name="connsiteY344" fmla="*/ 201947 h 1328086"/>
                <a:gd name="connsiteX345" fmla="*/ 295015 w 693731"/>
                <a:gd name="connsiteY345" fmla="*/ 211279 h 1328086"/>
                <a:gd name="connsiteX346" fmla="*/ 280943 w 693731"/>
                <a:gd name="connsiteY346" fmla="*/ 218277 h 1328086"/>
                <a:gd name="connsiteX347" fmla="*/ 298533 w 693731"/>
                <a:gd name="connsiteY347" fmla="*/ 201947 h 1328086"/>
                <a:gd name="connsiteX348" fmla="*/ 349237 w 693731"/>
                <a:gd name="connsiteY348" fmla="*/ 163619 h 1328086"/>
                <a:gd name="connsiteX349" fmla="*/ 346585 w 693731"/>
                <a:gd name="connsiteY349" fmla="*/ 168919 h 1328086"/>
                <a:gd name="connsiteX350" fmla="*/ 403989 w 693731"/>
                <a:gd name="connsiteY350" fmla="*/ 192331 h 1328086"/>
                <a:gd name="connsiteX351" fmla="*/ 441477 w 693731"/>
                <a:gd name="connsiteY351" fmla="*/ 192331 h 1328086"/>
                <a:gd name="connsiteX352" fmla="*/ 460221 w 693731"/>
                <a:gd name="connsiteY352" fmla="*/ 181795 h 1328086"/>
                <a:gd name="connsiteX353" fmla="*/ 457878 w 693731"/>
                <a:gd name="connsiteY353" fmla="*/ 165407 h 1328086"/>
                <a:gd name="connsiteX354" fmla="*/ 427419 w 693731"/>
                <a:gd name="connsiteY354" fmla="*/ 151359 h 1328086"/>
                <a:gd name="connsiteX355" fmla="*/ 377044 w 693731"/>
                <a:gd name="connsiteY355" fmla="*/ 151359 h 1328086"/>
                <a:gd name="connsiteX356" fmla="*/ 353037 w 693731"/>
                <a:gd name="connsiteY356" fmla="*/ 160747 h 1328086"/>
                <a:gd name="connsiteX357" fmla="*/ 386485 w 693731"/>
                <a:gd name="connsiteY357" fmla="*/ 135462 h 1328086"/>
                <a:gd name="connsiteX358" fmla="*/ 462710 w 693731"/>
                <a:gd name="connsiteY358" fmla="*/ 95805 h 1328086"/>
                <a:gd name="connsiteX359" fmla="*/ 462710 w 693731"/>
                <a:gd name="connsiteY359" fmla="*/ 96971 h 1328086"/>
                <a:gd name="connsiteX360" fmla="*/ 488510 w 693731"/>
                <a:gd name="connsiteY360" fmla="*/ 98138 h 1328086"/>
                <a:gd name="connsiteX361" fmla="*/ 547144 w 693731"/>
                <a:gd name="connsiteY361" fmla="*/ 89973 h 1328086"/>
                <a:gd name="connsiteX362" fmla="*/ 606952 w 693731"/>
                <a:gd name="connsiteY362" fmla="*/ 61979 h 1328086"/>
                <a:gd name="connsiteX363" fmla="*/ 569847 w 693731"/>
                <a:gd name="connsiteY363" fmla="*/ 49185 h 1328086"/>
                <a:gd name="connsiteX364" fmla="*/ 385402 w 693731"/>
                <a:gd name="connsiteY364" fmla="*/ 25837 h 1328086"/>
                <a:gd name="connsiteX365" fmla="*/ 356157 w 693731"/>
                <a:gd name="connsiteY365" fmla="*/ 38620 h 1328086"/>
                <a:gd name="connsiteX366" fmla="*/ 338610 w 693731"/>
                <a:gd name="connsiteY366" fmla="*/ 54889 h 1328086"/>
                <a:gd name="connsiteX367" fmla="*/ 323403 w 693731"/>
                <a:gd name="connsiteY367" fmla="*/ 78131 h 1328086"/>
                <a:gd name="connsiteX368" fmla="*/ 315214 w 693731"/>
                <a:gd name="connsiteY368" fmla="*/ 149018 h 1328086"/>
                <a:gd name="connsiteX369" fmla="*/ 323403 w 693731"/>
                <a:gd name="connsiteY369" fmla="*/ 147856 h 1328086"/>
                <a:gd name="connsiteX370" fmla="*/ 347968 w 693731"/>
                <a:gd name="connsiteY370" fmla="*/ 125776 h 1328086"/>
                <a:gd name="connsiteX371" fmla="*/ 356157 w 693731"/>
                <a:gd name="connsiteY371" fmla="*/ 114155 h 1328086"/>
                <a:gd name="connsiteX372" fmla="*/ 365516 w 693731"/>
                <a:gd name="connsiteY372" fmla="*/ 102534 h 1328086"/>
                <a:gd name="connsiteX373" fmla="*/ 383063 w 693731"/>
                <a:gd name="connsiteY373" fmla="*/ 76968 h 1328086"/>
                <a:gd name="connsiteX374" fmla="*/ 398270 w 693731"/>
                <a:gd name="connsiteY374" fmla="*/ 39782 h 1328086"/>
                <a:gd name="connsiteX375" fmla="*/ 385402 w 693731"/>
                <a:gd name="connsiteY375" fmla="*/ 25837 h 1328086"/>
                <a:gd name="connsiteX376" fmla="*/ 484140 w 693731"/>
                <a:gd name="connsiteY376" fmla="*/ 296 h 1328086"/>
                <a:gd name="connsiteX377" fmla="*/ 456033 w 693731"/>
                <a:gd name="connsiteY377" fmla="*/ 6105 h 1328086"/>
                <a:gd name="connsiteX378" fmla="*/ 422070 w 693731"/>
                <a:gd name="connsiteY378" fmla="*/ 37476 h 1328086"/>
                <a:gd name="connsiteX379" fmla="*/ 403332 w 693731"/>
                <a:gd name="connsiteY379" fmla="*/ 99057 h 1328086"/>
                <a:gd name="connsiteX380" fmla="*/ 411530 w 693731"/>
                <a:gd name="connsiteY380" fmla="*/ 99057 h 1328086"/>
                <a:gd name="connsiteX381" fmla="*/ 418557 w 693731"/>
                <a:gd name="connsiteY381" fmla="*/ 95571 h 1328086"/>
                <a:gd name="connsiteX382" fmla="*/ 436123 w 693731"/>
                <a:gd name="connsiteY382" fmla="*/ 82790 h 1328086"/>
                <a:gd name="connsiteX383" fmla="*/ 456033 w 693731"/>
                <a:gd name="connsiteY383" fmla="*/ 65362 h 1328086"/>
                <a:gd name="connsiteX384" fmla="*/ 473599 w 693731"/>
                <a:gd name="connsiteY384" fmla="*/ 45610 h 1328086"/>
                <a:gd name="connsiteX385" fmla="*/ 484140 w 693731"/>
                <a:gd name="connsiteY385" fmla="*/ 296 h 132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693731" h="1328086">
                  <a:moveTo>
                    <a:pt x="628055" y="1270318"/>
                  </a:moveTo>
                  <a:cubicBezTo>
                    <a:pt x="621024" y="1267980"/>
                    <a:pt x="611649" y="1269149"/>
                    <a:pt x="599931" y="1271487"/>
                  </a:cubicBezTo>
                  <a:cubicBezTo>
                    <a:pt x="583525" y="1274995"/>
                    <a:pt x="565948" y="1280840"/>
                    <a:pt x="549543" y="1285516"/>
                  </a:cubicBezTo>
                  <a:cubicBezTo>
                    <a:pt x="517904" y="1297207"/>
                    <a:pt x="508529" y="1310066"/>
                    <a:pt x="520247" y="1319419"/>
                  </a:cubicBezTo>
                  <a:cubicBezTo>
                    <a:pt x="530794" y="1328771"/>
                    <a:pt x="557745" y="1333447"/>
                    <a:pt x="589385" y="1318250"/>
                  </a:cubicBezTo>
                  <a:cubicBezTo>
                    <a:pt x="605790" y="1311235"/>
                    <a:pt x="619852" y="1301883"/>
                    <a:pt x="628055" y="1292530"/>
                  </a:cubicBezTo>
                  <a:cubicBezTo>
                    <a:pt x="635086" y="1285516"/>
                    <a:pt x="638601" y="1278502"/>
                    <a:pt x="636257" y="1273826"/>
                  </a:cubicBezTo>
                  <a:close/>
                  <a:moveTo>
                    <a:pt x="494333" y="1249891"/>
                  </a:moveTo>
                  <a:cubicBezTo>
                    <a:pt x="484985" y="1249891"/>
                    <a:pt x="474468" y="1251046"/>
                    <a:pt x="465119" y="1252201"/>
                  </a:cubicBezTo>
                  <a:cubicBezTo>
                    <a:pt x="459276" y="1252201"/>
                    <a:pt x="454602" y="1253355"/>
                    <a:pt x="449928" y="1254510"/>
                  </a:cubicBezTo>
                  <a:cubicBezTo>
                    <a:pt x="445253" y="1254510"/>
                    <a:pt x="439411" y="1255664"/>
                    <a:pt x="434736" y="1255664"/>
                  </a:cubicBezTo>
                  <a:cubicBezTo>
                    <a:pt x="397342" y="1261438"/>
                    <a:pt x="384488" y="1272984"/>
                    <a:pt x="395005" y="1286840"/>
                  </a:cubicBezTo>
                  <a:cubicBezTo>
                    <a:pt x="399679" y="1292613"/>
                    <a:pt x="410196" y="1298386"/>
                    <a:pt x="423051" y="1301850"/>
                  </a:cubicBezTo>
                  <a:cubicBezTo>
                    <a:pt x="437073" y="1304159"/>
                    <a:pt x="454602" y="1303005"/>
                    <a:pt x="473299" y="1299541"/>
                  </a:cubicBezTo>
                  <a:cubicBezTo>
                    <a:pt x="483816" y="1297231"/>
                    <a:pt x="491996" y="1293768"/>
                    <a:pt x="500176" y="1291458"/>
                  </a:cubicBezTo>
                  <a:cubicBezTo>
                    <a:pt x="508356" y="1286840"/>
                    <a:pt x="516536" y="1283376"/>
                    <a:pt x="521210" y="1278757"/>
                  </a:cubicBezTo>
                  <a:cubicBezTo>
                    <a:pt x="530559" y="1271829"/>
                    <a:pt x="535233" y="1264902"/>
                    <a:pt x="534064" y="1259128"/>
                  </a:cubicBezTo>
                  <a:cubicBezTo>
                    <a:pt x="527053" y="1253355"/>
                    <a:pt x="527053" y="1253355"/>
                    <a:pt x="527053" y="1253355"/>
                  </a:cubicBezTo>
                  <a:cubicBezTo>
                    <a:pt x="518873" y="1251046"/>
                    <a:pt x="507187" y="1251046"/>
                    <a:pt x="494333" y="1249891"/>
                  </a:cubicBezTo>
                  <a:close/>
                  <a:moveTo>
                    <a:pt x="334866" y="1202827"/>
                  </a:moveTo>
                  <a:cubicBezTo>
                    <a:pt x="297258" y="1201652"/>
                    <a:pt x="281980" y="1211049"/>
                    <a:pt x="290207" y="1226320"/>
                  </a:cubicBezTo>
                  <a:cubicBezTo>
                    <a:pt x="293732" y="1233367"/>
                    <a:pt x="301959" y="1241590"/>
                    <a:pt x="314887" y="1246288"/>
                  </a:cubicBezTo>
                  <a:cubicBezTo>
                    <a:pt x="327815" y="1250987"/>
                    <a:pt x="345443" y="1253336"/>
                    <a:pt x="365423" y="1253336"/>
                  </a:cubicBezTo>
                  <a:cubicBezTo>
                    <a:pt x="385402" y="1253336"/>
                    <a:pt x="404206" y="1247463"/>
                    <a:pt x="417134" y="1241590"/>
                  </a:cubicBezTo>
                  <a:cubicBezTo>
                    <a:pt x="427711" y="1235717"/>
                    <a:pt x="433587" y="1229844"/>
                    <a:pt x="432412" y="1223970"/>
                  </a:cubicBezTo>
                  <a:cubicBezTo>
                    <a:pt x="426536" y="1216923"/>
                    <a:pt x="426536" y="1216923"/>
                    <a:pt x="426536" y="1216923"/>
                  </a:cubicBezTo>
                  <a:cubicBezTo>
                    <a:pt x="424185" y="1215748"/>
                    <a:pt x="420659" y="1214573"/>
                    <a:pt x="417134" y="1213399"/>
                  </a:cubicBezTo>
                  <a:cubicBezTo>
                    <a:pt x="411257" y="1211049"/>
                    <a:pt x="403031" y="1209875"/>
                    <a:pt x="393629" y="1208700"/>
                  </a:cubicBezTo>
                  <a:cubicBezTo>
                    <a:pt x="377175" y="1205176"/>
                    <a:pt x="354845" y="1202827"/>
                    <a:pt x="334866" y="1202827"/>
                  </a:cubicBezTo>
                  <a:close/>
                  <a:moveTo>
                    <a:pt x="551872" y="1171269"/>
                  </a:moveTo>
                  <a:cubicBezTo>
                    <a:pt x="541263" y="1174792"/>
                    <a:pt x="541263" y="1188888"/>
                    <a:pt x="560123" y="1210032"/>
                  </a:cubicBezTo>
                  <a:cubicBezTo>
                    <a:pt x="564838" y="1215905"/>
                    <a:pt x="569553" y="1221778"/>
                    <a:pt x="576626" y="1226476"/>
                  </a:cubicBezTo>
                  <a:cubicBezTo>
                    <a:pt x="582520" y="1231175"/>
                    <a:pt x="588414" y="1234699"/>
                    <a:pt x="594307" y="1238223"/>
                  </a:cubicBezTo>
                  <a:cubicBezTo>
                    <a:pt x="603737" y="1242921"/>
                    <a:pt x="611989" y="1246445"/>
                    <a:pt x="617883" y="1246445"/>
                  </a:cubicBezTo>
                  <a:cubicBezTo>
                    <a:pt x="626134" y="1242921"/>
                    <a:pt x="626134" y="1242921"/>
                    <a:pt x="626134" y="1242921"/>
                  </a:cubicBezTo>
                  <a:cubicBezTo>
                    <a:pt x="630849" y="1234699"/>
                    <a:pt x="615525" y="1212381"/>
                    <a:pt x="599022" y="1194761"/>
                  </a:cubicBezTo>
                  <a:cubicBezTo>
                    <a:pt x="594307" y="1190063"/>
                    <a:pt x="589592" y="1185364"/>
                    <a:pt x="584877" y="1181840"/>
                  </a:cubicBezTo>
                  <a:cubicBezTo>
                    <a:pt x="580162" y="1178316"/>
                    <a:pt x="576626" y="1175967"/>
                    <a:pt x="571911" y="1173618"/>
                  </a:cubicBezTo>
                  <a:cubicBezTo>
                    <a:pt x="564838" y="1170094"/>
                    <a:pt x="557766" y="1168919"/>
                    <a:pt x="551872" y="1171269"/>
                  </a:cubicBezTo>
                  <a:close/>
                  <a:moveTo>
                    <a:pt x="222056" y="1130449"/>
                  </a:moveTo>
                  <a:cubicBezTo>
                    <a:pt x="202134" y="1129413"/>
                    <a:pt x="194430" y="1135740"/>
                    <a:pt x="197952" y="1147959"/>
                  </a:cubicBezTo>
                  <a:cubicBezTo>
                    <a:pt x="201474" y="1165413"/>
                    <a:pt x="228476" y="1181704"/>
                    <a:pt x="267219" y="1188686"/>
                  </a:cubicBezTo>
                  <a:cubicBezTo>
                    <a:pt x="304787" y="1192177"/>
                    <a:pt x="337659" y="1184032"/>
                    <a:pt x="338833" y="1171232"/>
                  </a:cubicBezTo>
                  <a:cubicBezTo>
                    <a:pt x="334137" y="1163086"/>
                    <a:pt x="334137" y="1163086"/>
                    <a:pt x="334137" y="1163086"/>
                  </a:cubicBezTo>
                  <a:cubicBezTo>
                    <a:pt x="328267" y="1158431"/>
                    <a:pt x="317701" y="1153777"/>
                    <a:pt x="303613" y="1149122"/>
                  </a:cubicBezTo>
                  <a:cubicBezTo>
                    <a:pt x="287177" y="1142140"/>
                    <a:pt x="266044" y="1137486"/>
                    <a:pt x="246086" y="1133995"/>
                  </a:cubicBezTo>
                  <a:cubicBezTo>
                    <a:pt x="236694" y="1131958"/>
                    <a:pt x="228696" y="1130795"/>
                    <a:pt x="222056" y="1130449"/>
                  </a:cubicBezTo>
                  <a:close/>
                  <a:moveTo>
                    <a:pt x="462863" y="1128180"/>
                  </a:moveTo>
                  <a:cubicBezTo>
                    <a:pt x="451181" y="1130511"/>
                    <a:pt x="446508" y="1144496"/>
                    <a:pt x="462863" y="1172466"/>
                  </a:cubicBezTo>
                  <a:cubicBezTo>
                    <a:pt x="466367" y="1179459"/>
                    <a:pt x="471040" y="1187617"/>
                    <a:pt x="476881" y="1193444"/>
                  </a:cubicBezTo>
                  <a:cubicBezTo>
                    <a:pt x="482722" y="1200436"/>
                    <a:pt x="488563" y="1206263"/>
                    <a:pt x="495573" y="1210925"/>
                  </a:cubicBezTo>
                  <a:cubicBezTo>
                    <a:pt x="504918" y="1217918"/>
                    <a:pt x="514264" y="1223745"/>
                    <a:pt x="521273" y="1224910"/>
                  </a:cubicBezTo>
                  <a:cubicBezTo>
                    <a:pt x="528282" y="1222579"/>
                    <a:pt x="528282" y="1222579"/>
                    <a:pt x="528282" y="1222579"/>
                  </a:cubicBezTo>
                  <a:cubicBezTo>
                    <a:pt x="531787" y="1219083"/>
                    <a:pt x="531787" y="1212091"/>
                    <a:pt x="528282" y="1202767"/>
                  </a:cubicBezTo>
                  <a:cubicBezTo>
                    <a:pt x="524778" y="1191113"/>
                    <a:pt x="516600" y="1175962"/>
                    <a:pt x="508423" y="1163143"/>
                  </a:cubicBezTo>
                  <a:cubicBezTo>
                    <a:pt x="490900" y="1138669"/>
                    <a:pt x="475713" y="1125849"/>
                    <a:pt x="462863" y="1128180"/>
                  </a:cubicBezTo>
                  <a:close/>
                  <a:moveTo>
                    <a:pt x="385151" y="1083082"/>
                  </a:moveTo>
                  <a:cubicBezTo>
                    <a:pt x="373430" y="1081917"/>
                    <a:pt x="366398" y="1095889"/>
                    <a:pt x="376947" y="1127326"/>
                  </a:cubicBezTo>
                  <a:cubicBezTo>
                    <a:pt x="379291" y="1135476"/>
                    <a:pt x="382807" y="1142462"/>
                    <a:pt x="387495" y="1149448"/>
                  </a:cubicBezTo>
                  <a:cubicBezTo>
                    <a:pt x="392183" y="1156434"/>
                    <a:pt x="396872" y="1163420"/>
                    <a:pt x="402732" y="1170405"/>
                  </a:cubicBezTo>
                  <a:cubicBezTo>
                    <a:pt x="407420" y="1176227"/>
                    <a:pt x="412109" y="1180884"/>
                    <a:pt x="416797" y="1184377"/>
                  </a:cubicBezTo>
                  <a:cubicBezTo>
                    <a:pt x="420313" y="1186706"/>
                    <a:pt x="422657" y="1187870"/>
                    <a:pt x="425001" y="1187870"/>
                  </a:cubicBezTo>
                  <a:cubicBezTo>
                    <a:pt x="433206" y="1187870"/>
                    <a:pt x="433206" y="1187870"/>
                    <a:pt x="433206" y="1187870"/>
                  </a:cubicBezTo>
                  <a:cubicBezTo>
                    <a:pt x="437894" y="1184377"/>
                    <a:pt x="437894" y="1177391"/>
                    <a:pt x="436722" y="1168077"/>
                  </a:cubicBezTo>
                  <a:cubicBezTo>
                    <a:pt x="434378" y="1156434"/>
                    <a:pt x="429690" y="1140133"/>
                    <a:pt x="423829" y="1124997"/>
                  </a:cubicBezTo>
                  <a:cubicBezTo>
                    <a:pt x="417969" y="1111025"/>
                    <a:pt x="410936" y="1100546"/>
                    <a:pt x="405076" y="1093560"/>
                  </a:cubicBezTo>
                  <a:cubicBezTo>
                    <a:pt x="398044" y="1086575"/>
                    <a:pt x="392183" y="1083082"/>
                    <a:pt x="385151" y="1083082"/>
                  </a:cubicBezTo>
                  <a:close/>
                  <a:moveTo>
                    <a:pt x="132112" y="1040879"/>
                  </a:moveTo>
                  <a:cubicBezTo>
                    <a:pt x="123880" y="1042049"/>
                    <a:pt x="119176" y="1047899"/>
                    <a:pt x="120352" y="1056089"/>
                  </a:cubicBezTo>
                  <a:cubicBezTo>
                    <a:pt x="121528" y="1064279"/>
                    <a:pt x="127408" y="1073638"/>
                    <a:pt x="137992" y="1082998"/>
                  </a:cubicBezTo>
                  <a:cubicBezTo>
                    <a:pt x="148576" y="1092358"/>
                    <a:pt x="162688" y="1101718"/>
                    <a:pt x="181504" y="1107568"/>
                  </a:cubicBezTo>
                  <a:cubicBezTo>
                    <a:pt x="217960" y="1118097"/>
                    <a:pt x="253240" y="1115757"/>
                    <a:pt x="254416" y="1102888"/>
                  </a:cubicBezTo>
                  <a:cubicBezTo>
                    <a:pt x="252064" y="1094698"/>
                    <a:pt x="252064" y="1094698"/>
                    <a:pt x="252064" y="1094698"/>
                  </a:cubicBezTo>
                  <a:cubicBezTo>
                    <a:pt x="247360" y="1088848"/>
                    <a:pt x="237952" y="1081828"/>
                    <a:pt x="225016" y="1074808"/>
                  </a:cubicBezTo>
                  <a:cubicBezTo>
                    <a:pt x="208552" y="1066619"/>
                    <a:pt x="189736" y="1056089"/>
                    <a:pt x="172096" y="1050239"/>
                  </a:cubicBezTo>
                  <a:cubicBezTo>
                    <a:pt x="153280" y="1043219"/>
                    <a:pt x="140344" y="1039709"/>
                    <a:pt x="132112" y="1040879"/>
                  </a:cubicBezTo>
                  <a:close/>
                  <a:moveTo>
                    <a:pt x="317509" y="1023090"/>
                  </a:moveTo>
                  <a:cubicBezTo>
                    <a:pt x="305906" y="1020758"/>
                    <a:pt x="296624" y="1033584"/>
                    <a:pt x="301265" y="1066230"/>
                  </a:cubicBezTo>
                  <a:cubicBezTo>
                    <a:pt x="303586" y="1081387"/>
                    <a:pt x="310547" y="1098876"/>
                    <a:pt x="318669" y="1112867"/>
                  </a:cubicBezTo>
                  <a:cubicBezTo>
                    <a:pt x="320990" y="1116365"/>
                    <a:pt x="322150" y="1119863"/>
                    <a:pt x="324470" y="1122195"/>
                  </a:cubicBezTo>
                  <a:cubicBezTo>
                    <a:pt x="326791" y="1124527"/>
                    <a:pt x="329111" y="1128025"/>
                    <a:pt x="331432" y="1129191"/>
                  </a:cubicBezTo>
                  <a:cubicBezTo>
                    <a:pt x="332592" y="1131522"/>
                    <a:pt x="334913" y="1132688"/>
                    <a:pt x="337233" y="1133854"/>
                  </a:cubicBezTo>
                  <a:cubicBezTo>
                    <a:pt x="345355" y="1136186"/>
                    <a:pt x="345355" y="1136186"/>
                    <a:pt x="345355" y="1136186"/>
                  </a:cubicBezTo>
                  <a:cubicBezTo>
                    <a:pt x="349996" y="1133854"/>
                    <a:pt x="352317" y="1125693"/>
                    <a:pt x="352317" y="1116365"/>
                  </a:cubicBezTo>
                  <a:cubicBezTo>
                    <a:pt x="353477" y="1103540"/>
                    <a:pt x="349996" y="1088383"/>
                    <a:pt x="347676" y="1073226"/>
                  </a:cubicBezTo>
                  <a:cubicBezTo>
                    <a:pt x="344195" y="1056902"/>
                    <a:pt x="339554" y="1045243"/>
                    <a:pt x="334913" y="1038247"/>
                  </a:cubicBezTo>
                  <a:cubicBezTo>
                    <a:pt x="329111" y="1030086"/>
                    <a:pt x="324470" y="1024256"/>
                    <a:pt x="317509" y="1023090"/>
                  </a:cubicBezTo>
                  <a:close/>
                  <a:moveTo>
                    <a:pt x="261461" y="954785"/>
                  </a:moveTo>
                  <a:cubicBezTo>
                    <a:pt x="249755" y="950123"/>
                    <a:pt x="238049" y="960612"/>
                    <a:pt x="238049" y="993244"/>
                  </a:cubicBezTo>
                  <a:cubicBezTo>
                    <a:pt x="238049" y="1008395"/>
                    <a:pt x="241561" y="1027042"/>
                    <a:pt x="246243" y="1042192"/>
                  </a:cubicBezTo>
                  <a:cubicBezTo>
                    <a:pt x="250926" y="1053847"/>
                    <a:pt x="255608" y="1062005"/>
                    <a:pt x="261461" y="1066666"/>
                  </a:cubicBezTo>
                  <a:cubicBezTo>
                    <a:pt x="269656" y="1068997"/>
                    <a:pt x="269656" y="1068997"/>
                    <a:pt x="269656" y="1068997"/>
                  </a:cubicBezTo>
                  <a:cubicBezTo>
                    <a:pt x="280191" y="1066666"/>
                    <a:pt x="283703" y="1036365"/>
                    <a:pt x="282532" y="1008395"/>
                  </a:cubicBezTo>
                  <a:cubicBezTo>
                    <a:pt x="281362" y="975763"/>
                    <a:pt x="271997" y="959447"/>
                    <a:pt x="261461" y="954785"/>
                  </a:cubicBezTo>
                  <a:close/>
                  <a:moveTo>
                    <a:pt x="75035" y="938418"/>
                  </a:moveTo>
                  <a:cubicBezTo>
                    <a:pt x="66492" y="938127"/>
                    <a:pt x="61778" y="942497"/>
                    <a:pt x="60600" y="951238"/>
                  </a:cubicBezTo>
                  <a:cubicBezTo>
                    <a:pt x="60600" y="959396"/>
                    <a:pt x="65313" y="969884"/>
                    <a:pt x="73562" y="980373"/>
                  </a:cubicBezTo>
                  <a:cubicBezTo>
                    <a:pt x="82988" y="992027"/>
                    <a:pt x="94772" y="1003682"/>
                    <a:pt x="113625" y="1011840"/>
                  </a:cubicBezTo>
                  <a:cubicBezTo>
                    <a:pt x="146618" y="1029321"/>
                    <a:pt x="180790" y="1032817"/>
                    <a:pt x="185503" y="1021163"/>
                  </a:cubicBezTo>
                  <a:cubicBezTo>
                    <a:pt x="184325" y="1013005"/>
                    <a:pt x="184325" y="1013005"/>
                    <a:pt x="184325" y="1013005"/>
                  </a:cubicBezTo>
                  <a:cubicBezTo>
                    <a:pt x="176076" y="996689"/>
                    <a:pt x="141905" y="972215"/>
                    <a:pt x="112447" y="953568"/>
                  </a:cubicBezTo>
                  <a:cubicBezTo>
                    <a:pt x="95950" y="943662"/>
                    <a:pt x="83578" y="938709"/>
                    <a:pt x="75035" y="938418"/>
                  </a:cubicBezTo>
                  <a:close/>
                  <a:moveTo>
                    <a:pt x="37690" y="826645"/>
                  </a:moveTo>
                  <a:cubicBezTo>
                    <a:pt x="29186" y="824740"/>
                    <a:pt x="23908" y="828257"/>
                    <a:pt x="22148" y="836462"/>
                  </a:cubicBezTo>
                  <a:cubicBezTo>
                    <a:pt x="20975" y="844668"/>
                    <a:pt x="22148" y="856390"/>
                    <a:pt x="29186" y="868112"/>
                  </a:cubicBezTo>
                  <a:cubicBezTo>
                    <a:pt x="31532" y="875145"/>
                    <a:pt x="36224" y="881007"/>
                    <a:pt x="40916" y="888040"/>
                  </a:cubicBezTo>
                  <a:cubicBezTo>
                    <a:pt x="46781" y="893901"/>
                    <a:pt x="53818" y="900934"/>
                    <a:pt x="62029" y="906795"/>
                  </a:cubicBezTo>
                  <a:cubicBezTo>
                    <a:pt x="78451" y="918517"/>
                    <a:pt x="94873" y="927895"/>
                    <a:pt x="107775" y="931412"/>
                  </a:cubicBezTo>
                  <a:cubicBezTo>
                    <a:pt x="119505" y="933756"/>
                    <a:pt x="127716" y="932584"/>
                    <a:pt x="131235" y="927895"/>
                  </a:cubicBezTo>
                  <a:cubicBezTo>
                    <a:pt x="131235" y="919690"/>
                    <a:pt x="131235" y="919690"/>
                    <a:pt x="131235" y="919690"/>
                  </a:cubicBezTo>
                  <a:cubicBezTo>
                    <a:pt x="128889" y="911484"/>
                    <a:pt x="123024" y="902106"/>
                    <a:pt x="113640" y="891556"/>
                  </a:cubicBezTo>
                  <a:cubicBezTo>
                    <a:pt x="107775" y="884523"/>
                    <a:pt x="100738" y="877490"/>
                    <a:pt x="93700" y="870457"/>
                  </a:cubicBezTo>
                  <a:cubicBezTo>
                    <a:pt x="86662" y="862251"/>
                    <a:pt x="79624" y="855218"/>
                    <a:pt x="72586" y="849357"/>
                  </a:cubicBezTo>
                  <a:cubicBezTo>
                    <a:pt x="57924" y="835876"/>
                    <a:pt x="46194" y="828550"/>
                    <a:pt x="37690" y="826645"/>
                  </a:cubicBezTo>
                  <a:close/>
                  <a:moveTo>
                    <a:pt x="172218" y="790567"/>
                  </a:moveTo>
                  <a:cubicBezTo>
                    <a:pt x="165852" y="794636"/>
                    <a:pt x="159338" y="803355"/>
                    <a:pt x="153415" y="817886"/>
                  </a:cubicBezTo>
                  <a:cubicBezTo>
                    <a:pt x="142755" y="844622"/>
                    <a:pt x="141571" y="881822"/>
                    <a:pt x="149862" y="895771"/>
                  </a:cubicBezTo>
                  <a:lnTo>
                    <a:pt x="155784" y="901584"/>
                  </a:lnTo>
                  <a:cubicBezTo>
                    <a:pt x="166444" y="902746"/>
                    <a:pt x="181842" y="874847"/>
                    <a:pt x="190133" y="848110"/>
                  </a:cubicBezTo>
                  <a:cubicBezTo>
                    <a:pt x="193686" y="832998"/>
                    <a:pt x="198424" y="821373"/>
                    <a:pt x="197240" y="810911"/>
                  </a:cubicBezTo>
                  <a:cubicBezTo>
                    <a:pt x="197240" y="801611"/>
                    <a:pt x="194871" y="794636"/>
                    <a:pt x="190133" y="791149"/>
                  </a:cubicBezTo>
                  <a:cubicBezTo>
                    <a:pt x="184803" y="787080"/>
                    <a:pt x="178585" y="786499"/>
                    <a:pt x="172218" y="790567"/>
                  </a:cubicBezTo>
                  <a:close/>
                  <a:moveTo>
                    <a:pt x="21343" y="710644"/>
                  </a:moveTo>
                  <a:cubicBezTo>
                    <a:pt x="13446" y="707290"/>
                    <a:pt x="7597" y="709624"/>
                    <a:pt x="4673" y="717208"/>
                  </a:cubicBezTo>
                  <a:cubicBezTo>
                    <a:pt x="1164" y="725375"/>
                    <a:pt x="1164" y="737044"/>
                    <a:pt x="4673" y="749878"/>
                  </a:cubicBezTo>
                  <a:cubicBezTo>
                    <a:pt x="8183" y="762713"/>
                    <a:pt x="17541" y="777882"/>
                    <a:pt x="30409" y="793050"/>
                  </a:cubicBezTo>
                  <a:cubicBezTo>
                    <a:pt x="37428" y="800051"/>
                    <a:pt x="44447" y="807052"/>
                    <a:pt x="51466" y="812886"/>
                  </a:cubicBezTo>
                  <a:cubicBezTo>
                    <a:pt x="57315" y="817553"/>
                    <a:pt x="65503" y="822221"/>
                    <a:pt x="71352" y="824554"/>
                  </a:cubicBezTo>
                  <a:cubicBezTo>
                    <a:pt x="83050" y="830388"/>
                    <a:pt x="91239" y="830388"/>
                    <a:pt x="94748" y="826888"/>
                  </a:cubicBezTo>
                  <a:cubicBezTo>
                    <a:pt x="95918" y="817553"/>
                    <a:pt x="95918" y="817553"/>
                    <a:pt x="95918" y="817553"/>
                  </a:cubicBezTo>
                  <a:cubicBezTo>
                    <a:pt x="95918" y="815220"/>
                    <a:pt x="94748" y="811719"/>
                    <a:pt x="93578" y="808219"/>
                  </a:cubicBezTo>
                  <a:cubicBezTo>
                    <a:pt x="91239" y="802385"/>
                    <a:pt x="87729" y="795384"/>
                    <a:pt x="84220" y="787216"/>
                  </a:cubicBezTo>
                  <a:cubicBezTo>
                    <a:pt x="79541" y="779049"/>
                    <a:pt x="73692" y="770881"/>
                    <a:pt x="67843" y="762713"/>
                  </a:cubicBezTo>
                  <a:cubicBezTo>
                    <a:pt x="65503" y="758046"/>
                    <a:pt x="61994" y="754546"/>
                    <a:pt x="58484" y="749878"/>
                  </a:cubicBezTo>
                  <a:cubicBezTo>
                    <a:pt x="56145" y="746378"/>
                    <a:pt x="53805" y="741711"/>
                    <a:pt x="50296" y="738210"/>
                  </a:cubicBezTo>
                  <a:cubicBezTo>
                    <a:pt x="39182" y="723042"/>
                    <a:pt x="29239" y="713999"/>
                    <a:pt x="21343" y="710644"/>
                  </a:cubicBezTo>
                  <a:close/>
                  <a:moveTo>
                    <a:pt x="159715" y="698278"/>
                  </a:moveTo>
                  <a:cubicBezTo>
                    <a:pt x="152846" y="701347"/>
                    <a:pt x="144955" y="709238"/>
                    <a:pt x="136772" y="723267"/>
                  </a:cubicBezTo>
                  <a:cubicBezTo>
                    <a:pt x="132096" y="730281"/>
                    <a:pt x="127420" y="737295"/>
                    <a:pt x="125081" y="745479"/>
                  </a:cubicBezTo>
                  <a:cubicBezTo>
                    <a:pt x="122743" y="753662"/>
                    <a:pt x="120405" y="761845"/>
                    <a:pt x="119236" y="770029"/>
                  </a:cubicBezTo>
                  <a:cubicBezTo>
                    <a:pt x="116898" y="781719"/>
                    <a:pt x="115729" y="792241"/>
                    <a:pt x="118067" y="799255"/>
                  </a:cubicBezTo>
                  <a:lnTo>
                    <a:pt x="123912" y="805100"/>
                  </a:lnTo>
                  <a:cubicBezTo>
                    <a:pt x="128589" y="806269"/>
                    <a:pt x="134434" y="802762"/>
                    <a:pt x="141448" y="794579"/>
                  </a:cubicBezTo>
                  <a:cubicBezTo>
                    <a:pt x="149632" y="786395"/>
                    <a:pt x="158984" y="772367"/>
                    <a:pt x="167167" y="758338"/>
                  </a:cubicBezTo>
                  <a:cubicBezTo>
                    <a:pt x="170675" y="751324"/>
                    <a:pt x="173013" y="745479"/>
                    <a:pt x="175351" y="739633"/>
                  </a:cubicBezTo>
                  <a:cubicBezTo>
                    <a:pt x="176520" y="733788"/>
                    <a:pt x="178858" y="727943"/>
                    <a:pt x="180027" y="723267"/>
                  </a:cubicBezTo>
                  <a:cubicBezTo>
                    <a:pt x="181196" y="713914"/>
                    <a:pt x="180027" y="706900"/>
                    <a:pt x="176520" y="702224"/>
                  </a:cubicBezTo>
                  <a:cubicBezTo>
                    <a:pt x="172428" y="696963"/>
                    <a:pt x="166583" y="695209"/>
                    <a:pt x="159715" y="698278"/>
                  </a:cubicBezTo>
                  <a:close/>
                  <a:moveTo>
                    <a:pt x="162465" y="603630"/>
                  </a:moveTo>
                  <a:cubicBezTo>
                    <a:pt x="155351" y="605673"/>
                    <a:pt x="146349" y="612092"/>
                    <a:pt x="135894" y="624346"/>
                  </a:cubicBezTo>
                  <a:cubicBezTo>
                    <a:pt x="124278" y="637183"/>
                    <a:pt x="116147" y="653522"/>
                    <a:pt x="110339" y="668694"/>
                  </a:cubicBezTo>
                  <a:cubicBezTo>
                    <a:pt x="105693" y="680365"/>
                    <a:pt x="104531" y="690868"/>
                    <a:pt x="105693" y="697871"/>
                  </a:cubicBezTo>
                  <a:cubicBezTo>
                    <a:pt x="110339" y="704873"/>
                    <a:pt x="110339" y="704873"/>
                    <a:pt x="110339" y="704873"/>
                  </a:cubicBezTo>
                  <a:cubicBezTo>
                    <a:pt x="114985" y="707207"/>
                    <a:pt x="121955" y="703706"/>
                    <a:pt x="128924" y="697871"/>
                  </a:cubicBezTo>
                  <a:cubicBezTo>
                    <a:pt x="134732" y="694370"/>
                    <a:pt x="139379" y="689701"/>
                    <a:pt x="144025" y="683866"/>
                  </a:cubicBezTo>
                  <a:cubicBezTo>
                    <a:pt x="149833" y="678031"/>
                    <a:pt x="154479" y="672195"/>
                    <a:pt x="160287" y="666360"/>
                  </a:cubicBezTo>
                  <a:cubicBezTo>
                    <a:pt x="169580" y="653522"/>
                    <a:pt x="175388" y="641852"/>
                    <a:pt x="177711" y="632515"/>
                  </a:cubicBezTo>
                  <a:cubicBezTo>
                    <a:pt x="181196" y="623179"/>
                    <a:pt x="181196" y="615009"/>
                    <a:pt x="177711" y="609174"/>
                  </a:cubicBezTo>
                  <a:cubicBezTo>
                    <a:pt x="174807" y="603922"/>
                    <a:pt x="169580" y="601588"/>
                    <a:pt x="162465" y="603630"/>
                  </a:cubicBezTo>
                  <a:close/>
                  <a:moveTo>
                    <a:pt x="23129" y="596101"/>
                  </a:moveTo>
                  <a:cubicBezTo>
                    <a:pt x="15822" y="591867"/>
                    <a:pt x="9685" y="593619"/>
                    <a:pt x="5593" y="600627"/>
                  </a:cubicBezTo>
                  <a:cubicBezTo>
                    <a:pt x="917" y="606467"/>
                    <a:pt x="-1421" y="618147"/>
                    <a:pt x="917" y="630995"/>
                  </a:cubicBezTo>
                  <a:cubicBezTo>
                    <a:pt x="3255" y="643843"/>
                    <a:pt x="9100" y="660195"/>
                    <a:pt x="19622" y="676547"/>
                  </a:cubicBezTo>
                  <a:cubicBezTo>
                    <a:pt x="24298" y="684723"/>
                    <a:pt x="30143" y="692899"/>
                    <a:pt x="35988" y="698739"/>
                  </a:cubicBezTo>
                  <a:cubicBezTo>
                    <a:pt x="43003" y="705747"/>
                    <a:pt x="48848" y="711587"/>
                    <a:pt x="54693" y="715091"/>
                  </a:cubicBezTo>
                  <a:cubicBezTo>
                    <a:pt x="64045" y="722099"/>
                    <a:pt x="72229" y="724435"/>
                    <a:pt x="76905" y="720931"/>
                  </a:cubicBezTo>
                  <a:cubicBezTo>
                    <a:pt x="80412" y="712755"/>
                    <a:pt x="80412" y="712755"/>
                    <a:pt x="80412" y="712755"/>
                  </a:cubicBezTo>
                  <a:cubicBezTo>
                    <a:pt x="80412" y="704579"/>
                    <a:pt x="76905" y="692899"/>
                    <a:pt x="72229" y="680051"/>
                  </a:cubicBezTo>
                  <a:cubicBezTo>
                    <a:pt x="66383" y="663699"/>
                    <a:pt x="57031" y="643843"/>
                    <a:pt x="47679" y="627491"/>
                  </a:cubicBezTo>
                  <a:cubicBezTo>
                    <a:pt x="38911" y="610555"/>
                    <a:pt x="30435" y="600335"/>
                    <a:pt x="23129" y="596101"/>
                  </a:cubicBezTo>
                  <a:close/>
                  <a:moveTo>
                    <a:pt x="178707" y="509611"/>
                  </a:moveTo>
                  <a:cubicBezTo>
                    <a:pt x="171238" y="510637"/>
                    <a:pt x="161280" y="515910"/>
                    <a:pt x="148980" y="527043"/>
                  </a:cubicBezTo>
                  <a:cubicBezTo>
                    <a:pt x="127893" y="545794"/>
                    <a:pt x="107977" y="578607"/>
                    <a:pt x="109149" y="595014"/>
                  </a:cubicBezTo>
                  <a:lnTo>
                    <a:pt x="112663" y="602046"/>
                  </a:lnTo>
                  <a:cubicBezTo>
                    <a:pt x="116178" y="605561"/>
                    <a:pt x="123207" y="603217"/>
                    <a:pt x="132579" y="598530"/>
                  </a:cubicBezTo>
                  <a:cubicBezTo>
                    <a:pt x="137265" y="595014"/>
                    <a:pt x="143122" y="591498"/>
                    <a:pt x="148980" y="586811"/>
                  </a:cubicBezTo>
                  <a:cubicBezTo>
                    <a:pt x="154837" y="582123"/>
                    <a:pt x="161866" y="576264"/>
                    <a:pt x="167724" y="570404"/>
                  </a:cubicBezTo>
                  <a:cubicBezTo>
                    <a:pt x="179439" y="559857"/>
                    <a:pt x="186468" y="549310"/>
                    <a:pt x="189982" y="539934"/>
                  </a:cubicBezTo>
                  <a:cubicBezTo>
                    <a:pt x="194668" y="531731"/>
                    <a:pt x="195840" y="523528"/>
                    <a:pt x="193497" y="517668"/>
                  </a:cubicBezTo>
                  <a:cubicBezTo>
                    <a:pt x="191154" y="511809"/>
                    <a:pt x="186175" y="508586"/>
                    <a:pt x="178707" y="509611"/>
                  </a:cubicBezTo>
                  <a:close/>
                  <a:moveTo>
                    <a:pt x="41824" y="482412"/>
                  </a:moveTo>
                  <a:cubicBezTo>
                    <a:pt x="35108" y="477016"/>
                    <a:pt x="28684" y="477600"/>
                    <a:pt x="23428" y="484016"/>
                  </a:cubicBezTo>
                  <a:cubicBezTo>
                    <a:pt x="17588" y="491016"/>
                    <a:pt x="14084" y="500349"/>
                    <a:pt x="14084" y="514348"/>
                  </a:cubicBezTo>
                  <a:cubicBezTo>
                    <a:pt x="15252" y="528348"/>
                    <a:pt x="18756" y="544680"/>
                    <a:pt x="25764" y="562180"/>
                  </a:cubicBezTo>
                  <a:cubicBezTo>
                    <a:pt x="40948" y="594845"/>
                    <a:pt x="66644" y="619344"/>
                    <a:pt x="77156" y="613511"/>
                  </a:cubicBezTo>
                  <a:cubicBezTo>
                    <a:pt x="81828" y="606511"/>
                    <a:pt x="81828" y="606511"/>
                    <a:pt x="81828" y="606511"/>
                  </a:cubicBezTo>
                  <a:cubicBezTo>
                    <a:pt x="82996" y="598345"/>
                    <a:pt x="81828" y="586679"/>
                    <a:pt x="78324" y="572679"/>
                  </a:cubicBezTo>
                  <a:cubicBezTo>
                    <a:pt x="74820" y="555180"/>
                    <a:pt x="68980" y="535347"/>
                    <a:pt x="61972" y="516682"/>
                  </a:cubicBezTo>
                  <a:cubicBezTo>
                    <a:pt x="55548" y="499182"/>
                    <a:pt x="48540" y="487808"/>
                    <a:pt x="41824" y="482412"/>
                  </a:cubicBezTo>
                  <a:close/>
                  <a:moveTo>
                    <a:pt x="208260" y="420573"/>
                  </a:moveTo>
                  <a:cubicBezTo>
                    <a:pt x="200680" y="420428"/>
                    <a:pt x="189894" y="423918"/>
                    <a:pt x="175902" y="432644"/>
                  </a:cubicBezTo>
                  <a:cubicBezTo>
                    <a:pt x="152581" y="447769"/>
                    <a:pt x="128094" y="476855"/>
                    <a:pt x="126928" y="493144"/>
                  </a:cubicBezTo>
                  <a:cubicBezTo>
                    <a:pt x="129260" y="501288"/>
                    <a:pt x="129260" y="501288"/>
                    <a:pt x="129260" y="501288"/>
                  </a:cubicBezTo>
                  <a:cubicBezTo>
                    <a:pt x="132758" y="504778"/>
                    <a:pt x="139755" y="503615"/>
                    <a:pt x="149083" y="500124"/>
                  </a:cubicBezTo>
                  <a:cubicBezTo>
                    <a:pt x="160743" y="495471"/>
                    <a:pt x="174736" y="487326"/>
                    <a:pt x="187563" y="478019"/>
                  </a:cubicBezTo>
                  <a:cubicBezTo>
                    <a:pt x="200389" y="468711"/>
                    <a:pt x="209717" y="460567"/>
                    <a:pt x="214382" y="452423"/>
                  </a:cubicBezTo>
                  <a:cubicBezTo>
                    <a:pt x="220212" y="444279"/>
                    <a:pt x="222544" y="437298"/>
                    <a:pt x="221378" y="430317"/>
                  </a:cubicBezTo>
                  <a:cubicBezTo>
                    <a:pt x="220212" y="424500"/>
                    <a:pt x="215839" y="420719"/>
                    <a:pt x="208260" y="420573"/>
                  </a:cubicBezTo>
                  <a:close/>
                  <a:moveTo>
                    <a:pt x="58684" y="371419"/>
                  </a:moveTo>
                  <a:cubicBezTo>
                    <a:pt x="52795" y="377250"/>
                    <a:pt x="46906" y="386580"/>
                    <a:pt x="45728" y="400574"/>
                  </a:cubicBezTo>
                  <a:cubicBezTo>
                    <a:pt x="43372" y="414569"/>
                    <a:pt x="44550" y="430896"/>
                    <a:pt x="49261" y="449555"/>
                  </a:cubicBezTo>
                  <a:cubicBezTo>
                    <a:pt x="59862" y="484541"/>
                    <a:pt x="81063" y="512530"/>
                    <a:pt x="92841" y="507865"/>
                  </a:cubicBezTo>
                  <a:cubicBezTo>
                    <a:pt x="98730" y="500868"/>
                    <a:pt x="98730" y="500868"/>
                    <a:pt x="98730" y="500868"/>
                  </a:cubicBezTo>
                  <a:cubicBezTo>
                    <a:pt x="101086" y="493871"/>
                    <a:pt x="101086" y="482209"/>
                    <a:pt x="99908" y="468214"/>
                  </a:cubicBezTo>
                  <a:cubicBezTo>
                    <a:pt x="99908" y="450721"/>
                    <a:pt x="96375" y="428563"/>
                    <a:pt x="91663" y="409904"/>
                  </a:cubicBezTo>
                  <a:cubicBezTo>
                    <a:pt x="84596" y="372585"/>
                    <a:pt x="71640" y="360923"/>
                    <a:pt x="58684" y="371419"/>
                  </a:cubicBezTo>
                  <a:close/>
                  <a:moveTo>
                    <a:pt x="251887" y="338450"/>
                  </a:moveTo>
                  <a:cubicBezTo>
                    <a:pt x="244567" y="336853"/>
                    <a:pt x="233441" y="338305"/>
                    <a:pt x="218217" y="344113"/>
                  </a:cubicBezTo>
                  <a:cubicBezTo>
                    <a:pt x="202993" y="351083"/>
                    <a:pt x="187768" y="361537"/>
                    <a:pt x="176057" y="371991"/>
                  </a:cubicBezTo>
                  <a:cubicBezTo>
                    <a:pt x="170201" y="377799"/>
                    <a:pt x="165517" y="383607"/>
                    <a:pt x="163174" y="388254"/>
                  </a:cubicBezTo>
                  <a:cubicBezTo>
                    <a:pt x="160832" y="391738"/>
                    <a:pt x="159661" y="394062"/>
                    <a:pt x="159661" y="396385"/>
                  </a:cubicBezTo>
                  <a:cubicBezTo>
                    <a:pt x="159661" y="404516"/>
                    <a:pt x="159661" y="404516"/>
                    <a:pt x="159661" y="404516"/>
                  </a:cubicBezTo>
                  <a:cubicBezTo>
                    <a:pt x="163174" y="408001"/>
                    <a:pt x="171372" y="409162"/>
                    <a:pt x="180741" y="406839"/>
                  </a:cubicBezTo>
                  <a:cubicBezTo>
                    <a:pt x="192452" y="404516"/>
                    <a:pt x="207677" y="397546"/>
                    <a:pt x="221731" y="391738"/>
                  </a:cubicBezTo>
                  <a:cubicBezTo>
                    <a:pt x="236955" y="384769"/>
                    <a:pt x="246324" y="377799"/>
                    <a:pt x="253351" y="370830"/>
                  </a:cubicBezTo>
                  <a:cubicBezTo>
                    <a:pt x="260378" y="363860"/>
                    <a:pt x="263891" y="356891"/>
                    <a:pt x="262720" y="351083"/>
                  </a:cubicBezTo>
                  <a:cubicBezTo>
                    <a:pt x="262720" y="344694"/>
                    <a:pt x="259206" y="340048"/>
                    <a:pt x="251887" y="338450"/>
                  </a:cubicBezTo>
                  <a:close/>
                  <a:moveTo>
                    <a:pt x="112131" y="263996"/>
                  </a:moveTo>
                  <a:cubicBezTo>
                    <a:pt x="96951" y="272159"/>
                    <a:pt x="86442" y="301314"/>
                    <a:pt x="89945" y="340965"/>
                  </a:cubicBezTo>
                  <a:cubicBezTo>
                    <a:pt x="94616" y="377118"/>
                    <a:pt x="110963" y="407439"/>
                    <a:pt x="122640" y="405107"/>
                  </a:cubicBezTo>
                  <a:cubicBezTo>
                    <a:pt x="129646" y="399276"/>
                    <a:pt x="129646" y="399276"/>
                    <a:pt x="129646" y="399276"/>
                  </a:cubicBezTo>
                  <a:cubicBezTo>
                    <a:pt x="133150" y="392279"/>
                    <a:pt x="135485" y="380616"/>
                    <a:pt x="136653" y="366622"/>
                  </a:cubicBezTo>
                  <a:cubicBezTo>
                    <a:pt x="138988" y="349129"/>
                    <a:pt x="138988" y="328137"/>
                    <a:pt x="137820" y="308312"/>
                  </a:cubicBezTo>
                  <a:cubicBezTo>
                    <a:pt x="136653" y="269827"/>
                    <a:pt x="127311" y="255832"/>
                    <a:pt x="112131" y="263996"/>
                  </a:cubicBezTo>
                  <a:close/>
                  <a:moveTo>
                    <a:pt x="187389" y="167784"/>
                  </a:moveTo>
                  <a:cubicBezTo>
                    <a:pt x="169836" y="172461"/>
                    <a:pt x="154623" y="199349"/>
                    <a:pt x="149942" y="239096"/>
                  </a:cubicBezTo>
                  <a:cubicBezTo>
                    <a:pt x="147602" y="276506"/>
                    <a:pt x="158134" y="309239"/>
                    <a:pt x="171006" y="309239"/>
                  </a:cubicBezTo>
                  <a:cubicBezTo>
                    <a:pt x="178027" y="303394"/>
                    <a:pt x="178027" y="303394"/>
                    <a:pt x="178027" y="303394"/>
                  </a:cubicBezTo>
                  <a:cubicBezTo>
                    <a:pt x="182708" y="297549"/>
                    <a:pt x="187389" y="287027"/>
                    <a:pt x="190900" y="272999"/>
                  </a:cubicBezTo>
                  <a:cubicBezTo>
                    <a:pt x="196751" y="255463"/>
                    <a:pt x="201432" y="234420"/>
                    <a:pt x="203772" y="215715"/>
                  </a:cubicBezTo>
                  <a:cubicBezTo>
                    <a:pt x="209623" y="177137"/>
                    <a:pt x="203772" y="161939"/>
                    <a:pt x="187389" y="167784"/>
                  </a:cubicBezTo>
                  <a:close/>
                  <a:moveTo>
                    <a:pt x="458278" y="111116"/>
                  </a:moveTo>
                  <a:cubicBezTo>
                    <a:pt x="447751" y="111116"/>
                    <a:pt x="438393" y="113427"/>
                    <a:pt x="433714" y="115738"/>
                  </a:cubicBezTo>
                  <a:cubicBezTo>
                    <a:pt x="427866" y="121516"/>
                    <a:pt x="427866" y="121516"/>
                    <a:pt x="427866" y="121516"/>
                  </a:cubicBezTo>
                  <a:cubicBezTo>
                    <a:pt x="426696" y="131915"/>
                    <a:pt x="452429" y="144626"/>
                    <a:pt x="476993" y="151560"/>
                  </a:cubicBezTo>
                  <a:cubicBezTo>
                    <a:pt x="503896" y="158493"/>
                    <a:pt x="522611" y="158493"/>
                    <a:pt x="529629" y="150404"/>
                  </a:cubicBezTo>
                  <a:cubicBezTo>
                    <a:pt x="537817" y="141160"/>
                    <a:pt x="531969" y="128449"/>
                    <a:pt x="503896" y="118049"/>
                  </a:cubicBezTo>
                  <a:cubicBezTo>
                    <a:pt x="488690" y="112271"/>
                    <a:pt x="472314" y="111116"/>
                    <a:pt x="458278" y="111116"/>
                  </a:cubicBezTo>
                  <a:close/>
                  <a:moveTo>
                    <a:pt x="278575" y="86437"/>
                  </a:moveTo>
                  <a:cubicBezTo>
                    <a:pt x="275077" y="87600"/>
                    <a:pt x="270412" y="88764"/>
                    <a:pt x="265747" y="92253"/>
                  </a:cubicBezTo>
                  <a:cubicBezTo>
                    <a:pt x="261082" y="94580"/>
                    <a:pt x="256417" y="99233"/>
                    <a:pt x="251753" y="105049"/>
                  </a:cubicBezTo>
                  <a:cubicBezTo>
                    <a:pt x="242423" y="115519"/>
                    <a:pt x="234260" y="130641"/>
                    <a:pt x="228429" y="149254"/>
                  </a:cubicBezTo>
                  <a:cubicBezTo>
                    <a:pt x="219099" y="186478"/>
                    <a:pt x="222598" y="220213"/>
                    <a:pt x="235426" y="221376"/>
                  </a:cubicBezTo>
                  <a:cubicBezTo>
                    <a:pt x="243589" y="219050"/>
                    <a:pt x="243589" y="219050"/>
                    <a:pt x="243589" y="219050"/>
                  </a:cubicBezTo>
                  <a:cubicBezTo>
                    <a:pt x="249420" y="213233"/>
                    <a:pt x="255251" y="203927"/>
                    <a:pt x="262248" y="191131"/>
                  </a:cubicBezTo>
                  <a:cubicBezTo>
                    <a:pt x="270412" y="174846"/>
                    <a:pt x="279741" y="156233"/>
                    <a:pt x="285572" y="137621"/>
                  </a:cubicBezTo>
                  <a:cubicBezTo>
                    <a:pt x="289071" y="128315"/>
                    <a:pt x="291403" y="120172"/>
                    <a:pt x="292570" y="113192"/>
                  </a:cubicBezTo>
                  <a:cubicBezTo>
                    <a:pt x="293736" y="107376"/>
                    <a:pt x="294902" y="101559"/>
                    <a:pt x="293736" y="98070"/>
                  </a:cubicBezTo>
                  <a:cubicBezTo>
                    <a:pt x="292570" y="89927"/>
                    <a:pt x="287905" y="85274"/>
                    <a:pt x="278575" y="86437"/>
                  </a:cubicBezTo>
                  <a:close/>
                  <a:moveTo>
                    <a:pt x="569847" y="49185"/>
                  </a:moveTo>
                  <a:cubicBezTo>
                    <a:pt x="561656" y="49295"/>
                    <a:pt x="552128" y="50024"/>
                    <a:pt x="541281" y="51482"/>
                  </a:cubicBezTo>
                  <a:cubicBezTo>
                    <a:pt x="520172" y="56147"/>
                    <a:pt x="497891" y="64312"/>
                    <a:pt x="482646" y="71310"/>
                  </a:cubicBezTo>
                  <a:cubicBezTo>
                    <a:pt x="474437" y="74810"/>
                    <a:pt x="467401" y="79475"/>
                    <a:pt x="463883" y="84141"/>
                  </a:cubicBezTo>
                  <a:cubicBezTo>
                    <a:pt x="461538" y="85307"/>
                    <a:pt x="460365" y="86474"/>
                    <a:pt x="459192" y="88806"/>
                  </a:cubicBezTo>
                  <a:cubicBezTo>
                    <a:pt x="461538" y="92306"/>
                    <a:pt x="461538" y="92306"/>
                    <a:pt x="461538" y="92306"/>
                  </a:cubicBezTo>
                  <a:cubicBezTo>
                    <a:pt x="439256" y="101637"/>
                    <a:pt x="412284" y="113301"/>
                    <a:pt x="382967" y="129630"/>
                  </a:cubicBezTo>
                  <a:cubicBezTo>
                    <a:pt x="354822" y="145960"/>
                    <a:pt x="323160" y="168122"/>
                    <a:pt x="291497" y="194949"/>
                  </a:cubicBezTo>
                  <a:cubicBezTo>
                    <a:pt x="261007" y="221776"/>
                    <a:pt x="229344" y="253269"/>
                    <a:pt x="201199" y="291760"/>
                  </a:cubicBezTo>
                  <a:cubicBezTo>
                    <a:pt x="187127" y="310422"/>
                    <a:pt x="174228" y="330251"/>
                    <a:pt x="161328" y="352413"/>
                  </a:cubicBezTo>
                  <a:cubicBezTo>
                    <a:pt x="156637" y="360577"/>
                    <a:pt x="156637" y="360577"/>
                    <a:pt x="156637" y="360577"/>
                  </a:cubicBezTo>
                  <a:cubicBezTo>
                    <a:pt x="151946" y="368742"/>
                    <a:pt x="151946" y="368742"/>
                    <a:pt x="151946" y="368742"/>
                  </a:cubicBezTo>
                  <a:cubicBezTo>
                    <a:pt x="149601" y="374574"/>
                    <a:pt x="147256" y="380406"/>
                    <a:pt x="143737" y="385072"/>
                  </a:cubicBezTo>
                  <a:cubicBezTo>
                    <a:pt x="139047" y="396736"/>
                    <a:pt x="133183" y="408400"/>
                    <a:pt x="128492" y="420064"/>
                  </a:cubicBezTo>
                  <a:cubicBezTo>
                    <a:pt x="117938" y="444558"/>
                    <a:pt x="109729" y="469052"/>
                    <a:pt x="102693" y="494713"/>
                  </a:cubicBezTo>
                  <a:cubicBezTo>
                    <a:pt x="95657" y="520374"/>
                    <a:pt x="89794" y="546035"/>
                    <a:pt x="86275" y="572862"/>
                  </a:cubicBezTo>
                  <a:cubicBezTo>
                    <a:pt x="85103" y="579860"/>
                    <a:pt x="85103" y="586858"/>
                    <a:pt x="83930" y="593857"/>
                  </a:cubicBezTo>
                  <a:cubicBezTo>
                    <a:pt x="83930" y="600855"/>
                    <a:pt x="82757" y="606687"/>
                    <a:pt x="82757" y="613686"/>
                  </a:cubicBezTo>
                  <a:cubicBezTo>
                    <a:pt x="81585" y="620684"/>
                    <a:pt x="81585" y="627682"/>
                    <a:pt x="81585" y="634681"/>
                  </a:cubicBezTo>
                  <a:cubicBezTo>
                    <a:pt x="81585" y="641679"/>
                    <a:pt x="80412" y="647511"/>
                    <a:pt x="81585" y="654510"/>
                  </a:cubicBezTo>
                  <a:cubicBezTo>
                    <a:pt x="80412" y="682503"/>
                    <a:pt x="82757" y="710497"/>
                    <a:pt x="86275" y="737324"/>
                  </a:cubicBezTo>
                  <a:cubicBezTo>
                    <a:pt x="89794" y="757152"/>
                    <a:pt x="89794" y="757152"/>
                    <a:pt x="89794" y="757152"/>
                  </a:cubicBezTo>
                  <a:cubicBezTo>
                    <a:pt x="90966" y="764151"/>
                    <a:pt x="92139" y="771149"/>
                    <a:pt x="93312" y="778148"/>
                  </a:cubicBezTo>
                  <a:cubicBezTo>
                    <a:pt x="94484" y="783980"/>
                    <a:pt x="95657" y="790978"/>
                    <a:pt x="98002" y="797976"/>
                  </a:cubicBezTo>
                  <a:cubicBezTo>
                    <a:pt x="102693" y="817805"/>
                    <a:pt x="102693" y="817805"/>
                    <a:pt x="102693" y="817805"/>
                  </a:cubicBezTo>
                  <a:cubicBezTo>
                    <a:pt x="105039" y="824804"/>
                    <a:pt x="107384" y="830635"/>
                    <a:pt x="108557" y="837634"/>
                  </a:cubicBezTo>
                  <a:cubicBezTo>
                    <a:pt x="110902" y="844632"/>
                    <a:pt x="113247" y="850464"/>
                    <a:pt x="115593" y="857463"/>
                  </a:cubicBezTo>
                  <a:cubicBezTo>
                    <a:pt x="117938" y="863295"/>
                    <a:pt x="119111" y="870293"/>
                    <a:pt x="121456" y="876125"/>
                  </a:cubicBezTo>
                  <a:cubicBezTo>
                    <a:pt x="124974" y="881957"/>
                    <a:pt x="127320" y="888955"/>
                    <a:pt x="129665" y="894787"/>
                  </a:cubicBezTo>
                  <a:cubicBezTo>
                    <a:pt x="140219" y="920448"/>
                    <a:pt x="151946" y="943776"/>
                    <a:pt x="166019" y="967104"/>
                  </a:cubicBezTo>
                  <a:cubicBezTo>
                    <a:pt x="178918" y="989265"/>
                    <a:pt x="194163" y="1011427"/>
                    <a:pt x="210581" y="1031256"/>
                  </a:cubicBezTo>
                  <a:cubicBezTo>
                    <a:pt x="217617" y="1041753"/>
                    <a:pt x="226999" y="1052251"/>
                    <a:pt x="234035" y="1061582"/>
                  </a:cubicBezTo>
                  <a:cubicBezTo>
                    <a:pt x="238726" y="1066248"/>
                    <a:pt x="243416" y="1070913"/>
                    <a:pt x="246935" y="1075579"/>
                  </a:cubicBezTo>
                  <a:cubicBezTo>
                    <a:pt x="253971" y="1082577"/>
                    <a:pt x="253971" y="1082577"/>
                    <a:pt x="253971" y="1082577"/>
                  </a:cubicBezTo>
                  <a:cubicBezTo>
                    <a:pt x="261007" y="1088409"/>
                    <a:pt x="261007" y="1088409"/>
                    <a:pt x="261007" y="1088409"/>
                  </a:cubicBezTo>
                  <a:cubicBezTo>
                    <a:pt x="277425" y="1105905"/>
                    <a:pt x="296188" y="1122235"/>
                    <a:pt x="314951" y="1137398"/>
                  </a:cubicBezTo>
                  <a:cubicBezTo>
                    <a:pt x="352477" y="1166558"/>
                    <a:pt x="391176" y="1188719"/>
                    <a:pt x="427529" y="1207382"/>
                  </a:cubicBezTo>
                  <a:cubicBezTo>
                    <a:pt x="465056" y="1224878"/>
                    <a:pt x="501409" y="1236542"/>
                    <a:pt x="533072" y="1245873"/>
                  </a:cubicBezTo>
                  <a:cubicBezTo>
                    <a:pt x="565907" y="1254038"/>
                    <a:pt x="594052" y="1258703"/>
                    <a:pt x="618679" y="1261036"/>
                  </a:cubicBezTo>
                  <a:cubicBezTo>
                    <a:pt x="624542" y="1262202"/>
                    <a:pt x="629233" y="1262202"/>
                    <a:pt x="635096" y="1263369"/>
                  </a:cubicBezTo>
                  <a:cubicBezTo>
                    <a:pt x="640960" y="1263369"/>
                    <a:pt x="645651" y="1263369"/>
                    <a:pt x="650341" y="1263369"/>
                  </a:cubicBezTo>
                  <a:cubicBezTo>
                    <a:pt x="659723" y="1264535"/>
                    <a:pt x="666759" y="1264535"/>
                    <a:pt x="673795" y="1264535"/>
                  </a:cubicBezTo>
                  <a:cubicBezTo>
                    <a:pt x="686695" y="1264535"/>
                    <a:pt x="693731" y="1264535"/>
                    <a:pt x="693731" y="1264535"/>
                  </a:cubicBezTo>
                  <a:cubicBezTo>
                    <a:pt x="693731" y="1264535"/>
                    <a:pt x="686695" y="1264535"/>
                    <a:pt x="673795" y="1263369"/>
                  </a:cubicBezTo>
                  <a:cubicBezTo>
                    <a:pt x="666759" y="1263369"/>
                    <a:pt x="659723" y="1262202"/>
                    <a:pt x="650341" y="1262202"/>
                  </a:cubicBezTo>
                  <a:cubicBezTo>
                    <a:pt x="645651" y="1261036"/>
                    <a:pt x="640960" y="1261036"/>
                    <a:pt x="635096" y="1259870"/>
                  </a:cubicBezTo>
                  <a:cubicBezTo>
                    <a:pt x="630406" y="1259870"/>
                    <a:pt x="624542" y="1258703"/>
                    <a:pt x="618679" y="1257537"/>
                  </a:cubicBezTo>
                  <a:cubicBezTo>
                    <a:pt x="595225" y="1254038"/>
                    <a:pt x="567080" y="1249372"/>
                    <a:pt x="535417" y="1238874"/>
                  </a:cubicBezTo>
                  <a:cubicBezTo>
                    <a:pt x="503755" y="1229543"/>
                    <a:pt x="468574" y="1216713"/>
                    <a:pt x="432220" y="1198051"/>
                  </a:cubicBezTo>
                  <a:cubicBezTo>
                    <a:pt x="395867" y="1179388"/>
                    <a:pt x="359513" y="1156060"/>
                    <a:pt x="323160" y="1126900"/>
                  </a:cubicBezTo>
                  <a:cubicBezTo>
                    <a:pt x="305569" y="1111737"/>
                    <a:pt x="287979" y="1096574"/>
                    <a:pt x="270388" y="1079078"/>
                  </a:cubicBezTo>
                  <a:cubicBezTo>
                    <a:pt x="264525" y="1072080"/>
                    <a:pt x="264525" y="1072080"/>
                    <a:pt x="264525" y="1072080"/>
                  </a:cubicBezTo>
                  <a:cubicBezTo>
                    <a:pt x="258662" y="1065081"/>
                    <a:pt x="258662" y="1065081"/>
                    <a:pt x="258662" y="1065081"/>
                  </a:cubicBezTo>
                  <a:cubicBezTo>
                    <a:pt x="253971" y="1060416"/>
                    <a:pt x="250453" y="1055750"/>
                    <a:pt x="245762" y="1051085"/>
                  </a:cubicBezTo>
                  <a:cubicBezTo>
                    <a:pt x="238726" y="1041753"/>
                    <a:pt x="229344" y="1032422"/>
                    <a:pt x="222308" y="1021925"/>
                  </a:cubicBezTo>
                  <a:lnTo>
                    <a:pt x="203472" y="989565"/>
                  </a:lnTo>
                  <a:lnTo>
                    <a:pt x="204168" y="990024"/>
                  </a:lnTo>
                  <a:cubicBezTo>
                    <a:pt x="205055" y="990608"/>
                    <a:pt x="205055" y="990608"/>
                    <a:pt x="205055" y="990608"/>
                  </a:cubicBezTo>
                  <a:cubicBezTo>
                    <a:pt x="215692" y="989440"/>
                    <a:pt x="225148" y="959060"/>
                    <a:pt x="228693" y="932186"/>
                  </a:cubicBezTo>
                  <a:cubicBezTo>
                    <a:pt x="234603" y="900639"/>
                    <a:pt x="228693" y="881944"/>
                    <a:pt x="218056" y="874933"/>
                  </a:cubicBezTo>
                  <a:cubicBezTo>
                    <a:pt x="212146" y="872596"/>
                    <a:pt x="207419" y="872596"/>
                    <a:pt x="201509" y="878438"/>
                  </a:cubicBezTo>
                  <a:cubicBezTo>
                    <a:pt x="195599" y="883112"/>
                    <a:pt x="189690" y="893628"/>
                    <a:pt x="187326" y="908818"/>
                  </a:cubicBezTo>
                  <a:cubicBezTo>
                    <a:pt x="184962" y="925176"/>
                    <a:pt x="183780" y="943871"/>
                    <a:pt x="187326" y="959060"/>
                  </a:cubicBezTo>
                  <a:lnTo>
                    <a:pt x="190747" y="967702"/>
                  </a:lnTo>
                  <a:lnTo>
                    <a:pt x="144910" y="888955"/>
                  </a:lnTo>
                  <a:cubicBezTo>
                    <a:pt x="142565" y="881957"/>
                    <a:pt x="140219" y="876125"/>
                    <a:pt x="137874" y="870293"/>
                  </a:cubicBezTo>
                  <a:cubicBezTo>
                    <a:pt x="135529" y="864461"/>
                    <a:pt x="133183" y="857463"/>
                    <a:pt x="130838" y="851631"/>
                  </a:cubicBezTo>
                  <a:cubicBezTo>
                    <a:pt x="128492" y="845799"/>
                    <a:pt x="127320" y="838800"/>
                    <a:pt x="124974" y="832968"/>
                  </a:cubicBezTo>
                  <a:cubicBezTo>
                    <a:pt x="123802" y="825970"/>
                    <a:pt x="121456" y="820138"/>
                    <a:pt x="119111" y="813140"/>
                  </a:cubicBezTo>
                  <a:cubicBezTo>
                    <a:pt x="113247" y="787479"/>
                    <a:pt x="107384" y="760652"/>
                    <a:pt x="103866" y="734991"/>
                  </a:cubicBezTo>
                  <a:cubicBezTo>
                    <a:pt x="100348" y="708164"/>
                    <a:pt x="98002" y="681337"/>
                    <a:pt x="98002" y="654510"/>
                  </a:cubicBezTo>
                  <a:cubicBezTo>
                    <a:pt x="98002" y="648678"/>
                    <a:pt x="99175" y="641679"/>
                    <a:pt x="99175" y="634681"/>
                  </a:cubicBezTo>
                  <a:cubicBezTo>
                    <a:pt x="99175" y="628849"/>
                    <a:pt x="99175" y="621850"/>
                    <a:pt x="99175" y="614852"/>
                  </a:cubicBezTo>
                  <a:cubicBezTo>
                    <a:pt x="100348" y="607854"/>
                    <a:pt x="100348" y="602022"/>
                    <a:pt x="101520" y="595023"/>
                  </a:cubicBezTo>
                  <a:cubicBezTo>
                    <a:pt x="101520" y="589191"/>
                    <a:pt x="102693" y="582193"/>
                    <a:pt x="103866" y="575195"/>
                  </a:cubicBezTo>
                  <a:cubicBezTo>
                    <a:pt x="109729" y="523873"/>
                    <a:pt x="123802" y="472552"/>
                    <a:pt x="142565" y="425896"/>
                  </a:cubicBezTo>
                  <a:cubicBezTo>
                    <a:pt x="147256" y="414232"/>
                    <a:pt x="151946" y="403734"/>
                    <a:pt x="157810" y="392070"/>
                  </a:cubicBezTo>
                  <a:cubicBezTo>
                    <a:pt x="160155" y="386238"/>
                    <a:pt x="162501" y="381573"/>
                    <a:pt x="166019" y="375741"/>
                  </a:cubicBezTo>
                  <a:cubicBezTo>
                    <a:pt x="169537" y="367576"/>
                    <a:pt x="169537" y="367576"/>
                    <a:pt x="169537" y="367576"/>
                  </a:cubicBezTo>
                  <a:cubicBezTo>
                    <a:pt x="174228" y="359411"/>
                    <a:pt x="174228" y="359411"/>
                    <a:pt x="174228" y="359411"/>
                  </a:cubicBezTo>
                  <a:cubicBezTo>
                    <a:pt x="184782" y="340749"/>
                    <a:pt x="195336" y="323253"/>
                    <a:pt x="207063" y="305757"/>
                  </a:cubicBezTo>
                  <a:cubicBezTo>
                    <a:pt x="207063" y="315088"/>
                    <a:pt x="207063" y="315088"/>
                    <a:pt x="207063" y="315088"/>
                  </a:cubicBezTo>
                  <a:cubicBezTo>
                    <a:pt x="209408" y="318587"/>
                    <a:pt x="216445" y="320920"/>
                    <a:pt x="225826" y="320920"/>
                  </a:cubicBezTo>
                  <a:cubicBezTo>
                    <a:pt x="238726" y="319754"/>
                    <a:pt x="253971" y="316254"/>
                    <a:pt x="269216" y="312755"/>
                  </a:cubicBezTo>
                  <a:cubicBezTo>
                    <a:pt x="284461" y="309256"/>
                    <a:pt x="296188" y="304590"/>
                    <a:pt x="303224" y="298758"/>
                  </a:cubicBezTo>
                  <a:cubicBezTo>
                    <a:pt x="311433" y="292926"/>
                    <a:pt x="316124" y="288261"/>
                    <a:pt x="317296" y="281262"/>
                  </a:cubicBezTo>
                  <a:cubicBezTo>
                    <a:pt x="318469" y="269598"/>
                    <a:pt x="306742" y="261434"/>
                    <a:pt x="273907" y="266099"/>
                  </a:cubicBezTo>
                  <a:cubicBezTo>
                    <a:pt x="258662" y="270765"/>
                    <a:pt x="241071" y="277763"/>
                    <a:pt x="228171" y="285928"/>
                  </a:cubicBezTo>
                  <a:cubicBezTo>
                    <a:pt x="221135" y="290594"/>
                    <a:pt x="216445" y="294093"/>
                    <a:pt x="212926" y="298758"/>
                  </a:cubicBezTo>
                  <a:cubicBezTo>
                    <a:pt x="230517" y="273098"/>
                    <a:pt x="250453" y="249770"/>
                    <a:pt x="270388" y="228775"/>
                  </a:cubicBezTo>
                  <a:cubicBezTo>
                    <a:pt x="269216" y="235773"/>
                    <a:pt x="269216" y="235773"/>
                    <a:pt x="269216" y="235773"/>
                  </a:cubicBezTo>
                  <a:cubicBezTo>
                    <a:pt x="270388" y="240439"/>
                    <a:pt x="277425" y="242771"/>
                    <a:pt x="287979" y="245104"/>
                  </a:cubicBezTo>
                  <a:cubicBezTo>
                    <a:pt x="293842" y="246271"/>
                    <a:pt x="300878" y="246271"/>
                    <a:pt x="307915" y="246271"/>
                  </a:cubicBezTo>
                  <a:cubicBezTo>
                    <a:pt x="314951" y="246271"/>
                    <a:pt x="323160" y="246271"/>
                    <a:pt x="331369" y="246271"/>
                  </a:cubicBezTo>
                  <a:cubicBezTo>
                    <a:pt x="363031" y="245104"/>
                    <a:pt x="378276" y="235773"/>
                    <a:pt x="384140" y="225275"/>
                  </a:cubicBezTo>
                  <a:cubicBezTo>
                    <a:pt x="387658" y="213611"/>
                    <a:pt x="377104" y="201947"/>
                    <a:pt x="344268" y="201947"/>
                  </a:cubicBezTo>
                  <a:cubicBezTo>
                    <a:pt x="329023" y="201947"/>
                    <a:pt x="310260" y="205447"/>
                    <a:pt x="295015" y="211279"/>
                  </a:cubicBezTo>
                  <a:cubicBezTo>
                    <a:pt x="290324" y="213611"/>
                    <a:pt x="285633" y="215944"/>
                    <a:pt x="280943" y="218277"/>
                  </a:cubicBezTo>
                  <a:cubicBezTo>
                    <a:pt x="286806" y="212445"/>
                    <a:pt x="292670" y="207779"/>
                    <a:pt x="298533" y="201947"/>
                  </a:cubicBezTo>
                  <a:lnTo>
                    <a:pt x="349237" y="163619"/>
                  </a:lnTo>
                  <a:lnTo>
                    <a:pt x="346585" y="168919"/>
                  </a:lnTo>
                  <a:cubicBezTo>
                    <a:pt x="347757" y="180625"/>
                    <a:pt x="377044" y="188819"/>
                    <a:pt x="403989" y="192331"/>
                  </a:cubicBezTo>
                  <a:cubicBezTo>
                    <a:pt x="420390" y="194672"/>
                    <a:pt x="432105" y="194672"/>
                    <a:pt x="441477" y="192331"/>
                  </a:cubicBezTo>
                  <a:cubicBezTo>
                    <a:pt x="450849" y="191160"/>
                    <a:pt x="456707" y="186478"/>
                    <a:pt x="460221" y="181795"/>
                  </a:cubicBezTo>
                  <a:cubicBezTo>
                    <a:pt x="463736" y="177113"/>
                    <a:pt x="463736" y="171260"/>
                    <a:pt x="457878" y="165407"/>
                  </a:cubicBezTo>
                  <a:cubicBezTo>
                    <a:pt x="453192" y="159554"/>
                    <a:pt x="442649" y="153701"/>
                    <a:pt x="427419" y="151359"/>
                  </a:cubicBezTo>
                  <a:cubicBezTo>
                    <a:pt x="411018" y="149018"/>
                    <a:pt x="392274" y="149018"/>
                    <a:pt x="377044" y="151359"/>
                  </a:cubicBezTo>
                  <a:lnTo>
                    <a:pt x="353037" y="160747"/>
                  </a:lnTo>
                  <a:lnTo>
                    <a:pt x="386485" y="135462"/>
                  </a:lnTo>
                  <a:cubicBezTo>
                    <a:pt x="414630" y="117966"/>
                    <a:pt x="440429" y="105136"/>
                    <a:pt x="462710" y="95805"/>
                  </a:cubicBezTo>
                  <a:cubicBezTo>
                    <a:pt x="462710" y="96971"/>
                    <a:pt x="462710" y="96971"/>
                    <a:pt x="462710" y="96971"/>
                  </a:cubicBezTo>
                  <a:cubicBezTo>
                    <a:pt x="468574" y="99304"/>
                    <a:pt x="477955" y="98138"/>
                    <a:pt x="488510" y="98138"/>
                  </a:cubicBezTo>
                  <a:cubicBezTo>
                    <a:pt x="506100" y="96971"/>
                    <a:pt x="527208" y="93472"/>
                    <a:pt x="547144" y="89973"/>
                  </a:cubicBezTo>
                  <a:cubicBezTo>
                    <a:pt x="588189" y="84141"/>
                    <a:pt x="608124" y="72477"/>
                    <a:pt x="606952" y="61979"/>
                  </a:cubicBezTo>
                  <a:cubicBezTo>
                    <a:pt x="606952" y="54106"/>
                    <a:pt x="594418" y="48857"/>
                    <a:pt x="569847" y="49185"/>
                  </a:cubicBezTo>
                  <a:close/>
                  <a:moveTo>
                    <a:pt x="385402" y="25837"/>
                  </a:moveTo>
                  <a:cubicBezTo>
                    <a:pt x="377214" y="25837"/>
                    <a:pt x="366685" y="30485"/>
                    <a:pt x="356157" y="38620"/>
                  </a:cubicBezTo>
                  <a:cubicBezTo>
                    <a:pt x="350308" y="43268"/>
                    <a:pt x="344459" y="47916"/>
                    <a:pt x="338610" y="54889"/>
                  </a:cubicBezTo>
                  <a:cubicBezTo>
                    <a:pt x="332761" y="60699"/>
                    <a:pt x="328082" y="68834"/>
                    <a:pt x="323403" y="78131"/>
                  </a:cubicBezTo>
                  <a:cubicBezTo>
                    <a:pt x="307025" y="111831"/>
                    <a:pt x="303516" y="145531"/>
                    <a:pt x="315214" y="149018"/>
                  </a:cubicBezTo>
                  <a:cubicBezTo>
                    <a:pt x="323403" y="147856"/>
                    <a:pt x="323403" y="147856"/>
                    <a:pt x="323403" y="147856"/>
                  </a:cubicBezTo>
                  <a:cubicBezTo>
                    <a:pt x="330421" y="144369"/>
                    <a:pt x="339780" y="136235"/>
                    <a:pt x="347968" y="125776"/>
                  </a:cubicBezTo>
                  <a:cubicBezTo>
                    <a:pt x="351478" y="121128"/>
                    <a:pt x="353818" y="117641"/>
                    <a:pt x="356157" y="114155"/>
                  </a:cubicBezTo>
                  <a:cubicBezTo>
                    <a:pt x="359667" y="109507"/>
                    <a:pt x="363176" y="106021"/>
                    <a:pt x="365516" y="102534"/>
                  </a:cubicBezTo>
                  <a:cubicBezTo>
                    <a:pt x="371365" y="94400"/>
                    <a:pt x="377214" y="86265"/>
                    <a:pt x="383063" y="76968"/>
                  </a:cubicBezTo>
                  <a:cubicBezTo>
                    <a:pt x="392421" y="60699"/>
                    <a:pt x="397100" y="47916"/>
                    <a:pt x="398270" y="39782"/>
                  </a:cubicBezTo>
                  <a:cubicBezTo>
                    <a:pt x="398270" y="31647"/>
                    <a:pt x="393591" y="26999"/>
                    <a:pt x="385402" y="25837"/>
                  </a:cubicBezTo>
                  <a:close/>
                  <a:moveTo>
                    <a:pt x="484140" y="296"/>
                  </a:moveTo>
                  <a:cubicBezTo>
                    <a:pt x="475942" y="-866"/>
                    <a:pt x="466573" y="1458"/>
                    <a:pt x="456033" y="6105"/>
                  </a:cubicBezTo>
                  <a:cubicBezTo>
                    <a:pt x="444321" y="11915"/>
                    <a:pt x="432610" y="23534"/>
                    <a:pt x="422070" y="37476"/>
                  </a:cubicBezTo>
                  <a:cubicBezTo>
                    <a:pt x="402161" y="61876"/>
                    <a:pt x="393963" y="93247"/>
                    <a:pt x="403332" y="99057"/>
                  </a:cubicBezTo>
                  <a:cubicBezTo>
                    <a:pt x="411530" y="99057"/>
                    <a:pt x="411530" y="99057"/>
                    <a:pt x="411530" y="99057"/>
                  </a:cubicBezTo>
                  <a:cubicBezTo>
                    <a:pt x="413872" y="97895"/>
                    <a:pt x="416214" y="96733"/>
                    <a:pt x="418557" y="95571"/>
                  </a:cubicBezTo>
                  <a:cubicBezTo>
                    <a:pt x="424412" y="92085"/>
                    <a:pt x="430268" y="88600"/>
                    <a:pt x="436123" y="82790"/>
                  </a:cubicBezTo>
                  <a:cubicBezTo>
                    <a:pt x="443150" y="78143"/>
                    <a:pt x="449006" y="71171"/>
                    <a:pt x="456033" y="65362"/>
                  </a:cubicBezTo>
                  <a:cubicBezTo>
                    <a:pt x="461888" y="58390"/>
                    <a:pt x="467744" y="51419"/>
                    <a:pt x="473599" y="45610"/>
                  </a:cubicBezTo>
                  <a:cubicBezTo>
                    <a:pt x="497022" y="20048"/>
                    <a:pt x="498193" y="3781"/>
                    <a:pt x="48414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本页版式可以用来说明对比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1203078" y="1675934"/>
            <a:ext cx="4450169" cy="4118056"/>
            <a:chOff x="1019752" y="1573171"/>
            <a:chExt cx="4450169" cy="4118056"/>
          </a:xfrm>
        </p:grpSpPr>
        <p:sp>
          <p:nvSpPr>
            <p:cNvPr id="29" name="矩形: 圆角 28"/>
            <p:cNvSpPr/>
            <p:nvPr/>
          </p:nvSpPr>
          <p:spPr>
            <a:xfrm>
              <a:off x="2379843" y="1776581"/>
              <a:ext cx="3090078" cy="3711237"/>
            </a:xfrm>
            <a:prstGeom prst="roundRect">
              <a:avLst>
                <a:gd name="adj" fmla="val 2971"/>
              </a:avLst>
            </a:prstGeom>
            <a:pattFill prst="ltUpDiag">
              <a:fgClr>
                <a:schemeClr val="bg1">
                  <a:lumMod val="95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1243083" y="1573171"/>
              <a:ext cx="1580600" cy="4118056"/>
            </a:xfrm>
            <a:prstGeom prst="roundRect">
              <a:avLst>
                <a:gd name="adj" fmla="val 4963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019752" y="3904277"/>
              <a:ext cx="1359987" cy="1360676"/>
              <a:chOff x="1248815" y="3219556"/>
              <a:chExt cx="1904310" cy="1905275"/>
            </a:xfrm>
          </p:grpSpPr>
          <p:sp>
            <p:nvSpPr>
              <p:cNvPr id="23" name="任意多边形: 形状 22"/>
              <p:cNvSpPr/>
              <p:nvPr/>
            </p:nvSpPr>
            <p:spPr>
              <a:xfrm>
                <a:off x="1248815" y="3753229"/>
                <a:ext cx="533401" cy="1371602"/>
              </a:xfrm>
              <a:custGeom>
                <a:avLst/>
                <a:gdLst>
                  <a:gd name="connsiteX0" fmla="*/ 76200 w 533401"/>
                  <a:gd name="connsiteY0" fmla="*/ 0 h 1371602"/>
                  <a:gd name="connsiteX1" fmla="*/ 457201 w 533401"/>
                  <a:gd name="connsiteY1" fmla="*/ 0 h 1371602"/>
                  <a:gd name="connsiteX2" fmla="*/ 533401 w 533401"/>
                  <a:gd name="connsiteY2" fmla="*/ 76200 h 1371602"/>
                  <a:gd name="connsiteX3" fmla="*/ 533401 w 533401"/>
                  <a:gd name="connsiteY3" fmla="*/ 876301 h 1371602"/>
                  <a:gd name="connsiteX4" fmla="*/ 533401 w 533401"/>
                  <a:gd name="connsiteY4" fmla="*/ 1295400 h 1371602"/>
                  <a:gd name="connsiteX5" fmla="*/ 533401 w 533401"/>
                  <a:gd name="connsiteY5" fmla="*/ 1295401 h 1371602"/>
                  <a:gd name="connsiteX6" fmla="*/ 457201 w 533401"/>
                  <a:gd name="connsiteY6" fmla="*/ 1371602 h 1371602"/>
                  <a:gd name="connsiteX7" fmla="*/ 76200 w 533401"/>
                  <a:gd name="connsiteY7" fmla="*/ 1371602 h 1371602"/>
                  <a:gd name="connsiteX8" fmla="*/ 0 w 533401"/>
                  <a:gd name="connsiteY8" fmla="*/ 1295401 h 1371602"/>
                  <a:gd name="connsiteX9" fmla="*/ 0 w 533401"/>
                  <a:gd name="connsiteY9" fmla="*/ 1295400 h 1371602"/>
                  <a:gd name="connsiteX10" fmla="*/ 0 w 533401"/>
                  <a:gd name="connsiteY10" fmla="*/ 876301 h 1371602"/>
                  <a:gd name="connsiteX11" fmla="*/ 0 w 533401"/>
                  <a:gd name="connsiteY11" fmla="*/ 76200 h 1371602"/>
                  <a:gd name="connsiteX12" fmla="*/ 76200 w 533401"/>
                  <a:gd name="connsiteY12" fmla="*/ 0 h 137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401" h="1371602">
                    <a:moveTo>
                      <a:pt x="76200" y="0"/>
                    </a:moveTo>
                    <a:lnTo>
                      <a:pt x="457201" y="0"/>
                    </a:lnTo>
                    <a:cubicBezTo>
                      <a:pt x="499111" y="0"/>
                      <a:pt x="533401" y="34290"/>
                      <a:pt x="533401" y="76200"/>
                    </a:cubicBezTo>
                    <a:lnTo>
                      <a:pt x="533401" y="876301"/>
                    </a:lnTo>
                    <a:lnTo>
                      <a:pt x="533401" y="1295400"/>
                    </a:lnTo>
                    <a:lnTo>
                      <a:pt x="533401" y="1295401"/>
                    </a:lnTo>
                    <a:cubicBezTo>
                      <a:pt x="533401" y="1337315"/>
                      <a:pt x="499111" y="1371602"/>
                      <a:pt x="457201" y="1371602"/>
                    </a:cubicBezTo>
                    <a:lnTo>
                      <a:pt x="76200" y="1371602"/>
                    </a:lnTo>
                    <a:cubicBezTo>
                      <a:pt x="34290" y="1371602"/>
                      <a:pt x="0" y="1337315"/>
                      <a:pt x="0" y="1295401"/>
                    </a:cubicBezTo>
                    <a:lnTo>
                      <a:pt x="0" y="1295400"/>
                    </a:lnTo>
                    <a:lnTo>
                      <a:pt x="0" y="876301"/>
                    </a:ln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" name="任意多边形: 形状 9"/>
              <p:cNvSpPr/>
              <p:nvPr/>
            </p:nvSpPr>
            <p:spPr>
              <a:xfrm>
                <a:off x="1419992" y="4781656"/>
                <a:ext cx="189756" cy="189756"/>
              </a:xfrm>
              <a:custGeom>
                <a:avLst/>
                <a:gdLst>
                  <a:gd name="connsiteX0" fmla="*/ 273 w 189755"/>
                  <a:gd name="connsiteY0" fmla="*/ 95523 h 189755"/>
                  <a:gd name="connsiteX1" fmla="*/ 95523 w 189755"/>
                  <a:gd name="connsiteY1" fmla="*/ 190773 h 189755"/>
                  <a:gd name="connsiteX2" fmla="*/ 190773 w 189755"/>
                  <a:gd name="connsiteY2" fmla="*/ 95523 h 189755"/>
                  <a:gd name="connsiteX3" fmla="*/ 95523 w 189755"/>
                  <a:gd name="connsiteY3" fmla="*/ 273 h 189755"/>
                  <a:gd name="connsiteX4" fmla="*/ 273 w 189755"/>
                  <a:gd name="connsiteY4" fmla="*/ 95523 h 18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55" h="189755">
                    <a:moveTo>
                      <a:pt x="273" y="95523"/>
                    </a:moveTo>
                    <a:cubicBezTo>
                      <a:pt x="273" y="148128"/>
                      <a:pt x="42917" y="190773"/>
                      <a:pt x="95523" y="190773"/>
                    </a:cubicBezTo>
                    <a:cubicBezTo>
                      <a:pt x="148128" y="190773"/>
                      <a:pt x="190773" y="148128"/>
                      <a:pt x="190773" y="95523"/>
                    </a:cubicBezTo>
                    <a:cubicBezTo>
                      <a:pt x="190773" y="42917"/>
                      <a:pt x="148128" y="273"/>
                      <a:pt x="95523" y="273"/>
                    </a:cubicBezTo>
                    <a:cubicBezTo>
                      <a:pt x="42917" y="273"/>
                      <a:pt x="273" y="42917"/>
                      <a:pt x="273" y="95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1781942" y="3219556"/>
                <a:ext cx="1371079" cy="1828726"/>
              </a:xfrm>
              <a:custGeom>
                <a:avLst/>
                <a:gdLst>
                  <a:gd name="connsiteX0" fmla="*/ 1067073 w 1371079"/>
                  <a:gd name="connsiteY0" fmla="*/ 609873 h 1828725"/>
                  <a:gd name="connsiteX1" fmla="*/ 684168 w 1371079"/>
                  <a:gd name="connsiteY1" fmla="*/ 609873 h 1828725"/>
                  <a:gd name="connsiteX2" fmla="*/ 640353 w 1371079"/>
                  <a:gd name="connsiteY2" fmla="*/ 571773 h 1828725"/>
                  <a:gd name="connsiteX3" fmla="*/ 640353 w 1371079"/>
                  <a:gd name="connsiteY3" fmla="*/ 539388 h 1828725"/>
                  <a:gd name="connsiteX4" fmla="*/ 663213 w 1371079"/>
                  <a:gd name="connsiteY4" fmla="*/ 415563 h 1828725"/>
                  <a:gd name="connsiteX5" fmla="*/ 527958 w 1371079"/>
                  <a:gd name="connsiteY5" fmla="*/ 25038 h 1828725"/>
                  <a:gd name="connsiteX6" fmla="*/ 470808 w 1371079"/>
                  <a:gd name="connsiteY6" fmla="*/ 2178 h 1828725"/>
                  <a:gd name="connsiteX7" fmla="*/ 459378 w 1371079"/>
                  <a:gd name="connsiteY7" fmla="*/ 273 h 1828725"/>
                  <a:gd name="connsiteX8" fmla="*/ 377462 w 1371079"/>
                  <a:gd name="connsiteY8" fmla="*/ 45993 h 1828725"/>
                  <a:gd name="connsiteX9" fmla="*/ 320313 w 1371079"/>
                  <a:gd name="connsiteY9" fmla="*/ 381273 h 1828725"/>
                  <a:gd name="connsiteX10" fmla="*/ 314598 w 1371079"/>
                  <a:gd name="connsiteY10" fmla="*/ 411753 h 1828725"/>
                  <a:gd name="connsiteX11" fmla="*/ 59327 w 1371079"/>
                  <a:gd name="connsiteY11" fmla="*/ 609873 h 1828725"/>
                  <a:gd name="connsiteX12" fmla="*/ 273 w 1371079"/>
                  <a:gd name="connsiteY12" fmla="*/ 609873 h 1828725"/>
                  <a:gd name="connsiteX13" fmla="*/ 273 w 1371079"/>
                  <a:gd name="connsiteY13" fmla="*/ 1829073 h 1828725"/>
                  <a:gd name="connsiteX14" fmla="*/ 945153 w 1371079"/>
                  <a:gd name="connsiteY14" fmla="*/ 1829073 h 1828725"/>
                  <a:gd name="connsiteX15" fmla="*/ 1202328 w 1371079"/>
                  <a:gd name="connsiteY15" fmla="*/ 1634763 h 1828725"/>
                  <a:gd name="connsiteX16" fmla="*/ 1364245 w 1371079"/>
                  <a:gd name="connsiteY16" fmla="*/ 983252 h 1828725"/>
                  <a:gd name="connsiteX17" fmla="*/ 1067073 w 1371079"/>
                  <a:gd name="connsiteY17" fmla="*/ 609873 h 18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1079" h="1828725">
                    <a:moveTo>
                      <a:pt x="1067073" y="609873"/>
                    </a:moveTo>
                    <a:lnTo>
                      <a:pt x="684168" y="609873"/>
                    </a:lnTo>
                    <a:cubicBezTo>
                      <a:pt x="661307" y="609873"/>
                      <a:pt x="642258" y="594633"/>
                      <a:pt x="640353" y="571773"/>
                    </a:cubicBezTo>
                    <a:cubicBezTo>
                      <a:pt x="638448" y="560343"/>
                      <a:pt x="638448" y="548913"/>
                      <a:pt x="640353" y="539388"/>
                    </a:cubicBezTo>
                    <a:lnTo>
                      <a:pt x="663213" y="415563"/>
                    </a:lnTo>
                    <a:cubicBezTo>
                      <a:pt x="689883" y="261258"/>
                      <a:pt x="653688" y="106953"/>
                      <a:pt x="527958" y="25038"/>
                    </a:cubicBezTo>
                    <a:cubicBezTo>
                      <a:pt x="510812" y="13608"/>
                      <a:pt x="491763" y="5988"/>
                      <a:pt x="470808" y="2178"/>
                    </a:cubicBezTo>
                    <a:cubicBezTo>
                      <a:pt x="466997" y="273"/>
                      <a:pt x="463188" y="273"/>
                      <a:pt x="459378" y="273"/>
                    </a:cubicBezTo>
                    <a:cubicBezTo>
                      <a:pt x="417468" y="273"/>
                      <a:pt x="385083" y="9798"/>
                      <a:pt x="377462" y="45993"/>
                    </a:cubicBezTo>
                    <a:lnTo>
                      <a:pt x="320313" y="381273"/>
                    </a:lnTo>
                    <a:cubicBezTo>
                      <a:pt x="318408" y="390798"/>
                      <a:pt x="316503" y="402228"/>
                      <a:pt x="314598" y="411753"/>
                    </a:cubicBezTo>
                    <a:cubicBezTo>
                      <a:pt x="286023" y="527958"/>
                      <a:pt x="179343" y="609873"/>
                      <a:pt x="59327" y="609873"/>
                    </a:cubicBezTo>
                    <a:lnTo>
                      <a:pt x="273" y="609873"/>
                    </a:lnTo>
                    <a:lnTo>
                      <a:pt x="273" y="1829073"/>
                    </a:lnTo>
                    <a:lnTo>
                      <a:pt x="945153" y="1829073"/>
                    </a:lnTo>
                    <a:cubicBezTo>
                      <a:pt x="1065168" y="1829073"/>
                      <a:pt x="1169943" y="1749063"/>
                      <a:pt x="1202328" y="1634763"/>
                    </a:cubicBezTo>
                    <a:lnTo>
                      <a:pt x="1364245" y="983252"/>
                    </a:lnTo>
                    <a:cubicBezTo>
                      <a:pt x="1408075" y="792753"/>
                      <a:pt x="1263288" y="609873"/>
                      <a:pt x="1067073" y="609873"/>
                    </a:cubicBezTo>
                    <a:close/>
                  </a:path>
                </a:pathLst>
              </a:custGeom>
              <a:solidFill>
                <a:srgbClr val="FFE9DD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/>
              <p:cNvSpPr/>
              <p:nvPr/>
            </p:nvSpPr>
            <p:spPr>
              <a:xfrm>
                <a:off x="2103887" y="3876781"/>
                <a:ext cx="1049238" cy="1172021"/>
              </a:xfrm>
              <a:custGeom>
                <a:avLst/>
                <a:gdLst>
                  <a:gd name="connsiteX0" fmla="*/ 908958 w 1049238"/>
                  <a:gd name="connsiteY0" fmla="*/ 273 h 1172021"/>
                  <a:gd name="connsiteX1" fmla="*/ 273 w 1049238"/>
                  <a:gd name="connsiteY1" fmla="*/ 1171848 h 1172021"/>
                  <a:gd name="connsiteX2" fmla="*/ 621302 w 1049238"/>
                  <a:gd name="connsiteY2" fmla="*/ 1171848 h 1172021"/>
                  <a:gd name="connsiteX3" fmla="*/ 878478 w 1049238"/>
                  <a:gd name="connsiteY3" fmla="*/ 977538 h 1172021"/>
                  <a:gd name="connsiteX4" fmla="*/ 1040403 w 1049238"/>
                  <a:gd name="connsiteY4" fmla="*/ 326027 h 1172021"/>
                  <a:gd name="connsiteX5" fmla="*/ 908958 w 1049238"/>
                  <a:gd name="connsiteY5" fmla="*/ 273 h 117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38" h="1172021">
                    <a:moveTo>
                      <a:pt x="908958" y="273"/>
                    </a:moveTo>
                    <a:cubicBezTo>
                      <a:pt x="849903" y="293643"/>
                      <a:pt x="649878" y="945153"/>
                      <a:pt x="273" y="1171848"/>
                    </a:cubicBezTo>
                    <a:lnTo>
                      <a:pt x="621302" y="1171848"/>
                    </a:lnTo>
                    <a:cubicBezTo>
                      <a:pt x="741318" y="1171848"/>
                      <a:pt x="846093" y="1091838"/>
                      <a:pt x="878478" y="977538"/>
                    </a:cubicBezTo>
                    <a:lnTo>
                      <a:pt x="1040403" y="326027"/>
                    </a:lnTo>
                    <a:cubicBezTo>
                      <a:pt x="1072791" y="194583"/>
                      <a:pt x="1013725" y="66948"/>
                      <a:pt x="908958" y="273"/>
                    </a:cubicBezTo>
                    <a:close/>
                  </a:path>
                </a:pathLst>
              </a:custGeom>
              <a:solidFill>
                <a:srgbClr val="FFDDCB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469378" y="1909826"/>
              <a:ext cx="3896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>
                      <a:alpha val="50000"/>
                    </a:schemeClr>
                  </a:solidFill>
                  <a:latin typeface="Impact" panose="020B0806030902050204" pitchFamily="34" charset="0"/>
                </a:rPr>
                <a:t>INNOVATION</a:t>
              </a:r>
              <a:endParaRPr lang="zh-CN" altLang="en-US" sz="6000" dirty="0">
                <a:solidFill>
                  <a:schemeClr val="bg1">
                    <a:alpha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469378" y="2307392"/>
              <a:ext cx="1188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创新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129052" y="3057157"/>
              <a:ext cx="2237144" cy="173028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538753" y="1675934"/>
            <a:ext cx="4450169" cy="4118056"/>
            <a:chOff x="6538753" y="1675934"/>
            <a:chExt cx="4450169" cy="4118056"/>
          </a:xfrm>
        </p:grpSpPr>
        <p:sp>
          <p:nvSpPr>
            <p:cNvPr id="35" name="矩形: 圆角 34"/>
            <p:cNvSpPr/>
            <p:nvPr/>
          </p:nvSpPr>
          <p:spPr>
            <a:xfrm>
              <a:off x="7898844" y="1879344"/>
              <a:ext cx="3090078" cy="3711237"/>
            </a:xfrm>
            <a:prstGeom prst="roundRect">
              <a:avLst>
                <a:gd name="adj" fmla="val 2971"/>
              </a:avLst>
            </a:prstGeom>
            <a:pattFill prst="ltUpDiag">
              <a:fgClr>
                <a:schemeClr val="bg1">
                  <a:lumMod val="95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6762084" y="1675934"/>
              <a:ext cx="1580600" cy="4118056"/>
            </a:xfrm>
            <a:prstGeom prst="roundRect">
              <a:avLst>
                <a:gd name="adj" fmla="val 4963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 flipH="1" flipV="1">
              <a:off x="6538753" y="4007040"/>
              <a:ext cx="1359987" cy="1360676"/>
              <a:chOff x="1248815" y="3219556"/>
              <a:chExt cx="1904310" cy="1905275"/>
            </a:xfrm>
          </p:grpSpPr>
          <p:sp>
            <p:nvSpPr>
              <p:cNvPr id="41" name="任意多边形: 形状 40"/>
              <p:cNvSpPr/>
              <p:nvPr/>
            </p:nvSpPr>
            <p:spPr>
              <a:xfrm>
                <a:off x="1248815" y="3753229"/>
                <a:ext cx="533401" cy="1371602"/>
              </a:xfrm>
              <a:custGeom>
                <a:avLst/>
                <a:gdLst>
                  <a:gd name="connsiteX0" fmla="*/ 76200 w 533401"/>
                  <a:gd name="connsiteY0" fmla="*/ 0 h 1371602"/>
                  <a:gd name="connsiteX1" fmla="*/ 457201 w 533401"/>
                  <a:gd name="connsiteY1" fmla="*/ 0 h 1371602"/>
                  <a:gd name="connsiteX2" fmla="*/ 533401 w 533401"/>
                  <a:gd name="connsiteY2" fmla="*/ 76200 h 1371602"/>
                  <a:gd name="connsiteX3" fmla="*/ 533401 w 533401"/>
                  <a:gd name="connsiteY3" fmla="*/ 876301 h 1371602"/>
                  <a:gd name="connsiteX4" fmla="*/ 533401 w 533401"/>
                  <a:gd name="connsiteY4" fmla="*/ 1295400 h 1371602"/>
                  <a:gd name="connsiteX5" fmla="*/ 533401 w 533401"/>
                  <a:gd name="connsiteY5" fmla="*/ 1295401 h 1371602"/>
                  <a:gd name="connsiteX6" fmla="*/ 457201 w 533401"/>
                  <a:gd name="connsiteY6" fmla="*/ 1371602 h 1371602"/>
                  <a:gd name="connsiteX7" fmla="*/ 76200 w 533401"/>
                  <a:gd name="connsiteY7" fmla="*/ 1371602 h 1371602"/>
                  <a:gd name="connsiteX8" fmla="*/ 0 w 533401"/>
                  <a:gd name="connsiteY8" fmla="*/ 1295401 h 1371602"/>
                  <a:gd name="connsiteX9" fmla="*/ 0 w 533401"/>
                  <a:gd name="connsiteY9" fmla="*/ 1295400 h 1371602"/>
                  <a:gd name="connsiteX10" fmla="*/ 0 w 533401"/>
                  <a:gd name="connsiteY10" fmla="*/ 876301 h 1371602"/>
                  <a:gd name="connsiteX11" fmla="*/ 0 w 533401"/>
                  <a:gd name="connsiteY11" fmla="*/ 76200 h 1371602"/>
                  <a:gd name="connsiteX12" fmla="*/ 76200 w 533401"/>
                  <a:gd name="connsiteY12" fmla="*/ 0 h 137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401" h="1371602">
                    <a:moveTo>
                      <a:pt x="76200" y="0"/>
                    </a:moveTo>
                    <a:lnTo>
                      <a:pt x="457201" y="0"/>
                    </a:lnTo>
                    <a:cubicBezTo>
                      <a:pt x="499111" y="0"/>
                      <a:pt x="533401" y="34290"/>
                      <a:pt x="533401" y="76200"/>
                    </a:cubicBezTo>
                    <a:lnTo>
                      <a:pt x="533401" y="876301"/>
                    </a:lnTo>
                    <a:lnTo>
                      <a:pt x="533401" y="1295400"/>
                    </a:lnTo>
                    <a:lnTo>
                      <a:pt x="533401" y="1295401"/>
                    </a:lnTo>
                    <a:cubicBezTo>
                      <a:pt x="533401" y="1337315"/>
                      <a:pt x="499111" y="1371602"/>
                      <a:pt x="457201" y="1371602"/>
                    </a:cubicBezTo>
                    <a:lnTo>
                      <a:pt x="76200" y="1371602"/>
                    </a:lnTo>
                    <a:cubicBezTo>
                      <a:pt x="34290" y="1371602"/>
                      <a:pt x="0" y="1337315"/>
                      <a:pt x="0" y="1295401"/>
                    </a:cubicBezTo>
                    <a:lnTo>
                      <a:pt x="0" y="1295400"/>
                    </a:lnTo>
                    <a:lnTo>
                      <a:pt x="0" y="876301"/>
                    </a:ln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1419992" y="4781656"/>
                <a:ext cx="189756" cy="189756"/>
              </a:xfrm>
              <a:custGeom>
                <a:avLst/>
                <a:gdLst>
                  <a:gd name="connsiteX0" fmla="*/ 273 w 189755"/>
                  <a:gd name="connsiteY0" fmla="*/ 95523 h 189755"/>
                  <a:gd name="connsiteX1" fmla="*/ 95523 w 189755"/>
                  <a:gd name="connsiteY1" fmla="*/ 190773 h 189755"/>
                  <a:gd name="connsiteX2" fmla="*/ 190773 w 189755"/>
                  <a:gd name="connsiteY2" fmla="*/ 95523 h 189755"/>
                  <a:gd name="connsiteX3" fmla="*/ 95523 w 189755"/>
                  <a:gd name="connsiteY3" fmla="*/ 273 h 189755"/>
                  <a:gd name="connsiteX4" fmla="*/ 273 w 189755"/>
                  <a:gd name="connsiteY4" fmla="*/ 95523 h 18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55" h="189755">
                    <a:moveTo>
                      <a:pt x="273" y="95523"/>
                    </a:moveTo>
                    <a:cubicBezTo>
                      <a:pt x="273" y="148128"/>
                      <a:pt x="42917" y="190773"/>
                      <a:pt x="95523" y="190773"/>
                    </a:cubicBezTo>
                    <a:cubicBezTo>
                      <a:pt x="148128" y="190773"/>
                      <a:pt x="190773" y="148128"/>
                      <a:pt x="190773" y="95523"/>
                    </a:cubicBezTo>
                    <a:cubicBezTo>
                      <a:pt x="190773" y="42917"/>
                      <a:pt x="148128" y="273"/>
                      <a:pt x="95523" y="273"/>
                    </a:cubicBezTo>
                    <a:cubicBezTo>
                      <a:pt x="42917" y="273"/>
                      <a:pt x="273" y="42917"/>
                      <a:pt x="273" y="95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1781942" y="3219556"/>
                <a:ext cx="1371079" cy="1828726"/>
              </a:xfrm>
              <a:custGeom>
                <a:avLst/>
                <a:gdLst>
                  <a:gd name="connsiteX0" fmla="*/ 1067073 w 1371079"/>
                  <a:gd name="connsiteY0" fmla="*/ 609873 h 1828725"/>
                  <a:gd name="connsiteX1" fmla="*/ 684168 w 1371079"/>
                  <a:gd name="connsiteY1" fmla="*/ 609873 h 1828725"/>
                  <a:gd name="connsiteX2" fmla="*/ 640353 w 1371079"/>
                  <a:gd name="connsiteY2" fmla="*/ 571773 h 1828725"/>
                  <a:gd name="connsiteX3" fmla="*/ 640353 w 1371079"/>
                  <a:gd name="connsiteY3" fmla="*/ 539388 h 1828725"/>
                  <a:gd name="connsiteX4" fmla="*/ 663213 w 1371079"/>
                  <a:gd name="connsiteY4" fmla="*/ 415563 h 1828725"/>
                  <a:gd name="connsiteX5" fmla="*/ 527958 w 1371079"/>
                  <a:gd name="connsiteY5" fmla="*/ 25038 h 1828725"/>
                  <a:gd name="connsiteX6" fmla="*/ 470808 w 1371079"/>
                  <a:gd name="connsiteY6" fmla="*/ 2178 h 1828725"/>
                  <a:gd name="connsiteX7" fmla="*/ 459378 w 1371079"/>
                  <a:gd name="connsiteY7" fmla="*/ 273 h 1828725"/>
                  <a:gd name="connsiteX8" fmla="*/ 377462 w 1371079"/>
                  <a:gd name="connsiteY8" fmla="*/ 45993 h 1828725"/>
                  <a:gd name="connsiteX9" fmla="*/ 320313 w 1371079"/>
                  <a:gd name="connsiteY9" fmla="*/ 381273 h 1828725"/>
                  <a:gd name="connsiteX10" fmla="*/ 314598 w 1371079"/>
                  <a:gd name="connsiteY10" fmla="*/ 411753 h 1828725"/>
                  <a:gd name="connsiteX11" fmla="*/ 59327 w 1371079"/>
                  <a:gd name="connsiteY11" fmla="*/ 609873 h 1828725"/>
                  <a:gd name="connsiteX12" fmla="*/ 273 w 1371079"/>
                  <a:gd name="connsiteY12" fmla="*/ 609873 h 1828725"/>
                  <a:gd name="connsiteX13" fmla="*/ 273 w 1371079"/>
                  <a:gd name="connsiteY13" fmla="*/ 1829073 h 1828725"/>
                  <a:gd name="connsiteX14" fmla="*/ 945153 w 1371079"/>
                  <a:gd name="connsiteY14" fmla="*/ 1829073 h 1828725"/>
                  <a:gd name="connsiteX15" fmla="*/ 1202328 w 1371079"/>
                  <a:gd name="connsiteY15" fmla="*/ 1634763 h 1828725"/>
                  <a:gd name="connsiteX16" fmla="*/ 1364245 w 1371079"/>
                  <a:gd name="connsiteY16" fmla="*/ 983252 h 1828725"/>
                  <a:gd name="connsiteX17" fmla="*/ 1067073 w 1371079"/>
                  <a:gd name="connsiteY17" fmla="*/ 609873 h 182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1079" h="1828725">
                    <a:moveTo>
                      <a:pt x="1067073" y="609873"/>
                    </a:moveTo>
                    <a:lnTo>
                      <a:pt x="684168" y="609873"/>
                    </a:lnTo>
                    <a:cubicBezTo>
                      <a:pt x="661307" y="609873"/>
                      <a:pt x="642258" y="594633"/>
                      <a:pt x="640353" y="571773"/>
                    </a:cubicBezTo>
                    <a:cubicBezTo>
                      <a:pt x="638448" y="560343"/>
                      <a:pt x="638448" y="548913"/>
                      <a:pt x="640353" y="539388"/>
                    </a:cubicBezTo>
                    <a:lnTo>
                      <a:pt x="663213" y="415563"/>
                    </a:lnTo>
                    <a:cubicBezTo>
                      <a:pt x="689883" y="261258"/>
                      <a:pt x="653688" y="106953"/>
                      <a:pt x="527958" y="25038"/>
                    </a:cubicBezTo>
                    <a:cubicBezTo>
                      <a:pt x="510812" y="13608"/>
                      <a:pt x="491763" y="5988"/>
                      <a:pt x="470808" y="2178"/>
                    </a:cubicBezTo>
                    <a:cubicBezTo>
                      <a:pt x="466997" y="273"/>
                      <a:pt x="463188" y="273"/>
                      <a:pt x="459378" y="273"/>
                    </a:cubicBezTo>
                    <a:cubicBezTo>
                      <a:pt x="417468" y="273"/>
                      <a:pt x="385083" y="9798"/>
                      <a:pt x="377462" y="45993"/>
                    </a:cubicBezTo>
                    <a:lnTo>
                      <a:pt x="320313" y="381273"/>
                    </a:lnTo>
                    <a:cubicBezTo>
                      <a:pt x="318408" y="390798"/>
                      <a:pt x="316503" y="402228"/>
                      <a:pt x="314598" y="411753"/>
                    </a:cubicBezTo>
                    <a:cubicBezTo>
                      <a:pt x="286023" y="527958"/>
                      <a:pt x="179343" y="609873"/>
                      <a:pt x="59327" y="609873"/>
                    </a:cubicBezTo>
                    <a:lnTo>
                      <a:pt x="273" y="609873"/>
                    </a:lnTo>
                    <a:lnTo>
                      <a:pt x="273" y="1829073"/>
                    </a:lnTo>
                    <a:lnTo>
                      <a:pt x="945153" y="1829073"/>
                    </a:lnTo>
                    <a:cubicBezTo>
                      <a:pt x="1065168" y="1829073"/>
                      <a:pt x="1169943" y="1749063"/>
                      <a:pt x="1202328" y="1634763"/>
                    </a:cubicBezTo>
                    <a:lnTo>
                      <a:pt x="1364245" y="983252"/>
                    </a:lnTo>
                    <a:cubicBezTo>
                      <a:pt x="1408075" y="792753"/>
                      <a:pt x="1263288" y="609873"/>
                      <a:pt x="1067073" y="609873"/>
                    </a:cubicBezTo>
                    <a:close/>
                  </a:path>
                </a:pathLst>
              </a:custGeom>
              <a:solidFill>
                <a:srgbClr val="FFE9DD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2103887" y="3876781"/>
                <a:ext cx="1049238" cy="1172021"/>
              </a:xfrm>
              <a:custGeom>
                <a:avLst/>
                <a:gdLst>
                  <a:gd name="connsiteX0" fmla="*/ 908958 w 1049238"/>
                  <a:gd name="connsiteY0" fmla="*/ 273 h 1172021"/>
                  <a:gd name="connsiteX1" fmla="*/ 273 w 1049238"/>
                  <a:gd name="connsiteY1" fmla="*/ 1171848 h 1172021"/>
                  <a:gd name="connsiteX2" fmla="*/ 621302 w 1049238"/>
                  <a:gd name="connsiteY2" fmla="*/ 1171848 h 1172021"/>
                  <a:gd name="connsiteX3" fmla="*/ 878478 w 1049238"/>
                  <a:gd name="connsiteY3" fmla="*/ 977538 h 1172021"/>
                  <a:gd name="connsiteX4" fmla="*/ 1040403 w 1049238"/>
                  <a:gd name="connsiteY4" fmla="*/ 326027 h 1172021"/>
                  <a:gd name="connsiteX5" fmla="*/ 908958 w 1049238"/>
                  <a:gd name="connsiteY5" fmla="*/ 273 h 117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38" h="1172021">
                    <a:moveTo>
                      <a:pt x="908958" y="273"/>
                    </a:moveTo>
                    <a:cubicBezTo>
                      <a:pt x="849903" y="293643"/>
                      <a:pt x="649878" y="945153"/>
                      <a:pt x="273" y="1171848"/>
                    </a:cubicBezTo>
                    <a:lnTo>
                      <a:pt x="621302" y="1171848"/>
                    </a:lnTo>
                    <a:cubicBezTo>
                      <a:pt x="741318" y="1171848"/>
                      <a:pt x="846093" y="1091838"/>
                      <a:pt x="878478" y="977538"/>
                    </a:cubicBezTo>
                    <a:lnTo>
                      <a:pt x="1040403" y="326027"/>
                    </a:lnTo>
                    <a:cubicBezTo>
                      <a:pt x="1072791" y="194583"/>
                      <a:pt x="1013725" y="66948"/>
                      <a:pt x="908958" y="273"/>
                    </a:cubicBezTo>
                    <a:close/>
                  </a:path>
                </a:pathLst>
              </a:custGeom>
              <a:solidFill>
                <a:srgbClr val="FFDDCB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6988379" y="2012589"/>
              <a:ext cx="3896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>
                      <a:alpha val="50000"/>
                    </a:schemeClr>
                  </a:solidFill>
                  <a:latin typeface="Impact" panose="020B0806030902050204" pitchFamily="34" charset="0"/>
                </a:rPr>
                <a:t>DEFICIENCY</a:t>
              </a:r>
              <a:endParaRPr lang="zh-CN" altLang="en-US" sz="6000" dirty="0">
                <a:solidFill>
                  <a:schemeClr val="bg1">
                    <a:alpha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988379" y="2410155"/>
              <a:ext cx="1188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不足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648053" y="3159920"/>
              <a:ext cx="2237144" cy="173028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输入你的文字</a:t>
              </a:r>
              <a:endParaRPr lang="en-US" altLang="zh-CN" dirty="0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666750" y="1355069"/>
            <a:ext cx="10858500" cy="4495314"/>
          </a:xfrm>
          <a:prstGeom prst="roundRect">
            <a:avLst>
              <a:gd name="adj" fmla="val 2971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  <a:effectLst>
            <a:outerShdw blurRad="190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31468" y="1596455"/>
            <a:ext cx="9129065" cy="390600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期刊类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[J].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刊名，出版年份，卷号（期号）：起止页码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专著类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书名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[M].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出版地：出版社，出版年份：起止页码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[N].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报纸名，出版日期（版次）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4.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论文集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[C].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出版地：出版者，出版年份：起始页码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学位论文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篇名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[D].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出版地：保存者，出版年份：起始页码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研究报告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篇名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[R].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出版地：出版者，出版年份：起始页码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7.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条例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颁布单位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条例名称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发布日期</a:t>
            </a:r>
            <a:endParaRPr lang="zh-CN" altLang="en-US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8.</a:t>
            </a:r>
            <a:r>
              <a:rPr lang="zh-CN" alt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译著 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序号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原著作者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书名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[M].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译者，译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出版地：出版社，出版年份：起止页码</a:t>
            </a:r>
            <a:r>
              <a:rPr lang="en-US" altLang="zh-CN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6000" y="1368628"/>
            <a:ext cx="5292694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</a:pPr>
            <a:endParaRPr lang="en-US" altLang="zh-CN" sz="160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-930"/>
            <a:ext cx="10119360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801517" y="0"/>
            <a:ext cx="43904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336879" y="1674310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图片关键词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336879" y="2817798"/>
            <a:ext cx="318202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336879" y="2135975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+mj-ea"/>
              </a:rPr>
              <a:t>Keyword</a:t>
            </a:r>
            <a:endParaRPr lang="zh-CN" alt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6879" y="3095518"/>
            <a:ext cx="3319758" cy="14725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如何更改本页图片：你可以在图片上点击右键使用你的图片填充。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或者你也可以直接插入图片，裁剪到合适的大小即可。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77" y="5712705"/>
            <a:ext cx="1680881" cy="4012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11574"/>
            <a:ext cx="7801516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01517" y="0"/>
            <a:ext cx="4390483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336879" y="1674310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输入你的内容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336879" y="2817798"/>
            <a:ext cx="318202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336879" y="2135975"/>
            <a:ext cx="207264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+mj-ea"/>
              </a:rPr>
              <a:t>Keyword</a:t>
            </a:r>
            <a:endParaRPr lang="zh-CN" alt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6879" y="3095518"/>
            <a:ext cx="3319758" cy="14725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如何更改本页图片：你可以在图片上点击右键使用你的图片填充。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或者你也可以直接插入图片，裁剪到合适的大小即可。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任意多边形: 形状 36"/>
          <p:cNvSpPr/>
          <p:nvPr/>
        </p:nvSpPr>
        <p:spPr>
          <a:xfrm>
            <a:off x="-21027" y="370665"/>
            <a:ext cx="2178160" cy="6116670"/>
          </a:xfrm>
          <a:custGeom>
            <a:avLst/>
            <a:gdLst>
              <a:gd name="connsiteX0" fmla="*/ 0 w 2178160"/>
              <a:gd name="connsiteY0" fmla="*/ 0 h 6116670"/>
              <a:gd name="connsiteX1" fmla="*/ 199314 w 2178160"/>
              <a:gd name="connsiteY1" fmla="*/ 72950 h 6116670"/>
              <a:gd name="connsiteX2" fmla="*/ 2178160 w 2178160"/>
              <a:gd name="connsiteY2" fmla="*/ 3058335 h 6116670"/>
              <a:gd name="connsiteX3" fmla="*/ 199314 w 2178160"/>
              <a:gd name="connsiteY3" fmla="*/ 6043720 h 6116670"/>
              <a:gd name="connsiteX4" fmla="*/ 0 w 2178160"/>
              <a:gd name="connsiteY4" fmla="*/ 6116670 h 611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8160" h="6116670">
                <a:moveTo>
                  <a:pt x="0" y="0"/>
                </a:moveTo>
                <a:lnTo>
                  <a:pt x="199314" y="72950"/>
                </a:lnTo>
                <a:cubicBezTo>
                  <a:pt x="1362199" y="564809"/>
                  <a:pt x="2178160" y="1716283"/>
                  <a:pt x="2178160" y="3058335"/>
                </a:cubicBezTo>
                <a:cubicBezTo>
                  <a:pt x="2178160" y="4400388"/>
                  <a:pt x="1362199" y="5551861"/>
                  <a:pt x="199314" y="6043720"/>
                </a:cubicBezTo>
                <a:lnTo>
                  <a:pt x="0" y="6116670"/>
                </a:lnTo>
                <a:close/>
              </a:path>
            </a:pathLst>
          </a:cu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77" y="5712705"/>
            <a:ext cx="1680881" cy="401223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1347555" y="1148907"/>
            <a:ext cx="4037774" cy="725152"/>
            <a:chOff x="660400" y="514573"/>
            <a:chExt cx="4037774" cy="725152"/>
          </a:xfrm>
        </p:grpSpPr>
        <p:sp>
          <p:nvSpPr>
            <p:cNvPr id="69" name="椭圆 68"/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/>
            <p:cNvCxnSpPr>
              <a:stCxn id="6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本框 70"/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915245" y="2208624"/>
            <a:ext cx="4037774" cy="725152"/>
            <a:chOff x="660400" y="514573"/>
            <a:chExt cx="4037774" cy="725152"/>
          </a:xfrm>
        </p:grpSpPr>
        <p:sp>
          <p:nvSpPr>
            <p:cNvPr id="74" name="椭圆 73"/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/>
            <p:cNvCxnSpPr>
              <a:stCxn id="74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本框 75"/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2058226" y="3269541"/>
            <a:ext cx="4037774" cy="725152"/>
            <a:chOff x="660400" y="514573"/>
            <a:chExt cx="4037774" cy="725152"/>
          </a:xfrm>
        </p:grpSpPr>
        <p:sp>
          <p:nvSpPr>
            <p:cNvPr id="79" name="椭圆 78"/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0" name="直接连接符 79"/>
            <p:cNvCxnSpPr>
              <a:stCxn id="7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851446" y="4329257"/>
            <a:ext cx="4037774" cy="725152"/>
            <a:chOff x="660400" y="514573"/>
            <a:chExt cx="4037774" cy="725152"/>
          </a:xfrm>
        </p:grpSpPr>
        <p:sp>
          <p:nvSpPr>
            <p:cNvPr id="84" name="椭圆 83"/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直接连接符 84"/>
            <p:cNvCxnSpPr>
              <a:stCxn id="84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文本框 85"/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249031" y="5390174"/>
            <a:ext cx="4037774" cy="725152"/>
            <a:chOff x="660400" y="514573"/>
            <a:chExt cx="4037774" cy="725152"/>
          </a:xfrm>
        </p:grpSpPr>
        <p:sp>
          <p:nvSpPr>
            <p:cNvPr id="89" name="椭圆 88"/>
            <p:cNvSpPr/>
            <p:nvPr/>
          </p:nvSpPr>
          <p:spPr>
            <a:xfrm>
              <a:off x="660400" y="634618"/>
              <a:ext cx="200660" cy="20066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0" name="直接连接符 89"/>
            <p:cNvCxnSpPr>
              <a:stCxn id="89" idx="6"/>
            </p:cNvCxnSpPr>
            <p:nvPr/>
          </p:nvCxnSpPr>
          <p:spPr>
            <a:xfrm>
              <a:off x="861060" y="734948"/>
              <a:ext cx="734060" cy="0"/>
            </a:xfrm>
            <a:prstGeom prst="line">
              <a:avLst/>
            </a:prstGeom>
            <a:ln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90"/>
            <p:cNvSpPr txBox="1"/>
            <p:nvPr/>
          </p:nvSpPr>
          <p:spPr>
            <a:xfrm>
              <a:off x="1806529" y="514573"/>
              <a:ext cx="2044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输入你的内容</a:t>
              </a:r>
              <a:endParaRPr lang="zh-CN" altLang="en-US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794954" y="821469"/>
              <a:ext cx="2903220" cy="41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/>
                <a:t>请在这里输入你的内容</a:t>
              </a:r>
              <a:endParaRPr lang="en-US" altLang="zh-CN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请各位老师批评指正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CN" altLang="en-US" dirty="0"/>
              <a:t>中国石油大学汇报答辩通用模板</a:t>
            </a:r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0872109" cy="6858000"/>
          </a:xfrm>
          <a:prstGeom prst="rect">
            <a:avLst/>
          </a:prstGeom>
          <a:gradFill>
            <a:gsLst>
              <a:gs pos="49000">
                <a:srgbClr val="003778">
                  <a:alpha val="90000"/>
                </a:srgbClr>
              </a:gs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949768" y="1583487"/>
            <a:ext cx="334803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alpha val="43000"/>
                  </a:schemeClr>
                </a:solidFill>
                <a:latin typeface="+mj-ea"/>
                <a:ea typeface="+mj-ea"/>
              </a:rPr>
              <a:t>Contact us</a:t>
            </a:r>
            <a:endParaRPr lang="zh-CN" altLang="en-US" sz="3600" b="1" dirty="0">
              <a:solidFill>
                <a:schemeClr val="bg1">
                  <a:alpha val="43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68" y="5739245"/>
            <a:ext cx="1580072" cy="394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49768" y="2606215"/>
            <a:ext cx="91480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9768" y="1821784"/>
            <a:ext cx="2073753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联系我们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49768" y="2922215"/>
            <a:ext cx="2813603" cy="307777"/>
            <a:chOff x="948180" y="2581761"/>
            <a:chExt cx="2813603" cy="307777"/>
          </a:xfrm>
        </p:grpSpPr>
        <p:sp>
          <p:nvSpPr>
            <p:cNvPr id="8" name="new-message-envelope_77506"/>
            <p:cNvSpPr>
              <a:spLocks noChangeAspect="1"/>
            </p:cNvSpPr>
            <p:nvPr/>
          </p:nvSpPr>
          <p:spPr bwMode="auto">
            <a:xfrm>
              <a:off x="948180" y="2610692"/>
              <a:ext cx="352827" cy="249915"/>
            </a:xfrm>
            <a:custGeom>
              <a:avLst/>
              <a:gdLst>
                <a:gd name="T0" fmla="*/ 7910 w 8160"/>
                <a:gd name="T1" fmla="*/ 0 h 5788"/>
                <a:gd name="T2" fmla="*/ 250 w 8160"/>
                <a:gd name="T3" fmla="*/ 0 h 5788"/>
                <a:gd name="T4" fmla="*/ 0 w 8160"/>
                <a:gd name="T5" fmla="*/ 250 h 5788"/>
                <a:gd name="T6" fmla="*/ 0 w 8160"/>
                <a:gd name="T7" fmla="*/ 5538 h 5788"/>
                <a:gd name="T8" fmla="*/ 250 w 8160"/>
                <a:gd name="T9" fmla="*/ 5788 h 5788"/>
                <a:gd name="T10" fmla="*/ 7910 w 8160"/>
                <a:gd name="T11" fmla="*/ 5788 h 5788"/>
                <a:gd name="T12" fmla="*/ 8160 w 8160"/>
                <a:gd name="T13" fmla="*/ 5538 h 5788"/>
                <a:gd name="T14" fmla="*/ 8160 w 8160"/>
                <a:gd name="T15" fmla="*/ 250 h 5788"/>
                <a:gd name="T16" fmla="*/ 7910 w 8160"/>
                <a:gd name="T17" fmla="*/ 0 h 5788"/>
                <a:gd name="T18" fmla="*/ 499 w 8160"/>
                <a:gd name="T19" fmla="*/ 821 h 5788"/>
                <a:gd name="T20" fmla="*/ 1692 w 8160"/>
                <a:gd name="T21" fmla="*/ 1925 h 5788"/>
                <a:gd name="T22" fmla="*/ 499 w 8160"/>
                <a:gd name="T23" fmla="*/ 3054 h 5788"/>
                <a:gd name="T24" fmla="*/ 499 w 8160"/>
                <a:gd name="T25" fmla="*/ 821 h 5788"/>
                <a:gd name="T26" fmla="*/ 887 w 8160"/>
                <a:gd name="T27" fmla="*/ 499 h 5788"/>
                <a:gd name="T28" fmla="*/ 7273 w 8160"/>
                <a:gd name="T29" fmla="*/ 499 h 5788"/>
                <a:gd name="T30" fmla="*/ 4080 w 8160"/>
                <a:gd name="T31" fmla="*/ 3455 h 5788"/>
                <a:gd name="T32" fmla="*/ 887 w 8160"/>
                <a:gd name="T33" fmla="*/ 499 h 5788"/>
                <a:gd name="T34" fmla="*/ 7661 w 8160"/>
                <a:gd name="T35" fmla="*/ 821 h 5788"/>
                <a:gd name="T36" fmla="*/ 7661 w 8160"/>
                <a:gd name="T37" fmla="*/ 3054 h 5788"/>
                <a:gd name="T38" fmla="*/ 6468 w 8160"/>
                <a:gd name="T39" fmla="*/ 1925 h 5788"/>
                <a:gd name="T40" fmla="*/ 7661 w 8160"/>
                <a:gd name="T41" fmla="*/ 821 h 5788"/>
                <a:gd name="T42" fmla="*/ 499 w 8160"/>
                <a:gd name="T43" fmla="*/ 5289 h 5788"/>
                <a:gd name="T44" fmla="*/ 499 w 8160"/>
                <a:gd name="T45" fmla="*/ 3742 h 5788"/>
                <a:gd name="T46" fmla="*/ 2059 w 8160"/>
                <a:gd name="T47" fmla="*/ 2265 h 5788"/>
                <a:gd name="T48" fmla="*/ 3910 w 8160"/>
                <a:gd name="T49" fmla="*/ 3978 h 5788"/>
                <a:gd name="T50" fmla="*/ 4080 w 8160"/>
                <a:gd name="T51" fmla="*/ 4045 h 5788"/>
                <a:gd name="T52" fmla="*/ 4250 w 8160"/>
                <a:gd name="T53" fmla="*/ 3978 h 5788"/>
                <a:gd name="T54" fmla="*/ 6101 w 8160"/>
                <a:gd name="T55" fmla="*/ 2265 h 5788"/>
                <a:gd name="T56" fmla="*/ 7625 w 8160"/>
                <a:gd name="T57" fmla="*/ 3708 h 5788"/>
                <a:gd name="T58" fmla="*/ 7661 w 8160"/>
                <a:gd name="T59" fmla="*/ 3736 h 5788"/>
                <a:gd name="T60" fmla="*/ 7661 w 8160"/>
                <a:gd name="T61" fmla="*/ 5289 h 5788"/>
                <a:gd name="T62" fmla="*/ 499 w 8160"/>
                <a:gd name="T63" fmla="*/ 5289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60" h="5788">
                  <a:moveTo>
                    <a:pt x="7910" y="0"/>
                  </a:moveTo>
                  <a:lnTo>
                    <a:pt x="250" y="0"/>
                  </a:lnTo>
                  <a:cubicBezTo>
                    <a:pt x="112" y="0"/>
                    <a:pt x="0" y="112"/>
                    <a:pt x="0" y="250"/>
                  </a:cubicBezTo>
                  <a:lnTo>
                    <a:pt x="0" y="5538"/>
                  </a:lnTo>
                  <a:cubicBezTo>
                    <a:pt x="0" y="5676"/>
                    <a:pt x="112" y="5788"/>
                    <a:pt x="250" y="5788"/>
                  </a:cubicBezTo>
                  <a:lnTo>
                    <a:pt x="7910" y="5788"/>
                  </a:lnTo>
                  <a:cubicBezTo>
                    <a:pt x="8048" y="5788"/>
                    <a:pt x="8160" y="5676"/>
                    <a:pt x="8160" y="5538"/>
                  </a:cubicBezTo>
                  <a:lnTo>
                    <a:pt x="8160" y="250"/>
                  </a:lnTo>
                  <a:cubicBezTo>
                    <a:pt x="8160" y="112"/>
                    <a:pt x="8048" y="0"/>
                    <a:pt x="7910" y="0"/>
                  </a:cubicBezTo>
                  <a:close/>
                  <a:moveTo>
                    <a:pt x="499" y="821"/>
                  </a:moveTo>
                  <a:lnTo>
                    <a:pt x="1692" y="1925"/>
                  </a:lnTo>
                  <a:lnTo>
                    <a:pt x="499" y="3054"/>
                  </a:lnTo>
                  <a:lnTo>
                    <a:pt x="499" y="821"/>
                  </a:lnTo>
                  <a:close/>
                  <a:moveTo>
                    <a:pt x="887" y="499"/>
                  </a:moveTo>
                  <a:lnTo>
                    <a:pt x="7273" y="499"/>
                  </a:lnTo>
                  <a:lnTo>
                    <a:pt x="4080" y="3455"/>
                  </a:lnTo>
                  <a:lnTo>
                    <a:pt x="887" y="499"/>
                  </a:lnTo>
                  <a:close/>
                  <a:moveTo>
                    <a:pt x="7661" y="821"/>
                  </a:moveTo>
                  <a:lnTo>
                    <a:pt x="7661" y="3054"/>
                  </a:lnTo>
                  <a:lnTo>
                    <a:pt x="6468" y="1925"/>
                  </a:lnTo>
                  <a:lnTo>
                    <a:pt x="7661" y="821"/>
                  </a:lnTo>
                  <a:close/>
                  <a:moveTo>
                    <a:pt x="499" y="5289"/>
                  </a:moveTo>
                  <a:lnTo>
                    <a:pt x="499" y="3742"/>
                  </a:lnTo>
                  <a:lnTo>
                    <a:pt x="2059" y="2265"/>
                  </a:lnTo>
                  <a:lnTo>
                    <a:pt x="3910" y="3978"/>
                  </a:lnTo>
                  <a:cubicBezTo>
                    <a:pt x="3958" y="4023"/>
                    <a:pt x="4019" y="4045"/>
                    <a:pt x="4080" y="4045"/>
                  </a:cubicBezTo>
                  <a:cubicBezTo>
                    <a:pt x="4141" y="4045"/>
                    <a:pt x="4202" y="4023"/>
                    <a:pt x="4250" y="3978"/>
                  </a:cubicBezTo>
                  <a:lnTo>
                    <a:pt x="6101" y="2265"/>
                  </a:lnTo>
                  <a:lnTo>
                    <a:pt x="7625" y="3708"/>
                  </a:lnTo>
                  <a:cubicBezTo>
                    <a:pt x="7636" y="3718"/>
                    <a:pt x="7648" y="3727"/>
                    <a:pt x="7661" y="3736"/>
                  </a:cubicBezTo>
                  <a:lnTo>
                    <a:pt x="7661" y="5289"/>
                  </a:lnTo>
                  <a:lnTo>
                    <a:pt x="499" y="52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文本框 16"/>
            <p:cNvSpPr txBox="1"/>
            <p:nvPr/>
          </p:nvSpPr>
          <p:spPr>
            <a:xfrm>
              <a:off x="1318303" y="2581761"/>
              <a:ext cx="2443480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upc@upc.edu.cn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49768" y="3500273"/>
            <a:ext cx="2107483" cy="350681"/>
            <a:chOff x="948180" y="3183336"/>
            <a:chExt cx="2107483" cy="350681"/>
          </a:xfrm>
        </p:grpSpPr>
        <p:sp>
          <p:nvSpPr>
            <p:cNvPr id="11" name="telephone-receiver_15377"/>
            <p:cNvSpPr>
              <a:spLocks noChangeAspect="1"/>
            </p:cNvSpPr>
            <p:nvPr/>
          </p:nvSpPr>
          <p:spPr bwMode="auto">
            <a:xfrm>
              <a:off x="948180" y="3183336"/>
              <a:ext cx="352827" cy="350681"/>
            </a:xfrm>
            <a:custGeom>
              <a:avLst/>
              <a:gdLst>
                <a:gd name="connsiteX0" fmla="*/ 352114 w 602980"/>
                <a:gd name="connsiteY0" fmla="*/ 132584 h 599312"/>
                <a:gd name="connsiteX1" fmla="*/ 431407 w 602980"/>
                <a:gd name="connsiteY1" fmla="*/ 174045 h 599312"/>
                <a:gd name="connsiteX2" fmla="*/ 472924 w 602980"/>
                <a:gd name="connsiteY2" fmla="*/ 253980 h 599312"/>
                <a:gd name="connsiteX3" fmla="*/ 456280 w 602980"/>
                <a:gd name="connsiteY3" fmla="*/ 274524 h 599312"/>
                <a:gd name="connsiteX4" fmla="*/ 454410 w 602980"/>
                <a:gd name="connsiteY4" fmla="*/ 274711 h 599312"/>
                <a:gd name="connsiteX5" fmla="*/ 435709 w 602980"/>
                <a:gd name="connsiteY5" fmla="*/ 258089 h 599312"/>
                <a:gd name="connsiteX6" fmla="*/ 405039 w 602980"/>
                <a:gd name="connsiteY6" fmla="*/ 200379 h 599312"/>
                <a:gd name="connsiteX7" fmla="*/ 347813 w 602980"/>
                <a:gd name="connsiteY7" fmla="*/ 169750 h 599312"/>
                <a:gd name="connsiteX8" fmla="*/ 331356 w 602980"/>
                <a:gd name="connsiteY8" fmla="*/ 149019 h 599312"/>
                <a:gd name="connsiteX9" fmla="*/ 352114 w 602980"/>
                <a:gd name="connsiteY9" fmla="*/ 132584 h 599312"/>
                <a:gd name="connsiteX10" fmla="*/ 369482 w 602980"/>
                <a:gd name="connsiteY10" fmla="*/ 54513 h 599312"/>
                <a:gd name="connsiteX11" fmla="*/ 488095 w 602980"/>
                <a:gd name="connsiteY11" fmla="*/ 114642 h 599312"/>
                <a:gd name="connsiteX12" fmla="*/ 548711 w 602980"/>
                <a:gd name="connsiteY12" fmla="*/ 234154 h 599312"/>
                <a:gd name="connsiteX13" fmla="*/ 532061 w 602980"/>
                <a:gd name="connsiteY13" fmla="*/ 254882 h 599312"/>
                <a:gd name="connsiteX14" fmla="*/ 530003 w 602980"/>
                <a:gd name="connsiteY14" fmla="*/ 254882 h 599312"/>
                <a:gd name="connsiteX15" fmla="*/ 511481 w 602980"/>
                <a:gd name="connsiteY15" fmla="*/ 238263 h 599312"/>
                <a:gd name="connsiteX16" fmla="*/ 461716 w 602980"/>
                <a:gd name="connsiteY16" fmla="*/ 140973 h 599312"/>
                <a:gd name="connsiteX17" fmla="*/ 365366 w 602980"/>
                <a:gd name="connsiteY17" fmla="*/ 91487 h 599312"/>
                <a:gd name="connsiteX18" fmla="*/ 348903 w 602980"/>
                <a:gd name="connsiteY18" fmla="*/ 70759 h 599312"/>
                <a:gd name="connsiteX19" fmla="*/ 369482 w 602980"/>
                <a:gd name="connsiteY19" fmla="*/ 54513 h 599312"/>
                <a:gd name="connsiteX20" fmla="*/ 108913 w 602980"/>
                <a:gd name="connsiteY20" fmla="*/ 37352 h 599312"/>
                <a:gd name="connsiteX21" fmla="*/ 89083 w 602980"/>
                <a:gd name="connsiteY21" fmla="*/ 45756 h 599312"/>
                <a:gd name="connsiteX22" fmla="*/ 88148 w 602980"/>
                <a:gd name="connsiteY22" fmla="*/ 46690 h 599312"/>
                <a:gd name="connsiteX23" fmla="*/ 87026 w 602980"/>
                <a:gd name="connsiteY23" fmla="*/ 47623 h 599312"/>
                <a:gd name="connsiteX24" fmla="*/ 41007 w 602980"/>
                <a:gd name="connsiteY24" fmla="*/ 133347 h 599312"/>
                <a:gd name="connsiteX25" fmla="*/ 186358 w 602980"/>
                <a:gd name="connsiteY25" fmla="*/ 416661 h 599312"/>
                <a:gd name="connsiteX26" fmla="*/ 463405 w 602980"/>
                <a:gd name="connsiteY26" fmla="*/ 561960 h 599312"/>
                <a:gd name="connsiteX27" fmla="*/ 471823 w 602980"/>
                <a:gd name="connsiteY27" fmla="*/ 561587 h 599312"/>
                <a:gd name="connsiteX28" fmla="*/ 556751 w 602980"/>
                <a:gd name="connsiteY28" fmla="*/ 515457 h 599312"/>
                <a:gd name="connsiteX29" fmla="*/ 559183 w 602980"/>
                <a:gd name="connsiteY29" fmla="*/ 476238 h 599312"/>
                <a:gd name="connsiteX30" fmla="*/ 472010 w 602980"/>
                <a:gd name="connsiteY30" fmla="*/ 389394 h 599312"/>
                <a:gd name="connsiteX31" fmla="*/ 454426 w 602980"/>
                <a:gd name="connsiteY31" fmla="*/ 382297 h 599312"/>
                <a:gd name="connsiteX32" fmla="*/ 434409 w 602980"/>
                <a:gd name="connsiteY32" fmla="*/ 390515 h 599312"/>
                <a:gd name="connsiteX33" fmla="*/ 398493 w 602980"/>
                <a:gd name="connsiteY33" fmla="*/ 426559 h 599312"/>
                <a:gd name="connsiteX34" fmla="*/ 375670 w 602980"/>
                <a:gd name="connsiteY34" fmla="*/ 437018 h 599312"/>
                <a:gd name="connsiteX35" fmla="*/ 359583 w 602980"/>
                <a:gd name="connsiteY35" fmla="*/ 432723 h 599312"/>
                <a:gd name="connsiteX36" fmla="*/ 249961 w 602980"/>
                <a:gd name="connsiteY36" fmla="*/ 353350 h 599312"/>
                <a:gd name="connsiteX37" fmla="*/ 170271 w 602980"/>
                <a:gd name="connsiteY37" fmla="*/ 243535 h 599312"/>
                <a:gd name="connsiteX38" fmla="*/ 173638 w 602980"/>
                <a:gd name="connsiteY38" fmla="*/ 208051 h 599312"/>
                <a:gd name="connsiteX39" fmla="*/ 174199 w 602980"/>
                <a:gd name="connsiteY39" fmla="*/ 207304 h 599312"/>
                <a:gd name="connsiteX40" fmla="*/ 212548 w 602980"/>
                <a:gd name="connsiteY40" fmla="*/ 169018 h 599312"/>
                <a:gd name="connsiteX41" fmla="*/ 213857 w 602980"/>
                <a:gd name="connsiteY41" fmla="*/ 131479 h 599312"/>
                <a:gd name="connsiteX42" fmla="*/ 126684 w 602980"/>
                <a:gd name="connsiteY42" fmla="*/ 44635 h 599312"/>
                <a:gd name="connsiteX43" fmla="*/ 108913 w 602980"/>
                <a:gd name="connsiteY43" fmla="*/ 37352 h 599312"/>
                <a:gd name="connsiteX44" fmla="*/ 108913 w 602980"/>
                <a:gd name="connsiteY44" fmla="*/ 0 h 599312"/>
                <a:gd name="connsiteX45" fmla="*/ 153060 w 602980"/>
                <a:gd name="connsiteY45" fmla="*/ 18115 h 599312"/>
                <a:gd name="connsiteX46" fmla="*/ 240234 w 602980"/>
                <a:gd name="connsiteY46" fmla="*/ 105145 h 599312"/>
                <a:gd name="connsiteX47" fmla="*/ 239111 w 602980"/>
                <a:gd name="connsiteY47" fmla="*/ 195538 h 599312"/>
                <a:gd name="connsiteX48" fmla="*/ 205065 w 602980"/>
                <a:gd name="connsiteY48" fmla="*/ 229341 h 599312"/>
                <a:gd name="connsiteX49" fmla="*/ 276338 w 602980"/>
                <a:gd name="connsiteY49" fmla="*/ 327017 h 599312"/>
                <a:gd name="connsiteX50" fmla="*/ 374174 w 602980"/>
                <a:gd name="connsiteY50" fmla="*/ 397985 h 599312"/>
                <a:gd name="connsiteX51" fmla="*/ 408033 w 602980"/>
                <a:gd name="connsiteY51" fmla="*/ 364182 h 599312"/>
                <a:gd name="connsiteX52" fmla="*/ 454426 w 602980"/>
                <a:gd name="connsiteY52" fmla="*/ 344945 h 599312"/>
                <a:gd name="connsiteX53" fmla="*/ 498386 w 602980"/>
                <a:gd name="connsiteY53" fmla="*/ 362874 h 599312"/>
                <a:gd name="connsiteX54" fmla="*/ 585560 w 602980"/>
                <a:gd name="connsiteY54" fmla="*/ 449904 h 599312"/>
                <a:gd name="connsiteX55" fmla="*/ 585747 w 602980"/>
                <a:gd name="connsiteY55" fmla="*/ 538802 h 599312"/>
                <a:gd name="connsiteX56" fmla="*/ 476125 w 602980"/>
                <a:gd name="connsiteY56" fmla="*/ 598752 h 599312"/>
                <a:gd name="connsiteX57" fmla="*/ 463405 w 602980"/>
                <a:gd name="connsiteY57" fmla="*/ 599312 h 599312"/>
                <a:gd name="connsiteX58" fmla="*/ 159795 w 602980"/>
                <a:gd name="connsiteY58" fmla="*/ 443181 h 599312"/>
                <a:gd name="connsiteX59" fmla="*/ 4342 w 602980"/>
                <a:gd name="connsiteY59" fmla="*/ 125876 h 599312"/>
                <a:gd name="connsiteX60" fmla="*/ 63455 w 602980"/>
                <a:gd name="connsiteY60" fmla="*/ 18489 h 599312"/>
                <a:gd name="connsiteX61" fmla="*/ 108913 w 602980"/>
                <a:gd name="connsiteY61" fmla="*/ 0 h 59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2980" h="599312">
                  <a:moveTo>
                    <a:pt x="352114" y="132584"/>
                  </a:moveTo>
                  <a:cubicBezTo>
                    <a:pt x="381849" y="136132"/>
                    <a:pt x="413267" y="155929"/>
                    <a:pt x="431407" y="174045"/>
                  </a:cubicBezTo>
                  <a:cubicBezTo>
                    <a:pt x="449734" y="192162"/>
                    <a:pt x="469745" y="224098"/>
                    <a:pt x="472924" y="253980"/>
                  </a:cubicBezTo>
                  <a:cubicBezTo>
                    <a:pt x="474046" y="264252"/>
                    <a:pt x="466566" y="273404"/>
                    <a:pt x="456280" y="274524"/>
                  </a:cubicBezTo>
                  <a:cubicBezTo>
                    <a:pt x="455719" y="274711"/>
                    <a:pt x="454971" y="274711"/>
                    <a:pt x="454410" y="274711"/>
                  </a:cubicBezTo>
                  <a:cubicBezTo>
                    <a:pt x="444872" y="274711"/>
                    <a:pt x="436831" y="267614"/>
                    <a:pt x="435709" y="258089"/>
                  </a:cubicBezTo>
                  <a:cubicBezTo>
                    <a:pt x="433838" y="240533"/>
                    <a:pt x="420935" y="216254"/>
                    <a:pt x="405039" y="200379"/>
                  </a:cubicBezTo>
                  <a:cubicBezTo>
                    <a:pt x="389330" y="184691"/>
                    <a:pt x="365205" y="171804"/>
                    <a:pt x="347813" y="169750"/>
                  </a:cubicBezTo>
                  <a:cubicBezTo>
                    <a:pt x="337527" y="168629"/>
                    <a:pt x="330234" y="159291"/>
                    <a:pt x="331356" y="149019"/>
                  </a:cubicBezTo>
                  <a:cubicBezTo>
                    <a:pt x="332665" y="138747"/>
                    <a:pt x="341829" y="131463"/>
                    <a:pt x="352114" y="132584"/>
                  </a:cubicBezTo>
                  <a:close/>
                  <a:moveTo>
                    <a:pt x="369482" y="54513"/>
                  </a:moveTo>
                  <a:cubicBezTo>
                    <a:pt x="410267" y="59181"/>
                    <a:pt x="455729" y="82150"/>
                    <a:pt x="488095" y="114642"/>
                  </a:cubicBezTo>
                  <a:cubicBezTo>
                    <a:pt x="521023" y="147322"/>
                    <a:pt x="544221" y="193259"/>
                    <a:pt x="548711" y="234154"/>
                  </a:cubicBezTo>
                  <a:cubicBezTo>
                    <a:pt x="549834" y="244425"/>
                    <a:pt x="542351" y="253762"/>
                    <a:pt x="532061" y="254882"/>
                  </a:cubicBezTo>
                  <a:cubicBezTo>
                    <a:pt x="531312" y="254882"/>
                    <a:pt x="530751" y="254882"/>
                    <a:pt x="530003" y="254882"/>
                  </a:cubicBezTo>
                  <a:cubicBezTo>
                    <a:pt x="520648" y="254882"/>
                    <a:pt x="512417" y="247786"/>
                    <a:pt x="511481" y="238263"/>
                  </a:cubicBezTo>
                  <a:cubicBezTo>
                    <a:pt x="507927" y="205770"/>
                    <a:pt x="488469" y="167676"/>
                    <a:pt x="461716" y="140973"/>
                  </a:cubicBezTo>
                  <a:cubicBezTo>
                    <a:pt x="435337" y="114642"/>
                    <a:pt x="397358" y="95222"/>
                    <a:pt x="365366" y="91487"/>
                  </a:cubicBezTo>
                  <a:cubicBezTo>
                    <a:pt x="355076" y="90366"/>
                    <a:pt x="347593" y="81030"/>
                    <a:pt x="348903" y="70759"/>
                  </a:cubicBezTo>
                  <a:cubicBezTo>
                    <a:pt x="350025" y="60675"/>
                    <a:pt x="359379" y="53206"/>
                    <a:pt x="369482" y="54513"/>
                  </a:cubicBezTo>
                  <a:close/>
                  <a:moveTo>
                    <a:pt x="108913" y="37352"/>
                  </a:moveTo>
                  <a:cubicBezTo>
                    <a:pt x="101617" y="37352"/>
                    <a:pt x="94508" y="40340"/>
                    <a:pt x="89083" y="45756"/>
                  </a:cubicBezTo>
                  <a:lnTo>
                    <a:pt x="88148" y="46690"/>
                  </a:lnTo>
                  <a:lnTo>
                    <a:pt x="87026" y="47623"/>
                  </a:lnTo>
                  <a:cubicBezTo>
                    <a:pt x="85716" y="48557"/>
                    <a:pt x="53354" y="73770"/>
                    <a:pt x="41007" y="133347"/>
                  </a:cubicBezTo>
                  <a:cubicBezTo>
                    <a:pt x="24358" y="214961"/>
                    <a:pt x="66448" y="296948"/>
                    <a:pt x="186358" y="416661"/>
                  </a:cubicBezTo>
                  <a:cubicBezTo>
                    <a:pt x="321234" y="551502"/>
                    <a:pt x="432539" y="561960"/>
                    <a:pt x="463405" y="561960"/>
                  </a:cubicBezTo>
                  <a:cubicBezTo>
                    <a:pt x="468830" y="561960"/>
                    <a:pt x="471823" y="561587"/>
                    <a:pt x="471823" y="561587"/>
                  </a:cubicBezTo>
                  <a:cubicBezTo>
                    <a:pt x="524389" y="555424"/>
                    <a:pt x="540102" y="536001"/>
                    <a:pt x="556751" y="515457"/>
                  </a:cubicBezTo>
                  <a:cubicBezTo>
                    <a:pt x="565543" y="504438"/>
                    <a:pt x="570220" y="487443"/>
                    <a:pt x="559183" y="476238"/>
                  </a:cubicBezTo>
                  <a:lnTo>
                    <a:pt x="472010" y="389394"/>
                  </a:lnTo>
                  <a:cubicBezTo>
                    <a:pt x="467520" y="384725"/>
                    <a:pt x="461160" y="382297"/>
                    <a:pt x="454426" y="382297"/>
                  </a:cubicBezTo>
                  <a:cubicBezTo>
                    <a:pt x="446943" y="382297"/>
                    <a:pt x="439834" y="385099"/>
                    <a:pt x="434409" y="390515"/>
                  </a:cubicBezTo>
                  <a:lnTo>
                    <a:pt x="398493" y="426559"/>
                  </a:lnTo>
                  <a:cubicBezTo>
                    <a:pt x="392506" y="433283"/>
                    <a:pt x="384462" y="437018"/>
                    <a:pt x="375670" y="437018"/>
                  </a:cubicBezTo>
                  <a:cubicBezTo>
                    <a:pt x="368375" y="437018"/>
                    <a:pt x="362389" y="434217"/>
                    <a:pt x="359583" y="432723"/>
                  </a:cubicBezTo>
                  <a:cubicBezTo>
                    <a:pt x="330961" y="416848"/>
                    <a:pt x="291677" y="394997"/>
                    <a:pt x="249961" y="353350"/>
                  </a:cubicBezTo>
                  <a:cubicBezTo>
                    <a:pt x="207871" y="311515"/>
                    <a:pt x="186171" y="272296"/>
                    <a:pt x="170271" y="243535"/>
                  </a:cubicBezTo>
                  <a:cubicBezTo>
                    <a:pt x="164659" y="233823"/>
                    <a:pt x="163536" y="219069"/>
                    <a:pt x="173638" y="208051"/>
                  </a:cubicBezTo>
                  <a:lnTo>
                    <a:pt x="174199" y="207304"/>
                  </a:lnTo>
                  <a:lnTo>
                    <a:pt x="212548" y="169018"/>
                  </a:lnTo>
                  <a:cubicBezTo>
                    <a:pt x="223211" y="158373"/>
                    <a:pt x="223772" y="141564"/>
                    <a:pt x="213857" y="131479"/>
                  </a:cubicBezTo>
                  <a:lnTo>
                    <a:pt x="126684" y="44635"/>
                  </a:lnTo>
                  <a:cubicBezTo>
                    <a:pt x="122007" y="39966"/>
                    <a:pt x="115834" y="37352"/>
                    <a:pt x="108913" y="37352"/>
                  </a:cubicBezTo>
                  <a:close/>
                  <a:moveTo>
                    <a:pt x="108913" y="0"/>
                  </a:moveTo>
                  <a:cubicBezTo>
                    <a:pt x="125749" y="0"/>
                    <a:pt x="141462" y="6536"/>
                    <a:pt x="153060" y="18115"/>
                  </a:cubicBezTo>
                  <a:lnTo>
                    <a:pt x="240234" y="105145"/>
                  </a:lnTo>
                  <a:cubicBezTo>
                    <a:pt x="264927" y="129611"/>
                    <a:pt x="264365" y="170138"/>
                    <a:pt x="239111" y="195538"/>
                  </a:cubicBezTo>
                  <a:lnTo>
                    <a:pt x="205065" y="229341"/>
                  </a:lnTo>
                  <a:cubicBezTo>
                    <a:pt x="219843" y="255861"/>
                    <a:pt x="240047" y="290598"/>
                    <a:pt x="276338" y="327017"/>
                  </a:cubicBezTo>
                  <a:cubicBezTo>
                    <a:pt x="312629" y="363248"/>
                    <a:pt x="347797" y="383418"/>
                    <a:pt x="374174" y="397985"/>
                  </a:cubicBezTo>
                  <a:lnTo>
                    <a:pt x="408033" y="364182"/>
                  </a:lnTo>
                  <a:cubicBezTo>
                    <a:pt x="420379" y="351669"/>
                    <a:pt x="436841" y="344945"/>
                    <a:pt x="454426" y="344945"/>
                  </a:cubicBezTo>
                  <a:cubicBezTo>
                    <a:pt x="471075" y="344945"/>
                    <a:pt x="486788" y="351295"/>
                    <a:pt x="498386" y="362874"/>
                  </a:cubicBezTo>
                  <a:lnTo>
                    <a:pt x="585560" y="449904"/>
                  </a:lnTo>
                  <a:cubicBezTo>
                    <a:pt x="608756" y="473063"/>
                    <a:pt x="608756" y="510415"/>
                    <a:pt x="585747" y="538802"/>
                  </a:cubicBezTo>
                  <a:cubicBezTo>
                    <a:pt x="568162" y="560840"/>
                    <a:pt x="543844" y="590721"/>
                    <a:pt x="476125" y="598752"/>
                  </a:cubicBezTo>
                  <a:cubicBezTo>
                    <a:pt x="475003" y="598752"/>
                    <a:pt x="470700" y="599312"/>
                    <a:pt x="463405" y="599312"/>
                  </a:cubicBezTo>
                  <a:cubicBezTo>
                    <a:pt x="428984" y="599312"/>
                    <a:pt x="304959" y="588107"/>
                    <a:pt x="159795" y="443181"/>
                  </a:cubicBezTo>
                  <a:cubicBezTo>
                    <a:pt x="29783" y="313383"/>
                    <a:pt x="-15113" y="221311"/>
                    <a:pt x="4342" y="125876"/>
                  </a:cubicBezTo>
                  <a:cubicBezTo>
                    <a:pt x="18372" y="57709"/>
                    <a:pt x="55973" y="24465"/>
                    <a:pt x="63455" y="18489"/>
                  </a:cubicBezTo>
                  <a:cubicBezTo>
                    <a:pt x="75802" y="6536"/>
                    <a:pt x="91889" y="0"/>
                    <a:pt x="1089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18303" y="3204788"/>
              <a:ext cx="1737360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021-111111111</a:t>
              </a:r>
              <a:endParaRPr lang="zh-CN" altLang="en-US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49768" y="4121236"/>
            <a:ext cx="4525358" cy="352827"/>
            <a:chOff x="949768" y="3780633"/>
            <a:chExt cx="4525358" cy="352827"/>
          </a:xfrm>
        </p:grpSpPr>
        <p:sp>
          <p:nvSpPr>
            <p:cNvPr id="16" name="new-message-envelope_77506"/>
            <p:cNvSpPr>
              <a:spLocks noChangeAspect="1"/>
            </p:cNvSpPr>
            <p:nvPr/>
          </p:nvSpPr>
          <p:spPr bwMode="auto">
            <a:xfrm>
              <a:off x="949768" y="3780633"/>
              <a:ext cx="286182" cy="352827"/>
            </a:xfrm>
            <a:custGeom>
              <a:avLst/>
              <a:gdLst>
                <a:gd name="connsiteX0" fmla="*/ 244747 w 489371"/>
                <a:gd name="connsiteY0" fmla="*/ 129723 h 603334"/>
                <a:gd name="connsiteX1" fmla="*/ 132664 w 489371"/>
                <a:gd name="connsiteY1" fmla="*/ 241642 h 603334"/>
                <a:gd name="connsiteX2" fmla="*/ 244747 w 489371"/>
                <a:gd name="connsiteY2" fmla="*/ 353438 h 603334"/>
                <a:gd name="connsiteX3" fmla="*/ 356707 w 489371"/>
                <a:gd name="connsiteY3" fmla="*/ 241642 h 603334"/>
                <a:gd name="connsiteX4" fmla="*/ 244747 w 489371"/>
                <a:gd name="connsiteY4" fmla="*/ 129723 h 603334"/>
                <a:gd name="connsiteX5" fmla="*/ 244747 w 489371"/>
                <a:gd name="connsiteY5" fmla="*/ 96957 h 603334"/>
                <a:gd name="connsiteX6" fmla="*/ 389521 w 489371"/>
                <a:gd name="connsiteY6" fmla="*/ 241642 h 603334"/>
                <a:gd name="connsiteX7" fmla="*/ 244747 w 489371"/>
                <a:gd name="connsiteY7" fmla="*/ 386204 h 603334"/>
                <a:gd name="connsiteX8" fmla="*/ 99850 w 489371"/>
                <a:gd name="connsiteY8" fmla="*/ 241642 h 603334"/>
                <a:gd name="connsiteX9" fmla="*/ 244747 w 489371"/>
                <a:gd name="connsiteY9" fmla="*/ 96957 h 603334"/>
                <a:gd name="connsiteX10" fmla="*/ 244747 w 489371"/>
                <a:gd name="connsiteY10" fmla="*/ 32768 h 603334"/>
                <a:gd name="connsiteX11" fmla="*/ 32821 w 489371"/>
                <a:gd name="connsiteY11" fmla="*/ 244353 h 603334"/>
                <a:gd name="connsiteX12" fmla="*/ 78427 w 489371"/>
                <a:gd name="connsiteY12" fmla="*/ 375304 h 603334"/>
                <a:gd name="connsiteX13" fmla="*/ 244747 w 489371"/>
                <a:gd name="connsiteY13" fmla="*/ 556206 h 603334"/>
                <a:gd name="connsiteX14" fmla="*/ 411067 w 489371"/>
                <a:gd name="connsiteY14" fmla="*/ 375304 h 603334"/>
                <a:gd name="connsiteX15" fmla="*/ 456673 w 489371"/>
                <a:gd name="connsiteY15" fmla="*/ 244353 h 603334"/>
                <a:gd name="connsiteX16" fmla="*/ 244747 w 489371"/>
                <a:gd name="connsiteY16" fmla="*/ 32768 h 603334"/>
                <a:gd name="connsiteX17" fmla="*/ 244747 w 489371"/>
                <a:gd name="connsiteY17" fmla="*/ 0 h 603334"/>
                <a:gd name="connsiteX18" fmla="*/ 489371 w 489371"/>
                <a:gd name="connsiteY18" fmla="*/ 244353 h 603334"/>
                <a:gd name="connsiteX19" fmla="*/ 436758 w 489371"/>
                <a:gd name="connsiteY19" fmla="*/ 395677 h 603334"/>
                <a:gd name="connsiteX20" fmla="*/ 256425 w 489371"/>
                <a:gd name="connsiteY20" fmla="*/ 591184 h 603334"/>
                <a:gd name="connsiteX21" fmla="*/ 244747 w 489371"/>
                <a:gd name="connsiteY21" fmla="*/ 603334 h 603334"/>
                <a:gd name="connsiteX22" fmla="*/ 232946 w 489371"/>
                <a:gd name="connsiteY22" fmla="*/ 591184 h 603334"/>
                <a:gd name="connsiteX23" fmla="*/ 52736 w 489371"/>
                <a:gd name="connsiteY23" fmla="*/ 395677 h 603334"/>
                <a:gd name="connsiteX24" fmla="*/ 0 w 489371"/>
                <a:gd name="connsiteY24" fmla="*/ 244353 h 603334"/>
                <a:gd name="connsiteX25" fmla="*/ 244747 w 489371"/>
                <a:gd name="connsiteY25" fmla="*/ 0 h 60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9371" h="603334">
                  <a:moveTo>
                    <a:pt x="244747" y="129723"/>
                  </a:moveTo>
                  <a:cubicBezTo>
                    <a:pt x="182929" y="129723"/>
                    <a:pt x="132664" y="179915"/>
                    <a:pt x="132664" y="241642"/>
                  </a:cubicBezTo>
                  <a:cubicBezTo>
                    <a:pt x="132664" y="303247"/>
                    <a:pt x="182929" y="353438"/>
                    <a:pt x="244747" y="353438"/>
                  </a:cubicBezTo>
                  <a:cubicBezTo>
                    <a:pt x="306442" y="353438"/>
                    <a:pt x="356707" y="303247"/>
                    <a:pt x="356707" y="241642"/>
                  </a:cubicBezTo>
                  <a:cubicBezTo>
                    <a:pt x="356707" y="179915"/>
                    <a:pt x="306442" y="129723"/>
                    <a:pt x="244747" y="129723"/>
                  </a:cubicBezTo>
                  <a:close/>
                  <a:moveTo>
                    <a:pt x="244747" y="96957"/>
                  </a:moveTo>
                  <a:cubicBezTo>
                    <a:pt x="324631" y="96957"/>
                    <a:pt x="389521" y="161875"/>
                    <a:pt x="389521" y="241642"/>
                  </a:cubicBezTo>
                  <a:cubicBezTo>
                    <a:pt x="389521" y="321286"/>
                    <a:pt x="324508" y="386204"/>
                    <a:pt x="244747" y="386204"/>
                  </a:cubicBezTo>
                  <a:cubicBezTo>
                    <a:pt x="164863" y="386204"/>
                    <a:pt x="99850" y="321286"/>
                    <a:pt x="99850" y="241642"/>
                  </a:cubicBezTo>
                  <a:cubicBezTo>
                    <a:pt x="99850" y="161875"/>
                    <a:pt x="164863" y="96957"/>
                    <a:pt x="244747" y="96957"/>
                  </a:cubicBezTo>
                  <a:close/>
                  <a:moveTo>
                    <a:pt x="244747" y="32768"/>
                  </a:moveTo>
                  <a:cubicBezTo>
                    <a:pt x="127844" y="32768"/>
                    <a:pt x="32821" y="127638"/>
                    <a:pt x="32821" y="244353"/>
                  </a:cubicBezTo>
                  <a:cubicBezTo>
                    <a:pt x="32821" y="292462"/>
                    <a:pt x="48556" y="337749"/>
                    <a:pt x="78427" y="375304"/>
                  </a:cubicBezTo>
                  <a:cubicBezTo>
                    <a:pt x="114445" y="420591"/>
                    <a:pt x="211065" y="521351"/>
                    <a:pt x="244747" y="556206"/>
                  </a:cubicBezTo>
                  <a:cubicBezTo>
                    <a:pt x="278429" y="521351"/>
                    <a:pt x="375049" y="420591"/>
                    <a:pt x="411067" y="375304"/>
                  </a:cubicBezTo>
                  <a:cubicBezTo>
                    <a:pt x="440815" y="337749"/>
                    <a:pt x="456673" y="292462"/>
                    <a:pt x="456673" y="244353"/>
                  </a:cubicBezTo>
                  <a:cubicBezTo>
                    <a:pt x="456673" y="127638"/>
                    <a:pt x="361527" y="32768"/>
                    <a:pt x="244747" y="32768"/>
                  </a:cubicBezTo>
                  <a:close/>
                  <a:moveTo>
                    <a:pt x="244747" y="0"/>
                  </a:moveTo>
                  <a:cubicBezTo>
                    <a:pt x="379598" y="0"/>
                    <a:pt x="489371" y="109597"/>
                    <a:pt x="489371" y="244353"/>
                  </a:cubicBezTo>
                  <a:cubicBezTo>
                    <a:pt x="489371" y="299949"/>
                    <a:pt x="471178" y="352231"/>
                    <a:pt x="436758" y="395677"/>
                  </a:cubicBezTo>
                  <a:cubicBezTo>
                    <a:pt x="392013" y="451887"/>
                    <a:pt x="261957" y="585538"/>
                    <a:pt x="256425" y="591184"/>
                  </a:cubicBezTo>
                  <a:lnTo>
                    <a:pt x="244747" y="603334"/>
                  </a:lnTo>
                  <a:lnTo>
                    <a:pt x="232946" y="591184"/>
                  </a:lnTo>
                  <a:cubicBezTo>
                    <a:pt x="227414" y="585538"/>
                    <a:pt x="97481" y="452010"/>
                    <a:pt x="52736" y="395677"/>
                  </a:cubicBezTo>
                  <a:cubicBezTo>
                    <a:pt x="18316" y="352231"/>
                    <a:pt x="0" y="299949"/>
                    <a:pt x="0" y="244353"/>
                  </a:cubicBezTo>
                  <a:cubicBezTo>
                    <a:pt x="0" y="109597"/>
                    <a:pt x="109774" y="0"/>
                    <a:pt x="2447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18303" y="3803158"/>
              <a:ext cx="4156823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山东省青岛市黄岛区长江西路</a:t>
              </a:r>
              <a:r>
                <a:rPr lang="en-US" altLang="zh-CN" dirty="0"/>
                <a:t>66</a:t>
              </a:r>
              <a:r>
                <a:rPr lang="zh-CN" altLang="en-US" dirty="0"/>
                <a:t>号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25341" y="866248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Q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85277" y="875179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&amp;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45213" y="884110"/>
            <a:ext cx="28214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j-lt"/>
              </a:rPr>
              <a:t>A</a:t>
            </a:r>
            <a:endParaRPr lang="zh-CN" altLang="en-US" sz="28700" b="1" dirty="0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0" scaled="0"/>
              </a:gradFill>
              <a:latin typeface="+mj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59" y="5712705"/>
            <a:ext cx="1680881" cy="40122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模板使用手册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TEMPLATE USER'S GUIDE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王志浩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3042459" y="5893688"/>
            <a:ext cx="6107081" cy="342012"/>
          </a:xfrm>
        </p:spPr>
        <p:txBody>
          <a:bodyPr/>
          <a:lstStyle/>
          <a:p>
            <a:r>
              <a:rPr lang="zh-CN" altLang="en-US" dirty="0"/>
              <a:t>模板为公益性质，免费赠与学校师生使用，商用请注意版权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一些说明</a:t>
            </a:r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一键替换配色和字体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956" y="1132273"/>
            <a:ext cx="10860088" cy="9671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009" y="2762644"/>
            <a:ext cx="6032891" cy="25708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67621" y="5492707"/>
            <a:ext cx="985675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选项卡→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变体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颜色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】/【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字体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→即可一键替换模板主题颜色或字体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推荐使用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islide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插件（官网：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https://www.islide.cc/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）的一键优化功能统一字体、段落、参考线、主题配色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7" y="2258551"/>
            <a:ext cx="3932676" cy="307499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09857" y="230808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使用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Office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内置配色结果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如何使用带有图片占位符页面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256664" y="4758080"/>
            <a:ext cx="9856757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选中想修改的图片→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【Delete】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删除→点击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图片占位符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→找到自己的图片插入即可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2080217"/>
            <a:ext cx="3390031" cy="18987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327" y="2077447"/>
            <a:ext cx="3390031" cy="1901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55" y="2063359"/>
            <a:ext cx="3426551" cy="191557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2818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Step1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14745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Step2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84933" y="4183839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Done!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版式乱了怎么办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67621" y="4966556"/>
            <a:ext cx="9856757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选中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对应幻灯片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右键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重设幻灯片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→大功告成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1767140"/>
            <a:ext cx="4481006" cy="2503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06" y="1767139"/>
            <a:ext cx="1643247" cy="2503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053" y="1767139"/>
            <a:ext cx="4451547" cy="25039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08306" y="4383887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Step1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18132" y="4373082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Step2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13229" y="4373082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Done!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如何更改版式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740" y="1130300"/>
            <a:ext cx="4546885" cy="4240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20" y="1371633"/>
            <a:ext cx="5964340" cy="33539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67621" y="5567747"/>
            <a:ext cx="9856757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在想要修改的幻灯片上→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右键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版式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目标版式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→大功告成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6493" y="4811631"/>
            <a:ext cx="31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选择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【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结尾幻灯片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】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版式结果</a:t>
            </a: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模板字体规范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403503" y="2080556"/>
            <a:ext cx="1296364" cy="454357"/>
            <a:chOff x="1403503" y="2397760"/>
            <a:chExt cx="1296364" cy="454357"/>
          </a:xfrm>
        </p:grpSpPr>
        <p:sp>
          <p:nvSpPr>
            <p:cNvPr id="4" name="矩形 3"/>
            <p:cNvSpPr/>
            <p:nvPr/>
          </p:nvSpPr>
          <p:spPr>
            <a:xfrm>
              <a:off x="1455589" y="2397760"/>
              <a:ext cx="1192192" cy="45435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03503" y="2440272"/>
              <a:ext cx="129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中文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04955" y="2015347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微软雅黑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06966" y="2015347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微软雅黑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Light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63637" y="4000713"/>
            <a:ext cx="1296364" cy="454357"/>
            <a:chOff x="1403503" y="4043683"/>
            <a:chExt cx="1296364" cy="454357"/>
          </a:xfrm>
        </p:grpSpPr>
        <p:sp>
          <p:nvSpPr>
            <p:cNvPr id="9" name="矩形 8"/>
            <p:cNvSpPr/>
            <p:nvPr/>
          </p:nvSpPr>
          <p:spPr>
            <a:xfrm>
              <a:off x="1455589" y="4043683"/>
              <a:ext cx="1192192" cy="454357"/>
            </a:xfrm>
            <a:prstGeom prst="rect">
              <a:avLst/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03503" y="4086195"/>
              <a:ext cx="129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英文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159000" y="5854311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注意：部分字体商用需要购买正版版权，使用前请自行查阅相关规定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186351" y="3132895"/>
            <a:ext cx="981929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3904955" y="3485918"/>
            <a:ext cx="7100693" cy="1483947"/>
            <a:chOff x="3904955" y="3242078"/>
            <a:chExt cx="7100693" cy="1483947"/>
          </a:xfrm>
        </p:grpSpPr>
        <p:sp>
          <p:nvSpPr>
            <p:cNvPr id="11" name="文本框 10"/>
            <p:cNvSpPr txBox="1"/>
            <p:nvPr/>
          </p:nvSpPr>
          <p:spPr>
            <a:xfrm>
              <a:off x="3904955" y="3242078"/>
              <a:ext cx="3621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Segoe UI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06966" y="3242078"/>
              <a:ext cx="3621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Segoe UI Light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904955" y="4079694"/>
              <a:ext cx="71006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IMPACT 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Times New Roman" panose="02020603050405020304" pitchFamily="18" charset="0"/>
                </a:rPr>
                <a:t>( </a:t>
              </a: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Times New Roman" panose="02020603050405020304" pitchFamily="18" charset="0"/>
                </a:rPr>
                <a:t>用于标题和修饰 </a:t>
              </a:r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 Light" panose="020B0502040204020203" charset="-122"/>
                  <a:ea typeface="微软雅黑 Light" panose="020B0502040204020203" charset="-122"/>
                  <a:cs typeface="Times New Roman" panose="02020603050405020304" pitchFamily="18" charset="0"/>
                </a:rPr>
                <a:t>)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模板配色规范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039874" y="1695644"/>
            <a:ext cx="4567279" cy="1666647"/>
            <a:chOff x="843085" y="1648549"/>
            <a:chExt cx="5165830" cy="1885064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843085" y="1648549"/>
              <a:ext cx="5165830" cy="1162151"/>
            </a:xfrm>
            <a:prstGeom prst="rect">
              <a:avLst/>
            </a:prstGeom>
            <a:solidFill>
              <a:srgbClr val="003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5" name="矩形 34"/>
            <p:cNvSpPr/>
            <p:nvPr/>
          </p:nvSpPr>
          <p:spPr>
            <a:xfrm>
              <a:off x="843085" y="2861500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-1" fmla="*/ 2349668 w 3135086"/>
                <a:gd name="connsiteY0-2" fmla="*/ 2977389 h 3762807"/>
                <a:gd name="connsiteX1-3" fmla="*/ 0 w 3135086"/>
                <a:gd name="connsiteY1-4" fmla="*/ 0 h 3762807"/>
                <a:gd name="connsiteX2-5" fmla="*/ 3135086 w 3135086"/>
                <a:gd name="connsiteY2-6" fmla="*/ 2977389 h 3762807"/>
                <a:gd name="connsiteX3-7" fmla="*/ 3135086 w 3135086"/>
                <a:gd name="connsiteY3-8" fmla="*/ 3762807 h 3762807"/>
                <a:gd name="connsiteX4-9" fmla="*/ 2349668 w 3135086"/>
                <a:gd name="connsiteY4-10" fmla="*/ 3762807 h 3762807"/>
                <a:gd name="connsiteX5" fmla="*/ 2349668 w 3135086"/>
                <a:gd name="connsiteY5" fmla="*/ 2977389 h 3762807"/>
                <a:gd name="connsiteX0-11" fmla="*/ 0 w 785418"/>
                <a:gd name="connsiteY0-12" fmla="*/ 0 h 785418"/>
                <a:gd name="connsiteX1-13" fmla="*/ 785418 w 785418"/>
                <a:gd name="connsiteY1-14" fmla="*/ 0 h 785418"/>
                <a:gd name="connsiteX2-15" fmla="*/ 785418 w 785418"/>
                <a:gd name="connsiteY2-16" fmla="*/ 785418 h 785418"/>
                <a:gd name="connsiteX3-17" fmla="*/ 0 w 785418"/>
                <a:gd name="connsiteY3-18" fmla="*/ 785418 h 785418"/>
                <a:gd name="connsiteX4-19" fmla="*/ 0 w 785418"/>
                <a:gd name="connsiteY4-20" fmla="*/ 0 h 7854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37"/>
            <p:cNvSpPr/>
            <p:nvPr/>
          </p:nvSpPr>
          <p:spPr>
            <a:xfrm>
              <a:off x="148504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194D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7" name="任意多边形 39"/>
            <p:cNvSpPr/>
            <p:nvPr/>
          </p:nvSpPr>
          <p:spPr>
            <a:xfrm>
              <a:off x="212700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33649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8" name="任意多边形 41"/>
            <p:cNvSpPr/>
            <p:nvPr/>
          </p:nvSpPr>
          <p:spPr>
            <a:xfrm>
              <a:off x="2768963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4C7AB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 43"/>
            <p:cNvSpPr/>
            <p:nvPr/>
          </p:nvSpPr>
          <p:spPr>
            <a:xfrm>
              <a:off x="3410924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6691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0" name="任意多边形 45"/>
            <p:cNvSpPr/>
            <p:nvPr/>
          </p:nvSpPr>
          <p:spPr>
            <a:xfrm>
              <a:off x="4052883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7FA7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 47"/>
            <p:cNvSpPr/>
            <p:nvPr/>
          </p:nvSpPr>
          <p:spPr>
            <a:xfrm>
              <a:off x="4694842" y="2861500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785419" h="785419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close/>
                </a:path>
              </a:pathLst>
            </a:custGeom>
            <a:solidFill>
              <a:srgbClr val="99BEE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50343" y="2029569"/>
              <a:ext cx="2351313" cy="41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ea typeface="微软雅黑 Light" panose="020B0502040204020203" charset="-122"/>
                  <a:cs typeface="Segoe UI" panose="020B0502040204020203" pitchFamily="34" charset="0"/>
                </a:rPr>
                <a:t>RGB (0, 55, 120)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39874" y="4078385"/>
            <a:ext cx="4567279" cy="1666648"/>
            <a:chOff x="858161" y="3681462"/>
            <a:chExt cx="5165830" cy="1885065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858161" y="3681462"/>
              <a:ext cx="5165830" cy="1162151"/>
            </a:xfrm>
            <a:prstGeom prst="rect">
              <a:avLst/>
            </a:prstGeom>
            <a:solidFill>
              <a:srgbClr val="F5A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15" name="矩形 34"/>
            <p:cNvSpPr/>
            <p:nvPr/>
          </p:nvSpPr>
          <p:spPr>
            <a:xfrm>
              <a:off x="858161" y="4894413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-1" fmla="*/ 2349668 w 3135086"/>
                <a:gd name="connsiteY0-2" fmla="*/ 2977389 h 3762807"/>
                <a:gd name="connsiteX1-3" fmla="*/ 0 w 3135086"/>
                <a:gd name="connsiteY1-4" fmla="*/ 0 h 3762807"/>
                <a:gd name="connsiteX2-5" fmla="*/ 3135086 w 3135086"/>
                <a:gd name="connsiteY2-6" fmla="*/ 2977389 h 3762807"/>
                <a:gd name="connsiteX3-7" fmla="*/ 3135086 w 3135086"/>
                <a:gd name="connsiteY3-8" fmla="*/ 3762807 h 3762807"/>
                <a:gd name="connsiteX4-9" fmla="*/ 2349668 w 3135086"/>
                <a:gd name="connsiteY4-10" fmla="*/ 3762807 h 3762807"/>
                <a:gd name="connsiteX5" fmla="*/ 2349668 w 3135086"/>
                <a:gd name="connsiteY5" fmla="*/ 2977389 h 3762807"/>
                <a:gd name="connsiteX0-11" fmla="*/ 0 w 785418"/>
                <a:gd name="connsiteY0-12" fmla="*/ 0 h 785418"/>
                <a:gd name="connsiteX1-13" fmla="*/ 785418 w 785418"/>
                <a:gd name="connsiteY1-14" fmla="*/ 0 h 785418"/>
                <a:gd name="connsiteX2-15" fmla="*/ 785418 w 785418"/>
                <a:gd name="connsiteY2-16" fmla="*/ 785418 h 785418"/>
                <a:gd name="connsiteX3-17" fmla="*/ 0 w 785418"/>
                <a:gd name="connsiteY3-18" fmla="*/ 785418 h 785418"/>
                <a:gd name="connsiteX4-19" fmla="*/ 0 w 785418"/>
                <a:gd name="connsiteY4-20" fmla="*/ 0 h 7854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6" name="任意多边形 72"/>
            <p:cNvSpPr/>
            <p:nvPr/>
          </p:nvSpPr>
          <p:spPr>
            <a:xfrm>
              <a:off x="1500122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6AC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7" name="任意多边形 74"/>
            <p:cNvSpPr/>
            <p:nvPr/>
          </p:nvSpPr>
          <p:spPr>
            <a:xfrm>
              <a:off x="2142081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7B73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" name="任意多边形 76"/>
            <p:cNvSpPr/>
            <p:nvPr/>
          </p:nvSpPr>
          <p:spPr>
            <a:xfrm>
              <a:off x="2784041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9C15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78"/>
            <p:cNvSpPr/>
            <p:nvPr/>
          </p:nvSpPr>
          <p:spPr>
            <a:xfrm>
              <a:off x="3426000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ACC7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0" name="任意多边形 80"/>
            <p:cNvSpPr/>
            <p:nvPr/>
          </p:nvSpPr>
          <p:spPr>
            <a:xfrm>
              <a:off x="4067960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4" h="672114">
                  <a:moveTo>
                    <a:pt x="0" y="0"/>
                  </a:moveTo>
                  <a:lnTo>
                    <a:pt x="672113" y="0"/>
                  </a:lnTo>
                  <a:lnTo>
                    <a:pt x="672113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CD68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1" name="任意多边形 82"/>
            <p:cNvSpPr/>
            <p:nvPr/>
          </p:nvSpPr>
          <p:spPr>
            <a:xfrm>
              <a:off x="4709918" y="4894414"/>
              <a:ext cx="672113" cy="672113"/>
            </a:xfrm>
            <a:custGeom>
              <a:avLst/>
              <a:gdLst/>
              <a:ahLst/>
              <a:cxnLst/>
              <a:rect l="0" t="0" r="0" b="0"/>
              <a:pathLst>
                <a:path w="672115" h="672114">
                  <a:moveTo>
                    <a:pt x="0" y="0"/>
                  </a:moveTo>
                  <a:lnTo>
                    <a:pt x="672114" y="0"/>
                  </a:lnTo>
                  <a:lnTo>
                    <a:pt x="672114" y="672113"/>
                  </a:lnTo>
                  <a:lnTo>
                    <a:pt x="0" y="672113"/>
                  </a:lnTo>
                  <a:close/>
                </a:path>
              </a:pathLst>
            </a:custGeom>
            <a:solidFill>
              <a:srgbClr val="FDE1A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2" name="矩形 35"/>
            <p:cNvSpPr/>
            <p:nvPr/>
          </p:nvSpPr>
          <p:spPr>
            <a:xfrm>
              <a:off x="5351878" y="4894413"/>
              <a:ext cx="672113" cy="672113"/>
            </a:xfrm>
            <a:custGeom>
              <a:avLst/>
              <a:gdLst>
                <a:gd name="connsiteX0" fmla="*/ 0 w 785418"/>
                <a:gd name="connsiteY0" fmla="*/ 0 h 785418"/>
                <a:gd name="connsiteX1" fmla="*/ 785418 w 785418"/>
                <a:gd name="connsiteY1" fmla="*/ 0 h 785418"/>
                <a:gd name="connsiteX2" fmla="*/ 785418 w 785418"/>
                <a:gd name="connsiteY2" fmla="*/ 785418 h 785418"/>
                <a:gd name="connsiteX3" fmla="*/ 0 w 785418"/>
                <a:gd name="connsiteY3" fmla="*/ 785418 h 785418"/>
                <a:gd name="connsiteX4" fmla="*/ 0 w 785418"/>
                <a:gd name="connsiteY4" fmla="*/ 0 h 785418"/>
                <a:gd name="connsiteX0-1" fmla="*/ 7600936 w 8386354"/>
                <a:gd name="connsiteY0-2" fmla="*/ 2977389 h 3762807"/>
                <a:gd name="connsiteX1-3" fmla="*/ 0 w 8386354"/>
                <a:gd name="connsiteY1-4" fmla="*/ 0 h 3762807"/>
                <a:gd name="connsiteX2-5" fmla="*/ 8386354 w 8386354"/>
                <a:gd name="connsiteY2-6" fmla="*/ 2977389 h 3762807"/>
                <a:gd name="connsiteX3-7" fmla="*/ 8386354 w 8386354"/>
                <a:gd name="connsiteY3-8" fmla="*/ 3762807 h 3762807"/>
                <a:gd name="connsiteX4-9" fmla="*/ 7600936 w 8386354"/>
                <a:gd name="connsiteY4-10" fmla="*/ 3762807 h 3762807"/>
                <a:gd name="connsiteX5" fmla="*/ 7600936 w 8386354"/>
                <a:gd name="connsiteY5" fmla="*/ 2977389 h 3762807"/>
                <a:gd name="connsiteX0-11" fmla="*/ 0 w 785418"/>
                <a:gd name="connsiteY0-12" fmla="*/ 0 h 785418"/>
                <a:gd name="connsiteX1-13" fmla="*/ 785418 w 785418"/>
                <a:gd name="connsiteY1-14" fmla="*/ 0 h 785418"/>
                <a:gd name="connsiteX2-15" fmla="*/ 785418 w 785418"/>
                <a:gd name="connsiteY2-16" fmla="*/ 785418 h 785418"/>
                <a:gd name="connsiteX3-17" fmla="*/ 0 w 785418"/>
                <a:gd name="connsiteY3-18" fmla="*/ 785418 h 785418"/>
                <a:gd name="connsiteX4-19" fmla="*/ 0 w 785418"/>
                <a:gd name="connsiteY4-20" fmla="*/ 0 h 7854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85418" h="785418">
                  <a:moveTo>
                    <a:pt x="0" y="0"/>
                  </a:moveTo>
                  <a:lnTo>
                    <a:pt x="785418" y="0"/>
                  </a:lnTo>
                  <a:lnTo>
                    <a:pt x="785418" y="785418"/>
                  </a:lnTo>
                  <a:lnTo>
                    <a:pt x="0" y="78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265419" y="4062482"/>
              <a:ext cx="2351313" cy="41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Segoe UI" panose="020B0502040204020203" pitchFamily="34" charset="0"/>
                  <a:ea typeface="微软雅黑 Light" panose="020B0502040204020203" charset="-122"/>
                  <a:cs typeface="Segoe UI" panose="020B0502040204020203" pitchFamily="34" charset="0"/>
                </a:rPr>
                <a:t>RGB (245, 162, 0)</a:t>
              </a:r>
              <a:endParaRPr lang="zh-CN" altLang="en-US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619544" y="1695644"/>
            <a:ext cx="4567279" cy="1027496"/>
          </a:xfrm>
          <a:prstGeom prst="rect">
            <a:avLst/>
          </a:prstGeom>
          <a:solidFill>
            <a:srgbClr val="D0074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/>
          </a:p>
        </p:txBody>
      </p:sp>
      <p:sp>
        <p:nvSpPr>
          <p:cNvPr id="25" name="矩形 34"/>
          <p:cNvSpPr/>
          <p:nvPr/>
        </p:nvSpPr>
        <p:spPr>
          <a:xfrm>
            <a:off x="6619544" y="2764254"/>
            <a:ext cx="594237" cy="594237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-1" fmla="*/ 2349668 w 3135086"/>
              <a:gd name="connsiteY0-2" fmla="*/ 2977389 h 3762807"/>
              <a:gd name="connsiteX1-3" fmla="*/ 0 w 3135086"/>
              <a:gd name="connsiteY1-4" fmla="*/ 0 h 3762807"/>
              <a:gd name="connsiteX2-5" fmla="*/ 3135086 w 3135086"/>
              <a:gd name="connsiteY2-6" fmla="*/ 2977389 h 3762807"/>
              <a:gd name="connsiteX3-7" fmla="*/ 3135086 w 3135086"/>
              <a:gd name="connsiteY3-8" fmla="*/ 3762807 h 3762807"/>
              <a:gd name="connsiteX4-9" fmla="*/ 2349668 w 3135086"/>
              <a:gd name="connsiteY4-10" fmla="*/ 3762807 h 3762807"/>
              <a:gd name="connsiteX5" fmla="*/ 2349668 w 3135086"/>
              <a:gd name="connsiteY5" fmla="*/ 2977389 h 3762807"/>
              <a:gd name="connsiteX0-11" fmla="*/ 0 w 785418"/>
              <a:gd name="connsiteY0-12" fmla="*/ 0 h 785418"/>
              <a:gd name="connsiteX1-13" fmla="*/ 785418 w 785418"/>
              <a:gd name="connsiteY1-14" fmla="*/ 0 h 785418"/>
              <a:gd name="connsiteX2-15" fmla="*/ 785418 w 785418"/>
              <a:gd name="connsiteY2-16" fmla="*/ 785418 h 785418"/>
              <a:gd name="connsiteX3-17" fmla="*/ 0 w 785418"/>
              <a:gd name="connsiteY3-18" fmla="*/ 785418 h 785418"/>
              <a:gd name="connsiteX4-19" fmla="*/ 0 w 785418"/>
              <a:gd name="connsiteY4-20" fmla="*/ 0 h 7854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D00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6" name="任意多边形 103"/>
          <p:cNvSpPr/>
          <p:nvPr/>
        </p:nvSpPr>
        <p:spPr>
          <a:xfrm>
            <a:off x="7187122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D61C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7" name="任意多边形 105"/>
          <p:cNvSpPr/>
          <p:nvPr/>
        </p:nvSpPr>
        <p:spPr>
          <a:xfrm>
            <a:off x="7754700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DC32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8" name="任意多边形 107"/>
          <p:cNvSpPr/>
          <p:nvPr/>
        </p:nvSpPr>
        <p:spPr>
          <a:xfrm>
            <a:off x="8322277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247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29" name="任意多边形 109"/>
          <p:cNvSpPr/>
          <p:nvPr/>
        </p:nvSpPr>
        <p:spPr>
          <a:xfrm>
            <a:off x="8889855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95D8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0" name="任意多边形 111"/>
          <p:cNvSpPr/>
          <p:nvPr/>
        </p:nvSpPr>
        <p:spPr>
          <a:xfrm>
            <a:off x="9457432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EF72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1" name="任意多边形 113"/>
          <p:cNvSpPr/>
          <p:nvPr/>
        </p:nvSpPr>
        <p:spPr>
          <a:xfrm>
            <a:off x="10025010" y="2764255"/>
            <a:ext cx="594237" cy="594237"/>
          </a:xfrm>
          <a:custGeom>
            <a:avLst/>
            <a:gdLst/>
            <a:ahLst/>
            <a:cxnLst/>
            <a:rect l="0" t="0" r="0" b="0"/>
            <a:pathLst>
              <a:path w="672114" h="672114">
                <a:moveTo>
                  <a:pt x="0" y="0"/>
                </a:moveTo>
                <a:lnTo>
                  <a:pt x="672113" y="0"/>
                </a:lnTo>
                <a:lnTo>
                  <a:pt x="672113" y="672113"/>
                </a:lnTo>
                <a:lnTo>
                  <a:pt x="0" y="672113"/>
                </a:lnTo>
                <a:close/>
              </a:path>
            </a:pathLst>
          </a:custGeom>
          <a:solidFill>
            <a:srgbClr val="F588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2" name="矩形 35"/>
          <p:cNvSpPr/>
          <p:nvPr/>
        </p:nvSpPr>
        <p:spPr>
          <a:xfrm>
            <a:off x="10592586" y="2764254"/>
            <a:ext cx="594237" cy="594237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-1" fmla="*/ 7600936 w 8386354"/>
              <a:gd name="connsiteY0-2" fmla="*/ 2977389 h 3762807"/>
              <a:gd name="connsiteX1-3" fmla="*/ 0 w 8386354"/>
              <a:gd name="connsiteY1-4" fmla="*/ 0 h 3762807"/>
              <a:gd name="connsiteX2-5" fmla="*/ 8386354 w 8386354"/>
              <a:gd name="connsiteY2-6" fmla="*/ 2977389 h 3762807"/>
              <a:gd name="connsiteX3-7" fmla="*/ 8386354 w 8386354"/>
              <a:gd name="connsiteY3-8" fmla="*/ 3762807 h 3762807"/>
              <a:gd name="connsiteX4-9" fmla="*/ 7600936 w 8386354"/>
              <a:gd name="connsiteY4-10" fmla="*/ 3762807 h 3762807"/>
              <a:gd name="connsiteX5" fmla="*/ 7600936 w 8386354"/>
              <a:gd name="connsiteY5" fmla="*/ 2977389 h 3762807"/>
              <a:gd name="connsiteX0-11" fmla="*/ 0 w 785418"/>
              <a:gd name="connsiteY0-12" fmla="*/ 0 h 785418"/>
              <a:gd name="connsiteX1-13" fmla="*/ 785418 w 785418"/>
              <a:gd name="connsiteY1-14" fmla="*/ 0 h 785418"/>
              <a:gd name="connsiteX2-15" fmla="*/ 785418 w 785418"/>
              <a:gd name="connsiteY2-16" fmla="*/ 785418 h 785418"/>
              <a:gd name="connsiteX3-17" fmla="*/ 0 w 785418"/>
              <a:gd name="connsiteY3-18" fmla="*/ 785418 h 785418"/>
              <a:gd name="connsiteX4-19" fmla="*/ 0 w 785418"/>
              <a:gd name="connsiteY4-20" fmla="*/ 0 h 7854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FC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3" name="文本框 32"/>
          <p:cNvSpPr txBox="1"/>
          <p:nvPr/>
        </p:nvSpPr>
        <p:spPr>
          <a:xfrm>
            <a:off x="7863747" y="2032516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charset="-122"/>
                <a:cs typeface="Segoe UI" panose="020B0502040204020203" pitchFamily="34" charset="0"/>
              </a:rPr>
              <a:t>RGB (208, 7, 70)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ea typeface="微软雅黑 Light" panose="020B0502040204020203" charset="-122"/>
              <a:cs typeface="Segoe UI" panose="020B0502040204020203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6622326" y="4103272"/>
            <a:ext cx="4567279" cy="73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/>
          </a:p>
        </p:txBody>
      </p:sp>
      <p:sp>
        <p:nvSpPr>
          <p:cNvPr id="35" name="矩形 35"/>
          <p:cNvSpPr/>
          <p:nvPr/>
        </p:nvSpPr>
        <p:spPr>
          <a:xfrm>
            <a:off x="6619544" y="4968753"/>
            <a:ext cx="4567279" cy="738000"/>
          </a:xfrm>
          <a:custGeom>
            <a:avLst/>
            <a:gdLst>
              <a:gd name="connsiteX0" fmla="*/ 0 w 785418"/>
              <a:gd name="connsiteY0" fmla="*/ 0 h 785418"/>
              <a:gd name="connsiteX1" fmla="*/ 785418 w 785418"/>
              <a:gd name="connsiteY1" fmla="*/ 0 h 785418"/>
              <a:gd name="connsiteX2" fmla="*/ 785418 w 785418"/>
              <a:gd name="connsiteY2" fmla="*/ 785418 h 785418"/>
              <a:gd name="connsiteX3" fmla="*/ 0 w 785418"/>
              <a:gd name="connsiteY3" fmla="*/ 785418 h 785418"/>
              <a:gd name="connsiteX4" fmla="*/ 0 w 785418"/>
              <a:gd name="connsiteY4" fmla="*/ 0 h 785418"/>
              <a:gd name="connsiteX0-1" fmla="*/ 7600936 w 8386354"/>
              <a:gd name="connsiteY0-2" fmla="*/ 2977389 h 3762807"/>
              <a:gd name="connsiteX1-3" fmla="*/ 0 w 8386354"/>
              <a:gd name="connsiteY1-4" fmla="*/ 0 h 3762807"/>
              <a:gd name="connsiteX2-5" fmla="*/ 8386354 w 8386354"/>
              <a:gd name="connsiteY2-6" fmla="*/ 2977389 h 3762807"/>
              <a:gd name="connsiteX3-7" fmla="*/ 8386354 w 8386354"/>
              <a:gd name="connsiteY3-8" fmla="*/ 3762807 h 3762807"/>
              <a:gd name="connsiteX4-9" fmla="*/ 7600936 w 8386354"/>
              <a:gd name="connsiteY4-10" fmla="*/ 3762807 h 3762807"/>
              <a:gd name="connsiteX5" fmla="*/ 7600936 w 8386354"/>
              <a:gd name="connsiteY5" fmla="*/ 2977389 h 3762807"/>
              <a:gd name="connsiteX0-11" fmla="*/ 0 w 785418"/>
              <a:gd name="connsiteY0-12" fmla="*/ 0 h 785418"/>
              <a:gd name="connsiteX1-13" fmla="*/ 785418 w 785418"/>
              <a:gd name="connsiteY1-14" fmla="*/ 0 h 785418"/>
              <a:gd name="connsiteX2-15" fmla="*/ 785418 w 785418"/>
              <a:gd name="connsiteY2-16" fmla="*/ 785418 h 785418"/>
              <a:gd name="connsiteX3-17" fmla="*/ 0 w 785418"/>
              <a:gd name="connsiteY3-18" fmla="*/ 785418 h 785418"/>
              <a:gd name="connsiteX4-19" fmla="*/ 0 w 785418"/>
              <a:gd name="connsiteY4-20" fmla="*/ 0 h 7854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85418" h="785418">
                <a:moveTo>
                  <a:pt x="0" y="0"/>
                </a:moveTo>
                <a:lnTo>
                  <a:pt x="785418" y="0"/>
                </a:lnTo>
                <a:lnTo>
                  <a:pt x="785418" y="785418"/>
                </a:lnTo>
                <a:lnTo>
                  <a:pt x="0" y="785418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6" name="文本框 35"/>
          <p:cNvSpPr txBox="1"/>
          <p:nvPr/>
        </p:nvSpPr>
        <p:spPr>
          <a:xfrm>
            <a:off x="7866529" y="4287606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Segoe UI" panose="020B0502040204020203" pitchFamily="34" charset="0"/>
                <a:ea typeface="微软雅黑 Light" panose="020B0502040204020203" charset="-122"/>
                <a:cs typeface="Segoe UI" panose="020B0502040204020203" pitchFamily="34" charset="0"/>
              </a:rPr>
              <a:t>RGB (13, 13, 13)</a:t>
            </a:r>
            <a:endParaRPr lang="zh-CN" altLang="en-US" dirty="0">
              <a:solidFill>
                <a:schemeClr val="bg1"/>
              </a:solidFill>
              <a:latin typeface="Segoe UI" panose="020B0502040204020203" pitchFamily="34" charset="0"/>
              <a:ea typeface="微软雅黑 Light" panose="020B0502040204020203" charset="-122"/>
              <a:cs typeface="Segoe UI" panose="020B0502040204020203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00553" y="347758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主色</a:t>
            </a:r>
            <a:endParaRPr lang="zh-CN" altLang="en-US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080223" y="344753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强调色</a:t>
            </a:r>
            <a:endParaRPr lang="zh-CN" altLang="en-US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500553" y="586636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平衡色</a:t>
            </a:r>
            <a:endParaRPr lang="zh-CN" altLang="en-US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080223" y="586636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深浅色</a:t>
            </a:r>
            <a:endParaRPr lang="zh-CN" altLang="en-US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863747" y="5153087"/>
            <a:ext cx="20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微软雅黑 Light" panose="020B0502040204020203" charset="-122"/>
                <a:cs typeface="Segoe UI" panose="020B0502040204020203" pitchFamily="34" charset="0"/>
              </a:rPr>
              <a:t>RGB (221, 221, 221)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微软雅黑 Light" panose="020B0502040204020203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课题背景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Background of Project</a:t>
            </a:r>
            <a:endParaRPr lang="en-US" altLang="zh-CN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这里可以输入你的课题题目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3100" y="5999480"/>
            <a:ext cx="134620" cy="1346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75031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7696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7889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8082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82750" y="5999480"/>
            <a:ext cx="134620" cy="1346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模板附赠素材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TEMPLATE ATTACHED MATERIAL</a:t>
            </a:r>
            <a:endParaRPr lang="zh-CN" altLang="en-US" dirty="0">
              <a:latin typeface="+mj-lt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王志浩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3042459" y="5893688"/>
            <a:ext cx="6107081" cy="342012"/>
          </a:xfrm>
        </p:spPr>
        <p:txBody>
          <a:bodyPr/>
          <a:lstStyle/>
          <a:p>
            <a:r>
              <a:rPr lang="zh-CN" altLang="en-US" dirty="0"/>
              <a:t>模板为公益性质，免费赠与学校师生使用，商用请注意版权</a:t>
            </a:r>
            <a:endParaRPr lang="zh-CN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481" y="574395"/>
            <a:ext cx="7315200" cy="341874"/>
          </a:xfrm>
        </p:spPr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4" name="Freeform 5"/>
          <p:cNvSpPr>
            <a:spLocks noEditPoints="1"/>
          </p:cNvSpPr>
          <p:nvPr/>
        </p:nvSpPr>
        <p:spPr bwMode="auto">
          <a:xfrm>
            <a:off x="8926649" y="5696580"/>
            <a:ext cx="267585" cy="384257"/>
          </a:xfrm>
          <a:custGeom>
            <a:avLst/>
            <a:gdLst>
              <a:gd name="T0" fmla="*/ 89 w 89"/>
              <a:gd name="T1" fmla="*/ 44 h 128"/>
              <a:gd name="T2" fmla="*/ 44 w 89"/>
              <a:gd name="T3" fmla="*/ 0 h 128"/>
              <a:gd name="T4" fmla="*/ 0 w 89"/>
              <a:gd name="T5" fmla="*/ 44 h 128"/>
              <a:gd name="T6" fmla="*/ 38 w 89"/>
              <a:gd name="T7" fmla="*/ 88 h 128"/>
              <a:gd name="T8" fmla="*/ 38 w 89"/>
              <a:gd name="T9" fmla="*/ 100 h 128"/>
              <a:gd name="T10" fmla="*/ 25 w 89"/>
              <a:gd name="T11" fmla="*/ 100 h 128"/>
              <a:gd name="T12" fmla="*/ 25 w 89"/>
              <a:gd name="T13" fmla="*/ 114 h 128"/>
              <a:gd name="T14" fmla="*/ 38 w 89"/>
              <a:gd name="T15" fmla="*/ 114 h 128"/>
              <a:gd name="T16" fmla="*/ 38 w 89"/>
              <a:gd name="T17" fmla="*/ 128 h 128"/>
              <a:gd name="T18" fmla="*/ 52 w 89"/>
              <a:gd name="T19" fmla="*/ 128 h 128"/>
              <a:gd name="T20" fmla="*/ 52 w 89"/>
              <a:gd name="T21" fmla="*/ 114 h 128"/>
              <a:gd name="T22" fmla="*/ 64 w 89"/>
              <a:gd name="T23" fmla="*/ 114 h 128"/>
              <a:gd name="T24" fmla="*/ 64 w 89"/>
              <a:gd name="T25" fmla="*/ 100 h 128"/>
              <a:gd name="T26" fmla="*/ 52 w 89"/>
              <a:gd name="T27" fmla="*/ 100 h 128"/>
              <a:gd name="T28" fmla="*/ 52 w 89"/>
              <a:gd name="T29" fmla="*/ 88 h 128"/>
              <a:gd name="T30" fmla="*/ 89 w 89"/>
              <a:gd name="T31" fmla="*/ 44 h 128"/>
              <a:gd name="T32" fmla="*/ 50 w 89"/>
              <a:gd name="T33" fmla="*/ 74 h 128"/>
              <a:gd name="T34" fmla="*/ 45 w 89"/>
              <a:gd name="T35" fmla="*/ 74 h 128"/>
              <a:gd name="T36" fmla="*/ 40 w 89"/>
              <a:gd name="T37" fmla="*/ 74 h 128"/>
              <a:gd name="T38" fmla="*/ 22 w 89"/>
              <a:gd name="T39" fmla="*/ 64 h 128"/>
              <a:gd name="T40" fmla="*/ 17 w 89"/>
              <a:gd name="T41" fmla="*/ 55 h 128"/>
              <a:gd name="T42" fmla="*/ 15 w 89"/>
              <a:gd name="T43" fmla="*/ 44 h 128"/>
              <a:gd name="T44" fmla="*/ 23 w 89"/>
              <a:gd name="T45" fmla="*/ 23 h 128"/>
              <a:gd name="T46" fmla="*/ 44 w 89"/>
              <a:gd name="T47" fmla="*/ 15 h 128"/>
              <a:gd name="T48" fmla="*/ 65 w 89"/>
              <a:gd name="T49" fmla="*/ 23 h 128"/>
              <a:gd name="T50" fmla="*/ 74 w 89"/>
              <a:gd name="T51" fmla="*/ 44 h 128"/>
              <a:gd name="T52" fmla="*/ 72 w 89"/>
              <a:gd name="T53" fmla="*/ 55 h 128"/>
              <a:gd name="T54" fmla="*/ 67 w 89"/>
              <a:gd name="T55" fmla="*/ 64 h 128"/>
              <a:gd name="T56" fmla="*/ 50 w 89"/>
              <a:gd name="T57" fmla="*/ 7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9" h="128">
                <a:moveTo>
                  <a:pt x="89" y="44"/>
                </a:moveTo>
                <a:cubicBezTo>
                  <a:pt x="89" y="20"/>
                  <a:pt x="69" y="0"/>
                  <a:pt x="44" y="0"/>
                </a:cubicBezTo>
                <a:cubicBezTo>
                  <a:pt x="20" y="0"/>
                  <a:pt x="0" y="20"/>
                  <a:pt x="0" y="44"/>
                </a:cubicBezTo>
                <a:cubicBezTo>
                  <a:pt x="0" y="66"/>
                  <a:pt x="16" y="85"/>
                  <a:pt x="38" y="88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5" y="100"/>
                  <a:pt x="25" y="100"/>
                  <a:pt x="25" y="100"/>
                </a:cubicBezTo>
                <a:cubicBezTo>
                  <a:pt x="25" y="114"/>
                  <a:pt x="25" y="114"/>
                  <a:pt x="25" y="114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88"/>
                  <a:pt x="52" y="88"/>
                  <a:pt x="52" y="88"/>
                </a:cubicBezTo>
                <a:cubicBezTo>
                  <a:pt x="73" y="84"/>
                  <a:pt x="89" y="66"/>
                  <a:pt x="89" y="44"/>
                </a:cubicBezTo>
                <a:close/>
                <a:moveTo>
                  <a:pt x="50" y="74"/>
                </a:moveTo>
                <a:cubicBezTo>
                  <a:pt x="45" y="74"/>
                  <a:pt x="45" y="74"/>
                  <a:pt x="45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33" y="73"/>
                  <a:pt x="27" y="69"/>
                  <a:pt x="22" y="64"/>
                </a:cubicBezTo>
                <a:cubicBezTo>
                  <a:pt x="20" y="61"/>
                  <a:pt x="18" y="58"/>
                  <a:pt x="17" y="55"/>
                </a:cubicBezTo>
                <a:cubicBezTo>
                  <a:pt x="15" y="52"/>
                  <a:pt x="15" y="48"/>
                  <a:pt x="15" y="44"/>
                </a:cubicBezTo>
                <a:cubicBezTo>
                  <a:pt x="15" y="36"/>
                  <a:pt x="18" y="29"/>
                  <a:pt x="23" y="23"/>
                </a:cubicBezTo>
                <a:cubicBezTo>
                  <a:pt x="29" y="18"/>
                  <a:pt x="37" y="15"/>
                  <a:pt x="44" y="15"/>
                </a:cubicBezTo>
                <a:cubicBezTo>
                  <a:pt x="52" y="15"/>
                  <a:pt x="60" y="18"/>
                  <a:pt x="65" y="23"/>
                </a:cubicBezTo>
                <a:cubicBezTo>
                  <a:pt x="71" y="29"/>
                  <a:pt x="74" y="36"/>
                  <a:pt x="74" y="44"/>
                </a:cubicBezTo>
                <a:cubicBezTo>
                  <a:pt x="74" y="48"/>
                  <a:pt x="73" y="52"/>
                  <a:pt x="72" y="55"/>
                </a:cubicBezTo>
                <a:cubicBezTo>
                  <a:pt x="71" y="58"/>
                  <a:pt x="69" y="61"/>
                  <a:pt x="67" y="64"/>
                </a:cubicBezTo>
                <a:cubicBezTo>
                  <a:pt x="63" y="69"/>
                  <a:pt x="56" y="72"/>
                  <a:pt x="50" y="7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7" name="组合 356"/>
          <p:cNvGrpSpPr/>
          <p:nvPr/>
        </p:nvGrpSpPr>
        <p:grpSpPr>
          <a:xfrm>
            <a:off x="8868313" y="4961038"/>
            <a:ext cx="384257" cy="294216"/>
            <a:chOff x="10126263" y="5014301"/>
            <a:chExt cx="384257" cy="294216"/>
          </a:xfrm>
        </p:grpSpPr>
        <p:sp>
          <p:nvSpPr>
            <p:cNvPr id="181" name="Freeform 22"/>
            <p:cNvSpPr>
              <a:spLocks noEditPoints="1"/>
            </p:cNvSpPr>
            <p:nvPr/>
          </p:nvSpPr>
          <p:spPr bwMode="auto">
            <a:xfrm>
              <a:off x="10126263" y="5101805"/>
              <a:ext cx="384257" cy="90040"/>
            </a:xfrm>
            <a:custGeom>
              <a:avLst/>
              <a:gdLst>
                <a:gd name="T0" fmla="*/ 0 w 128"/>
                <a:gd name="T1" fmla="*/ 30 h 30"/>
                <a:gd name="T2" fmla="*/ 128 w 128"/>
                <a:gd name="T3" fmla="*/ 30 h 30"/>
                <a:gd name="T4" fmla="*/ 128 w 128"/>
                <a:gd name="T5" fmla="*/ 0 h 30"/>
                <a:gd name="T6" fmla="*/ 0 w 128"/>
                <a:gd name="T7" fmla="*/ 0 h 30"/>
                <a:gd name="T8" fmla="*/ 0 w 128"/>
                <a:gd name="T9" fmla="*/ 30 h 30"/>
                <a:gd name="T10" fmla="*/ 106 w 128"/>
                <a:gd name="T11" fmla="*/ 8 h 30"/>
                <a:gd name="T12" fmla="*/ 113 w 128"/>
                <a:gd name="T13" fmla="*/ 16 h 30"/>
                <a:gd name="T14" fmla="*/ 106 w 128"/>
                <a:gd name="T15" fmla="*/ 23 h 30"/>
                <a:gd name="T16" fmla="*/ 99 w 128"/>
                <a:gd name="T17" fmla="*/ 16 h 30"/>
                <a:gd name="T18" fmla="*/ 106 w 128"/>
                <a:gd name="T19" fmla="*/ 8 h 30"/>
                <a:gd name="T20" fmla="*/ 62 w 128"/>
                <a:gd name="T21" fmla="*/ 8 h 30"/>
                <a:gd name="T22" fmla="*/ 47 w 128"/>
                <a:gd name="T23" fmla="*/ 23 h 30"/>
                <a:gd name="T24" fmla="*/ 33 w 128"/>
                <a:gd name="T25" fmla="*/ 23 h 30"/>
                <a:gd name="T26" fmla="*/ 48 w 128"/>
                <a:gd name="T27" fmla="*/ 8 h 30"/>
                <a:gd name="T28" fmla="*/ 62 w 128"/>
                <a:gd name="T29" fmla="*/ 8 h 30"/>
                <a:gd name="T30" fmla="*/ 22 w 128"/>
                <a:gd name="T31" fmla="*/ 8 h 30"/>
                <a:gd name="T32" fmla="*/ 36 w 128"/>
                <a:gd name="T33" fmla="*/ 8 h 30"/>
                <a:gd name="T34" fmla="*/ 21 w 128"/>
                <a:gd name="T35" fmla="*/ 23 h 30"/>
                <a:gd name="T36" fmla="*/ 8 w 128"/>
                <a:gd name="T37" fmla="*/ 23 h 30"/>
                <a:gd name="T38" fmla="*/ 22 w 128"/>
                <a:gd name="T3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30">
                  <a:moveTo>
                    <a:pt x="0" y="30"/>
                  </a:moveTo>
                  <a:cubicBezTo>
                    <a:pt x="128" y="30"/>
                    <a:pt x="128" y="30"/>
                    <a:pt x="128" y="3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0"/>
                  </a:lnTo>
                  <a:close/>
                  <a:moveTo>
                    <a:pt x="106" y="8"/>
                  </a:moveTo>
                  <a:cubicBezTo>
                    <a:pt x="110" y="8"/>
                    <a:pt x="113" y="12"/>
                    <a:pt x="113" y="16"/>
                  </a:cubicBezTo>
                  <a:cubicBezTo>
                    <a:pt x="113" y="20"/>
                    <a:pt x="110" y="23"/>
                    <a:pt x="106" y="23"/>
                  </a:cubicBezTo>
                  <a:cubicBezTo>
                    <a:pt x="102" y="23"/>
                    <a:pt x="99" y="20"/>
                    <a:pt x="99" y="16"/>
                  </a:cubicBezTo>
                  <a:cubicBezTo>
                    <a:pt x="99" y="12"/>
                    <a:pt x="102" y="8"/>
                    <a:pt x="106" y="8"/>
                  </a:cubicBezTo>
                  <a:close/>
                  <a:moveTo>
                    <a:pt x="62" y="8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62" y="8"/>
                  </a:lnTo>
                  <a:close/>
                  <a:moveTo>
                    <a:pt x="22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8" y="23"/>
                    <a:pt x="8" y="23"/>
                    <a:pt x="8" y="23"/>
                  </a:cubicBezTo>
                  <a:lnTo>
                    <a:pt x="22" y="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23"/>
            <p:cNvSpPr>
              <a:spLocks noEditPoints="1"/>
            </p:cNvSpPr>
            <p:nvPr/>
          </p:nvSpPr>
          <p:spPr bwMode="auto">
            <a:xfrm>
              <a:off x="10126263" y="5221013"/>
              <a:ext cx="384257" cy="87504"/>
            </a:xfrm>
            <a:custGeom>
              <a:avLst/>
              <a:gdLst>
                <a:gd name="T0" fmla="*/ 0 w 128"/>
                <a:gd name="T1" fmla="*/ 29 h 29"/>
                <a:gd name="T2" fmla="*/ 128 w 128"/>
                <a:gd name="T3" fmla="*/ 29 h 29"/>
                <a:gd name="T4" fmla="*/ 128 w 128"/>
                <a:gd name="T5" fmla="*/ 0 h 29"/>
                <a:gd name="T6" fmla="*/ 0 w 128"/>
                <a:gd name="T7" fmla="*/ 0 h 29"/>
                <a:gd name="T8" fmla="*/ 0 w 128"/>
                <a:gd name="T9" fmla="*/ 29 h 29"/>
                <a:gd name="T10" fmla="*/ 106 w 128"/>
                <a:gd name="T11" fmla="*/ 8 h 29"/>
                <a:gd name="T12" fmla="*/ 113 w 128"/>
                <a:gd name="T13" fmla="*/ 15 h 29"/>
                <a:gd name="T14" fmla="*/ 106 w 128"/>
                <a:gd name="T15" fmla="*/ 22 h 29"/>
                <a:gd name="T16" fmla="*/ 99 w 128"/>
                <a:gd name="T17" fmla="*/ 15 h 29"/>
                <a:gd name="T18" fmla="*/ 106 w 128"/>
                <a:gd name="T19" fmla="*/ 8 h 29"/>
                <a:gd name="T20" fmla="*/ 62 w 128"/>
                <a:gd name="T21" fmla="*/ 8 h 29"/>
                <a:gd name="T22" fmla="*/ 47 w 128"/>
                <a:gd name="T23" fmla="*/ 22 h 29"/>
                <a:gd name="T24" fmla="*/ 33 w 128"/>
                <a:gd name="T25" fmla="*/ 22 h 29"/>
                <a:gd name="T26" fmla="*/ 48 w 128"/>
                <a:gd name="T27" fmla="*/ 8 h 29"/>
                <a:gd name="T28" fmla="*/ 62 w 128"/>
                <a:gd name="T29" fmla="*/ 8 h 29"/>
                <a:gd name="T30" fmla="*/ 22 w 128"/>
                <a:gd name="T31" fmla="*/ 8 h 29"/>
                <a:gd name="T32" fmla="*/ 36 w 128"/>
                <a:gd name="T33" fmla="*/ 8 h 29"/>
                <a:gd name="T34" fmla="*/ 21 w 128"/>
                <a:gd name="T35" fmla="*/ 22 h 29"/>
                <a:gd name="T36" fmla="*/ 8 w 128"/>
                <a:gd name="T37" fmla="*/ 22 h 29"/>
                <a:gd name="T38" fmla="*/ 22 w 128"/>
                <a:gd name="T3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29">
                  <a:moveTo>
                    <a:pt x="0" y="29"/>
                  </a:moveTo>
                  <a:cubicBezTo>
                    <a:pt x="128" y="29"/>
                    <a:pt x="128" y="29"/>
                    <a:pt x="128" y="29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9"/>
                  </a:lnTo>
                  <a:close/>
                  <a:moveTo>
                    <a:pt x="106" y="8"/>
                  </a:moveTo>
                  <a:cubicBezTo>
                    <a:pt x="110" y="8"/>
                    <a:pt x="113" y="11"/>
                    <a:pt x="113" y="15"/>
                  </a:cubicBezTo>
                  <a:cubicBezTo>
                    <a:pt x="113" y="19"/>
                    <a:pt x="110" y="22"/>
                    <a:pt x="106" y="22"/>
                  </a:cubicBezTo>
                  <a:cubicBezTo>
                    <a:pt x="102" y="22"/>
                    <a:pt x="99" y="19"/>
                    <a:pt x="99" y="15"/>
                  </a:cubicBezTo>
                  <a:cubicBezTo>
                    <a:pt x="99" y="11"/>
                    <a:pt x="102" y="8"/>
                    <a:pt x="106" y="8"/>
                  </a:cubicBezTo>
                  <a:close/>
                  <a:moveTo>
                    <a:pt x="62" y="8"/>
                  </a:moveTo>
                  <a:cubicBezTo>
                    <a:pt x="47" y="22"/>
                    <a:pt x="47" y="22"/>
                    <a:pt x="47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8" y="8"/>
                    <a:pt x="48" y="8"/>
                    <a:pt x="48" y="8"/>
                  </a:cubicBezTo>
                  <a:lnTo>
                    <a:pt x="62" y="8"/>
                  </a:lnTo>
                  <a:close/>
                  <a:moveTo>
                    <a:pt x="22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22" y="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24"/>
            <p:cNvSpPr/>
            <p:nvPr/>
          </p:nvSpPr>
          <p:spPr bwMode="auto">
            <a:xfrm>
              <a:off x="10126263" y="5014301"/>
              <a:ext cx="384257" cy="59604"/>
            </a:xfrm>
            <a:custGeom>
              <a:avLst/>
              <a:gdLst>
                <a:gd name="T0" fmla="*/ 303 w 303"/>
                <a:gd name="T1" fmla="*/ 47 h 47"/>
                <a:gd name="T2" fmla="*/ 256 w 303"/>
                <a:gd name="T3" fmla="*/ 0 h 47"/>
                <a:gd name="T4" fmla="*/ 48 w 303"/>
                <a:gd name="T5" fmla="*/ 0 h 47"/>
                <a:gd name="T6" fmla="*/ 0 w 303"/>
                <a:gd name="T7" fmla="*/ 47 h 47"/>
                <a:gd name="T8" fmla="*/ 0 w 303"/>
                <a:gd name="T9" fmla="*/ 47 h 47"/>
                <a:gd name="T10" fmla="*/ 0 w 303"/>
                <a:gd name="T11" fmla="*/ 47 h 47"/>
                <a:gd name="T12" fmla="*/ 303 w 303"/>
                <a:gd name="T13" fmla="*/ 47 h 47"/>
                <a:gd name="T14" fmla="*/ 303 w 303"/>
                <a:gd name="T15" fmla="*/ 47 h 47"/>
                <a:gd name="T16" fmla="*/ 303 w 303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47">
                  <a:moveTo>
                    <a:pt x="303" y="47"/>
                  </a:moveTo>
                  <a:lnTo>
                    <a:pt x="256" y="0"/>
                  </a:lnTo>
                  <a:lnTo>
                    <a:pt x="48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03" y="47"/>
                  </a:lnTo>
                  <a:lnTo>
                    <a:pt x="303" y="47"/>
                  </a:lnTo>
                  <a:lnTo>
                    <a:pt x="303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7" name="Freeform 48"/>
          <p:cNvSpPr>
            <a:spLocks noEditPoints="1"/>
          </p:cNvSpPr>
          <p:nvPr/>
        </p:nvSpPr>
        <p:spPr bwMode="auto">
          <a:xfrm>
            <a:off x="8868313" y="4186182"/>
            <a:ext cx="384257" cy="324653"/>
          </a:xfrm>
          <a:custGeom>
            <a:avLst/>
            <a:gdLst>
              <a:gd name="T0" fmla="*/ 118 w 128"/>
              <a:gd name="T1" fmla="*/ 49 h 108"/>
              <a:gd name="T2" fmla="*/ 103 w 128"/>
              <a:gd name="T3" fmla="*/ 49 h 108"/>
              <a:gd name="T4" fmla="*/ 103 w 128"/>
              <a:gd name="T5" fmla="*/ 25 h 108"/>
              <a:gd name="T6" fmla="*/ 78 w 128"/>
              <a:gd name="T7" fmla="*/ 0 h 108"/>
              <a:gd name="T8" fmla="*/ 25 w 128"/>
              <a:gd name="T9" fmla="*/ 0 h 108"/>
              <a:gd name="T10" fmla="*/ 25 w 128"/>
              <a:gd name="T11" fmla="*/ 49 h 108"/>
              <a:gd name="T12" fmla="*/ 10 w 128"/>
              <a:gd name="T13" fmla="*/ 49 h 108"/>
              <a:gd name="T14" fmla="*/ 0 w 128"/>
              <a:gd name="T15" fmla="*/ 59 h 108"/>
              <a:gd name="T16" fmla="*/ 0 w 128"/>
              <a:gd name="T17" fmla="*/ 98 h 108"/>
              <a:gd name="T18" fmla="*/ 10 w 128"/>
              <a:gd name="T19" fmla="*/ 108 h 108"/>
              <a:gd name="T20" fmla="*/ 118 w 128"/>
              <a:gd name="T21" fmla="*/ 108 h 108"/>
              <a:gd name="T22" fmla="*/ 128 w 128"/>
              <a:gd name="T23" fmla="*/ 98 h 108"/>
              <a:gd name="T24" fmla="*/ 128 w 128"/>
              <a:gd name="T25" fmla="*/ 59 h 108"/>
              <a:gd name="T26" fmla="*/ 118 w 128"/>
              <a:gd name="T27" fmla="*/ 49 h 108"/>
              <a:gd name="T28" fmla="*/ 35 w 128"/>
              <a:gd name="T29" fmla="*/ 10 h 108"/>
              <a:gd name="T30" fmla="*/ 74 w 128"/>
              <a:gd name="T31" fmla="*/ 10 h 108"/>
              <a:gd name="T32" fmla="*/ 74 w 128"/>
              <a:gd name="T33" fmla="*/ 29 h 108"/>
              <a:gd name="T34" fmla="*/ 93 w 128"/>
              <a:gd name="T35" fmla="*/ 29 h 108"/>
              <a:gd name="T36" fmla="*/ 93 w 128"/>
              <a:gd name="T37" fmla="*/ 59 h 108"/>
              <a:gd name="T38" fmla="*/ 35 w 128"/>
              <a:gd name="T39" fmla="*/ 59 h 108"/>
              <a:gd name="T40" fmla="*/ 35 w 128"/>
              <a:gd name="T41" fmla="*/ 10 h 108"/>
              <a:gd name="T42" fmla="*/ 103 w 128"/>
              <a:gd name="T43" fmla="*/ 93 h 108"/>
              <a:gd name="T44" fmla="*/ 25 w 128"/>
              <a:gd name="T45" fmla="*/ 93 h 108"/>
              <a:gd name="T46" fmla="*/ 25 w 128"/>
              <a:gd name="T47" fmla="*/ 83 h 108"/>
              <a:gd name="T48" fmla="*/ 103 w 128"/>
              <a:gd name="T49" fmla="*/ 83 h 108"/>
              <a:gd name="T50" fmla="*/ 103 w 128"/>
              <a:gd name="T51" fmla="*/ 9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08">
                <a:moveTo>
                  <a:pt x="118" y="49"/>
                </a:moveTo>
                <a:cubicBezTo>
                  <a:pt x="103" y="49"/>
                  <a:pt x="103" y="49"/>
                  <a:pt x="103" y="49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49"/>
                  <a:pt x="25" y="49"/>
                  <a:pt x="25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4" y="49"/>
                  <a:pt x="0" y="53"/>
                  <a:pt x="0" y="59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4"/>
                  <a:pt x="4" y="108"/>
                  <a:pt x="10" y="108"/>
                </a:cubicBezTo>
                <a:cubicBezTo>
                  <a:pt x="118" y="108"/>
                  <a:pt x="118" y="108"/>
                  <a:pt x="118" y="108"/>
                </a:cubicBezTo>
                <a:cubicBezTo>
                  <a:pt x="124" y="108"/>
                  <a:pt x="128" y="104"/>
                  <a:pt x="128" y="98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53"/>
                  <a:pt x="124" y="49"/>
                  <a:pt x="118" y="49"/>
                </a:cubicBezTo>
                <a:close/>
                <a:moveTo>
                  <a:pt x="35" y="10"/>
                </a:moveTo>
                <a:cubicBezTo>
                  <a:pt x="74" y="10"/>
                  <a:pt x="74" y="10"/>
                  <a:pt x="74" y="10"/>
                </a:cubicBezTo>
                <a:cubicBezTo>
                  <a:pt x="74" y="29"/>
                  <a:pt x="74" y="29"/>
                  <a:pt x="74" y="29"/>
                </a:cubicBezTo>
                <a:cubicBezTo>
                  <a:pt x="93" y="29"/>
                  <a:pt x="93" y="29"/>
                  <a:pt x="93" y="29"/>
                </a:cubicBezTo>
                <a:cubicBezTo>
                  <a:pt x="93" y="59"/>
                  <a:pt x="93" y="59"/>
                  <a:pt x="93" y="59"/>
                </a:cubicBezTo>
                <a:cubicBezTo>
                  <a:pt x="35" y="59"/>
                  <a:pt x="35" y="59"/>
                  <a:pt x="35" y="59"/>
                </a:cubicBezTo>
                <a:lnTo>
                  <a:pt x="35" y="10"/>
                </a:lnTo>
                <a:close/>
                <a:moveTo>
                  <a:pt x="103" y="93"/>
                </a:moveTo>
                <a:cubicBezTo>
                  <a:pt x="25" y="93"/>
                  <a:pt x="25" y="93"/>
                  <a:pt x="25" y="93"/>
                </a:cubicBezTo>
                <a:cubicBezTo>
                  <a:pt x="25" y="83"/>
                  <a:pt x="25" y="83"/>
                  <a:pt x="25" y="83"/>
                </a:cubicBezTo>
                <a:cubicBezTo>
                  <a:pt x="103" y="83"/>
                  <a:pt x="103" y="83"/>
                  <a:pt x="103" y="83"/>
                </a:cubicBezTo>
                <a:lnTo>
                  <a:pt x="103" y="9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6" name="组合 355"/>
          <p:cNvGrpSpPr/>
          <p:nvPr/>
        </p:nvGrpSpPr>
        <p:grpSpPr>
          <a:xfrm>
            <a:off x="8868313" y="3384696"/>
            <a:ext cx="384257" cy="384257"/>
            <a:chOff x="10126263" y="3432886"/>
            <a:chExt cx="384257" cy="384257"/>
          </a:xfrm>
        </p:grpSpPr>
        <p:sp>
          <p:nvSpPr>
            <p:cNvPr id="232" name="Freeform 73"/>
            <p:cNvSpPr/>
            <p:nvPr/>
          </p:nvSpPr>
          <p:spPr bwMode="auto">
            <a:xfrm>
              <a:off x="10126263" y="3432886"/>
              <a:ext cx="105259" cy="105259"/>
            </a:xfrm>
            <a:custGeom>
              <a:avLst/>
              <a:gdLst>
                <a:gd name="T0" fmla="*/ 83 w 83"/>
                <a:gd name="T1" fmla="*/ 33 h 83"/>
                <a:gd name="T2" fmla="*/ 50 w 83"/>
                <a:gd name="T3" fmla="*/ 0 h 83"/>
                <a:gd name="T4" fmla="*/ 0 w 83"/>
                <a:gd name="T5" fmla="*/ 49 h 83"/>
                <a:gd name="T6" fmla="*/ 33 w 83"/>
                <a:gd name="T7" fmla="*/ 83 h 83"/>
                <a:gd name="T8" fmla="*/ 83 w 83"/>
                <a:gd name="T9" fmla="*/ 3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83" y="33"/>
                  </a:moveTo>
                  <a:lnTo>
                    <a:pt x="50" y="0"/>
                  </a:lnTo>
                  <a:lnTo>
                    <a:pt x="0" y="49"/>
                  </a:lnTo>
                  <a:lnTo>
                    <a:pt x="33" y="83"/>
                  </a:lnTo>
                  <a:lnTo>
                    <a:pt x="83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74"/>
            <p:cNvSpPr/>
            <p:nvPr/>
          </p:nvSpPr>
          <p:spPr bwMode="auto">
            <a:xfrm>
              <a:off x="10442039" y="3747393"/>
              <a:ext cx="68481" cy="69750"/>
            </a:xfrm>
            <a:custGeom>
              <a:avLst/>
              <a:gdLst>
                <a:gd name="T0" fmla="*/ 49 w 54"/>
                <a:gd name="T1" fmla="*/ 0 h 55"/>
                <a:gd name="T2" fmla="*/ 0 w 54"/>
                <a:gd name="T3" fmla="*/ 50 h 55"/>
                <a:gd name="T4" fmla="*/ 54 w 54"/>
                <a:gd name="T5" fmla="*/ 55 h 55"/>
                <a:gd name="T6" fmla="*/ 49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49" y="0"/>
                  </a:moveTo>
                  <a:lnTo>
                    <a:pt x="0" y="50"/>
                  </a:lnTo>
                  <a:lnTo>
                    <a:pt x="54" y="5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75"/>
            <p:cNvSpPr/>
            <p:nvPr/>
          </p:nvSpPr>
          <p:spPr bwMode="auto">
            <a:xfrm>
              <a:off x="10345657" y="3432886"/>
              <a:ext cx="164863" cy="164863"/>
            </a:xfrm>
            <a:custGeom>
              <a:avLst/>
              <a:gdLst>
                <a:gd name="T0" fmla="*/ 130 w 130"/>
                <a:gd name="T1" fmla="*/ 49 h 130"/>
                <a:gd name="T2" fmla="*/ 80 w 130"/>
                <a:gd name="T3" fmla="*/ 0 h 130"/>
                <a:gd name="T4" fmla="*/ 57 w 130"/>
                <a:gd name="T5" fmla="*/ 23 h 130"/>
                <a:gd name="T6" fmla="*/ 73 w 130"/>
                <a:gd name="T7" fmla="*/ 40 h 130"/>
                <a:gd name="T8" fmla="*/ 64 w 130"/>
                <a:gd name="T9" fmla="*/ 49 h 130"/>
                <a:gd name="T10" fmla="*/ 47 w 130"/>
                <a:gd name="T11" fmla="*/ 33 h 130"/>
                <a:gd name="T12" fmla="*/ 28 w 130"/>
                <a:gd name="T13" fmla="*/ 52 h 130"/>
                <a:gd name="T14" fmla="*/ 45 w 130"/>
                <a:gd name="T15" fmla="*/ 68 h 130"/>
                <a:gd name="T16" fmla="*/ 35 w 130"/>
                <a:gd name="T17" fmla="*/ 78 h 130"/>
                <a:gd name="T18" fmla="*/ 19 w 130"/>
                <a:gd name="T19" fmla="*/ 61 h 130"/>
                <a:gd name="T20" fmla="*/ 0 w 130"/>
                <a:gd name="T21" fmla="*/ 80 h 130"/>
                <a:gd name="T22" fmla="*/ 50 w 130"/>
                <a:gd name="T23" fmla="*/ 130 h 130"/>
                <a:gd name="T24" fmla="*/ 130 w 130"/>
                <a:gd name="T2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30">
                  <a:moveTo>
                    <a:pt x="130" y="49"/>
                  </a:moveTo>
                  <a:lnTo>
                    <a:pt x="80" y="0"/>
                  </a:lnTo>
                  <a:lnTo>
                    <a:pt x="57" y="23"/>
                  </a:lnTo>
                  <a:lnTo>
                    <a:pt x="73" y="40"/>
                  </a:lnTo>
                  <a:lnTo>
                    <a:pt x="64" y="49"/>
                  </a:lnTo>
                  <a:lnTo>
                    <a:pt x="47" y="33"/>
                  </a:lnTo>
                  <a:lnTo>
                    <a:pt x="28" y="52"/>
                  </a:lnTo>
                  <a:lnTo>
                    <a:pt x="45" y="68"/>
                  </a:lnTo>
                  <a:lnTo>
                    <a:pt x="35" y="78"/>
                  </a:lnTo>
                  <a:lnTo>
                    <a:pt x="19" y="61"/>
                  </a:lnTo>
                  <a:lnTo>
                    <a:pt x="0" y="80"/>
                  </a:lnTo>
                  <a:lnTo>
                    <a:pt x="50" y="130"/>
                  </a:lnTo>
                  <a:lnTo>
                    <a:pt x="130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76"/>
            <p:cNvSpPr/>
            <p:nvPr/>
          </p:nvSpPr>
          <p:spPr bwMode="auto">
            <a:xfrm>
              <a:off x="10126263" y="3651012"/>
              <a:ext cx="164863" cy="166131"/>
            </a:xfrm>
            <a:custGeom>
              <a:avLst/>
              <a:gdLst>
                <a:gd name="T0" fmla="*/ 97 w 130"/>
                <a:gd name="T1" fmla="*/ 17 h 131"/>
                <a:gd name="T2" fmla="*/ 81 w 130"/>
                <a:gd name="T3" fmla="*/ 0 h 131"/>
                <a:gd name="T4" fmla="*/ 62 w 130"/>
                <a:gd name="T5" fmla="*/ 19 h 131"/>
                <a:gd name="T6" fmla="*/ 78 w 130"/>
                <a:gd name="T7" fmla="*/ 36 h 131"/>
                <a:gd name="T8" fmla="*/ 69 w 130"/>
                <a:gd name="T9" fmla="*/ 45 h 131"/>
                <a:gd name="T10" fmla="*/ 52 w 130"/>
                <a:gd name="T11" fmla="*/ 29 h 131"/>
                <a:gd name="T12" fmla="*/ 33 w 130"/>
                <a:gd name="T13" fmla="*/ 48 h 131"/>
                <a:gd name="T14" fmla="*/ 50 w 130"/>
                <a:gd name="T15" fmla="*/ 64 h 131"/>
                <a:gd name="T16" fmla="*/ 40 w 130"/>
                <a:gd name="T17" fmla="*/ 74 h 131"/>
                <a:gd name="T18" fmla="*/ 24 w 130"/>
                <a:gd name="T19" fmla="*/ 57 h 131"/>
                <a:gd name="T20" fmla="*/ 0 w 130"/>
                <a:gd name="T21" fmla="*/ 81 h 131"/>
                <a:gd name="T22" fmla="*/ 50 w 130"/>
                <a:gd name="T23" fmla="*/ 131 h 131"/>
                <a:gd name="T24" fmla="*/ 130 w 130"/>
                <a:gd name="T25" fmla="*/ 50 h 131"/>
                <a:gd name="T26" fmla="*/ 97 w 130"/>
                <a:gd name="T27" fmla="*/ 17 h 131"/>
                <a:gd name="T28" fmla="*/ 97 w 130"/>
                <a:gd name="T29" fmla="*/ 1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1">
                  <a:moveTo>
                    <a:pt x="97" y="17"/>
                  </a:moveTo>
                  <a:lnTo>
                    <a:pt x="81" y="0"/>
                  </a:lnTo>
                  <a:lnTo>
                    <a:pt x="62" y="19"/>
                  </a:lnTo>
                  <a:lnTo>
                    <a:pt x="78" y="36"/>
                  </a:lnTo>
                  <a:lnTo>
                    <a:pt x="69" y="45"/>
                  </a:lnTo>
                  <a:lnTo>
                    <a:pt x="52" y="29"/>
                  </a:lnTo>
                  <a:lnTo>
                    <a:pt x="33" y="48"/>
                  </a:lnTo>
                  <a:lnTo>
                    <a:pt x="50" y="64"/>
                  </a:lnTo>
                  <a:lnTo>
                    <a:pt x="40" y="74"/>
                  </a:lnTo>
                  <a:lnTo>
                    <a:pt x="24" y="57"/>
                  </a:lnTo>
                  <a:lnTo>
                    <a:pt x="0" y="81"/>
                  </a:lnTo>
                  <a:lnTo>
                    <a:pt x="50" y="131"/>
                  </a:lnTo>
                  <a:lnTo>
                    <a:pt x="130" y="50"/>
                  </a:lnTo>
                  <a:lnTo>
                    <a:pt x="97" y="17"/>
                  </a:lnTo>
                  <a:lnTo>
                    <a:pt x="97" y="1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77"/>
            <p:cNvSpPr/>
            <p:nvPr/>
          </p:nvSpPr>
          <p:spPr bwMode="auto">
            <a:xfrm>
              <a:off x="10189672" y="3495026"/>
              <a:ext cx="294217" cy="294217"/>
            </a:xfrm>
            <a:custGeom>
              <a:avLst/>
              <a:gdLst>
                <a:gd name="T0" fmla="*/ 50 w 232"/>
                <a:gd name="T1" fmla="*/ 0 h 232"/>
                <a:gd name="T2" fmla="*/ 0 w 232"/>
                <a:gd name="T3" fmla="*/ 50 h 232"/>
                <a:gd name="T4" fmla="*/ 182 w 232"/>
                <a:gd name="T5" fmla="*/ 232 h 232"/>
                <a:gd name="T6" fmla="*/ 232 w 232"/>
                <a:gd name="T7" fmla="*/ 183 h 232"/>
                <a:gd name="T8" fmla="*/ 50 w 232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50" y="0"/>
                  </a:moveTo>
                  <a:lnTo>
                    <a:pt x="0" y="50"/>
                  </a:lnTo>
                  <a:lnTo>
                    <a:pt x="182" y="232"/>
                  </a:lnTo>
                  <a:lnTo>
                    <a:pt x="232" y="18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5" name="组合 354"/>
          <p:cNvGrpSpPr/>
          <p:nvPr/>
        </p:nvGrpSpPr>
        <p:grpSpPr>
          <a:xfrm>
            <a:off x="8913333" y="2619351"/>
            <a:ext cx="294217" cy="384257"/>
            <a:chOff x="10171917" y="2664371"/>
            <a:chExt cx="294217" cy="384257"/>
          </a:xfrm>
        </p:grpSpPr>
        <p:sp>
          <p:nvSpPr>
            <p:cNvPr id="259" name="Freeform 100"/>
            <p:cNvSpPr>
              <a:spLocks noEditPoints="1"/>
            </p:cNvSpPr>
            <p:nvPr/>
          </p:nvSpPr>
          <p:spPr bwMode="auto">
            <a:xfrm>
              <a:off x="10171917" y="2664371"/>
              <a:ext cx="294217" cy="384257"/>
            </a:xfrm>
            <a:custGeom>
              <a:avLst/>
              <a:gdLst>
                <a:gd name="T0" fmla="*/ 172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2 w 232"/>
                <a:gd name="T13" fmla="*/ 0 h 303"/>
                <a:gd name="T14" fmla="*/ 198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39 w 232"/>
                <a:gd name="T21" fmla="*/ 35 h 303"/>
                <a:gd name="T22" fmla="*/ 139 w 232"/>
                <a:gd name="T23" fmla="*/ 92 h 303"/>
                <a:gd name="T24" fmla="*/ 198 w 232"/>
                <a:gd name="T25" fmla="*/ 92 h 303"/>
                <a:gd name="T26" fmla="*/ 198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2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2" y="0"/>
                  </a:lnTo>
                  <a:close/>
                  <a:moveTo>
                    <a:pt x="198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8" y="92"/>
                  </a:lnTo>
                  <a:lnTo>
                    <a:pt x="198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Rectangle 101"/>
            <p:cNvSpPr>
              <a:spLocks noChangeArrowheads="1"/>
            </p:cNvSpPr>
            <p:nvPr/>
          </p:nvSpPr>
          <p:spPr bwMode="auto">
            <a:xfrm>
              <a:off x="10303807" y="2811479"/>
              <a:ext cx="29168" cy="48191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02"/>
            <p:cNvSpPr>
              <a:spLocks noEditPoints="1"/>
            </p:cNvSpPr>
            <p:nvPr/>
          </p:nvSpPr>
          <p:spPr bwMode="auto">
            <a:xfrm>
              <a:off x="10288589" y="2888838"/>
              <a:ext cx="59604" cy="87504"/>
            </a:xfrm>
            <a:custGeom>
              <a:avLst/>
              <a:gdLst>
                <a:gd name="T0" fmla="*/ 19 w 20"/>
                <a:gd name="T1" fmla="*/ 17 h 29"/>
                <a:gd name="T2" fmla="*/ 19 w 20"/>
                <a:gd name="T3" fmla="*/ 17 h 29"/>
                <a:gd name="T4" fmla="*/ 15 w 20"/>
                <a:gd name="T5" fmla="*/ 0 h 29"/>
                <a:gd name="T6" fmla="*/ 5 w 20"/>
                <a:gd name="T7" fmla="*/ 0 h 29"/>
                <a:gd name="T8" fmla="*/ 1 w 20"/>
                <a:gd name="T9" fmla="*/ 17 h 29"/>
                <a:gd name="T10" fmla="*/ 1 w 20"/>
                <a:gd name="T11" fmla="*/ 17 h 29"/>
                <a:gd name="T12" fmla="*/ 0 w 20"/>
                <a:gd name="T13" fmla="*/ 20 h 29"/>
                <a:gd name="T14" fmla="*/ 10 w 20"/>
                <a:gd name="T15" fmla="*/ 29 h 29"/>
                <a:gd name="T16" fmla="*/ 20 w 20"/>
                <a:gd name="T17" fmla="*/ 20 h 29"/>
                <a:gd name="T18" fmla="*/ 19 w 20"/>
                <a:gd name="T19" fmla="*/ 17 h 29"/>
                <a:gd name="T20" fmla="*/ 10 w 20"/>
                <a:gd name="T21" fmla="*/ 25 h 29"/>
                <a:gd name="T22" fmla="*/ 5 w 20"/>
                <a:gd name="T23" fmla="*/ 20 h 29"/>
                <a:gd name="T24" fmla="*/ 10 w 20"/>
                <a:gd name="T25" fmla="*/ 15 h 29"/>
                <a:gd name="T26" fmla="*/ 15 w 20"/>
                <a:gd name="T27" fmla="*/ 20 h 29"/>
                <a:gd name="T28" fmla="*/ 10 w 20"/>
                <a:gd name="T2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9">
                  <a:moveTo>
                    <a:pt x="19" y="17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5"/>
                    <a:pt x="5" y="29"/>
                    <a:pt x="10" y="29"/>
                  </a:cubicBezTo>
                  <a:cubicBezTo>
                    <a:pt x="15" y="29"/>
                    <a:pt x="20" y="25"/>
                    <a:pt x="20" y="20"/>
                  </a:cubicBezTo>
                  <a:cubicBezTo>
                    <a:pt x="20" y="19"/>
                    <a:pt x="20" y="18"/>
                    <a:pt x="19" y="17"/>
                  </a:cubicBezTo>
                  <a:close/>
                  <a:moveTo>
                    <a:pt x="10" y="25"/>
                  </a:moveTo>
                  <a:cubicBezTo>
                    <a:pt x="7" y="25"/>
                    <a:pt x="5" y="22"/>
                    <a:pt x="5" y="20"/>
                  </a:cubicBezTo>
                  <a:cubicBezTo>
                    <a:pt x="5" y="17"/>
                    <a:pt x="7" y="15"/>
                    <a:pt x="10" y="15"/>
                  </a:cubicBezTo>
                  <a:cubicBezTo>
                    <a:pt x="13" y="15"/>
                    <a:pt x="15" y="17"/>
                    <a:pt x="15" y="20"/>
                  </a:cubicBezTo>
                  <a:cubicBezTo>
                    <a:pt x="15" y="22"/>
                    <a:pt x="13" y="25"/>
                    <a:pt x="10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4" name="组合 353"/>
          <p:cNvGrpSpPr/>
          <p:nvPr/>
        </p:nvGrpSpPr>
        <p:grpSpPr>
          <a:xfrm>
            <a:off x="8868313" y="1922489"/>
            <a:ext cx="384257" cy="234612"/>
            <a:chOff x="10126263" y="1970679"/>
            <a:chExt cx="384257" cy="234612"/>
          </a:xfrm>
        </p:grpSpPr>
        <p:sp>
          <p:nvSpPr>
            <p:cNvPr id="284" name="Freeform 125"/>
            <p:cNvSpPr/>
            <p:nvPr/>
          </p:nvSpPr>
          <p:spPr bwMode="auto">
            <a:xfrm>
              <a:off x="10126263" y="1970679"/>
              <a:ext cx="384257" cy="147108"/>
            </a:xfrm>
            <a:custGeom>
              <a:avLst/>
              <a:gdLst>
                <a:gd name="T0" fmla="*/ 303 w 303"/>
                <a:gd name="T1" fmla="*/ 57 h 116"/>
                <a:gd name="T2" fmla="*/ 152 w 303"/>
                <a:gd name="T3" fmla="*/ 0 h 116"/>
                <a:gd name="T4" fmla="*/ 0 w 303"/>
                <a:gd name="T5" fmla="*/ 57 h 116"/>
                <a:gd name="T6" fmla="*/ 152 w 303"/>
                <a:gd name="T7" fmla="*/ 116 h 116"/>
                <a:gd name="T8" fmla="*/ 303 w 303"/>
                <a:gd name="T9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116">
                  <a:moveTo>
                    <a:pt x="303" y="57"/>
                  </a:moveTo>
                  <a:lnTo>
                    <a:pt x="152" y="0"/>
                  </a:lnTo>
                  <a:lnTo>
                    <a:pt x="0" y="57"/>
                  </a:lnTo>
                  <a:lnTo>
                    <a:pt x="152" y="116"/>
                  </a:lnTo>
                  <a:lnTo>
                    <a:pt x="303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126"/>
            <p:cNvSpPr/>
            <p:nvPr/>
          </p:nvSpPr>
          <p:spPr bwMode="auto">
            <a:xfrm>
              <a:off x="10201085" y="2102569"/>
              <a:ext cx="234613" cy="102722"/>
            </a:xfrm>
            <a:custGeom>
              <a:avLst/>
              <a:gdLst>
                <a:gd name="T0" fmla="*/ 39 w 78"/>
                <a:gd name="T1" fmla="*/ 15 h 34"/>
                <a:gd name="T2" fmla="*/ 0 w 78"/>
                <a:gd name="T3" fmla="*/ 0 h 34"/>
                <a:gd name="T4" fmla="*/ 0 w 78"/>
                <a:gd name="T5" fmla="*/ 20 h 34"/>
                <a:gd name="T6" fmla="*/ 39 w 78"/>
                <a:gd name="T7" fmla="*/ 34 h 34"/>
                <a:gd name="T8" fmla="*/ 78 w 78"/>
                <a:gd name="T9" fmla="*/ 20 h 34"/>
                <a:gd name="T10" fmla="*/ 78 w 78"/>
                <a:gd name="T11" fmla="*/ 0 h 34"/>
                <a:gd name="T12" fmla="*/ 39 w 78"/>
                <a:gd name="T1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34">
                  <a:moveTo>
                    <a:pt x="39" y="1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8"/>
                    <a:pt x="17" y="34"/>
                    <a:pt x="39" y="34"/>
                  </a:cubicBezTo>
                  <a:cubicBezTo>
                    <a:pt x="61" y="34"/>
                    <a:pt x="78" y="28"/>
                    <a:pt x="78" y="20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39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6" name="组合 345"/>
          <p:cNvGrpSpPr/>
          <p:nvPr/>
        </p:nvGrpSpPr>
        <p:grpSpPr>
          <a:xfrm>
            <a:off x="8868313" y="1127342"/>
            <a:ext cx="384257" cy="276463"/>
            <a:chOff x="10126263" y="1180605"/>
            <a:chExt cx="384257" cy="276463"/>
          </a:xfrm>
        </p:grpSpPr>
        <p:sp>
          <p:nvSpPr>
            <p:cNvPr id="311" name="Freeform 152"/>
            <p:cNvSpPr>
              <a:spLocks noEditPoints="1"/>
            </p:cNvSpPr>
            <p:nvPr/>
          </p:nvSpPr>
          <p:spPr bwMode="auto">
            <a:xfrm>
              <a:off x="10267030" y="1384782"/>
              <a:ext cx="102722" cy="72286"/>
            </a:xfrm>
            <a:custGeom>
              <a:avLst/>
              <a:gdLst>
                <a:gd name="T0" fmla="*/ 0 w 34"/>
                <a:gd name="T1" fmla="*/ 6 h 24"/>
                <a:gd name="T2" fmla="*/ 17 w 34"/>
                <a:gd name="T3" fmla="*/ 24 h 24"/>
                <a:gd name="T4" fmla="*/ 34 w 34"/>
                <a:gd name="T5" fmla="*/ 6 h 24"/>
                <a:gd name="T6" fmla="*/ 17 w 34"/>
                <a:gd name="T7" fmla="*/ 0 h 24"/>
                <a:gd name="T8" fmla="*/ 0 w 34"/>
                <a:gd name="T9" fmla="*/ 6 h 24"/>
                <a:gd name="T10" fmla="*/ 17 w 34"/>
                <a:gd name="T11" fmla="*/ 16 h 24"/>
                <a:gd name="T12" fmla="*/ 8 w 34"/>
                <a:gd name="T13" fmla="*/ 7 h 24"/>
                <a:gd name="T14" fmla="*/ 17 w 34"/>
                <a:gd name="T15" fmla="*/ 5 h 24"/>
                <a:gd name="T16" fmla="*/ 26 w 34"/>
                <a:gd name="T17" fmla="*/ 7 h 24"/>
                <a:gd name="T18" fmla="*/ 17 w 34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4">
                  <a:moveTo>
                    <a:pt x="0" y="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4" y="0"/>
                    <a:pt x="17" y="0"/>
                  </a:cubicBezTo>
                  <a:cubicBezTo>
                    <a:pt x="10" y="0"/>
                    <a:pt x="4" y="2"/>
                    <a:pt x="0" y="6"/>
                  </a:cubicBezTo>
                  <a:close/>
                  <a:moveTo>
                    <a:pt x="17" y="1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1" y="6"/>
                    <a:pt x="14" y="5"/>
                    <a:pt x="17" y="5"/>
                  </a:cubicBezTo>
                  <a:cubicBezTo>
                    <a:pt x="20" y="5"/>
                    <a:pt x="23" y="6"/>
                    <a:pt x="26" y="7"/>
                  </a:cubicBezTo>
                  <a:lnTo>
                    <a:pt x="17" y="1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153"/>
            <p:cNvSpPr>
              <a:spLocks noEditPoints="1"/>
            </p:cNvSpPr>
            <p:nvPr/>
          </p:nvSpPr>
          <p:spPr bwMode="auto">
            <a:xfrm>
              <a:off x="10198549" y="1283328"/>
              <a:ext cx="239685" cy="90040"/>
            </a:xfrm>
            <a:custGeom>
              <a:avLst/>
              <a:gdLst>
                <a:gd name="T0" fmla="*/ 0 w 80"/>
                <a:gd name="T1" fmla="*/ 16 h 30"/>
                <a:gd name="T2" fmla="*/ 13 w 80"/>
                <a:gd name="T3" fmla="*/ 30 h 30"/>
                <a:gd name="T4" fmla="*/ 40 w 80"/>
                <a:gd name="T5" fmla="*/ 20 h 30"/>
                <a:gd name="T6" fmla="*/ 67 w 80"/>
                <a:gd name="T7" fmla="*/ 30 h 30"/>
                <a:gd name="T8" fmla="*/ 80 w 80"/>
                <a:gd name="T9" fmla="*/ 16 h 30"/>
                <a:gd name="T10" fmla="*/ 40 w 80"/>
                <a:gd name="T11" fmla="*/ 0 h 30"/>
                <a:gd name="T12" fmla="*/ 0 w 80"/>
                <a:gd name="T13" fmla="*/ 16 h 30"/>
                <a:gd name="T14" fmla="*/ 66 w 80"/>
                <a:gd name="T15" fmla="*/ 23 h 30"/>
                <a:gd name="T16" fmla="*/ 40 w 80"/>
                <a:gd name="T17" fmla="*/ 14 h 30"/>
                <a:gd name="T18" fmla="*/ 14 w 80"/>
                <a:gd name="T19" fmla="*/ 23 h 30"/>
                <a:gd name="T20" fmla="*/ 8 w 80"/>
                <a:gd name="T21" fmla="*/ 16 h 30"/>
                <a:gd name="T22" fmla="*/ 40 w 80"/>
                <a:gd name="T23" fmla="*/ 6 h 30"/>
                <a:gd name="T24" fmla="*/ 72 w 80"/>
                <a:gd name="T25" fmla="*/ 16 h 30"/>
                <a:gd name="T26" fmla="*/ 66 w 80"/>
                <a:gd name="T2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30">
                  <a:moveTo>
                    <a:pt x="0" y="16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20" y="23"/>
                    <a:pt x="30" y="20"/>
                    <a:pt x="40" y="20"/>
                  </a:cubicBezTo>
                  <a:cubicBezTo>
                    <a:pt x="50" y="20"/>
                    <a:pt x="60" y="23"/>
                    <a:pt x="67" y="3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0" y="6"/>
                    <a:pt x="56" y="0"/>
                    <a:pt x="40" y="0"/>
                  </a:cubicBezTo>
                  <a:cubicBezTo>
                    <a:pt x="24" y="0"/>
                    <a:pt x="10" y="6"/>
                    <a:pt x="0" y="16"/>
                  </a:cubicBezTo>
                  <a:close/>
                  <a:moveTo>
                    <a:pt x="66" y="23"/>
                  </a:moveTo>
                  <a:cubicBezTo>
                    <a:pt x="59" y="17"/>
                    <a:pt x="50" y="14"/>
                    <a:pt x="40" y="14"/>
                  </a:cubicBezTo>
                  <a:cubicBezTo>
                    <a:pt x="30" y="14"/>
                    <a:pt x="21" y="17"/>
                    <a:pt x="14" y="2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7" y="9"/>
                    <a:pt x="28" y="6"/>
                    <a:pt x="40" y="6"/>
                  </a:cubicBezTo>
                  <a:cubicBezTo>
                    <a:pt x="52" y="6"/>
                    <a:pt x="63" y="9"/>
                    <a:pt x="72" y="16"/>
                  </a:cubicBezTo>
                  <a:lnTo>
                    <a:pt x="66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154"/>
            <p:cNvSpPr>
              <a:spLocks noEditPoints="1"/>
            </p:cNvSpPr>
            <p:nvPr/>
          </p:nvSpPr>
          <p:spPr bwMode="auto">
            <a:xfrm>
              <a:off x="10126263" y="1180605"/>
              <a:ext cx="384257" cy="120477"/>
            </a:xfrm>
            <a:custGeom>
              <a:avLst/>
              <a:gdLst>
                <a:gd name="T0" fmla="*/ 64 w 128"/>
                <a:gd name="T1" fmla="*/ 0 h 40"/>
                <a:gd name="T2" fmla="*/ 0 w 128"/>
                <a:gd name="T3" fmla="*/ 25 h 40"/>
                <a:gd name="T4" fmla="*/ 14 w 128"/>
                <a:gd name="T5" fmla="*/ 40 h 40"/>
                <a:gd name="T6" fmla="*/ 35 w 128"/>
                <a:gd name="T7" fmla="*/ 25 h 40"/>
                <a:gd name="T8" fmla="*/ 64 w 128"/>
                <a:gd name="T9" fmla="*/ 19 h 40"/>
                <a:gd name="T10" fmla="*/ 93 w 128"/>
                <a:gd name="T11" fmla="*/ 25 h 40"/>
                <a:gd name="T12" fmla="*/ 114 w 128"/>
                <a:gd name="T13" fmla="*/ 40 h 40"/>
                <a:gd name="T14" fmla="*/ 128 w 128"/>
                <a:gd name="T15" fmla="*/ 25 h 40"/>
                <a:gd name="T16" fmla="*/ 64 w 128"/>
                <a:gd name="T17" fmla="*/ 0 h 40"/>
                <a:gd name="T18" fmla="*/ 114 w 128"/>
                <a:gd name="T19" fmla="*/ 32 h 40"/>
                <a:gd name="T20" fmla="*/ 95 w 128"/>
                <a:gd name="T21" fmla="*/ 20 h 40"/>
                <a:gd name="T22" fmla="*/ 64 w 128"/>
                <a:gd name="T23" fmla="*/ 14 h 40"/>
                <a:gd name="T24" fmla="*/ 33 w 128"/>
                <a:gd name="T25" fmla="*/ 20 h 40"/>
                <a:gd name="T26" fmla="*/ 14 w 128"/>
                <a:gd name="T27" fmla="*/ 32 h 40"/>
                <a:gd name="T28" fmla="*/ 8 w 128"/>
                <a:gd name="T29" fmla="*/ 26 h 40"/>
                <a:gd name="T30" fmla="*/ 64 w 128"/>
                <a:gd name="T31" fmla="*/ 5 h 40"/>
                <a:gd name="T32" fmla="*/ 120 w 128"/>
                <a:gd name="T33" fmla="*/ 26 h 40"/>
                <a:gd name="T34" fmla="*/ 114 w 128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40">
                  <a:moveTo>
                    <a:pt x="64" y="0"/>
                  </a:moveTo>
                  <a:cubicBezTo>
                    <a:pt x="39" y="0"/>
                    <a:pt x="17" y="10"/>
                    <a:pt x="0" y="2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0" y="33"/>
                    <a:pt x="27" y="29"/>
                    <a:pt x="35" y="25"/>
                  </a:cubicBezTo>
                  <a:cubicBezTo>
                    <a:pt x="45" y="21"/>
                    <a:pt x="54" y="19"/>
                    <a:pt x="64" y="19"/>
                  </a:cubicBezTo>
                  <a:cubicBezTo>
                    <a:pt x="74" y="19"/>
                    <a:pt x="83" y="21"/>
                    <a:pt x="93" y="25"/>
                  </a:cubicBezTo>
                  <a:cubicBezTo>
                    <a:pt x="101" y="29"/>
                    <a:pt x="108" y="33"/>
                    <a:pt x="114" y="40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11" y="10"/>
                    <a:pt x="89" y="0"/>
                    <a:pt x="64" y="0"/>
                  </a:cubicBezTo>
                  <a:close/>
                  <a:moveTo>
                    <a:pt x="114" y="32"/>
                  </a:moveTo>
                  <a:cubicBezTo>
                    <a:pt x="108" y="27"/>
                    <a:pt x="102" y="23"/>
                    <a:pt x="95" y="20"/>
                  </a:cubicBezTo>
                  <a:cubicBezTo>
                    <a:pt x="85" y="16"/>
                    <a:pt x="75" y="14"/>
                    <a:pt x="64" y="14"/>
                  </a:cubicBezTo>
                  <a:cubicBezTo>
                    <a:pt x="53" y="14"/>
                    <a:pt x="43" y="16"/>
                    <a:pt x="33" y="20"/>
                  </a:cubicBezTo>
                  <a:cubicBezTo>
                    <a:pt x="26" y="23"/>
                    <a:pt x="20" y="27"/>
                    <a:pt x="14" y="32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24" y="13"/>
                    <a:pt x="43" y="5"/>
                    <a:pt x="64" y="5"/>
                  </a:cubicBezTo>
                  <a:cubicBezTo>
                    <a:pt x="85" y="5"/>
                    <a:pt x="104" y="13"/>
                    <a:pt x="120" y="26"/>
                  </a:cubicBezTo>
                  <a:lnTo>
                    <a:pt x="114" y="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5" name="Freeform 6"/>
          <p:cNvSpPr>
            <a:spLocks noEditPoints="1"/>
          </p:cNvSpPr>
          <p:nvPr/>
        </p:nvSpPr>
        <p:spPr bwMode="auto">
          <a:xfrm>
            <a:off x="8111187" y="5683898"/>
            <a:ext cx="399475" cy="384257"/>
          </a:xfrm>
          <a:custGeom>
            <a:avLst/>
            <a:gdLst>
              <a:gd name="T0" fmla="*/ 117 w 133"/>
              <a:gd name="T1" fmla="*/ 0 h 128"/>
              <a:gd name="T2" fmla="*/ 90 w 133"/>
              <a:gd name="T3" fmla="*/ 0 h 128"/>
              <a:gd name="T4" fmla="*/ 90 w 133"/>
              <a:gd name="T5" fmla="*/ 16 h 128"/>
              <a:gd name="T6" fmla="*/ 106 w 133"/>
              <a:gd name="T7" fmla="*/ 16 h 128"/>
              <a:gd name="T8" fmla="*/ 81 w 133"/>
              <a:gd name="T9" fmla="*/ 41 h 128"/>
              <a:gd name="T10" fmla="*/ 52 w 133"/>
              <a:gd name="T11" fmla="*/ 31 h 128"/>
              <a:gd name="T12" fmla="*/ 19 w 133"/>
              <a:gd name="T13" fmla="*/ 45 h 128"/>
              <a:gd name="T14" fmla="*/ 19 w 133"/>
              <a:gd name="T15" fmla="*/ 114 h 128"/>
              <a:gd name="T16" fmla="*/ 52 w 133"/>
              <a:gd name="T17" fmla="*/ 128 h 128"/>
              <a:gd name="T18" fmla="*/ 86 w 133"/>
              <a:gd name="T19" fmla="*/ 114 h 128"/>
              <a:gd name="T20" fmla="*/ 92 w 133"/>
              <a:gd name="T21" fmla="*/ 52 h 128"/>
              <a:gd name="T22" fmla="*/ 117 w 133"/>
              <a:gd name="T23" fmla="*/ 27 h 128"/>
              <a:gd name="T24" fmla="*/ 117 w 133"/>
              <a:gd name="T25" fmla="*/ 43 h 128"/>
              <a:gd name="T26" fmla="*/ 133 w 133"/>
              <a:gd name="T27" fmla="*/ 43 h 128"/>
              <a:gd name="T28" fmla="*/ 133 w 133"/>
              <a:gd name="T29" fmla="*/ 16 h 128"/>
              <a:gd name="T30" fmla="*/ 133 w 133"/>
              <a:gd name="T31" fmla="*/ 0 h 128"/>
              <a:gd name="T32" fmla="*/ 117 w 133"/>
              <a:gd name="T33" fmla="*/ 0 h 128"/>
              <a:gd name="T34" fmla="*/ 75 w 133"/>
              <a:gd name="T35" fmla="*/ 103 h 128"/>
              <a:gd name="T36" fmla="*/ 52 w 133"/>
              <a:gd name="T37" fmla="*/ 112 h 128"/>
              <a:gd name="T38" fmla="*/ 30 w 133"/>
              <a:gd name="T39" fmla="*/ 103 h 128"/>
              <a:gd name="T40" fmla="*/ 20 w 133"/>
              <a:gd name="T41" fmla="*/ 80 h 128"/>
              <a:gd name="T42" fmla="*/ 30 w 133"/>
              <a:gd name="T43" fmla="*/ 57 h 128"/>
              <a:gd name="T44" fmla="*/ 52 w 133"/>
              <a:gd name="T45" fmla="*/ 47 h 128"/>
              <a:gd name="T46" fmla="*/ 75 w 133"/>
              <a:gd name="T47" fmla="*/ 57 h 128"/>
              <a:gd name="T48" fmla="*/ 85 w 133"/>
              <a:gd name="T49" fmla="*/ 80 h 128"/>
              <a:gd name="T50" fmla="*/ 75 w 133"/>
              <a:gd name="T51" fmla="*/ 10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3" h="128">
                <a:moveTo>
                  <a:pt x="117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16"/>
                  <a:pt x="90" y="16"/>
                  <a:pt x="90" y="16"/>
                </a:cubicBezTo>
                <a:cubicBezTo>
                  <a:pt x="106" y="16"/>
                  <a:pt x="106" y="16"/>
                  <a:pt x="106" y="16"/>
                </a:cubicBezTo>
                <a:cubicBezTo>
                  <a:pt x="81" y="41"/>
                  <a:pt x="81" y="41"/>
                  <a:pt x="81" y="41"/>
                </a:cubicBezTo>
                <a:cubicBezTo>
                  <a:pt x="73" y="35"/>
                  <a:pt x="63" y="31"/>
                  <a:pt x="52" y="31"/>
                </a:cubicBezTo>
                <a:cubicBezTo>
                  <a:pt x="40" y="31"/>
                  <a:pt x="28" y="36"/>
                  <a:pt x="19" y="45"/>
                </a:cubicBezTo>
                <a:cubicBezTo>
                  <a:pt x="0" y="64"/>
                  <a:pt x="0" y="95"/>
                  <a:pt x="19" y="114"/>
                </a:cubicBezTo>
                <a:cubicBezTo>
                  <a:pt x="28" y="123"/>
                  <a:pt x="40" y="128"/>
                  <a:pt x="52" y="128"/>
                </a:cubicBezTo>
                <a:cubicBezTo>
                  <a:pt x="65" y="128"/>
                  <a:pt x="77" y="123"/>
                  <a:pt x="86" y="114"/>
                </a:cubicBezTo>
                <a:cubicBezTo>
                  <a:pt x="103" y="97"/>
                  <a:pt x="105" y="71"/>
                  <a:pt x="92" y="52"/>
                </a:cubicBezTo>
                <a:cubicBezTo>
                  <a:pt x="117" y="27"/>
                  <a:pt x="117" y="27"/>
                  <a:pt x="117" y="27"/>
                </a:cubicBezTo>
                <a:cubicBezTo>
                  <a:pt x="117" y="43"/>
                  <a:pt x="117" y="43"/>
                  <a:pt x="117" y="43"/>
                </a:cubicBezTo>
                <a:cubicBezTo>
                  <a:pt x="133" y="43"/>
                  <a:pt x="133" y="43"/>
                  <a:pt x="133" y="43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33" y="0"/>
                  <a:pt x="133" y="0"/>
                  <a:pt x="133" y="0"/>
                </a:cubicBezTo>
                <a:lnTo>
                  <a:pt x="117" y="0"/>
                </a:lnTo>
                <a:close/>
                <a:moveTo>
                  <a:pt x="75" y="103"/>
                </a:moveTo>
                <a:cubicBezTo>
                  <a:pt x="69" y="109"/>
                  <a:pt x="61" y="112"/>
                  <a:pt x="52" y="112"/>
                </a:cubicBezTo>
                <a:cubicBezTo>
                  <a:pt x="44" y="112"/>
                  <a:pt x="36" y="109"/>
                  <a:pt x="30" y="103"/>
                </a:cubicBezTo>
                <a:cubicBezTo>
                  <a:pt x="24" y="96"/>
                  <a:pt x="20" y="88"/>
                  <a:pt x="20" y="80"/>
                </a:cubicBezTo>
                <a:cubicBezTo>
                  <a:pt x="20" y="71"/>
                  <a:pt x="24" y="63"/>
                  <a:pt x="30" y="57"/>
                </a:cubicBezTo>
                <a:cubicBezTo>
                  <a:pt x="36" y="51"/>
                  <a:pt x="44" y="47"/>
                  <a:pt x="52" y="47"/>
                </a:cubicBezTo>
                <a:cubicBezTo>
                  <a:pt x="61" y="47"/>
                  <a:pt x="69" y="51"/>
                  <a:pt x="75" y="57"/>
                </a:cubicBezTo>
                <a:cubicBezTo>
                  <a:pt x="81" y="63"/>
                  <a:pt x="85" y="71"/>
                  <a:pt x="85" y="80"/>
                </a:cubicBezTo>
                <a:cubicBezTo>
                  <a:pt x="85" y="88"/>
                  <a:pt x="81" y="96"/>
                  <a:pt x="75" y="10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8" name="组合 357"/>
          <p:cNvGrpSpPr/>
          <p:nvPr/>
        </p:nvGrpSpPr>
        <p:grpSpPr>
          <a:xfrm>
            <a:off x="8118796" y="4945820"/>
            <a:ext cx="384257" cy="324653"/>
            <a:chOff x="9359016" y="4999083"/>
            <a:chExt cx="384257" cy="324653"/>
          </a:xfrm>
        </p:grpSpPr>
        <p:sp>
          <p:nvSpPr>
            <p:cNvPr id="184" name="Oval 25"/>
            <p:cNvSpPr>
              <a:spLocks noChangeArrowheads="1"/>
            </p:cNvSpPr>
            <p:nvPr/>
          </p:nvSpPr>
          <p:spPr bwMode="auto">
            <a:xfrm>
              <a:off x="9359016" y="4999083"/>
              <a:ext cx="384257" cy="120477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26"/>
            <p:cNvSpPr/>
            <p:nvPr/>
          </p:nvSpPr>
          <p:spPr bwMode="auto">
            <a:xfrm>
              <a:off x="9359016" y="5101805"/>
              <a:ext cx="384257" cy="119209"/>
            </a:xfrm>
            <a:custGeom>
              <a:avLst/>
              <a:gdLst>
                <a:gd name="T0" fmla="*/ 64 w 128"/>
                <a:gd name="T1" fmla="*/ 20 h 40"/>
                <a:gd name="T2" fmla="*/ 0 w 128"/>
                <a:gd name="T3" fmla="*/ 0 h 40"/>
                <a:gd name="T4" fmla="*/ 0 w 128"/>
                <a:gd name="T5" fmla="*/ 20 h 40"/>
                <a:gd name="T6" fmla="*/ 64 w 128"/>
                <a:gd name="T7" fmla="*/ 40 h 40"/>
                <a:gd name="T8" fmla="*/ 128 w 128"/>
                <a:gd name="T9" fmla="*/ 20 h 40"/>
                <a:gd name="T10" fmla="*/ 128 w 128"/>
                <a:gd name="T11" fmla="*/ 0 h 40"/>
                <a:gd name="T12" fmla="*/ 64 w 128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0">
                  <a:moveTo>
                    <a:pt x="64" y="20"/>
                  </a:moveTo>
                  <a:cubicBezTo>
                    <a:pt x="29" y="20"/>
                    <a:pt x="0" y="11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9" y="40"/>
                    <a:pt x="64" y="40"/>
                  </a:cubicBezTo>
                  <a:cubicBezTo>
                    <a:pt x="99" y="40"/>
                    <a:pt x="128" y="31"/>
                    <a:pt x="128" y="2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1"/>
                    <a:pt x="99" y="20"/>
                    <a:pt x="6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27"/>
            <p:cNvSpPr/>
            <p:nvPr/>
          </p:nvSpPr>
          <p:spPr bwMode="auto">
            <a:xfrm>
              <a:off x="9359016" y="5207064"/>
              <a:ext cx="384257" cy="116672"/>
            </a:xfrm>
            <a:custGeom>
              <a:avLst/>
              <a:gdLst>
                <a:gd name="T0" fmla="*/ 64 w 128"/>
                <a:gd name="T1" fmla="*/ 19 h 39"/>
                <a:gd name="T2" fmla="*/ 0 w 128"/>
                <a:gd name="T3" fmla="*/ 0 h 39"/>
                <a:gd name="T4" fmla="*/ 0 w 128"/>
                <a:gd name="T5" fmla="*/ 19 h 39"/>
                <a:gd name="T6" fmla="*/ 64 w 128"/>
                <a:gd name="T7" fmla="*/ 39 h 39"/>
                <a:gd name="T8" fmla="*/ 128 w 128"/>
                <a:gd name="T9" fmla="*/ 19 h 39"/>
                <a:gd name="T10" fmla="*/ 128 w 128"/>
                <a:gd name="T11" fmla="*/ 0 h 39"/>
                <a:gd name="T12" fmla="*/ 64 w 128"/>
                <a:gd name="T1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39">
                  <a:moveTo>
                    <a:pt x="64" y="19"/>
                  </a:moveTo>
                  <a:cubicBezTo>
                    <a:pt x="29" y="19"/>
                    <a:pt x="0" y="1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0"/>
                    <a:pt x="29" y="39"/>
                    <a:pt x="64" y="39"/>
                  </a:cubicBezTo>
                  <a:cubicBezTo>
                    <a:pt x="99" y="39"/>
                    <a:pt x="128" y="30"/>
                    <a:pt x="128" y="19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0"/>
                    <a:pt x="99" y="19"/>
                    <a:pt x="64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9" name="组合 358"/>
          <p:cNvGrpSpPr/>
          <p:nvPr/>
        </p:nvGrpSpPr>
        <p:grpSpPr>
          <a:xfrm>
            <a:off x="8118796" y="4156379"/>
            <a:ext cx="384257" cy="384258"/>
            <a:chOff x="9359016" y="4201400"/>
            <a:chExt cx="384257" cy="384258"/>
          </a:xfrm>
        </p:grpSpPr>
        <p:sp>
          <p:nvSpPr>
            <p:cNvPr id="208" name="Freeform 49"/>
            <p:cNvSpPr>
              <a:spLocks noEditPoints="1"/>
            </p:cNvSpPr>
            <p:nvPr/>
          </p:nvSpPr>
          <p:spPr bwMode="auto">
            <a:xfrm>
              <a:off x="9359016" y="4201400"/>
              <a:ext cx="384257" cy="176276"/>
            </a:xfrm>
            <a:custGeom>
              <a:avLst/>
              <a:gdLst>
                <a:gd name="T0" fmla="*/ 0 w 303"/>
                <a:gd name="T1" fmla="*/ 0 h 139"/>
                <a:gd name="T2" fmla="*/ 0 w 303"/>
                <a:gd name="T3" fmla="*/ 139 h 139"/>
                <a:gd name="T4" fmla="*/ 303 w 303"/>
                <a:gd name="T5" fmla="*/ 139 h 139"/>
                <a:gd name="T6" fmla="*/ 303 w 303"/>
                <a:gd name="T7" fmla="*/ 0 h 139"/>
                <a:gd name="T8" fmla="*/ 0 w 303"/>
                <a:gd name="T9" fmla="*/ 0 h 139"/>
                <a:gd name="T10" fmla="*/ 199 w 303"/>
                <a:gd name="T11" fmla="*/ 80 h 139"/>
                <a:gd name="T12" fmla="*/ 104 w 303"/>
                <a:gd name="T13" fmla="*/ 80 h 139"/>
                <a:gd name="T14" fmla="*/ 104 w 303"/>
                <a:gd name="T15" fmla="*/ 59 h 139"/>
                <a:gd name="T16" fmla="*/ 199 w 303"/>
                <a:gd name="T17" fmla="*/ 59 h 139"/>
                <a:gd name="T18" fmla="*/ 199 w 303"/>
                <a:gd name="T19" fmla="*/ 8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39">
                  <a:moveTo>
                    <a:pt x="0" y="0"/>
                  </a:moveTo>
                  <a:lnTo>
                    <a:pt x="0" y="139"/>
                  </a:lnTo>
                  <a:lnTo>
                    <a:pt x="303" y="139"/>
                  </a:lnTo>
                  <a:lnTo>
                    <a:pt x="303" y="0"/>
                  </a:lnTo>
                  <a:lnTo>
                    <a:pt x="0" y="0"/>
                  </a:lnTo>
                  <a:close/>
                  <a:moveTo>
                    <a:pt x="199" y="80"/>
                  </a:moveTo>
                  <a:lnTo>
                    <a:pt x="104" y="80"/>
                  </a:lnTo>
                  <a:lnTo>
                    <a:pt x="104" y="59"/>
                  </a:lnTo>
                  <a:lnTo>
                    <a:pt x="199" y="59"/>
                  </a:lnTo>
                  <a:lnTo>
                    <a:pt x="199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50"/>
            <p:cNvSpPr>
              <a:spLocks noEditPoints="1"/>
            </p:cNvSpPr>
            <p:nvPr/>
          </p:nvSpPr>
          <p:spPr bwMode="auto">
            <a:xfrm>
              <a:off x="9359016" y="4408113"/>
              <a:ext cx="384257" cy="177545"/>
            </a:xfrm>
            <a:custGeom>
              <a:avLst/>
              <a:gdLst>
                <a:gd name="T0" fmla="*/ 0 w 303"/>
                <a:gd name="T1" fmla="*/ 140 h 140"/>
                <a:gd name="T2" fmla="*/ 303 w 303"/>
                <a:gd name="T3" fmla="*/ 140 h 140"/>
                <a:gd name="T4" fmla="*/ 303 w 303"/>
                <a:gd name="T5" fmla="*/ 0 h 140"/>
                <a:gd name="T6" fmla="*/ 0 w 303"/>
                <a:gd name="T7" fmla="*/ 0 h 140"/>
                <a:gd name="T8" fmla="*/ 0 w 303"/>
                <a:gd name="T9" fmla="*/ 140 h 140"/>
                <a:gd name="T10" fmla="*/ 104 w 303"/>
                <a:gd name="T11" fmla="*/ 59 h 140"/>
                <a:gd name="T12" fmla="*/ 199 w 303"/>
                <a:gd name="T13" fmla="*/ 59 h 140"/>
                <a:gd name="T14" fmla="*/ 199 w 303"/>
                <a:gd name="T15" fmla="*/ 80 h 140"/>
                <a:gd name="T16" fmla="*/ 104 w 303"/>
                <a:gd name="T17" fmla="*/ 80 h 140"/>
                <a:gd name="T18" fmla="*/ 104 w 303"/>
                <a:gd name="T19" fmla="*/ 5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40">
                  <a:moveTo>
                    <a:pt x="0" y="140"/>
                  </a:moveTo>
                  <a:lnTo>
                    <a:pt x="303" y="140"/>
                  </a:lnTo>
                  <a:lnTo>
                    <a:pt x="303" y="0"/>
                  </a:lnTo>
                  <a:lnTo>
                    <a:pt x="0" y="0"/>
                  </a:lnTo>
                  <a:lnTo>
                    <a:pt x="0" y="140"/>
                  </a:lnTo>
                  <a:close/>
                  <a:moveTo>
                    <a:pt x="104" y="59"/>
                  </a:moveTo>
                  <a:lnTo>
                    <a:pt x="199" y="59"/>
                  </a:lnTo>
                  <a:lnTo>
                    <a:pt x="199" y="80"/>
                  </a:lnTo>
                  <a:lnTo>
                    <a:pt x="104" y="80"/>
                  </a:lnTo>
                  <a:lnTo>
                    <a:pt x="104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7" name="Freeform 78"/>
          <p:cNvSpPr/>
          <p:nvPr/>
        </p:nvSpPr>
        <p:spPr bwMode="auto">
          <a:xfrm>
            <a:off x="8118796" y="3384696"/>
            <a:ext cx="384257" cy="384257"/>
          </a:xfrm>
          <a:custGeom>
            <a:avLst/>
            <a:gdLst>
              <a:gd name="T0" fmla="*/ 303 w 303"/>
              <a:gd name="T1" fmla="*/ 49 h 303"/>
              <a:gd name="T2" fmla="*/ 253 w 303"/>
              <a:gd name="T3" fmla="*/ 0 h 303"/>
              <a:gd name="T4" fmla="*/ 229 w 303"/>
              <a:gd name="T5" fmla="*/ 23 h 303"/>
              <a:gd name="T6" fmla="*/ 246 w 303"/>
              <a:gd name="T7" fmla="*/ 40 h 303"/>
              <a:gd name="T8" fmla="*/ 236 w 303"/>
              <a:gd name="T9" fmla="*/ 49 h 303"/>
              <a:gd name="T10" fmla="*/ 220 w 303"/>
              <a:gd name="T11" fmla="*/ 33 h 303"/>
              <a:gd name="T12" fmla="*/ 201 w 303"/>
              <a:gd name="T13" fmla="*/ 52 h 303"/>
              <a:gd name="T14" fmla="*/ 217 w 303"/>
              <a:gd name="T15" fmla="*/ 68 h 303"/>
              <a:gd name="T16" fmla="*/ 208 w 303"/>
              <a:gd name="T17" fmla="*/ 78 h 303"/>
              <a:gd name="T18" fmla="*/ 191 w 303"/>
              <a:gd name="T19" fmla="*/ 61 h 303"/>
              <a:gd name="T20" fmla="*/ 191 w 303"/>
              <a:gd name="T21" fmla="*/ 61 h 303"/>
              <a:gd name="T22" fmla="*/ 191 w 303"/>
              <a:gd name="T23" fmla="*/ 61 h 303"/>
              <a:gd name="T24" fmla="*/ 173 w 303"/>
              <a:gd name="T25" fmla="*/ 80 h 303"/>
              <a:gd name="T26" fmla="*/ 189 w 303"/>
              <a:gd name="T27" fmla="*/ 97 h 303"/>
              <a:gd name="T28" fmla="*/ 180 w 303"/>
              <a:gd name="T29" fmla="*/ 106 h 303"/>
              <a:gd name="T30" fmla="*/ 163 w 303"/>
              <a:gd name="T31" fmla="*/ 90 h 303"/>
              <a:gd name="T32" fmla="*/ 144 w 303"/>
              <a:gd name="T33" fmla="*/ 109 h 303"/>
              <a:gd name="T34" fmla="*/ 161 w 303"/>
              <a:gd name="T35" fmla="*/ 125 h 303"/>
              <a:gd name="T36" fmla="*/ 151 w 303"/>
              <a:gd name="T37" fmla="*/ 135 h 303"/>
              <a:gd name="T38" fmla="*/ 151 w 303"/>
              <a:gd name="T39" fmla="*/ 135 h 303"/>
              <a:gd name="T40" fmla="*/ 151 w 303"/>
              <a:gd name="T41" fmla="*/ 135 h 303"/>
              <a:gd name="T42" fmla="*/ 135 w 303"/>
              <a:gd name="T43" fmla="*/ 118 h 303"/>
              <a:gd name="T44" fmla="*/ 118 w 303"/>
              <a:gd name="T45" fmla="*/ 137 h 303"/>
              <a:gd name="T46" fmla="*/ 135 w 303"/>
              <a:gd name="T47" fmla="*/ 151 h 303"/>
              <a:gd name="T48" fmla="*/ 125 w 303"/>
              <a:gd name="T49" fmla="*/ 161 h 303"/>
              <a:gd name="T50" fmla="*/ 109 w 303"/>
              <a:gd name="T51" fmla="*/ 144 h 303"/>
              <a:gd name="T52" fmla="*/ 90 w 303"/>
              <a:gd name="T53" fmla="*/ 163 h 303"/>
              <a:gd name="T54" fmla="*/ 106 w 303"/>
              <a:gd name="T55" fmla="*/ 180 h 303"/>
              <a:gd name="T56" fmla="*/ 97 w 303"/>
              <a:gd name="T57" fmla="*/ 189 h 303"/>
              <a:gd name="T58" fmla="*/ 97 w 303"/>
              <a:gd name="T59" fmla="*/ 189 h 303"/>
              <a:gd name="T60" fmla="*/ 97 w 303"/>
              <a:gd name="T61" fmla="*/ 189 h 303"/>
              <a:gd name="T62" fmla="*/ 80 w 303"/>
              <a:gd name="T63" fmla="*/ 172 h 303"/>
              <a:gd name="T64" fmla="*/ 61 w 303"/>
              <a:gd name="T65" fmla="*/ 191 h 303"/>
              <a:gd name="T66" fmla="*/ 78 w 303"/>
              <a:gd name="T67" fmla="*/ 208 h 303"/>
              <a:gd name="T68" fmla="*/ 68 w 303"/>
              <a:gd name="T69" fmla="*/ 217 h 303"/>
              <a:gd name="T70" fmla="*/ 52 w 303"/>
              <a:gd name="T71" fmla="*/ 201 h 303"/>
              <a:gd name="T72" fmla="*/ 33 w 303"/>
              <a:gd name="T73" fmla="*/ 220 h 303"/>
              <a:gd name="T74" fmla="*/ 50 w 303"/>
              <a:gd name="T75" fmla="*/ 236 h 303"/>
              <a:gd name="T76" fmla="*/ 40 w 303"/>
              <a:gd name="T77" fmla="*/ 246 h 303"/>
              <a:gd name="T78" fmla="*/ 24 w 303"/>
              <a:gd name="T79" fmla="*/ 229 h 303"/>
              <a:gd name="T80" fmla="*/ 0 w 303"/>
              <a:gd name="T81" fmla="*/ 253 h 303"/>
              <a:gd name="T82" fmla="*/ 50 w 303"/>
              <a:gd name="T83" fmla="*/ 303 h 303"/>
              <a:gd name="T84" fmla="*/ 303 w 303"/>
              <a:gd name="T85" fmla="*/ 4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3" h="303">
                <a:moveTo>
                  <a:pt x="303" y="49"/>
                </a:moveTo>
                <a:lnTo>
                  <a:pt x="253" y="0"/>
                </a:lnTo>
                <a:lnTo>
                  <a:pt x="229" y="23"/>
                </a:lnTo>
                <a:lnTo>
                  <a:pt x="246" y="40"/>
                </a:lnTo>
                <a:lnTo>
                  <a:pt x="236" y="49"/>
                </a:lnTo>
                <a:lnTo>
                  <a:pt x="220" y="33"/>
                </a:lnTo>
                <a:lnTo>
                  <a:pt x="201" y="52"/>
                </a:lnTo>
                <a:lnTo>
                  <a:pt x="217" y="68"/>
                </a:lnTo>
                <a:lnTo>
                  <a:pt x="208" y="78"/>
                </a:lnTo>
                <a:lnTo>
                  <a:pt x="191" y="61"/>
                </a:lnTo>
                <a:lnTo>
                  <a:pt x="191" y="61"/>
                </a:lnTo>
                <a:lnTo>
                  <a:pt x="191" y="61"/>
                </a:lnTo>
                <a:lnTo>
                  <a:pt x="173" y="80"/>
                </a:lnTo>
                <a:lnTo>
                  <a:pt x="189" y="97"/>
                </a:lnTo>
                <a:lnTo>
                  <a:pt x="180" y="106"/>
                </a:lnTo>
                <a:lnTo>
                  <a:pt x="163" y="90"/>
                </a:lnTo>
                <a:lnTo>
                  <a:pt x="144" y="109"/>
                </a:lnTo>
                <a:lnTo>
                  <a:pt x="161" y="125"/>
                </a:lnTo>
                <a:lnTo>
                  <a:pt x="151" y="135"/>
                </a:lnTo>
                <a:lnTo>
                  <a:pt x="151" y="135"/>
                </a:lnTo>
                <a:lnTo>
                  <a:pt x="151" y="135"/>
                </a:lnTo>
                <a:lnTo>
                  <a:pt x="135" y="118"/>
                </a:lnTo>
                <a:lnTo>
                  <a:pt x="118" y="137"/>
                </a:lnTo>
                <a:lnTo>
                  <a:pt x="135" y="151"/>
                </a:lnTo>
                <a:lnTo>
                  <a:pt x="125" y="161"/>
                </a:lnTo>
                <a:lnTo>
                  <a:pt x="109" y="144"/>
                </a:lnTo>
                <a:lnTo>
                  <a:pt x="90" y="163"/>
                </a:lnTo>
                <a:lnTo>
                  <a:pt x="106" y="180"/>
                </a:lnTo>
                <a:lnTo>
                  <a:pt x="97" y="189"/>
                </a:lnTo>
                <a:lnTo>
                  <a:pt x="97" y="189"/>
                </a:lnTo>
                <a:lnTo>
                  <a:pt x="97" y="189"/>
                </a:lnTo>
                <a:lnTo>
                  <a:pt x="80" y="172"/>
                </a:lnTo>
                <a:lnTo>
                  <a:pt x="61" y="191"/>
                </a:lnTo>
                <a:lnTo>
                  <a:pt x="78" y="208"/>
                </a:lnTo>
                <a:lnTo>
                  <a:pt x="68" y="217"/>
                </a:lnTo>
                <a:lnTo>
                  <a:pt x="52" y="201"/>
                </a:lnTo>
                <a:lnTo>
                  <a:pt x="33" y="220"/>
                </a:lnTo>
                <a:lnTo>
                  <a:pt x="50" y="236"/>
                </a:lnTo>
                <a:lnTo>
                  <a:pt x="40" y="246"/>
                </a:lnTo>
                <a:lnTo>
                  <a:pt x="24" y="229"/>
                </a:lnTo>
                <a:lnTo>
                  <a:pt x="0" y="253"/>
                </a:lnTo>
                <a:lnTo>
                  <a:pt x="50" y="303"/>
                </a:lnTo>
                <a:lnTo>
                  <a:pt x="303" y="4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0" name="组合 359"/>
          <p:cNvGrpSpPr/>
          <p:nvPr/>
        </p:nvGrpSpPr>
        <p:grpSpPr>
          <a:xfrm>
            <a:off x="8163816" y="2619351"/>
            <a:ext cx="294217" cy="384257"/>
            <a:chOff x="9403403" y="2664371"/>
            <a:chExt cx="294217" cy="384257"/>
          </a:xfrm>
        </p:grpSpPr>
        <p:sp>
          <p:nvSpPr>
            <p:cNvPr id="262" name="Freeform 103"/>
            <p:cNvSpPr>
              <a:spLocks noEditPoints="1"/>
            </p:cNvSpPr>
            <p:nvPr/>
          </p:nvSpPr>
          <p:spPr bwMode="auto">
            <a:xfrm>
              <a:off x="9403403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40 w 232"/>
                <a:gd name="T21" fmla="*/ 35 h 303"/>
                <a:gd name="T22" fmla="*/ 140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04"/>
            <p:cNvSpPr/>
            <p:nvPr/>
          </p:nvSpPr>
          <p:spPr bwMode="auto">
            <a:xfrm>
              <a:off x="9517538" y="2864743"/>
              <a:ext cx="78627" cy="93845"/>
            </a:xfrm>
            <a:custGeom>
              <a:avLst/>
              <a:gdLst>
                <a:gd name="T0" fmla="*/ 0 w 62"/>
                <a:gd name="T1" fmla="*/ 74 h 74"/>
                <a:gd name="T2" fmla="*/ 62 w 62"/>
                <a:gd name="T3" fmla="*/ 36 h 74"/>
                <a:gd name="T4" fmla="*/ 0 w 62"/>
                <a:gd name="T5" fmla="*/ 0 h 74"/>
                <a:gd name="T6" fmla="*/ 0 w 6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4">
                  <a:moveTo>
                    <a:pt x="0" y="7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3" name="组合 352"/>
          <p:cNvGrpSpPr/>
          <p:nvPr/>
        </p:nvGrpSpPr>
        <p:grpSpPr>
          <a:xfrm>
            <a:off x="8163816" y="1847667"/>
            <a:ext cx="294217" cy="384257"/>
            <a:chOff x="9403403" y="1895857"/>
            <a:chExt cx="294217" cy="384257"/>
          </a:xfrm>
        </p:grpSpPr>
        <p:sp>
          <p:nvSpPr>
            <p:cNvPr id="286" name="Rectangle 127"/>
            <p:cNvSpPr>
              <a:spLocks noChangeArrowheads="1"/>
            </p:cNvSpPr>
            <p:nvPr/>
          </p:nvSpPr>
          <p:spPr bwMode="auto">
            <a:xfrm>
              <a:off x="9478225" y="1977020"/>
              <a:ext cx="147108" cy="291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Rectangle 128"/>
            <p:cNvSpPr>
              <a:spLocks noChangeArrowheads="1"/>
            </p:cNvSpPr>
            <p:nvPr/>
          </p:nvSpPr>
          <p:spPr bwMode="auto">
            <a:xfrm>
              <a:off x="9478225" y="2036624"/>
              <a:ext cx="84968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129"/>
            <p:cNvSpPr>
              <a:spLocks noEditPoints="1"/>
            </p:cNvSpPr>
            <p:nvPr/>
          </p:nvSpPr>
          <p:spPr bwMode="auto">
            <a:xfrm>
              <a:off x="9490907" y="2117787"/>
              <a:ext cx="120477" cy="162327"/>
            </a:xfrm>
            <a:custGeom>
              <a:avLst/>
              <a:gdLst>
                <a:gd name="T0" fmla="*/ 20 w 40"/>
                <a:gd name="T1" fmla="*/ 0 h 54"/>
                <a:gd name="T2" fmla="*/ 0 w 40"/>
                <a:gd name="T3" fmla="*/ 20 h 54"/>
                <a:gd name="T4" fmla="*/ 10 w 40"/>
                <a:gd name="T5" fmla="*/ 37 h 54"/>
                <a:gd name="T6" fmla="*/ 10 w 40"/>
                <a:gd name="T7" fmla="*/ 54 h 54"/>
                <a:gd name="T8" fmla="*/ 20 w 40"/>
                <a:gd name="T9" fmla="*/ 45 h 54"/>
                <a:gd name="T10" fmla="*/ 30 w 40"/>
                <a:gd name="T11" fmla="*/ 54 h 54"/>
                <a:gd name="T12" fmla="*/ 30 w 40"/>
                <a:gd name="T13" fmla="*/ 37 h 54"/>
                <a:gd name="T14" fmla="*/ 40 w 40"/>
                <a:gd name="T15" fmla="*/ 20 h 54"/>
                <a:gd name="T16" fmla="*/ 20 w 40"/>
                <a:gd name="T17" fmla="*/ 0 h 54"/>
                <a:gd name="T18" fmla="*/ 20 w 40"/>
                <a:gd name="T19" fmla="*/ 30 h 54"/>
                <a:gd name="T20" fmla="*/ 10 w 40"/>
                <a:gd name="T21" fmla="*/ 20 h 54"/>
                <a:gd name="T22" fmla="*/ 20 w 40"/>
                <a:gd name="T23" fmla="*/ 10 h 54"/>
                <a:gd name="T24" fmla="*/ 30 w 40"/>
                <a:gd name="T25" fmla="*/ 20 h 54"/>
                <a:gd name="T26" fmla="*/ 20 w 40"/>
                <a:gd name="T27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7"/>
                    <a:pt x="4" y="33"/>
                    <a:pt x="10" y="3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6" y="33"/>
                    <a:pt x="40" y="27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  <a:moveTo>
                    <a:pt x="20" y="30"/>
                  </a:moveTo>
                  <a:cubicBezTo>
                    <a:pt x="15" y="30"/>
                    <a:pt x="10" y="25"/>
                    <a:pt x="10" y="20"/>
                  </a:cubicBezTo>
                  <a:cubicBezTo>
                    <a:pt x="10" y="14"/>
                    <a:pt x="15" y="10"/>
                    <a:pt x="20" y="10"/>
                  </a:cubicBezTo>
                  <a:cubicBezTo>
                    <a:pt x="25" y="10"/>
                    <a:pt x="30" y="14"/>
                    <a:pt x="30" y="20"/>
                  </a:cubicBezTo>
                  <a:cubicBezTo>
                    <a:pt x="30" y="25"/>
                    <a:pt x="25" y="30"/>
                    <a:pt x="20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130"/>
            <p:cNvSpPr/>
            <p:nvPr/>
          </p:nvSpPr>
          <p:spPr bwMode="auto">
            <a:xfrm>
              <a:off x="9403403" y="1895857"/>
              <a:ext cx="294217" cy="360162"/>
            </a:xfrm>
            <a:custGeom>
              <a:avLst/>
              <a:gdLst>
                <a:gd name="T0" fmla="*/ 0 w 232"/>
                <a:gd name="T1" fmla="*/ 0 h 284"/>
                <a:gd name="T2" fmla="*/ 0 w 232"/>
                <a:gd name="T3" fmla="*/ 284 h 284"/>
                <a:gd name="T4" fmla="*/ 59 w 232"/>
                <a:gd name="T5" fmla="*/ 284 h 284"/>
                <a:gd name="T6" fmla="*/ 59 w 232"/>
                <a:gd name="T7" fmla="*/ 263 h 284"/>
                <a:gd name="T8" fmla="*/ 24 w 232"/>
                <a:gd name="T9" fmla="*/ 263 h 284"/>
                <a:gd name="T10" fmla="*/ 24 w 232"/>
                <a:gd name="T11" fmla="*/ 23 h 284"/>
                <a:gd name="T12" fmla="*/ 208 w 232"/>
                <a:gd name="T13" fmla="*/ 23 h 284"/>
                <a:gd name="T14" fmla="*/ 208 w 232"/>
                <a:gd name="T15" fmla="*/ 263 h 284"/>
                <a:gd name="T16" fmla="*/ 173 w 232"/>
                <a:gd name="T17" fmla="*/ 263 h 284"/>
                <a:gd name="T18" fmla="*/ 173 w 232"/>
                <a:gd name="T19" fmla="*/ 284 h 284"/>
                <a:gd name="T20" fmla="*/ 232 w 232"/>
                <a:gd name="T21" fmla="*/ 284 h 284"/>
                <a:gd name="T22" fmla="*/ 232 w 232"/>
                <a:gd name="T23" fmla="*/ 0 h 284"/>
                <a:gd name="T24" fmla="*/ 0 w 232"/>
                <a:gd name="T2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284">
                  <a:moveTo>
                    <a:pt x="0" y="0"/>
                  </a:moveTo>
                  <a:lnTo>
                    <a:pt x="0" y="284"/>
                  </a:lnTo>
                  <a:lnTo>
                    <a:pt x="59" y="284"/>
                  </a:lnTo>
                  <a:lnTo>
                    <a:pt x="59" y="263"/>
                  </a:lnTo>
                  <a:lnTo>
                    <a:pt x="24" y="263"/>
                  </a:lnTo>
                  <a:lnTo>
                    <a:pt x="24" y="23"/>
                  </a:lnTo>
                  <a:lnTo>
                    <a:pt x="208" y="23"/>
                  </a:lnTo>
                  <a:lnTo>
                    <a:pt x="208" y="263"/>
                  </a:lnTo>
                  <a:lnTo>
                    <a:pt x="173" y="263"/>
                  </a:lnTo>
                  <a:lnTo>
                    <a:pt x="173" y="284"/>
                  </a:lnTo>
                  <a:lnTo>
                    <a:pt x="232" y="284"/>
                  </a:lnTo>
                  <a:lnTo>
                    <a:pt x="2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8118796" y="1127342"/>
            <a:ext cx="384257" cy="276463"/>
            <a:chOff x="9359016" y="1180605"/>
            <a:chExt cx="384257" cy="276463"/>
          </a:xfrm>
        </p:grpSpPr>
        <p:sp>
          <p:nvSpPr>
            <p:cNvPr id="314" name="Freeform 155"/>
            <p:cNvSpPr/>
            <p:nvPr/>
          </p:nvSpPr>
          <p:spPr bwMode="auto">
            <a:xfrm>
              <a:off x="9499784" y="1384782"/>
              <a:ext cx="101454" cy="72286"/>
            </a:xfrm>
            <a:custGeom>
              <a:avLst/>
              <a:gdLst>
                <a:gd name="T0" fmla="*/ 0 w 34"/>
                <a:gd name="T1" fmla="*/ 6 h 24"/>
                <a:gd name="T2" fmla="*/ 17 w 34"/>
                <a:gd name="T3" fmla="*/ 24 h 24"/>
                <a:gd name="T4" fmla="*/ 34 w 34"/>
                <a:gd name="T5" fmla="*/ 6 h 24"/>
                <a:gd name="T6" fmla="*/ 17 w 34"/>
                <a:gd name="T7" fmla="*/ 0 h 24"/>
                <a:gd name="T8" fmla="*/ 0 w 34"/>
                <a:gd name="T9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4">
                  <a:moveTo>
                    <a:pt x="0" y="6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4" y="0"/>
                    <a:pt x="17" y="0"/>
                  </a:cubicBezTo>
                  <a:cubicBezTo>
                    <a:pt x="10" y="0"/>
                    <a:pt x="4" y="2"/>
                    <a:pt x="0" y="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156"/>
            <p:cNvSpPr/>
            <p:nvPr/>
          </p:nvSpPr>
          <p:spPr bwMode="auto">
            <a:xfrm>
              <a:off x="9431302" y="1283328"/>
              <a:ext cx="239685" cy="90040"/>
            </a:xfrm>
            <a:custGeom>
              <a:avLst/>
              <a:gdLst>
                <a:gd name="T0" fmla="*/ 0 w 80"/>
                <a:gd name="T1" fmla="*/ 16 h 30"/>
                <a:gd name="T2" fmla="*/ 13 w 80"/>
                <a:gd name="T3" fmla="*/ 30 h 30"/>
                <a:gd name="T4" fmla="*/ 40 w 80"/>
                <a:gd name="T5" fmla="*/ 20 h 30"/>
                <a:gd name="T6" fmla="*/ 67 w 80"/>
                <a:gd name="T7" fmla="*/ 30 h 30"/>
                <a:gd name="T8" fmla="*/ 80 w 80"/>
                <a:gd name="T9" fmla="*/ 16 h 30"/>
                <a:gd name="T10" fmla="*/ 40 w 80"/>
                <a:gd name="T11" fmla="*/ 0 h 30"/>
                <a:gd name="T12" fmla="*/ 0 w 80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0">
                  <a:moveTo>
                    <a:pt x="0" y="16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20" y="23"/>
                    <a:pt x="30" y="20"/>
                    <a:pt x="40" y="20"/>
                  </a:cubicBezTo>
                  <a:cubicBezTo>
                    <a:pt x="50" y="20"/>
                    <a:pt x="60" y="23"/>
                    <a:pt x="67" y="30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0" y="6"/>
                    <a:pt x="56" y="0"/>
                    <a:pt x="40" y="0"/>
                  </a:cubicBezTo>
                  <a:cubicBezTo>
                    <a:pt x="24" y="0"/>
                    <a:pt x="10" y="6"/>
                    <a:pt x="0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157"/>
            <p:cNvSpPr/>
            <p:nvPr/>
          </p:nvSpPr>
          <p:spPr bwMode="auto">
            <a:xfrm>
              <a:off x="9359016" y="1180605"/>
              <a:ext cx="384257" cy="120477"/>
            </a:xfrm>
            <a:custGeom>
              <a:avLst/>
              <a:gdLst>
                <a:gd name="T0" fmla="*/ 64 w 128"/>
                <a:gd name="T1" fmla="*/ 0 h 40"/>
                <a:gd name="T2" fmla="*/ 0 w 128"/>
                <a:gd name="T3" fmla="*/ 25 h 40"/>
                <a:gd name="T4" fmla="*/ 14 w 128"/>
                <a:gd name="T5" fmla="*/ 40 h 40"/>
                <a:gd name="T6" fmla="*/ 35 w 128"/>
                <a:gd name="T7" fmla="*/ 25 h 40"/>
                <a:gd name="T8" fmla="*/ 64 w 128"/>
                <a:gd name="T9" fmla="*/ 19 h 40"/>
                <a:gd name="T10" fmla="*/ 93 w 128"/>
                <a:gd name="T11" fmla="*/ 25 h 40"/>
                <a:gd name="T12" fmla="*/ 114 w 128"/>
                <a:gd name="T13" fmla="*/ 40 h 40"/>
                <a:gd name="T14" fmla="*/ 128 w 128"/>
                <a:gd name="T15" fmla="*/ 25 h 40"/>
                <a:gd name="T16" fmla="*/ 64 w 128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40">
                  <a:moveTo>
                    <a:pt x="64" y="0"/>
                  </a:moveTo>
                  <a:cubicBezTo>
                    <a:pt x="39" y="0"/>
                    <a:pt x="17" y="10"/>
                    <a:pt x="0" y="2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0" y="33"/>
                    <a:pt x="27" y="29"/>
                    <a:pt x="35" y="25"/>
                  </a:cubicBezTo>
                  <a:cubicBezTo>
                    <a:pt x="44" y="21"/>
                    <a:pt x="54" y="19"/>
                    <a:pt x="64" y="19"/>
                  </a:cubicBezTo>
                  <a:cubicBezTo>
                    <a:pt x="74" y="19"/>
                    <a:pt x="83" y="21"/>
                    <a:pt x="93" y="25"/>
                  </a:cubicBezTo>
                  <a:cubicBezTo>
                    <a:pt x="101" y="29"/>
                    <a:pt x="108" y="33"/>
                    <a:pt x="114" y="40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11" y="10"/>
                    <a:pt x="8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6" name="Freeform 7"/>
          <p:cNvSpPr>
            <a:spLocks noEditPoints="1"/>
          </p:cNvSpPr>
          <p:nvPr/>
        </p:nvSpPr>
        <p:spPr bwMode="auto">
          <a:xfrm>
            <a:off x="7363572" y="5677557"/>
            <a:ext cx="384257" cy="324653"/>
          </a:xfrm>
          <a:custGeom>
            <a:avLst/>
            <a:gdLst>
              <a:gd name="T0" fmla="*/ 118 w 128"/>
              <a:gd name="T1" fmla="*/ 0 h 108"/>
              <a:gd name="T2" fmla="*/ 10 w 128"/>
              <a:gd name="T3" fmla="*/ 0 h 108"/>
              <a:gd name="T4" fmla="*/ 0 w 128"/>
              <a:gd name="T5" fmla="*/ 10 h 108"/>
              <a:gd name="T6" fmla="*/ 0 w 128"/>
              <a:gd name="T7" fmla="*/ 98 h 108"/>
              <a:gd name="T8" fmla="*/ 10 w 128"/>
              <a:gd name="T9" fmla="*/ 108 h 108"/>
              <a:gd name="T10" fmla="*/ 118 w 128"/>
              <a:gd name="T11" fmla="*/ 108 h 108"/>
              <a:gd name="T12" fmla="*/ 128 w 128"/>
              <a:gd name="T13" fmla="*/ 98 h 108"/>
              <a:gd name="T14" fmla="*/ 128 w 128"/>
              <a:gd name="T15" fmla="*/ 10 h 108"/>
              <a:gd name="T16" fmla="*/ 118 w 128"/>
              <a:gd name="T17" fmla="*/ 0 h 108"/>
              <a:gd name="T18" fmla="*/ 49 w 128"/>
              <a:gd name="T19" fmla="*/ 97 h 108"/>
              <a:gd name="T20" fmla="*/ 39 w 128"/>
              <a:gd name="T21" fmla="*/ 97 h 108"/>
              <a:gd name="T22" fmla="*/ 39 w 128"/>
              <a:gd name="T23" fmla="*/ 87 h 108"/>
              <a:gd name="T24" fmla="*/ 49 w 128"/>
              <a:gd name="T25" fmla="*/ 87 h 108"/>
              <a:gd name="T26" fmla="*/ 49 w 128"/>
              <a:gd name="T27" fmla="*/ 97 h 108"/>
              <a:gd name="T28" fmla="*/ 69 w 128"/>
              <a:gd name="T29" fmla="*/ 97 h 108"/>
              <a:gd name="T30" fmla="*/ 59 w 128"/>
              <a:gd name="T31" fmla="*/ 97 h 108"/>
              <a:gd name="T32" fmla="*/ 59 w 128"/>
              <a:gd name="T33" fmla="*/ 87 h 108"/>
              <a:gd name="T34" fmla="*/ 69 w 128"/>
              <a:gd name="T35" fmla="*/ 87 h 108"/>
              <a:gd name="T36" fmla="*/ 69 w 128"/>
              <a:gd name="T37" fmla="*/ 97 h 108"/>
              <a:gd name="T38" fmla="*/ 89 w 128"/>
              <a:gd name="T39" fmla="*/ 97 h 108"/>
              <a:gd name="T40" fmla="*/ 79 w 128"/>
              <a:gd name="T41" fmla="*/ 97 h 108"/>
              <a:gd name="T42" fmla="*/ 79 w 128"/>
              <a:gd name="T43" fmla="*/ 87 h 108"/>
              <a:gd name="T44" fmla="*/ 89 w 128"/>
              <a:gd name="T45" fmla="*/ 87 h 108"/>
              <a:gd name="T46" fmla="*/ 89 w 128"/>
              <a:gd name="T47" fmla="*/ 97 h 108"/>
              <a:gd name="T48" fmla="*/ 118 w 128"/>
              <a:gd name="T49" fmla="*/ 78 h 108"/>
              <a:gd name="T50" fmla="*/ 10 w 128"/>
              <a:gd name="T51" fmla="*/ 78 h 108"/>
              <a:gd name="T52" fmla="*/ 10 w 128"/>
              <a:gd name="T53" fmla="*/ 52 h 108"/>
              <a:gd name="T54" fmla="*/ 58 w 128"/>
              <a:gd name="T55" fmla="*/ 52 h 108"/>
              <a:gd name="T56" fmla="*/ 61 w 128"/>
              <a:gd name="T57" fmla="*/ 46 h 108"/>
              <a:gd name="T58" fmla="*/ 70 w 128"/>
              <a:gd name="T59" fmla="*/ 69 h 108"/>
              <a:gd name="T60" fmla="*/ 76 w 128"/>
              <a:gd name="T61" fmla="*/ 52 h 108"/>
              <a:gd name="T62" fmla="*/ 118 w 128"/>
              <a:gd name="T63" fmla="*/ 52 h 108"/>
              <a:gd name="T64" fmla="*/ 118 w 128"/>
              <a:gd name="T65" fmla="*/ 78 h 108"/>
              <a:gd name="T66" fmla="*/ 118 w 128"/>
              <a:gd name="T67" fmla="*/ 42 h 108"/>
              <a:gd name="T68" fmla="*/ 70 w 128"/>
              <a:gd name="T69" fmla="*/ 42 h 108"/>
              <a:gd name="T70" fmla="*/ 61 w 128"/>
              <a:gd name="T71" fmla="*/ 19 h 108"/>
              <a:gd name="T72" fmla="*/ 52 w 128"/>
              <a:gd name="T73" fmla="*/ 42 h 108"/>
              <a:gd name="T74" fmla="*/ 10 w 128"/>
              <a:gd name="T75" fmla="*/ 42 h 108"/>
              <a:gd name="T76" fmla="*/ 10 w 128"/>
              <a:gd name="T77" fmla="*/ 10 h 108"/>
              <a:gd name="T78" fmla="*/ 118 w 128"/>
              <a:gd name="T79" fmla="*/ 10 h 108"/>
              <a:gd name="T80" fmla="*/ 118 w 128"/>
              <a:gd name="T81" fmla="*/ 4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" h="10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4"/>
                  <a:pt x="4" y="108"/>
                  <a:pt x="10" y="108"/>
                </a:cubicBezTo>
                <a:cubicBezTo>
                  <a:pt x="118" y="108"/>
                  <a:pt x="118" y="108"/>
                  <a:pt x="118" y="108"/>
                </a:cubicBezTo>
                <a:cubicBezTo>
                  <a:pt x="124" y="108"/>
                  <a:pt x="128" y="104"/>
                  <a:pt x="128" y="9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49" y="97"/>
                </a:moveTo>
                <a:cubicBezTo>
                  <a:pt x="39" y="97"/>
                  <a:pt x="39" y="97"/>
                  <a:pt x="39" y="97"/>
                </a:cubicBezTo>
                <a:cubicBezTo>
                  <a:pt x="39" y="87"/>
                  <a:pt x="39" y="87"/>
                  <a:pt x="39" y="87"/>
                </a:cubicBezTo>
                <a:cubicBezTo>
                  <a:pt x="49" y="87"/>
                  <a:pt x="49" y="87"/>
                  <a:pt x="49" y="87"/>
                </a:cubicBezTo>
                <a:lnTo>
                  <a:pt x="49" y="97"/>
                </a:lnTo>
                <a:close/>
                <a:moveTo>
                  <a:pt x="69" y="97"/>
                </a:moveTo>
                <a:cubicBezTo>
                  <a:pt x="59" y="97"/>
                  <a:pt x="59" y="97"/>
                  <a:pt x="59" y="97"/>
                </a:cubicBezTo>
                <a:cubicBezTo>
                  <a:pt x="59" y="87"/>
                  <a:pt x="59" y="87"/>
                  <a:pt x="59" y="87"/>
                </a:cubicBezTo>
                <a:cubicBezTo>
                  <a:pt x="69" y="87"/>
                  <a:pt x="69" y="87"/>
                  <a:pt x="69" y="87"/>
                </a:cubicBezTo>
                <a:lnTo>
                  <a:pt x="69" y="97"/>
                </a:lnTo>
                <a:close/>
                <a:moveTo>
                  <a:pt x="89" y="97"/>
                </a:moveTo>
                <a:cubicBezTo>
                  <a:pt x="79" y="97"/>
                  <a:pt x="79" y="97"/>
                  <a:pt x="79" y="97"/>
                </a:cubicBezTo>
                <a:cubicBezTo>
                  <a:pt x="79" y="87"/>
                  <a:pt x="79" y="87"/>
                  <a:pt x="79" y="87"/>
                </a:cubicBezTo>
                <a:cubicBezTo>
                  <a:pt x="89" y="87"/>
                  <a:pt x="89" y="87"/>
                  <a:pt x="89" y="87"/>
                </a:cubicBezTo>
                <a:lnTo>
                  <a:pt x="89" y="97"/>
                </a:lnTo>
                <a:close/>
                <a:moveTo>
                  <a:pt x="118" y="78"/>
                </a:moveTo>
                <a:cubicBezTo>
                  <a:pt x="10" y="78"/>
                  <a:pt x="10" y="78"/>
                  <a:pt x="10" y="78"/>
                </a:cubicBezTo>
                <a:cubicBezTo>
                  <a:pt x="10" y="52"/>
                  <a:pt x="10" y="52"/>
                  <a:pt x="10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61" y="46"/>
                  <a:pt x="61" y="46"/>
                  <a:pt x="61" y="46"/>
                </a:cubicBezTo>
                <a:cubicBezTo>
                  <a:pt x="70" y="69"/>
                  <a:pt x="70" y="69"/>
                  <a:pt x="70" y="69"/>
                </a:cubicBezTo>
                <a:cubicBezTo>
                  <a:pt x="76" y="52"/>
                  <a:pt x="76" y="52"/>
                  <a:pt x="76" y="52"/>
                </a:cubicBezTo>
                <a:cubicBezTo>
                  <a:pt x="118" y="52"/>
                  <a:pt x="118" y="52"/>
                  <a:pt x="118" y="52"/>
                </a:cubicBezTo>
                <a:lnTo>
                  <a:pt x="118" y="78"/>
                </a:lnTo>
                <a:close/>
                <a:moveTo>
                  <a:pt x="118" y="42"/>
                </a:moveTo>
                <a:cubicBezTo>
                  <a:pt x="70" y="42"/>
                  <a:pt x="70" y="42"/>
                  <a:pt x="70" y="42"/>
                </a:cubicBezTo>
                <a:cubicBezTo>
                  <a:pt x="61" y="19"/>
                  <a:pt x="61" y="19"/>
                  <a:pt x="61" y="19"/>
                </a:cubicBezTo>
                <a:cubicBezTo>
                  <a:pt x="52" y="42"/>
                  <a:pt x="52" y="42"/>
                  <a:pt x="52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10"/>
                  <a:pt x="10" y="10"/>
                  <a:pt x="10" y="10"/>
                </a:cubicBezTo>
                <a:cubicBezTo>
                  <a:pt x="118" y="10"/>
                  <a:pt x="118" y="10"/>
                  <a:pt x="118" y="10"/>
                </a:cubicBezTo>
                <a:lnTo>
                  <a:pt x="118" y="42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7" name="Freeform 28"/>
          <p:cNvSpPr>
            <a:spLocks noEditPoints="1"/>
          </p:cNvSpPr>
          <p:nvPr/>
        </p:nvSpPr>
        <p:spPr bwMode="auto">
          <a:xfrm>
            <a:off x="7378790" y="4879875"/>
            <a:ext cx="353821" cy="382989"/>
          </a:xfrm>
          <a:custGeom>
            <a:avLst/>
            <a:gdLst>
              <a:gd name="T0" fmla="*/ 59 w 118"/>
              <a:gd name="T1" fmla="*/ 0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0 w 118"/>
              <a:gd name="T11" fmla="*/ 21 h 128"/>
              <a:gd name="T12" fmla="*/ 59 w 118"/>
              <a:gd name="T13" fmla="*/ 128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118 w 118"/>
              <a:gd name="T23" fmla="*/ 21 h 128"/>
              <a:gd name="T24" fmla="*/ 59 w 118"/>
              <a:gd name="T25" fmla="*/ 0 h 128"/>
              <a:gd name="T26" fmla="*/ 71 w 118"/>
              <a:gd name="T27" fmla="*/ 87 h 128"/>
              <a:gd name="T28" fmla="*/ 59 w 118"/>
              <a:gd name="T29" fmla="*/ 74 h 128"/>
              <a:gd name="T30" fmla="*/ 46 w 118"/>
              <a:gd name="T31" fmla="*/ 87 h 128"/>
              <a:gd name="T32" fmla="*/ 36 w 118"/>
              <a:gd name="T33" fmla="*/ 76 h 128"/>
              <a:gd name="T34" fmla="*/ 48 w 118"/>
              <a:gd name="T35" fmla="*/ 64 h 128"/>
              <a:gd name="T36" fmla="*/ 36 w 118"/>
              <a:gd name="T37" fmla="*/ 52 h 128"/>
              <a:gd name="T38" fmla="*/ 46 w 118"/>
              <a:gd name="T39" fmla="*/ 42 h 128"/>
              <a:gd name="T40" fmla="*/ 59 w 118"/>
              <a:gd name="T41" fmla="*/ 54 h 128"/>
              <a:gd name="T42" fmla="*/ 71 w 118"/>
              <a:gd name="T43" fmla="*/ 42 h 128"/>
              <a:gd name="T44" fmla="*/ 81 w 118"/>
              <a:gd name="T45" fmla="*/ 52 h 128"/>
              <a:gd name="T46" fmla="*/ 69 w 118"/>
              <a:gd name="T47" fmla="*/ 64 h 128"/>
              <a:gd name="T48" fmla="*/ 81 w 118"/>
              <a:gd name="T49" fmla="*/ 76 h 128"/>
              <a:gd name="T50" fmla="*/ 71 w 118"/>
              <a:gd name="T51" fmla="*/ 8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8" h="128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ubicBezTo>
                  <a:pt x="100" y="21"/>
                  <a:pt x="75" y="16"/>
                  <a:pt x="59" y="0"/>
                </a:cubicBezTo>
                <a:close/>
                <a:moveTo>
                  <a:pt x="71" y="87"/>
                </a:moveTo>
                <a:cubicBezTo>
                  <a:pt x="59" y="74"/>
                  <a:pt x="59" y="74"/>
                  <a:pt x="59" y="74"/>
                </a:cubicBezTo>
                <a:cubicBezTo>
                  <a:pt x="46" y="87"/>
                  <a:pt x="46" y="87"/>
                  <a:pt x="46" y="87"/>
                </a:cubicBezTo>
                <a:cubicBezTo>
                  <a:pt x="36" y="76"/>
                  <a:pt x="36" y="76"/>
                  <a:pt x="36" y="76"/>
                </a:cubicBezTo>
                <a:cubicBezTo>
                  <a:pt x="48" y="64"/>
                  <a:pt x="48" y="64"/>
                  <a:pt x="48" y="64"/>
                </a:cubicBezTo>
                <a:cubicBezTo>
                  <a:pt x="36" y="52"/>
                  <a:pt x="36" y="52"/>
                  <a:pt x="36" y="52"/>
                </a:cubicBezTo>
                <a:cubicBezTo>
                  <a:pt x="46" y="42"/>
                  <a:pt x="46" y="42"/>
                  <a:pt x="46" y="42"/>
                </a:cubicBezTo>
                <a:cubicBezTo>
                  <a:pt x="59" y="54"/>
                  <a:pt x="59" y="54"/>
                  <a:pt x="59" y="54"/>
                </a:cubicBezTo>
                <a:cubicBezTo>
                  <a:pt x="71" y="42"/>
                  <a:pt x="71" y="42"/>
                  <a:pt x="71" y="42"/>
                </a:cubicBezTo>
                <a:cubicBezTo>
                  <a:pt x="81" y="52"/>
                  <a:pt x="81" y="52"/>
                  <a:pt x="81" y="52"/>
                </a:cubicBezTo>
                <a:cubicBezTo>
                  <a:pt x="69" y="64"/>
                  <a:pt x="69" y="64"/>
                  <a:pt x="69" y="64"/>
                </a:cubicBezTo>
                <a:cubicBezTo>
                  <a:pt x="81" y="76"/>
                  <a:pt x="81" y="76"/>
                  <a:pt x="81" y="76"/>
                </a:cubicBezTo>
                <a:lnTo>
                  <a:pt x="71" y="8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2" name="组合 361"/>
          <p:cNvGrpSpPr/>
          <p:nvPr/>
        </p:nvGrpSpPr>
        <p:grpSpPr>
          <a:xfrm>
            <a:off x="7363572" y="4156380"/>
            <a:ext cx="384257" cy="384257"/>
            <a:chOff x="8590502" y="4201400"/>
            <a:chExt cx="384257" cy="384257"/>
          </a:xfrm>
        </p:grpSpPr>
        <p:sp>
          <p:nvSpPr>
            <p:cNvPr id="210" name="Freeform 51"/>
            <p:cNvSpPr/>
            <p:nvPr/>
          </p:nvSpPr>
          <p:spPr bwMode="auto">
            <a:xfrm>
              <a:off x="8590502" y="4201400"/>
              <a:ext cx="384257" cy="384257"/>
            </a:xfrm>
            <a:custGeom>
              <a:avLst/>
              <a:gdLst>
                <a:gd name="T0" fmla="*/ 24 w 303"/>
                <a:gd name="T1" fmla="*/ 279 h 303"/>
                <a:gd name="T2" fmla="*/ 24 w 303"/>
                <a:gd name="T3" fmla="*/ 0 h 303"/>
                <a:gd name="T4" fmla="*/ 0 w 303"/>
                <a:gd name="T5" fmla="*/ 0 h 303"/>
                <a:gd name="T6" fmla="*/ 0 w 303"/>
                <a:gd name="T7" fmla="*/ 303 h 303"/>
                <a:gd name="T8" fmla="*/ 303 w 303"/>
                <a:gd name="T9" fmla="*/ 303 h 303"/>
                <a:gd name="T10" fmla="*/ 303 w 303"/>
                <a:gd name="T11" fmla="*/ 279 h 303"/>
                <a:gd name="T12" fmla="*/ 24 w 303"/>
                <a:gd name="T13" fmla="*/ 27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303">
                  <a:moveTo>
                    <a:pt x="24" y="279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303" y="303"/>
                  </a:lnTo>
                  <a:lnTo>
                    <a:pt x="303" y="279"/>
                  </a:lnTo>
                  <a:lnTo>
                    <a:pt x="24" y="27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52"/>
            <p:cNvSpPr/>
            <p:nvPr/>
          </p:nvSpPr>
          <p:spPr bwMode="auto">
            <a:xfrm>
              <a:off x="8651374" y="4267345"/>
              <a:ext cx="323385" cy="221931"/>
            </a:xfrm>
            <a:custGeom>
              <a:avLst/>
              <a:gdLst>
                <a:gd name="T0" fmla="*/ 101 w 255"/>
                <a:gd name="T1" fmla="*/ 175 h 175"/>
                <a:gd name="T2" fmla="*/ 210 w 255"/>
                <a:gd name="T3" fmla="*/ 52 h 175"/>
                <a:gd name="T4" fmla="*/ 255 w 255"/>
                <a:gd name="T5" fmla="*/ 104 h 175"/>
                <a:gd name="T6" fmla="*/ 255 w 255"/>
                <a:gd name="T7" fmla="*/ 52 h 175"/>
                <a:gd name="T8" fmla="*/ 210 w 255"/>
                <a:gd name="T9" fmla="*/ 0 h 175"/>
                <a:gd name="T10" fmla="*/ 101 w 255"/>
                <a:gd name="T11" fmla="*/ 123 h 175"/>
                <a:gd name="T12" fmla="*/ 54 w 255"/>
                <a:gd name="T13" fmla="*/ 68 h 175"/>
                <a:gd name="T14" fmla="*/ 0 w 255"/>
                <a:gd name="T15" fmla="*/ 68 h 175"/>
                <a:gd name="T16" fmla="*/ 0 w 255"/>
                <a:gd name="T17" fmla="*/ 104 h 175"/>
                <a:gd name="T18" fmla="*/ 38 w 255"/>
                <a:gd name="T19" fmla="*/ 104 h 175"/>
                <a:gd name="T20" fmla="*/ 101 w 255"/>
                <a:gd name="T21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" h="175">
                  <a:moveTo>
                    <a:pt x="101" y="175"/>
                  </a:moveTo>
                  <a:lnTo>
                    <a:pt x="210" y="52"/>
                  </a:lnTo>
                  <a:lnTo>
                    <a:pt x="255" y="104"/>
                  </a:lnTo>
                  <a:lnTo>
                    <a:pt x="255" y="52"/>
                  </a:lnTo>
                  <a:lnTo>
                    <a:pt x="210" y="0"/>
                  </a:lnTo>
                  <a:lnTo>
                    <a:pt x="101" y="123"/>
                  </a:lnTo>
                  <a:lnTo>
                    <a:pt x="54" y="68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8" y="104"/>
                  </a:lnTo>
                  <a:lnTo>
                    <a:pt x="101" y="17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8" name="Freeform 79"/>
          <p:cNvSpPr/>
          <p:nvPr/>
        </p:nvSpPr>
        <p:spPr bwMode="auto">
          <a:xfrm>
            <a:off x="7363572" y="3399914"/>
            <a:ext cx="384257" cy="353821"/>
          </a:xfrm>
          <a:custGeom>
            <a:avLst/>
            <a:gdLst>
              <a:gd name="T0" fmla="*/ 118 w 128"/>
              <a:gd name="T1" fmla="*/ 0 h 118"/>
              <a:gd name="T2" fmla="*/ 111 w 128"/>
              <a:gd name="T3" fmla="*/ 3 h 118"/>
              <a:gd name="T4" fmla="*/ 111 w 128"/>
              <a:gd name="T5" fmla="*/ 3 h 118"/>
              <a:gd name="T6" fmla="*/ 111 w 128"/>
              <a:gd name="T7" fmla="*/ 3 h 118"/>
              <a:gd name="T8" fmla="*/ 111 w 128"/>
              <a:gd name="T9" fmla="*/ 4 h 118"/>
              <a:gd name="T10" fmla="*/ 42 w 128"/>
              <a:gd name="T11" fmla="*/ 79 h 118"/>
              <a:gd name="T12" fmla="*/ 39 w 128"/>
              <a:gd name="T13" fmla="*/ 76 h 118"/>
              <a:gd name="T14" fmla="*/ 32 w 128"/>
              <a:gd name="T15" fmla="*/ 83 h 118"/>
              <a:gd name="T16" fmla="*/ 31 w 128"/>
              <a:gd name="T17" fmla="*/ 83 h 118"/>
              <a:gd name="T18" fmla="*/ 30 w 128"/>
              <a:gd name="T19" fmla="*/ 83 h 118"/>
              <a:gd name="T20" fmla="*/ 15 w 128"/>
              <a:gd name="T21" fmla="*/ 93 h 118"/>
              <a:gd name="T22" fmla="*/ 0 w 128"/>
              <a:gd name="T23" fmla="*/ 113 h 118"/>
              <a:gd name="T24" fmla="*/ 33 w 128"/>
              <a:gd name="T25" fmla="*/ 115 h 118"/>
              <a:gd name="T26" fmla="*/ 37 w 128"/>
              <a:gd name="T27" fmla="*/ 113 h 118"/>
              <a:gd name="T28" fmla="*/ 46 w 128"/>
              <a:gd name="T29" fmla="*/ 99 h 118"/>
              <a:gd name="T30" fmla="*/ 46 w 128"/>
              <a:gd name="T31" fmla="*/ 97 h 118"/>
              <a:gd name="T32" fmla="*/ 53 w 128"/>
              <a:gd name="T33" fmla="*/ 90 h 118"/>
              <a:gd name="T34" fmla="*/ 50 w 128"/>
              <a:gd name="T35" fmla="*/ 86 h 118"/>
              <a:gd name="T36" fmla="*/ 125 w 128"/>
              <a:gd name="T37" fmla="*/ 18 h 118"/>
              <a:gd name="T38" fmla="*/ 128 w 128"/>
              <a:gd name="T39" fmla="*/ 10 h 118"/>
              <a:gd name="T40" fmla="*/ 118 w 128"/>
              <a:gd name="T41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8" h="118">
                <a:moveTo>
                  <a:pt x="118" y="0"/>
                </a:moveTo>
                <a:cubicBezTo>
                  <a:pt x="115" y="0"/>
                  <a:pt x="113" y="1"/>
                  <a:pt x="111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11" y="3"/>
                  <a:pt x="111" y="4"/>
                  <a:pt x="111" y="4"/>
                </a:cubicBezTo>
                <a:cubicBezTo>
                  <a:pt x="42" y="79"/>
                  <a:pt x="42" y="79"/>
                  <a:pt x="42" y="79"/>
                </a:cubicBezTo>
                <a:cubicBezTo>
                  <a:pt x="39" y="76"/>
                  <a:pt x="39" y="76"/>
                  <a:pt x="39" y="76"/>
                </a:cubicBezTo>
                <a:cubicBezTo>
                  <a:pt x="32" y="83"/>
                  <a:pt x="32" y="83"/>
                  <a:pt x="32" y="83"/>
                </a:cubicBezTo>
                <a:cubicBezTo>
                  <a:pt x="32" y="83"/>
                  <a:pt x="31" y="83"/>
                  <a:pt x="31" y="83"/>
                </a:cubicBezTo>
                <a:cubicBezTo>
                  <a:pt x="31" y="83"/>
                  <a:pt x="30" y="83"/>
                  <a:pt x="30" y="83"/>
                </a:cubicBezTo>
                <a:cubicBezTo>
                  <a:pt x="23" y="83"/>
                  <a:pt x="17" y="87"/>
                  <a:pt x="15" y="93"/>
                </a:cubicBezTo>
                <a:cubicBezTo>
                  <a:pt x="12" y="100"/>
                  <a:pt x="11" y="108"/>
                  <a:pt x="0" y="113"/>
                </a:cubicBezTo>
                <a:cubicBezTo>
                  <a:pt x="0" y="113"/>
                  <a:pt x="24" y="118"/>
                  <a:pt x="33" y="115"/>
                </a:cubicBezTo>
                <a:cubicBezTo>
                  <a:pt x="34" y="114"/>
                  <a:pt x="36" y="114"/>
                  <a:pt x="37" y="113"/>
                </a:cubicBezTo>
                <a:cubicBezTo>
                  <a:pt x="42" y="110"/>
                  <a:pt x="46" y="105"/>
                  <a:pt x="46" y="99"/>
                </a:cubicBezTo>
                <a:cubicBezTo>
                  <a:pt x="46" y="98"/>
                  <a:pt x="46" y="97"/>
                  <a:pt x="46" y="97"/>
                </a:cubicBezTo>
                <a:cubicBezTo>
                  <a:pt x="53" y="90"/>
                  <a:pt x="53" y="90"/>
                  <a:pt x="53" y="90"/>
                </a:cubicBezTo>
                <a:cubicBezTo>
                  <a:pt x="50" y="86"/>
                  <a:pt x="50" y="86"/>
                  <a:pt x="50" y="86"/>
                </a:cubicBezTo>
                <a:cubicBezTo>
                  <a:pt x="125" y="18"/>
                  <a:pt x="125" y="18"/>
                  <a:pt x="125" y="18"/>
                </a:cubicBezTo>
                <a:cubicBezTo>
                  <a:pt x="127" y="16"/>
                  <a:pt x="128" y="13"/>
                  <a:pt x="128" y="10"/>
                </a:cubicBezTo>
                <a:cubicBezTo>
                  <a:pt x="128" y="5"/>
                  <a:pt x="124" y="0"/>
                  <a:pt x="118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1" name="组合 360"/>
          <p:cNvGrpSpPr/>
          <p:nvPr/>
        </p:nvGrpSpPr>
        <p:grpSpPr>
          <a:xfrm>
            <a:off x="7408592" y="2619351"/>
            <a:ext cx="294217" cy="384257"/>
            <a:chOff x="8636156" y="2664371"/>
            <a:chExt cx="294217" cy="384257"/>
          </a:xfrm>
        </p:grpSpPr>
        <p:sp>
          <p:nvSpPr>
            <p:cNvPr id="264" name="Freeform 105"/>
            <p:cNvSpPr>
              <a:spLocks noEditPoints="1"/>
            </p:cNvSpPr>
            <p:nvPr/>
          </p:nvSpPr>
          <p:spPr bwMode="auto">
            <a:xfrm>
              <a:off x="8636156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3 w 232"/>
                <a:gd name="T17" fmla="*/ 270 h 303"/>
                <a:gd name="T18" fmla="*/ 33 w 232"/>
                <a:gd name="T19" fmla="*/ 35 h 303"/>
                <a:gd name="T20" fmla="*/ 139 w 232"/>
                <a:gd name="T21" fmla="*/ 35 h 303"/>
                <a:gd name="T22" fmla="*/ 139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06"/>
            <p:cNvSpPr/>
            <p:nvPr/>
          </p:nvSpPr>
          <p:spPr bwMode="auto">
            <a:xfrm>
              <a:off x="8710979" y="2838111"/>
              <a:ext cx="120477" cy="125549"/>
            </a:xfrm>
            <a:custGeom>
              <a:avLst/>
              <a:gdLst>
                <a:gd name="T0" fmla="*/ 13 w 40"/>
                <a:gd name="T1" fmla="*/ 30 h 42"/>
                <a:gd name="T2" fmla="*/ 7 w 40"/>
                <a:gd name="T3" fmla="*/ 30 h 42"/>
                <a:gd name="T4" fmla="*/ 1 w 40"/>
                <a:gd name="T5" fmla="*/ 37 h 42"/>
                <a:gd name="T6" fmla="*/ 10 w 40"/>
                <a:gd name="T7" fmla="*/ 41 h 42"/>
                <a:gd name="T8" fmla="*/ 16 w 40"/>
                <a:gd name="T9" fmla="*/ 35 h 42"/>
                <a:gd name="T10" fmla="*/ 16 w 40"/>
                <a:gd name="T11" fmla="*/ 35 h 42"/>
                <a:gd name="T12" fmla="*/ 16 w 40"/>
                <a:gd name="T13" fmla="*/ 15 h 42"/>
                <a:gd name="T14" fmla="*/ 37 w 40"/>
                <a:gd name="T15" fmla="*/ 11 h 42"/>
                <a:gd name="T16" fmla="*/ 37 w 40"/>
                <a:gd name="T17" fmla="*/ 26 h 42"/>
                <a:gd name="T18" fmla="*/ 31 w 40"/>
                <a:gd name="T19" fmla="*/ 26 h 42"/>
                <a:gd name="T20" fmla="*/ 25 w 40"/>
                <a:gd name="T21" fmla="*/ 33 h 42"/>
                <a:gd name="T22" fmla="*/ 34 w 40"/>
                <a:gd name="T23" fmla="*/ 37 h 42"/>
                <a:gd name="T24" fmla="*/ 40 w 40"/>
                <a:gd name="T25" fmla="*/ 31 h 42"/>
                <a:gd name="T26" fmla="*/ 40 w 40"/>
                <a:gd name="T27" fmla="*/ 31 h 42"/>
                <a:gd name="T28" fmla="*/ 40 w 40"/>
                <a:gd name="T29" fmla="*/ 0 h 42"/>
                <a:gd name="T30" fmla="*/ 13 w 40"/>
                <a:gd name="T31" fmla="*/ 6 h 42"/>
                <a:gd name="T32" fmla="*/ 13 w 40"/>
                <a:gd name="T33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13" y="30"/>
                  </a:moveTo>
                  <a:cubicBezTo>
                    <a:pt x="11" y="29"/>
                    <a:pt x="9" y="29"/>
                    <a:pt x="7" y="30"/>
                  </a:cubicBezTo>
                  <a:cubicBezTo>
                    <a:pt x="3" y="31"/>
                    <a:pt x="0" y="34"/>
                    <a:pt x="1" y="37"/>
                  </a:cubicBezTo>
                  <a:cubicBezTo>
                    <a:pt x="2" y="40"/>
                    <a:pt x="6" y="42"/>
                    <a:pt x="10" y="41"/>
                  </a:cubicBezTo>
                  <a:cubicBezTo>
                    <a:pt x="13" y="40"/>
                    <a:pt x="16" y="37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5" y="26"/>
                    <a:pt x="33" y="25"/>
                    <a:pt x="31" y="26"/>
                  </a:cubicBezTo>
                  <a:cubicBezTo>
                    <a:pt x="27" y="27"/>
                    <a:pt x="24" y="30"/>
                    <a:pt x="25" y="33"/>
                  </a:cubicBezTo>
                  <a:cubicBezTo>
                    <a:pt x="26" y="36"/>
                    <a:pt x="30" y="38"/>
                    <a:pt x="34" y="37"/>
                  </a:cubicBezTo>
                  <a:cubicBezTo>
                    <a:pt x="37" y="36"/>
                    <a:pt x="40" y="34"/>
                    <a:pt x="40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2" name="组合 351"/>
          <p:cNvGrpSpPr/>
          <p:nvPr/>
        </p:nvGrpSpPr>
        <p:grpSpPr>
          <a:xfrm>
            <a:off x="7357865" y="1841326"/>
            <a:ext cx="395671" cy="396939"/>
            <a:chOff x="8585429" y="1889516"/>
            <a:chExt cx="395671" cy="396939"/>
          </a:xfrm>
        </p:grpSpPr>
        <p:sp>
          <p:nvSpPr>
            <p:cNvPr id="290" name="Oval 131"/>
            <p:cNvSpPr>
              <a:spLocks noChangeArrowheads="1"/>
            </p:cNvSpPr>
            <p:nvPr/>
          </p:nvSpPr>
          <p:spPr bwMode="auto">
            <a:xfrm>
              <a:off x="8752828" y="2058183"/>
              <a:ext cx="59604" cy="59604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132"/>
            <p:cNvSpPr/>
            <p:nvPr/>
          </p:nvSpPr>
          <p:spPr bwMode="auto">
            <a:xfrm>
              <a:off x="8798483" y="2102569"/>
              <a:ext cx="77359" cy="78627"/>
            </a:xfrm>
            <a:custGeom>
              <a:avLst/>
              <a:gdLst>
                <a:gd name="T0" fmla="*/ 14 w 26"/>
                <a:gd name="T1" fmla="*/ 0 h 26"/>
                <a:gd name="T2" fmla="*/ 13 w 26"/>
                <a:gd name="T3" fmla="*/ 3 h 26"/>
                <a:gd name="T4" fmla="*/ 9 w 26"/>
                <a:gd name="T5" fmla="*/ 9 h 26"/>
                <a:gd name="T6" fmla="*/ 2 w 26"/>
                <a:gd name="T7" fmla="*/ 13 h 26"/>
                <a:gd name="T8" fmla="*/ 0 w 26"/>
                <a:gd name="T9" fmla="*/ 14 h 26"/>
                <a:gd name="T10" fmla="*/ 0 w 26"/>
                <a:gd name="T11" fmla="*/ 14 h 26"/>
                <a:gd name="T12" fmla="*/ 12 w 26"/>
                <a:gd name="T13" fmla="*/ 26 h 26"/>
                <a:gd name="T14" fmla="*/ 13 w 26"/>
                <a:gd name="T15" fmla="*/ 13 h 26"/>
                <a:gd name="T16" fmla="*/ 26 w 26"/>
                <a:gd name="T17" fmla="*/ 12 h 26"/>
                <a:gd name="T18" fmla="*/ 14 w 26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cubicBezTo>
                    <a:pt x="13" y="1"/>
                    <a:pt x="13" y="2"/>
                    <a:pt x="13" y="3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7" y="11"/>
                    <a:pt x="5" y="12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133"/>
            <p:cNvSpPr/>
            <p:nvPr/>
          </p:nvSpPr>
          <p:spPr bwMode="auto">
            <a:xfrm>
              <a:off x="8585429" y="2093692"/>
              <a:ext cx="191495" cy="192763"/>
            </a:xfrm>
            <a:custGeom>
              <a:avLst/>
              <a:gdLst>
                <a:gd name="T0" fmla="*/ 52 w 64"/>
                <a:gd name="T1" fmla="*/ 12 h 64"/>
                <a:gd name="T2" fmla="*/ 48 w 64"/>
                <a:gd name="T3" fmla="*/ 6 h 64"/>
                <a:gd name="T4" fmla="*/ 46 w 64"/>
                <a:gd name="T5" fmla="*/ 0 h 64"/>
                <a:gd name="T6" fmla="*/ 4 w 64"/>
                <a:gd name="T7" fmla="*/ 30 h 64"/>
                <a:gd name="T8" fmla="*/ 11 w 64"/>
                <a:gd name="T9" fmla="*/ 53 h 64"/>
                <a:gd name="T10" fmla="*/ 34 w 64"/>
                <a:gd name="T11" fmla="*/ 60 h 64"/>
                <a:gd name="T12" fmla="*/ 64 w 64"/>
                <a:gd name="T13" fmla="*/ 18 h 64"/>
                <a:gd name="T14" fmla="*/ 58 w 64"/>
                <a:gd name="T15" fmla="*/ 16 h 64"/>
                <a:gd name="T16" fmla="*/ 52 w 64"/>
                <a:gd name="T17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52" y="12"/>
                  </a:moveTo>
                  <a:cubicBezTo>
                    <a:pt x="50" y="10"/>
                    <a:pt x="49" y="8"/>
                    <a:pt x="48" y="6"/>
                  </a:cubicBezTo>
                  <a:cubicBezTo>
                    <a:pt x="47" y="4"/>
                    <a:pt x="46" y="2"/>
                    <a:pt x="46" y="0"/>
                  </a:cubicBezTo>
                  <a:cubicBezTo>
                    <a:pt x="30" y="12"/>
                    <a:pt x="4" y="30"/>
                    <a:pt x="4" y="30"/>
                  </a:cubicBezTo>
                  <a:cubicBezTo>
                    <a:pt x="0" y="34"/>
                    <a:pt x="3" y="44"/>
                    <a:pt x="11" y="53"/>
                  </a:cubicBezTo>
                  <a:cubicBezTo>
                    <a:pt x="20" y="61"/>
                    <a:pt x="30" y="64"/>
                    <a:pt x="34" y="60"/>
                  </a:cubicBezTo>
                  <a:cubicBezTo>
                    <a:pt x="34" y="60"/>
                    <a:pt x="53" y="34"/>
                    <a:pt x="64" y="18"/>
                  </a:cubicBezTo>
                  <a:cubicBezTo>
                    <a:pt x="62" y="17"/>
                    <a:pt x="60" y="17"/>
                    <a:pt x="58" y="16"/>
                  </a:cubicBezTo>
                  <a:cubicBezTo>
                    <a:pt x="56" y="15"/>
                    <a:pt x="54" y="14"/>
                    <a:pt x="52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134"/>
            <p:cNvSpPr/>
            <p:nvPr/>
          </p:nvSpPr>
          <p:spPr bwMode="auto">
            <a:xfrm>
              <a:off x="8789605" y="1889516"/>
              <a:ext cx="191495" cy="192763"/>
            </a:xfrm>
            <a:custGeom>
              <a:avLst/>
              <a:gdLst>
                <a:gd name="T0" fmla="*/ 53 w 64"/>
                <a:gd name="T1" fmla="*/ 11 h 64"/>
                <a:gd name="T2" fmla="*/ 30 w 64"/>
                <a:gd name="T3" fmla="*/ 4 h 64"/>
                <a:gd name="T4" fmla="*/ 0 w 64"/>
                <a:gd name="T5" fmla="*/ 46 h 64"/>
                <a:gd name="T6" fmla="*/ 5 w 64"/>
                <a:gd name="T7" fmla="*/ 48 h 64"/>
                <a:gd name="T8" fmla="*/ 12 w 64"/>
                <a:gd name="T9" fmla="*/ 52 h 64"/>
                <a:gd name="T10" fmla="*/ 16 w 64"/>
                <a:gd name="T11" fmla="*/ 58 h 64"/>
                <a:gd name="T12" fmla="*/ 17 w 64"/>
                <a:gd name="T13" fmla="*/ 64 h 64"/>
                <a:gd name="T14" fmla="*/ 60 w 64"/>
                <a:gd name="T15" fmla="*/ 34 h 64"/>
                <a:gd name="T16" fmla="*/ 53 w 64"/>
                <a:gd name="T17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4">
                  <a:moveTo>
                    <a:pt x="53" y="11"/>
                  </a:moveTo>
                  <a:cubicBezTo>
                    <a:pt x="44" y="3"/>
                    <a:pt x="34" y="0"/>
                    <a:pt x="30" y="4"/>
                  </a:cubicBezTo>
                  <a:cubicBezTo>
                    <a:pt x="30" y="4"/>
                    <a:pt x="11" y="30"/>
                    <a:pt x="0" y="46"/>
                  </a:cubicBezTo>
                  <a:cubicBezTo>
                    <a:pt x="2" y="47"/>
                    <a:pt x="4" y="47"/>
                    <a:pt x="5" y="48"/>
                  </a:cubicBezTo>
                  <a:cubicBezTo>
                    <a:pt x="8" y="49"/>
                    <a:pt x="10" y="50"/>
                    <a:pt x="12" y="52"/>
                  </a:cubicBezTo>
                  <a:cubicBezTo>
                    <a:pt x="13" y="54"/>
                    <a:pt x="15" y="56"/>
                    <a:pt x="16" y="58"/>
                  </a:cubicBezTo>
                  <a:cubicBezTo>
                    <a:pt x="17" y="60"/>
                    <a:pt x="17" y="62"/>
                    <a:pt x="17" y="64"/>
                  </a:cubicBezTo>
                  <a:cubicBezTo>
                    <a:pt x="33" y="53"/>
                    <a:pt x="60" y="34"/>
                    <a:pt x="60" y="34"/>
                  </a:cubicBezTo>
                  <a:cubicBezTo>
                    <a:pt x="64" y="30"/>
                    <a:pt x="61" y="20"/>
                    <a:pt x="53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7" name="Freeform 158"/>
          <p:cNvSpPr>
            <a:spLocks noEditPoints="1"/>
          </p:cNvSpPr>
          <p:nvPr/>
        </p:nvSpPr>
        <p:spPr bwMode="auto">
          <a:xfrm>
            <a:off x="7363572" y="1127342"/>
            <a:ext cx="384257" cy="204176"/>
          </a:xfrm>
          <a:custGeom>
            <a:avLst/>
            <a:gdLst>
              <a:gd name="T0" fmla="*/ 268 w 303"/>
              <a:gd name="T1" fmla="*/ 33 h 161"/>
              <a:gd name="T2" fmla="*/ 268 w 303"/>
              <a:gd name="T3" fmla="*/ 0 h 161"/>
              <a:gd name="T4" fmla="*/ 0 w 303"/>
              <a:gd name="T5" fmla="*/ 0 h 161"/>
              <a:gd name="T6" fmla="*/ 0 w 303"/>
              <a:gd name="T7" fmla="*/ 161 h 161"/>
              <a:gd name="T8" fmla="*/ 268 w 303"/>
              <a:gd name="T9" fmla="*/ 161 h 161"/>
              <a:gd name="T10" fmla="*/ 268 w 303"/>
              <a:gd name="T11" fmla="*/ 123 h 161"/>
              <a:gd name="T12" fmla="*/ 303 w 303"/>
              <a:gd name="T13" fmla="*/ 123 h 161"/>
              <a:gd name="T14" fmla="*/ 303 w 303"/>
              <a:gd name="T15" fmla="*/ 33 h 161"/>
              <a:gd name="T16" fmla="*/ 268 w 303"/>
              <a:gd name="T17" fmla="*/ 33 h 161"/>
              <a:gd name="T18" fmla="*/ 235 w 303"/>
              <a:gd name="T19" fmla="*/ 128 h 161"/>
              <a:gd name="T20" fmla="*/ 36 w 303"/>
              <a:gd name="T21" fmla="*/ 128 h 161"/>
              <a:gd name="T22" fmla="*/ 36 w 303"/>
              <a:gd name="T23" fmla="*/ 33 h 161"/>
              <a:gd name="T24" fmla="*/ 235 w 303"/>
              <a:gd name="T25" fmla="*/ 33 h 161"/>
              <a:gd name="T26" fmla="*/ 235 w 303"/>
              <a:gd name="T27" fmla="*/ 12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161">
                <a:moveTo>
                  <a:pt x="268" y="33"/>
                </a:moveTo>
                <a:lnTo>
                  <a:pt x="268" y="0"/>
                </a:lnTo>
                <a:lnTo>
                  <a:pt x="0" y="0"/>
                </a:lnTo>
                <a:lnTo>
                  <a:pt x="0" y="161"/>
                </a:lnTo>
                <a:lnTo>
                  <a:pt x="268" y="161"/>
                </a:lnTo>
                <a:lnTo>
                  <a:pt x="268" y="123"/>
                </a:lnTo>
                <a:lnTo>
                  <a:pt x="303" y="123"/>
                </a:lnTo>
                <a:lnTo>
                  <a:pt x="303" y="33"/>
                </a:lnTo>
                <a:lnTo>
                  <a:pt x="268" y="33"/>
                </a:lnTo>
                <a:close/>
                <a:moveTo>
                  <a:pt x="235" y="128"/>
                </a:moveTo>
                <a:lnTo>
                  <a:pt x="36" y="128"/>
                </a:lnTo>
                <a:lnTo>
                  <a:pt x="36" y="33"/>
                </a:lnTo>
                <a:lnTo>
                  <a:pt x="235" y="33"/>
                </a:lnTo>
                <a:lnTo>
                  <a:pt x="235" y="12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Freeform 8"/>
          <p:cNvSpPr>
            <a:spLocks noEditPoints="1"/>
          </p:cNvSpPr>
          <p:nvPr/>
        </p:nvSpPr>
        <p:spPr bwMode="auto">
          <a:xfrm>
            <a:off x="6613421" y="5647121"/>
            <a:ext cx="384257" cy="384257"/>
          </a:xfrm>
          <a:custGeom>
            <a:avLst/>
            <a:gdLst>
              <a:gd name="T0" fmla="*/ 113 w 128"/>
              <a:gd name="T1" fmla="*/ 24 h 128"/>
              <a:gd name="T2" fmla="*/ 98 w 128"/>
              <a:gd name="T3" fmla="*/ 39 h 128"/>
              <a:gd name="T4" fmla="*/ 108 w 128"/>
              <a:gd name="T5" fmla="*/ 53 h 128"/>
              <a:gd name="T6" fmla="*/ 108 w 128"/>
              <a:gd name="T7" fmla="*/ 84 h 128"/>
              <a:gd name="T8" fmla="*/ 98 w 128"/>
              <a:gd name="T9" fmla="*/ 108 h 128"/>
              <a:gd name="T10" fmla="*/ 74 w 128"/>
              <a:gd name="T11" fmla="*/ 118 h 128"/>
              <a:gd name="T12" fmla="*/ 50 w 128"/>
              <a:gd name="T13" fmla="*/ 108 h 128"/>
              <a:gd name="T14" fmla="*/ 39 w 128"/>
              <a:gd name="T15" fmla="*/ 85 h 128"/>
              <a:gd name="T16" fmla="*/ 69 w 128"/>
              <a:gd name="T17" fmla="*/ 51 h 128"/>
              <a:gd name="T18" fmla="*/ 69 w 128"/>
              <a:gd name="T19" fmla="*/ 3 h 128"/>
              <a:gd name="T20" fmla="*/ 69 w 128"/>
              <a:gd name="T21" fmla="*/ 0 h 128"/>
              <a:gd name="T22" fmla="*/ 49 w 128"/>
              <a:gd name="T23" fmla="*/ 0 h 128"/>
              <a:gd name="T24" fmla="*/ 49 w 128"/>
              <a:gd name="T25" fmla="*/ 12 h 128"/>
              <a:gd name="T26" fmla="*/ 59 w 128"/>
              <a:gd name="T27" fmla="*/ 12 h 128"/>
              <a:gd name="T28" fmla="*/ 59 w 128"/>
              <a:gd name="T29" fmla="*/ 51 h 128"/>
              <a:gd name="T30" fmla="*/ 52 w 128"/>
              <a:gd name="T31" fmla="*/ 68 h 128"/>
              <a:gd name="T32" fmla="*/ 34 w 128"/>
              <a:gd name="T33" fmla="*/ 76 h 128"/>
              <a:gd name="T34" fmla="*/ 17 w 128"/>
              <a:gd name="T35" fmla="*/ 68 h 128"/>
              <a:gd name="T36" fmla="*/ 10 w 128"/>
              <a:gd name="T37" fmla="*/ 51 h 128"/>
              <a:gd name="T38" fmla="*/ 10 w 128"/>
              <a:gd name="T39" fmla="*/ 12 h 128"/>
              <a:gd name="T40" fmla="*/ 20 w 128"/>
              <a:gd name="T41" fmla="*/ 12 h 128"/>
              <a:gd name="T42" fmla="*/ 20 w 128"/>
              <a:gd name="T43" fmla="*/ 0 h 128"/>
              <a:gd name="T44" fmla="*/ 0 w 128"/>
              <a:gd name="T45" fmla="*/ 0 h 128"/>
              <a:gd name="T46" fmla="*/ 0 w 128"/>
              <a:gd name="T47" fmla="*/ 51 h 128"/>
              <a:gd name="T48" fmla="*/ 30 w 128"/>
              <a:gd name="T49" fmla="*/ 85 h 128"/>
              <a:gd name="T50" fmla="*/ 74 w 128"/>
              <a:gd name="T51" fmla="*/ 128 h 128"/>
              <a:gd name="T52" fmla="*/ 118 w 128"/>
              <a:gd name="T53" fmla="*/ 84 h 128"/>
              <a:gd name="T54" fmla="*/ 118 w 128"/>
              <a:gd name="T55" fmla="*/ 84 h 128"/>
              <a:gd name="T56" fmla="*/ 118 w 128"/>
              <a:gd name="T57" fmla="*/ 53 h 128"/>
              <a:gd name="T58" fmla="*/ 128 w 128"/>
              <a:gd name="T59" fmla="*/ 39 h 128"/>
              <a:gd name="T60" fmla="*/ 113 w 128"/>
              <a:gd name="T61" fmla="*/ 24 h 128"/>
              <a:gd name="T62" fmla="*/ 113 w 128"/>
              <a:gd name="T63" fmla="*/ 47 h 128"/>
              <a:gd name="T64" fmla="*/ 105 w 128"/>
              <a:gd name="T65" fmla="*/ 39 h 128"/>
              <a:gd name="T66" fmla="*/ 113 w 128"/>
              <a:gd name="T67" fmla="*/ 31 h 128"/>
              <a:gd name="T68" fmla="*/ 121 w 128"/>
              <a:gd name="T69" fmla="*/ 39 h 128"/>
              <a:gd name="T70" fmla="*/ 113 w 128"/>
              <a:gd name="T71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28">
                <a:moveTo>
                  <a:pt x="113" y="24"/>
                </a:moveTo>
                <a:cubicBezTo>
                  <a:pt x="105" y="24"/>
                  <a:pt x="98" y="30"/>
                  <a:pt x="98" y="39"/>
                </a:cubicBezTo>
                <a:cubicBezTo>
                  <a:pt x="98" y="45"/>
                  <a:pt x="102" y="51"/>
                  <a:pt x="108" y="53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8" y="93"/>
                  <a:pt x="105" y="102"/>
                  <a:pt x="98" y="108"/>
                </a:cubicBezTo>
                <a:cubicBezTo>
                  <a:pt x="92" y="115"/>
                  <a:pt x="83" y="118"/>
                  <a:pt x="74" y="118"/>
                </a:cubicBezTo>
                <a:cubicBezTo>
                  <a:pt x="65" y="118"/>
                  <a:pt x="56" y="115"/>
                  <a:pt x="50" y="108"/>
                </a:cubicBezTo>
                <a:cubicBezTo>
                  <a:pt x="43" y="102"/>
                  <a:pt x="40" y="94"/>
                  <a:pt x="39" y="85"/>
                </a:cubicBezTo>
                <a:cubicBezTo>
                  <a:pt x="56" y="83"/>
                  <a:pt x="69" y="68"/>
                  <a:pt x="69" y="51"/>
                </a:cubicBezTo>
                <a:cubicBezTo>
                  <a:pt x="69" y="3"/>
                  <a:pt x="69" y="3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12"/>
                  <a:pt x="49" y="12"/>
                  <a:pt x="49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8"/>
                  <a:pt x="56" y="64"/>
                  <a:pt x="52" y="68"/>
                </a:cubicBezTo>
                <a:cubicBezTo>
                  <a:pt x="47" y="73"/>
                  <a:pt x="41" y="76"/>
                  <a:pt x="34" y="76"/>
                </a:cubicBezTo>
                <a:cubicBezTo>
                  <a:pt x="28" y="76"/>
                  <a:pt x="22" y="73"/>
                  <a:pt x="17" y="68"/>
                </a:cubicBezTo>
                <a:cubicBezTo>
                  <a:pt x="12" y="64"/>
                  <a:pt x="10" y="58"/>
                  <a:pt x="10" y="51"/>
                </a:cubicBezTo>
                <a:cubicBezTo>
                  <a:pt x="10" y="12"/>
                  <a:pt x="10" y="12"/>
                  <a:pt x="10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0"/>
                  <a:pt x="20" y="0"/>
                  <a:pt x="2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9"/>
                  <a:pt x="13" y="83"/>
                  <a:pt x="30" y="85"/>
                </a:cubicBezTo>
                <a:cubicBezTo>
                  <a:pt x="30" y="109"/>
                  <a:pt x="50" y="128"/>
                  <a:pt x="74" y="128"/>
                </a:cubicBezTo>
                <a:cubicBezTo>
                  <a:pt x="98" y="128"/>
                  <a:pt x="118" y="108"/>
                  <a:pt x="118" y="84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24" y="51"/>
                  <a:pt x="128" y="45"/>
                  <a:pt x="128" y="39"/>
                </a:cubicBezTo>
                <a:cubicBezTo>
                  <a:pt x="128" y="30"/>
                  <a:pt x="121" y="24"/>
                  <a:pt x="113" y="24"/>
                </a:cubicBezTo>
                <a:close/>
                <a:moveTo>
                  <a:pt x="113" y="47"/>
                </a:moveTo>
                <a:cubicBezTo>
                  <a:pt x="109" y="47"/>
                  <a:pt x="105" y="43"/>
                  <a:pt x="105" y="39"/>
                </a:cubicBezTo>
                <a:cubicBezTo>
                  <a:pt x="105" y="34"/>
                  <a:pt x="109" y="31"/>
                  <a:pt x="113" y="31"/>
                </a:cubicBezTo>
                <a:cubicBezTo>
                  <a:pt x="118" y="31"/>
                  <a:pt x="121" y="34"/>
                  <a:pt x="121" y="39"/>
                </a:cubicBezTo>
                <a:cubicBezTo>
                  <a:pt x="121" y="43"/>
                  <a:pt x="118" y="47"/>
                  <a:pt x="113" y="4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8" name="Freeform 29"/>
          <p:cNvSpPr>
            <a:spLocks noEditPoints="1"/>
          </p:cNvSpPr>
          <p:nvPr/>
        </p:nvSpPr>
        <p:spPr bwMode="auto">
          <a:xfrm>
            <a:off x="6628639" y="4879875"/>
            <a:ext cx="353821" cy="382989"/>
          </a:xfrm>
          <a:custGeom>
            <a:avLst/>
            <a:gdLst>
              <a:gd name="T0" fmla="*/ 59 w 118"/>
              <a:gd name="T1" fmla="*/ 0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0 w 118"/>
              <a:gd name="T11" fmla="*/ 21 h 128"/>
              <a:gd name="T12" fmla="*/ 59 w 118"/>
              <a:gd name="T13" fmla="*/ 128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118 w 118"/>
              <a:gd name="T23" fmla="*/ 21 h 128"/>
              <a:gd name="T24" fmla="*/ 59 w 118"/>
              <a:gd name="T25" fmla="*/ 0 h 128"/>
              <a:gd name="T26" fmla="*/ 54 w 118"/>
              <a:gd name="T27" fmla="*/ 87 h 128"/>
              <a:gd name="T28" fmla="*/ 54 w 118"/>
              <a:gd name="T29" fmla="*/ 87 h 128"/>
              <a:gd name="T30" fmla="*/ 54 w 118"/>
              <a:gd name="T31" fmla="*/ 87 h 128"/>
              <a:gd name="T32" fmla="*/ 33 w 118"/>
              <a:gd name="T33" fmla="*/ 65 h 128"/>
              <a:gd name="T34" fmla="*/ 43 w 118"/>
              <a:gd name="T35" fmla="*/ 55 h 128"/>
              <a:gd name="T36" fmla="*/ 54 w 118"/>
              <a:gd name="T37" fmla="*/ 66 h 128"/>
              <a:gd name="T38" fmla="*/ 78 w 118"/>
              <a:gd name="T39" fmla="*/ 42 h 128"/>
              <a:gd name="T40" fmla="*/ 89 w 118"/>
              <a:gd name="T41" fmla="*/ 52 h 128"/>
              <a:gd name="T42" fmla="*/ 54 w 118"/>
              <a:gd name="T43" fmla="*/ 8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8" h="128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ubicBezTo>
                  <a:pt x="100" y="21"/>
                  <a:pt x="75" y="16"/>
                  <a:pt x="59" y="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4" y="87"/>
                  <a:pt x="54" y="87"/>
                  <a:pt x="54" y="87"/>
                </a:cubicBezTo>
                <a:cubicBezTo>
                  <a:pt x="33" y="65"/>
                  <a:pt x="33" y="65"/>
                  <a:pt x="33" y="65"/>
                </a:cubicBezTo>
                <a:cubicBezTo>
                  <a:pt x="43" y="55"/>
                  <a:pt x="43" y="55"/>
                  <a:pt x="43" y="55"/>
                </a:cubicBezTo>
                <a:cubicBezTo>
                  <a:pt x="54" y="66"/>
                  <a:pt x="54" y="66"/>
                  <a:pt x="54" y="66"/>
                </a:cubicBezTo>
                <a:cubicBezTo>
                  <a:pt x="78" y="42"/>
                  <a:pt x="78" y="42"/>
                  <a:pt x="78" y="42"/>
                </a:cubicBezTo>
                <a:cubicBezTo>
                  <a:pt x="89" y="52"/>
                  <a:pt x="89" y="52"/>
                  <a:pt x="89" y="52"/>
                </a:cubicBezTo>
                <a:lnTo>
                  <a:pt x="54" y="8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3" name="组合 362"/>
          <p:cNvGrpSpPr/>
          <p:nvPr/>
        </p:nvGrpSpPr>
        <p:grpSpPr>
          <a:xfrm>
            <a:off x="6613421" y="4201400"/>
            <a:ext cx="384257" cy="294217"/>
            <a:chOff x="7823255" y="4245786"/>
            <a:chExt cx="384257" cy="294217"/>
          </a:xfrm>
        </p:grpSpPr>
        <p:sp>
          <p:nvSpPr>
            <p:cNvPr id="212" name="Rectangle 53"/>
            <p:cNvSpPr>
              <a:spLocks noChangeArrowheads="1"/>
            </p:cNvSpPr>
            <p:nvPr/>
          </p:nvSpPr>
          <p:spPr bwMode="auto">
            <a:xfrm>
              <a:off x="7853692" y="4423331"/>
              <a:ext cx="59604" cy="59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Rectangle 54"/>
            <p:cNvSpPr>
              <a:spLocks noChangeArrowheads="1"/>
            </p:cNvSpPr>
            <p:nvPr/>
          </p:nvSpPr>
          <p:spPr bwMode="auto">
            <a:xfrm>
              <a:off x="7939928" y="4362458"/>
              <a:ext cx="60872" cy="12047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Rectangle 55"/>
            <p:cNvSpPr>
              <a:spLocks noChangeArrowheads="1"/>
            </p:cNvSpPr>
            <p:nvPr/>
          </p:nvSpPr>
          <p:spPr bwMode="auto">
            <a:xfrm>
              <a:off x="8029968" y="4305391"/>
              <a:ext cx="59604" cy="17754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Rectangle 56"/>
            <p:cNvSpPr>
              <a:spLocks noChangeArrowheads="1"/>
            </p:cNvSpPr>
            <p:nvPr/>
          </p:nvSpPr>
          <p:spPr bwMode="auto">
            <a:xfrm>
              <a:off x="8117472" y="4245786"/>
              <a:ext cx="59604" cy="23714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Rectangle 57"/>
            <p:cNvSpPr>
              <a:spLocks noChangeArrowheads="1"/>
            </p:cNvSpPr>
            <p:nvPr/>
          </p:nvSpPr>
          <p:spPr bwMode="auto">
            <a:xfrm>
              <a:off x="7823255" y="4509567"/>
              <a:ext cx="384257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Freeform 80"/>
          <p:cNvSpPr>
            <a:spLocks noEditPoints="1"/>
          </p:cNvSpPr>
          <p:nvPr/>
        </p:nvSpPr>
        <p:spPr bwMode="auto">
          <a:xfrm>
            <a:off x="6610884" y="3381525"/>
            <a:ext cx="389330" cy="390598"/>
          </a:xfrm>
          <a:custGeom>
            <a:avLst/>
            <a:gdLst>
              <a:gd name="T0" fmla="*/ 122 w 130"/>
              <a:gd name="T1" fmla="*/ 8 h 130"/>
              <a:gd name="T2" fmla="*/ 94 w 130"/>
              <a:gd name="T3" fmla="*/ 8 h 130"/>
              <a:gd name="T4" fmla="*/ 93 w 130"/>
              <a:gd name="T5" fmla="*/ 9 h 130"/>
              <a:gd name="T6" fmla="*/ 24 w 130"/>
              <a:gd name="T7" fmla="*/ 85 h 130"/>
              <a:gd name="T8" fmla="*/ 28 w 130"/>
              <a:gd name="T9" fmla="*/ 88 h 130"/>
              <a:gd name="T10" fmla="*/ 0 w 130"/>
              <a:gd name="T11" fmla="*/ 102 h 130"/>
              <a:gd name="T12" fmla="*/ 0 w 130"/>
              <a:gd name="T13" fmla="*/ 130 h 130"/>
              <a:gd name="T14" fmla="*/ 28 w 130"/>
              <a:gd name="T15" fmla="*/ 130 h 130"/>
              <a:gd name="T16" fmla="*/ 42 w 130"/>
              <a:gd name="T17" fmla="*/ 102 h 130"/>
              <a:gd name="T18" fmla="*/ 45 w 130"/>
              <a:gd name="T19" fmla="*/ 106 h 130"/>
              <a:gd name="T20" fmla="*/ 121 w 130"/>
              <a:gd name="T21" fmla="*/ 37 h 130"/>
              <a:gd name="T22" fmla="*/ 122 w 130"/>
              <a:gd name="T23" fmla="*/ 36 h 130"/>
              <a:gd name="T24" fmla="*/ 122 w 130"/>
              <a:gd name="T25" fmla="*/ 8 h 130"/>
              <a:gd name="T26" fmla="*/ 26 w 130"/>
              <a:gd name="T27" fmla="*/ 108 h 130"/>
              <a:gd name="T28" fmla="*/ 24 w 130"/>
              <a:gd name="T29" fmla="*/ 113 h 130"/>
              <a:gd name="T30" fmla="*/ 17 w 130"/>
              <a:gd name="T31" fmla="*/ 113 h 130"/>
              <a:gd name="T32" fmla="*/ 17 w 130"/>
              <a:gd name="T33" fmla="*/ 106 h 130"/>
              <a:gd name="T34" fmla="*/ 22 w 130"/>
              <a:gd name="T35" fmla="*/ 104 h 130"/>
              <a:gd name="T36" fmla="*/ 33 w 130"/>
              <a:gd name="T37" fmla="*/ 93 h 130"/>
              <a:gd name="T38" fmla="*/ 37 w 130"/>
              <a:gd name="T39" fmla="*/ 97 h 130"/>
              <a:gd name="T40" fmla="*/ 26 w 130"/>
              <a:gd name="T41" fmla="*/ 10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0" h="130">
                <a:moveTo>
                  <a:pt x="122" y="8"/>
                </a:moveTo>
                <a:cubicBezTo>
                  <a:pt x="115" y="0"/>
                  <a:pt x="102" y="0"/>
                  <a:pt x="94" y="8"/>
                </a:cubicBezTo>
                <a:cubicBezTo>
                  <a:pt x="94" y="8"/>
                  <a:pt x="94" y="9"/>
                  <a:pt x="93" y="9"/>
                </a:cubicBezTo>
                <a:cubicBezTo>
                  <a:pt x="24" y="85"/>
                  <a:pt x="24" y="85"/>
                  <a:pt x="24" y="85"/>
                </a:cubicBezTo>
                <a:cubicBezTo>
                  <a:pt x="28" y="88"/>
                  <a:pt x="28" y="88"/>
                  <a:pt x="28" y="88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30"/>
                  <a:pt x="0" y="130"/>
                  <a:pt x="0" y="130"/>
                </a:cubicBezTo>
                <a:cubicBezTo>
                  <a:pt x="28" y="130"/>
                  <a:pt x="28" y="130"/>
                  <a:pt x="28" y="130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121" y="36"/>
                  <a:pt x="122" y="36"/>
                  <a:pt x="122" y="36"/>
                </a:cubicBezTo>
                <a:cubicBezTo>
                  <a:pt x="130" y="28"/>
                  <a:pt x="130" y="15"/>
                  <a:pt x="122" y="8"/>
                </a:cubicBezTo>
                <a:close/>
                <a:moveTo>
                  <a:pt x="26" y="108"/>
                </a:moveTo>
                <a:cubicBezTo>
                  <a:pt x="26" y="110"/>
                  <a:pt x="25" y="111"/>
                  <a:pt x="24" y="113"/>
                </a:cubicBezTo>
                <a:cubicBezTo>
                  <a:pt x="22" y="115"/>
                  <a:pt x="19" y="115"/>
                  <a:pt x="17" y="113"/>
                </a:cubicBezTo>
                <a:cubicBezTo>
                  <a:pt x="15" y="111"/>
                  <a:pt x="15" y="108"/>
                  <a:pt x="17" y="106"/>
                </a:cubicBezTo>
                <a:cubicBezTo>
                  <a:pt x="19" y="105"/>
                  <a:pt x="20" y="104"/>
                  <a:pt x="22" y="104"/>
                </a:cubicBezTo>
                <a:cubicBezTo>
                  <a:pt x="33" y="93"/>
                  <a:pt x="33" y="93"/>
                  <a:pt x="33" y="93"/>
                </a:cubicBezTo>
                <a:cubicBezTo>
                  <a:pt x="37" y="97"/>
                  <a:pt x="37" y="97"/>
                  <a:pt x="37" y="97"/>
                </a:cubicBezTo>
                <a:lnTo>
                  <a:pt x="26" y="1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4" name="组合 363"/>
          <p:cNvGrpSpPr/>
          <p:nvPr/>
        </p:nvGrpSpPr>
        <p:grpSpPr>
          <a:xfrm>
            <a:off x="6658441" y="2619351"/>
            <a:ext cx="294217" cy="384257"/>
            <a:chOff x="7867642" y="2664371"/>
            <a:chExt cx="294217" cy="384257"/>
          </a:xfrm>
        </p:grpSpPr>
        <p:sp>
          <p:nvSpPr>
            <p:cNvPr id="266" name="Freeform 107"/>
            <p:cNvSpPr>
              <a:spLocks noEditPoints="1"/>
            </p:cNvSpPr>
            <p:nvPr/>
          </p:nvSpPr>
          <p:spPr bwMode="auto">
            <a:xfrm>
              <a:off x="7867642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232 w 232"/>
                <a:gd name="T11" fmla="*/ 59 h 303"/>
                <a:gd name="T12" fmla="*/ 173 w 232"/>
                <a:gd name="T13" fmla="*/ 0 h 303"/>
                <a:gd name="T14" fmla="*/ 199 w 232"/>
                <a:gd name="T15" fmla="*/ 270 h 303"/>
                <a:gd name="T16" fmla="*/ 34 w 232"/>
                <a:gd name="T17" fmla="*/ 270 h 303"/>
                <a:gd name="T18" fmla="*/ 34 w 232"/>
                <a:gd name="T19" fmla="*/ 35 h 303"/>
                <a:gd name="T20" fmla="*/ 140 w 232"/>
                <a:gd name="T21" fmla="*/ 35 h 303"/>
                <a:gd name="T22" fmla="*/ 140 w 232"/>
                <a:gd name="T23" fmla="*/ 92 h 303"/>
                <a:gd name="T24" fmla="*/ 199 w 232"/>
                <a:gd name="T25" fmla="*/ 92 h 303"/>
                <a:gd name="T26" fmla="*/ 199 w 232"/>
                <a:gd name="T27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4" y="270"/>
                  </a:lnTo>
                  <a:lnTo>
                    <a:pt x="34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Oval 108"/>
            <p:cNvSpPr>
              <a:spLocks noChangeArrowheads="1"/>
            </p:cNvSpPr>
            <p:nvPr/>
          </p:nvSpPr>
          <p:spPr bwMode="auto">
            <a:xfrm>
              <a:off x="7939928" y="2877425"/>
              <a:ext cx="32973" cy="3297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09"/>
            <p:cNvSpPr/>
            <p:nvPr/>
          </p:nvSpPr>
          <p:spPr bwMode="auto">
            <a:xfrm>
              <a:off x="7946269" y="2892643"/>
              <a:ext cx="143304" cy="68481"/>
            </a:xfrm>
            <a:custGeom>
              <a:avLst/>
              <a:gdLst>
                <a:gd name="T0" fmla="*/ 45 w 113"/>
                <a:gd name="T1" fmla="*/ 30 h 54"/>
                <a:gd name="T2" fmla="*/ 33 w 113"/>
                <a:gd name="T3" fmla="*/ 14 h 54"/>
                <a:gd name="T4" fmla="*/ 0 w 113"/>
                <a:gd name="T5" fmla="*/ 54 h 54"/>
                <a:gd name="T6" fmla="*/ 113 w 113"/>
                <a:gd name="T7" fmla="*/ 54 h 54"/>
                <a:gd name="T8" fmla="*/ 69 w 113"/>
                <a:gd name="T9" fmla="*/ 0 h 54"/>
                <a:gd name="T10" fmla="*/ 45 w 113"/>
                <a:gd name="T11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54">
                  <a:moveTo>
                    <a:pt x="45" y="30"/>
                  </a:moveTo>
                  <a:lnTo>
                    <a:pt x="33" y="14"/>
                  </a:lnTo>
                  <a:lnTo>
                    <a:pt x="0" y="54"/>
                  </a:lnTo>
                  <a:lnTo>
                    <a:pt x="113" y="54"/>
                  </a:lnTo>
                  <a:lnTo>
                    <a:pt x="69" y="0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1" name="组合 350"/>
          <p:cNvGrpSpPr/>
          <p:nvPr/>
        </p:nvGrpSpPr>
        <p:grpSpPr>
          <a:xfrm>
            <a:off x="6673659" y="1847667"/>
            <a:ext cx="263781" cy="384257"/>
            <a:chOff x="7882860" y="1895857"/>
            <a:chExt cx="263781" cy="384257"/>
          </a:xfrm>
        </p:grpSpPr>
        <p:sp>
          <p:nvSpPr>
            <p:cNvPr id="294" name="Oval 135"/>
            <p:cNvSpPr>
              <a:spLocks noChangeArrowheads="1"/>
            </p:cNvSpPr>
            <p:nvPr/>
          </p:nvSpPr>
          <p:spPr bwMode="auto">
            <a:xfrm>
              <a:off x="7970364" y="1982092"/>
              <a:ext cx="90040" cy="9004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136"/>
            <p:cNvSpPr>
              <a:spLocks noEditPoints="1"/>
            </p:cNvSpPr>
            <p:nvPr/>
          </p:nvSpPr>
          <p:spPr bwMode="auto">
            <a:xfrm>
              <a:off x="7882860" y="1895857"/>
              <a:ext cx="263781" cy="263781"/>
            </a:xfrm>
            <a:custGeom>
              <a:avLst/>
              <a:gdLst>
                <a:gd name="T0" fmla="*/ 88 w 88"/>
                <a:gd name="T1" fmla="*/ 44 h 88"/>
                <a:gd name="T2" fmla="*/ 79 w 88"/>
                <a:gd name="T3" fmla="*/ 35 h 88"/>
                <a:gd name="T4" fmla="*/ 82 w 88"/>
                <a:gd name="T5" fmla="*/ 22 h 88"/>
                <a:gd name="T6" fmla="*/ 70 w 88"/>
                <a:gd name="T7" fmla="*/ 19 h 88"/>
                <a:gd name="T8" fmla="*/ 66 w 88"/>
                <a:gd name="T9" fmla="*/ 6 h 88"/>
                <a:gd name="T10" fmla="*/ 53 w 88"/>
                <a:gd name="T11" fmla="*/ 9 h 88"/>
                <a:gd name="T12" fmla="*/ 44 w 88"/>
                <a:gd name="T13" fmla="*/ 0 h 88"/>
                <a:gd name="T14" fmla="*/ 35 w 88"/>
                <a:gd name="T15" fmla="*/ 9 h 88"/>
                <a:gd name="T16" fmla="*/ 22 w 88"/>
                <a:gd name="T17" fmla="*/ 6 h 88"/>
                <a:gd name="T18" fmla="*/ 18 w 88"/>
                <a:gd name="T19" fmla="*/ 19 h 88"/>
                <a:gd name="T20" fmla="*/ 6 w 88"/>
                <a:gd name="T21" fmla="*/ 22 h 88"/>
                <a:gd name="T22" fmla="*/ 9 w 88"/>
                <a:gd name="T23" fmla="*/ 35 h 88"/>
                <a:gd name="T24" fmla="*/ 0 w 88"/>
                <a:gd name="T25" fmla="*/ 44 h 88"/>
                <a:gd name="T26" fmla="*/ 9 w 88"/>
                <a:gd name="T27" fmla="*/ 54 h 88"/>
                <a:gd name="T28" fmla="*/ 6 w 88"/>
                <a:gd name="T29" fmla="*/ 66 h 88"/>
                <a:gd name="T30" fmla="*/ 18 w 88"/>
                <a:gd name="T31" fmla="*/ 70 h 88"/>
                <a:gd name="T32" fmla="*/ 22 w 88"/>
                <a:gd name="T33" fmla="*/ 82 h 88"/>
                <a:gd name="T34" fmla="*/ 35 w 88"/>
                <a:gd name="T35" fmla="*/ 79 h 88"/>
                <a:gd name="T36" fmla="*/ 44 w 88"/>
                <a:gd name="T37" fmla="*/ 88 h 88"/>
                <a:gd name="T38" fmla="*/ 53 w 88"/>
                <a:gd name="T39" fmla="*/ 79 h 88"/>
                <a:gd name="T40" fmla="*/ 66 w 88"/>
                <a:gd name="T41" fmla="*/ 82 h 88"/>
                <a:gd name="T42" fmla="*/ 70 w 88"/>
                <a:gd name="T43" fmla="*/ 70 h 88"/>
                <a:gd name="T44" fmla="*/ 82 w 88"/>
                <a:gd name="T45" fmla="*/ 66 h 88"/>
                <a:gd name="T46" fmla="*/ 79 w 88"/>
                <a:gd name="T47" fmla="*/ 54 h 88"/>
                <a:gd name="T48" fmla="*/ 88 w 88"/>
                <a:gd name="T49" fmla="*/ 44 h 88"/>
                <a:gd name="T50" fmla="*/ 44 w 88"/>
                <a:gd name="T51" fmla="*/ 69 h 88"/>
                <a:gd name="T52" fmla="*/ 19 w 88"/>
                <a:gd name="T53" fmla="*/ 44 h 88"/>
                <a:gd name="T54" fmla="*/ 44 w 88"/>
                <a:gd name="T55" fmla="*/ 20 h 88"/>
                <a:gd name="T56" fmla="*/ 69 w 88"/>
                <a:gd name="T57" fmla="*/ 44 h 88"/>
                <a:gd name="T58" fmla="*/ 44 w 88"/>
                <a:gd name="T59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8" h="88">
                  <a:moveTo>
                    <a:pt x="88" y="44"/>
                  </a:moveTo>
                  <a:cubicBezTo>
                    <a:pt x="79" y="35"/>
                    <a:pt x="79" y="35"/>
                    <a:pt x="79" y="35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79" y="54"/>
                    <a:pt x="79" y="54"/>
                    <a:pt x="79" y="54"/>
                  </a:cubicBezTo>
                  <a:lnTo>
                    <a:pt x="88" y="44"/>
                  </a:lnTo>
                  <a:close/>
                  <a:moveTo>
                    <a:pt x="44" y="69"/>
                  </a:moveTo>
                  <a:cubicBezTo>
                    <a:pt x="30" y="69"/>
                    <a:pt x="19" y="58"/>
                    <a:pt x="19" y="44"/>
                  </a:cubicBezTo>
                  <a:cubicBezTo>
                    <a:pt x="19" y="31"/>
                    <a:pt x="30" y="20"/>
                    <a:pt x="44" y="20"/>
                  </a:cubicBezTo>
                  <a:cubicBezTo>
                    <a:pt x="58" y="20"/>
                    <a:pt x="69" y="31"/>
                    <a:pt x="69" y="44"/>
                  </a:cubicBezTo>
                  <a:cubicBezTo>
                    <a:pt x="69" y="58"/>
                    <a:pt x="58" y="69"/>
                    <a:pt x="44" y="6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137"/>
            <p:cNvSpPr/>
            <p:nvPr/>
          </p:nvSpPr>
          <p:spPr bwMode="auto">
            <a:xfrm>
              <a:off x="7970364" y="2165978"/>
              <a:ext cx="90040" cy="114136"/>
            </a:xfrm>
            <a:custGeom>
              <a:avLst/>
              <a:gdLst>
                <a:gd name="T0" fmla="*/ 52 w 71"/>
                <a:gd name="T1" fmla="*/ 12 h 90"/>
                <a:gd name="T2" fmla="*/ 35 w 71"/>
                <a:gd name="T3" fmla="*/ 28 h 90"/>
                <a:gd name="T4" fmla="*/ 19 w 71"/>
                <a:gd name="T5" fmla="*/ 12 h 90"/>
                <a:gd name="T6" fmla="*/ 7 w 71"/>
                <a:gd name="T7" fmla="*/ 0 h 90"/>
                <a:gd name="T8" fmla="*/ 0 w 71"/>
                <a:gd name="T9" fmla="*/ 2 h 90"/>
                <a:gd name="T10" fmla="*/ 0 w 71"/>
                <a:gd name="T11" fmla="*/ 90 h 90"/>
                <a:gd name="T12" fmla="*/ 35 w 71"/>
                <a:gd name="T13" fmla="*/ 57 h 90"/>
                <a:gd name="T14" fmla="*/ 71 w 71"/>
                <a:gd name="T15" fmla="*/ 90 h 90"/>
                <a:gd name="T16" fmla="*/ 71 w 71"/>
                <a:gd name="T17" fmla="*/ 2 h 90"/>
                <a:gd name="T18" fmla="*/ 64 w 71"/>
                <a:gd name="T19" fmla="*/ 0 h 90"/>
                <a:gd name="T20" fmla="*/ 52 w 71"/>
                <a:gd name="T21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90">
                  <a:moveTo>
                    <a:pt x="52" y="12"/>
                  </a:moveTo>
                  <a:lnTo>
                    <a:pt x="35" y="28"/>
                  </a:lnTo>
                  <a:lnTo>
                    <a:pt x="19" y="12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90"/>
                  </a:lnTo>
                  <a:lnTo>
                    <a:pt x="35" y="57"/>
                  </a:lnTo>
                  <a:lnTo>
                    <a:pt x="71" y="90"/>
                  </a:lnTo>
                  <a:lnTo>
                    <a:pt x="71" y="2"/>
                  </a:lnTo>
                  <a:lnTo>
                    <a:pt x="64" y="0"/>
                  </a:lnTo>
                  <a:lnTo>
                    <a:pt x="52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9" name="组合 348"/>
          <p:cNvGrpSpPr/>
          <p:nvPr/>
        </p:nvGrpSpPr>
        <p:grpSpPr>
          <a:xfrm>
            <a:off x="6613421" y="1127342"/>
            <a:ext cx="384257" cy="204176"/>
            <a:chOff x="7823255" y="1217382"/>
            <a:chExt cx="384257" cy="204176"/>
          </a:xfrm>
        </p:grpSpPr>
        <p:sp>
          <p:nvSpPr>
            <p:cNvPr id="318" name="Freeform 159"/>
            <p:cNvSpPr>
              <a:spLocks noEditPoints="1"/>
            </p:cNvSpPr>
            <p:nvPr/>
          </p:nvSpPr>
          <p:spPr bwMode="auto">
            <a:xfrm>
              <a:off x="7823255" y="1217382"/>
              <a:ext cx="384257" cy="204176"/>
            </a:xfrm>
            <a:custGeom>
              <a:avLst/>
              <a:gdLst>
                <a:gd name="T0" fmla="*/ 267 w 303"/>
                <a:gd name="T1" fmla="*/ 35 h 161"/>
                <a:gd name="T2" fmla="*/ 267 w 303"/>
                <a:gd name="T3" fmla="*/ 0 h 161"/>
                <a:gd name="T4" fmla="*/ 0 w 303"/>
                <a:gd name="T5" fmla="*/ 0 h 161"/>
                <a:gd name="T6" fmla="*/ 0 w 303"/>
                <a:gd name="T7" fmla="*/ 161 h 161"/>
                <a:gd name="T8" fmla="*/ 267 w 303"/>
                <a:gd name="T9" fmla="*/ 161 h 161"/>
                <a:gd name="T10" fmla="*/ 267 w 303"/>
                <a:gd name="T11" fmla="*/ 125 h 161"/>
                <a:gd name="T12" fmla="*/ 303 w 303"/>
                <a:gd name="T13" fmla="*/ 125 h 161"/>
                <a:gd name="T14" fmla="*/ 303 w 303"/>
                <a:gd name="T15" fmla="*/ 35 h 161"/>
                <a:gd name="T16" fmla="*/ 267 w 303"/>
                <a:gd name="T17" fmla="*/ 35 h 161"/>
                <a:gd name="T18" fmla="*/ 234 w 303"/>
                <a:gd name="T19" fmla="*/ 128 h 161"/>
                <a:gd name="T20" fmla="*/ 35 w 303"/>
                <a:gd name="T21" fmla="*/ 128 h 161"/>
                <a:gd name="T22" fmla="*/ 35 w 303"/>
                <a:gd name="T23" fmla="*/ 33 h 161"/>
                <a:gd name="T24" fmla="*/ 234 w 303"/>
                <a:gd name="T25" fmla="*/ 33 h 161"/>
                <a:gd name="T26" fmla="*/ 234 w 303"/>
                <a:gd name="T27" fmla="*/ 12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3" h="161">
                  <a:moveTo>
                    <a:pt x="267" y="35"/>
                  </a:moveTo>
                  <a:lnTo>
                    <a:pt x="267" y="0"/>
                  </a:lnTo>
                  <a:lnTo>
                    <a:pt x="0" y="0"/>
                  </a:lnTo>
                  <a:lnTo>
                    <a:pt x="0" y="161"/>
                  </a:lnTo>
                  <a:lnTo>
                    <a:pt x="267" y="161"/>
                  </a:lnTo>
                  <a:lnTo>
                    <a:pt x="267" y="125"/>
                  </a:lnTo>
                  <a:lnTo>
                    <a:pt x="303" y="125"/>
                  </a:lnTo>
                  <a:lnTo>
                    <a:pt x="303" y="35"/>
                  </a:lnTo>
                  <a:lnTo>
                    <a:pt x="267" y="35"/>
                  </a:lnTo>
                  <a:close/>
                  <a:moveTo>
                    <a:pt x="234" y="128"/>
                  </a:moveTo>
                  <a:lnTo>
                    <a:pt x="35" y="128"/>
                  </a:lnTo>
                  <a:lnTo>
                    <a:pt x="35" y="33"/>
                  </a:lnTo>
                  <a:lnTo>
                    <a:pt x="234" y="33"/>
                  </a:lnTo>
                  <a:lnTo>
                    <a:pt x="234" y="1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Rectangle 160"/>
            <p:cNvSpPr>
              <a:spLocks noChangeArrowheads="1"/>
            </p:cNvSpPr>
            <p:nvPr/>
          </p:nvSpPr>
          <p:spPr bwMode="auto">
            <a:xfrm>
              <a:off x="8003336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Rectangle 161"/>
            <p:cNvSpPr>
              <a:spLocks noChangeArrowheads="1"/>
            </p:cNvSpPr>
            <p:nvPr/>
          </p:nvSpPr>
          <p:spPr bwMode="auto">
            <a:xfrm>
              <a:off x="7943732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Rectangle 162"/>
            <p:cNvSpPr>
              <a:spLocks noChangeArrowheads="1"/>
            </p:cNvSpPr>
            <p:nvPr/>
          </p:nvSpPr>
          <p:spPr bwMode="auto">
            <a:xfrm>
              <a:off x="7882860" y="1276987"/>
              <a:ext cx="41850" cy="849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8" name="Freeform 9"/>
          <p:cNvSpPr>
            <a:spLocks noEditPoints="1"/>
          </p:cNvSpPr>
          <p:nvPr/>
        </p:nvSpPr>
        <p:spPr bwMode="auto">
          <a:xfrm>
            <a:off x="5870244" y="5737161"/>
            <a:ext cx="382989" cy="384257"/>
          </a:xfrm>
          <a:custGeom>
            <a:avLst/>
            <a:gdLst>
              <a:gd name="T0" fmla="*/ 220 w 302"/>
              <a:gd name="T1" fmla="*/ 0 h 303"/>
              <a:gd name="T2" fmla="*/ 89 w 302"/>
              <a:gd name="T3" fmla="*/ 133 h 303"/>
              <a:gd name="T4" fmla="*/ 82 w 302"/>
              <a:gd name="T5" fmla="*/ 204 h 303"/>
              <a:gd name="T6" fmla="*/ 26 w 302"/>
              <a:gd name="T7" fmla="*/ 263 h 303"/>
              <a:gd name="T8" fmla="*/ 16 w 302"/>
              <a:gd name="T9" fmla="*/ 254 h 303"/>
              <a:gd name="T10" fmla="*/ 0 w 302"/>
              <a:gd name="T11" fmla="*/ 270 h 303"/>
              <a:gd name="T12" fmla="*/ 33 w 302"/>
              <a:gd name="T13" fmla="*/ 303 h 303"/>
              <a:gd name="T14" fmla="*/ 49 w 302"/>
              <a:gd name="T15" fmla="*/ 287 h 303"/>
              <a:gd name="T16" fmla="*/ 40 w 302"/>
              <a:gd name="T17" fmla="*/ 280 h 303"/>
              <a:gd name="T18" fmla="*/ 99 w 302"/>
              <a:gd name="T19" fmla="*/ 221 h 303"/>
              <a:gd name="T20" fmla="*/ 170 w 302"/>
              <a:gd name="T21" fmla="*/ 213 h 303"/>
              <a:gd name="T22" fmla="*/ 302 w 302"/>
              <a:gd name="T23" fmla="*/ 83 h 303"/>
              <a:gd name="T24" fmla="*/ 220 w 302"/>
              <a:gd name="T25" fmla="*/ 0 h 303"/>
              <a:gd name="T26" fmla="*/ 160 w 302"/>
              <a:gd name="T27" fmla="*/ 192 h 303"/>
              <a:gd name="T28" fmla="*/ 106 w 302"/>
              <a:gd name="T29" fmla="*/ 197 h 303"/>
              <a:gd name="T30" fmla="*/ 111 w 302"/>
              <a:gd name="T31" fmla="*/ 142 h 303"/>
              <a:gd name="T32" fmla="*/ 137 w 302"/>
              <a:gd name="T33" fmla="*/ 116 h 303"/>
              <a:gd name="T34" fmla="*/ 186 w 302"/>
              <a:gd name="T35" fmla="*/ 166 h 303"/>
              <a:gd name="T36" fmla="*/ 160 w 302"/>
              <a:gd name="T37" fmla="*/ 192 h 303"/>
              <a:gd name="T38" fmla="*/ 153 w 302"/>
              <a:gd name="T39" fmla="*/ 100 h 303"/>
              <a:gd name="T40" fmla="*/ 203 w 302"/>
              <a:gd name="T41" fmla="*/ 50 h 303"/>
              <a:gd name="T42" fmla="*/ 253 w 302"/>
              <a:gd name="T43" fmla="*/ 100 h 303"/>
              <a:gd name="T44" fmla="*/ 203 w 302"/>
              <a:gd name="T45" fmla="*/ 150 h 303"/>
              <a:gd name="T46" fmla="*/ 153 w 302"/>
              <a:gd name="T47" fmla="*/ 10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2" h="303">
                <a:moveTo>
                  <a:pt x="220" y="0"/>
                </a:moveTo>
                <a:lnTo>
                  <a:pt x="89" y="133"/>
                </a:lnTo>
                <a:lnTo>
                  <a:pt x="82" y="204"/>
                </a:lnTo>
                <a:lnTo>
                  <a:pt x="26" y="263"/>
                </a:lnTo>
                <a:lnTo>
                  <a:pt x="16" y="254"/>
                </a:lnTo>
                <a:lnTo>
                  <a:pt x="0" y="270"/>
                </a:lnTo>
                <a:lnTo>
                  <a:pt x="33" y="303"/>
                </a:lnTo>
                <a:lnTo>
                  <a:pt x="49" y="287"/>
                </a:lnTo>
                <a:lnTo>
                  <a:pt x="40" y="280"/>
                </a:lnTo>
                <a:lnTo>
                  <a:pt x="99" y="221"/>
                </a:lnTo>
                <a:lnTo>
                  <a:pt x="170" y="213"/>
                </a:lnTo>
                <a:lnTo>
                  <a:pt x="302" y="83"/>
                </a:lnTo>
                <a:lnTo>
                  <a:pt x="220" y="0"/>
                </a:lnTo>
                <a:close/>
                <a:moveTo>
                  <a:pt x="160" y="192"/>
                </a:moveTo>
                <a:lnTo>
                  <a:pt x="106" y="197"/>
                </a:lnTo>
                <a:lnTo>
                  <a:pt x="111" y="142"/>
                </a:lnTo>
                <a:lnTo>
                  <a:pt x="137" y="116"/>
                </a:lnTo>
                <a:lnTo>
                  <a:pt x="186" y="166"/>
                </a:lnTo>
                <a:lnTo>
                  <a:pt x="160" y="192"/>
                </a:lnTo>
                <a:close/>
                <a:moveTo>
                  <a:pt x="153" y="100"/>
                </a:moveTo>
                <a:lnTo>
                  <a:pt x="203" y="50"/>
                </a:lnTo>
                <a:lnTo>
                  <a:pt x="253" y="100"/>
                </a:lnTo>
                <a:lnTo>
                  <a:pt x="203" y="150"/>
                </a:lnTo>
                <a:lnTo>
                  <a:pt x="153" y="10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9" name="Freeform 30"/>
          <p:cNvSpPr/>
          <p:nvPr/>
        </p:nvSpPr>
        <p:spPr bwMode="auto">
          <a:xfrm>
            <a:off x="5884828" y="4969915"/>
            <a:ext cx="353821" cy="382989"/>
          </a:xfrm>
          <a:custGeom>
            <a:avLst/>
            <a:gdLst>
              <a:gd name="T0" fmla="*/ 118 w 118"/>
              <a:gd name="T1" fmla="*/ 21 h 128"/>
              <a:gd name="T2" fmla="*/ 59 w 118"/>
              <a:gd name="T3" fmla="*/ 0 h 128"/>
              <a:gd name="T4" fmla="*/ 59 w 118"/>
              <a:gd name="T5" fmla="*/ 0 h 128"/>
              <a:gd name="T6" fmla="*/ 59 w 118"/>
              <a:gd name="T7" fmla="*/ 0 h 128"/>
              <a:gd name="T8" fmla="*/ 59 w 118"/>
              <a:gd name="T9" fmla="*/ 0 h 128"/>
              <a:gd name="T10" fmla="*/ 59 w 118"/>
              <a:gd name="T11" fmla="*/ 0 h 128"/>
              <a:gd name="T12" fmla="*/ 0 w 118"/>
              <a:gd name="T13" fmla="*/ 21 h 128"/>
              <a:gd name="T14" fmla="*/ 59 w 118"/>
              <a:gd name="T15" fmla="*/ 128 h 128"/>
              <a:gd name="T16" fmla="*/ 59 w 118"/>
              <a:gd name="T17" fmla="*/ 128 h 128"/>
              <a:gd name="T18" fmla="*/ 59 w 118"/>
              <a:gd name="T19" fmla="*/ 128 h 128"/>
              <a:gd name="T20" fmla="*/ 59 w 118"/>
              <a:gd name="T21" fmla="*/ 128 h 128"/>
              <a:gd name="T22" fmla="*/ 59 w 118"/>
              <a:gd name="T23" fmla="*/ 128 h 128"/>
              <a:gd name="T24" fmla="*/ 118 w 118"/>
              <a:gd name="T25" fmla="*/ 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" h="128">
                <a:moveTo>
                  <a:pt x="118" y="21"/>
                </a:moveTo>
                <a:cubicBezTo>
                  <a:pt x="100" y="21"/>
                  <a:pt x="75" y="16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43" y="16"/>
                  <a:pt x="18" y="21"/>
                  <a:pt x="0" y="21"/>
                </a:cubicBezTo>
                <a:cubicBezTo>
                  <a:pt x="0" y="67"/>
                  <a:pt x="27" y="107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91" y="107"/>
                  <a:pt x="118" y="67"/>
                  <a:pt x="118" y="2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7" name="组合 366"/>
          <p:cNvGrpSpPr/>
          <p:nvPr/>
        </p:nvGrpSpPr>
        <p:grpSpPr>
          <a:xfrm>
            <a:off x="5870244" y="4201400"/>
            <a:ext cx="382989" cy="294217"/>
            <a:chOff x="7056009" y="4245786"/>
            <a:chExt cx="382989" cy="294217"/>
          </a:xfrm>
        </p:grpSpPr>
        <p:sp>
          <p:nvSpPr>
            <p:cNvPr id="217" name="Rectangle 58"/>
            <p:cNvSpPr>
              <a:spLocks noChangeArrowheads="1"/>
            </p:cNvSpPr>
            <p:nvPr/>
          </p:nvSpPr>
          <p:spPr bwMode="auto">
            <a:xfrm>
              <a:off x="7056009" y="4509567"/>
              <a:ext cx="38298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Rectangle 59"/>
            <p:cNvSpPr>
              <a:spLocks noChangeArrowheads="1"/>
            </p:cNvSpPr>
            <p:nvPr/>
          </p:nvSpPr>
          <p:spPr bwMode="auto">
            <a:xfrm>
              <a:off x="7201849" y="4245786"/>
              <a:ext cx="90040" cy="23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Rectangle 60"/>
            <p:cNvSpPr>
              <a:spLocks noChangeArrowheads="1"/>
            </p:cNvSpPr>
            <p:nvPr/>
          </p:nvSpPr>
          <p:spPr bwMode="auto">
            <a:xfrm>
              <a:off x="7091518" y="4333290"/>
              <a:ext cx="90040" cy="1471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Rectangle 61"/>
            <p:cNvSpPr>
              <a:spLocks noChangeArrowheads="1"/>
            </p:cNvSpPr>
            <p:nvPr/>
          </p:nvSpPr>
          <p:spPr bwMode="auto">
            <a:xfrm>
              <a:off x="7313449" y="4392895"/>
              <a:ext cx="90040" cy="875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6" name="组合 365"/>
          <p:cNvGrpSpPr/>
          <p:nvPr/>
        </p:nvGrpSpPr>
        <p:grpSpPr>
          <a:xfrm>
            <a:off x="5870244" y="3384696"/>
            <a:ext cx="382989" cy="384257"/>
            <a:chOff x="7056009" y="3432886"/>
            <a:chExt cx="382989" cy="384257"/>
          </a:xfrm>
        </p:grpSpPr>
        <p:sp>
          <p:nvSpPr>
            <p:cNvPr id="240" name="Freeform 81"/>
            <p:cNvSpPr/>
            <p:nvPr/>
          </p:nvSpPr>
          <p:spPr bwMode="auto">
            <a:xfrm>
              <a:off x="7335008" y="3432886"/>
              <a:ext cx="103990" cy="105259"/>
            </a:xfrm>
            <a:custGeom>
              <a:avLst/>
              <a:gdLst>
                <a:gd name="T0" fmla="*/ 33 w 82"/>
                <a:gd name="T1" fmla="*/ 0 h 83"/>
                <a:gd name="T2" fmla="*/ 0 w 82"/>
                <a:gd name="T3" fmla="*/ 33 h 83"/>
                <a:gd name="T4" fmla="*/ 49 w 82"/>
                <a:gd name="T5" fmla="*/ 83 h 83"/>
                <a:gd name="T6" fmla="*/ 82 w 82"/>
                <a:gd name="T7" fmla="*/ 49 h 83"/>
                <a:gd name="T8" fmla="*/ 33 w 82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3">
                  <a:moveTo>
                    <a:pt x="33" y="0"/>
                  </a:moveTo>
                  <a:lnTo>
                    <a:pt x="0" y="33"/>
                  </a:lnTo>
                  <a:lnTo>
                    <a:pt x="49" y="83"/>
                  </a:lnTo>
                  <a:lnTo>
                    <a:pt x="82" y="4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82"/>
            <p:cNvSpPr/>
            <p:nvPr/>
          </p:nvSpPr>
          <p:spPr bwMode="auto">
            <a:xfrm>
              <a:off x="7056009" y="3747393"/>
              <a:ext cx="68481" cy="69750"/>
            </a:xfrm>
            <a:custGeom>
              <a:avLst/>
              <a:gdLst>
                <a:gd name="T0" fmla="*/ 0 w 54"/>
                <a:gd name="T1" fmla="*/ 55 h 55"/>
                <a:gd name="T2" fmla="*/ 54 w 54"/>
                <a:gd name="T3" fmla="*/ 50 h 55"/>
                <a:gd name="T4" fmla="*/ 4 w 54"/>
                <a:gd name="T5" fmla="*/ 0 h 55"/>
                <a:gd name="T6" fmla="*/ 0 w 54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0" y="55"/>
                  </a:moveTo>
                  <a:lnTo>
                    <a:pt x="54" y="50"/>
                  </a:lnTo>
                  <a:lnTo>
                    <a:pt x="4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83"/>
            <p:cNvSpPr/>
            <p:nvPr/>
          </p:nvSpPr>
          <p:spPr bwMode="auto">
            <a:xfrm>
              <a:off x="7082641" y="3495026"/>
              <a:ext cx="294217" cy="294217"/>
            </a:xfrm>
            <a:custGeom>
              <a:avLst/>
              <a:gdLst>
                <a:gd name="T0" fmla="*/ 0 w 232"/>
                <a:gd name="T1" fmla="*/ 183 h 232"/>
                <a:gd name="T2" fmla="*/ 50 w 232"/>
                <a:gd name="T3" fmla="*/ 232 h 232"/>
                <a:gd name="T4" fmla="*/ 232 w 232"/>
                <a:gd name="T5" fmla="*/ 50 h 232"/>
                <a:gd name="T6" fmla="*/ 182 w 232"/>
                <a:gd name="T7" fmla="*/ 0 h 232"/>
                <a:gd name="T8" fmla="*/ 0 w 232"/>
                <a:gd name="T9" fmla="*/ 18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0" y="183"/>
                  </a:moveTo>
                  <a:lnTo>
                    <a:pt x="50" y="232"/>
                  </a:lnTo>
                  <a:lnTo>
                    <a:pt x="232" y="50"/>
                  </a:lnTo>
                  <a:lnTo>
                    <a:pt x="182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5" name="组合 364"/>
          <p:cNvGrpSpPr/>
          <p:nvPr/>
        </p:nvGrpSpPr>
        <p:grpSpPr>
          <a:xfrm>
            <a:off x="5914630" y="2619351"/>
            <a:ext cx="294217" cy="384257"/>
            <a:chOff x="7100395" y="2664371"/>
            <a:chExt cx="294217" cy="384257"/>
          </a:xfrm>
        </p:grpSpPr>
        <p:sp>
          <p:nvSpPr>
            <p:cNvPr id="269" name="Freeform 110"/>
            <p:cNvSpPr>
              <a:spLocks noEditPoints="1"/>
            </p:cNvSpPr>
            <p:nvPr/>
          </p:nvSpPr>
          <p:spPr bwMode="auto">
            <a:xfrm>
              <a:off x="7100395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232 w 232"/>
                <a:gd name="T7" fmla="*/ 303 h 303"/>
                <a:gd name="T8" fmla="*/ 232 w 232"/>
                <a:gd name="T9" fmla="*/ 59 h 303"/>
                <a:gd name="T10" fmla="*/ 173 w 232"/>
                <a:gd name="T11" fmla="*/ 0 h 303"/>
                <a:gd name="T12" fmla="*/ 199 w 232"/>
                <a:gd name="T13" fmla="*/ 270 h 303"/>
                <a:gd name="T14" fmla="*/ 33 w 232"/>
                <a:gd name="T15" fmla="*/ 270 h 303"/>
                <a:gd name="T16" fmla="*/ 33 w 232"/>
                <a:gd name="T17" fmla="*/ 35 h 303"/>
                <a:gd name="T18" fmla="*/ 140 w 232"/>
                <a:gd name="T19" fmla="*/ 35 h 303"/>
                <a:gd name="T20" fmla="*/ 140 w 232"/>
                <a:gd name="T21" fmla="*/ 92 h 303"/>
                <a:gd name="T22" fmla="*/ 199 w 232"/>
                <a:gd name="T23" fmla="*/ 92 h 303"/>
                <a:gd name="T24" fmla="*/ 199 w 232"/>
                <a:gd name="T25" fmla="*/ 27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59"/>
                  </a:lnTo>
                  <a:lnTo>
                    <a:pt x="173" y="0"/>
                  </a:lnTo>
                  <a:close/>
                  <a:moveTo>
                    <a:pt x="199" y="270"/>
                  </a:move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27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Rectangle 111"/>
            <p:cNvSpPr>
              <a:spLocks noChangeArrowheads="1"/>
            </p:cNvSpPr>
            <p:nvPr/>
          </p:nvSpPr>
          <p:spPr bwMode="auto">
            <a:xfrm>
              <a:off x="7187899" y="2814016"/>
              <a:ext cx="59604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Rectangle 112"/>
            <p:cNvSpPr>
              <a:spLocks noChangeArrowheads="1"/>
            </p:cNvSpPr>
            <p:nvPr/>
          </p:nvSpPr>
          <p:spPr bwMode="auto">
            <a:xfrm>
              <a:off x="7187899" y="2873620"/>
              <a:ext cx="119209" cy="279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Rectangle 113"/>
            <p:cNvSpPr>
              <a:spLocks noChangeArrowheads="1"/>
            </p:cNvSpPr>
            <p:nvPr/>
          </p:nvSpPr>
          <p:spPr bwMode="auto">
            <a:xfrm>
              <a:off x="7187899" y="2930688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7" name="Freeform 138"/>
          <p:cNvSpPr>
            <a:spLocks noEditPoints="1"/>
          </p:cNvSpPr>
          <p:nvPr/>
        </p:nvSpPr>
        <p:spPr bwMode="auto">
          <a:xfrm>
            <a:off x="5960284" y="1847667"/>
            <a:ext cx="202908" cy="384257"/>
          </a:xfrm>
          <a:custGeom>
            <a:avLst/>
            <a:gdLst>
              <a:gd name="T0" fmla="*/ 0 w 160"/>
              <a:gd name="T1" fmla="*/ 0 h 303"/>
              <a:gd name="T2" fmla="*/ 0 w 160"/>
              <a:gd name="T3" fmla="*/ 303 h 303"/>
              <a:gd name="T4" fmla="*/ 80 w 160"/>
              <a:gd name="T5" fmla="*/ 234 h 303"/>
              <a:gd name="T6" fmla="*/ 160 w 160"/>
              <a:gd name="T7" fmla="*/ 303 h 303"/>
              <a:gd name="T8" fmla="*/ 160 w 160"/>
              <a:gd name="T9" fmla="*/ 0 h 303"/>
              <a:gd name="T10" fmla="*/ 0 w 160"/>
              <a:gd name="T11" fmla="*/ 0 h 303"/>
              <a:gd name="T12" fmla="*/ 108 w 160"/>
              <a:gd name="T13" fmla="*/ 170 h 303"/>
              <a:gd name="T14" fmla="*/ 80 w 160"/>
              <a:gd name="T15" fmla="*/ 156 h 303"/>
              <a:gd name="T16" fmla="*/ 52 w 160"/>
              <a:gd name="T17" fmla="*/ 170 h 303"/>
              <a:gd name="T18" fmla="*/ 56 w 160"/>
              <a:gd name="T19" fmla="*/ 139 h 303"/>
              <a:gd name="T20" fmla="*/ 33 w 160"/>
              <a:gd name="T21" fmla="*/ 116 h 303"/>
              <a:gd name="T22" fmla="*/ 66 w 160"/>
              <a:gd name="T23" fmla="*/ 111 h 303"/>
              <a:gd name="T24" fmla="*/ 80 w 160"/>
              <a:gd name="T25" fmla="*/ 83 h 303"/>
              <a:gd name="T26" fmla="*/ 94 w 160"/>
              <a:gd name="T27" fmla="*/ 111 h 303"/>
              <a:gd name="T28" fmla="*/ 127 w 160"/>
              <a:gd name="T29" fmla="*/ 116 h 303"/>
              <a:gd name="T30" fmla="*/ 104 w 160"/>
              <a:gd name="T31" fmla="*/ 139 h 303"/>
              <a:gd name="T32" fmla="*/ 108 w 160"/>
              <a:gd name="T33" fmla="*/ 17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" h="303">
                <a:moveTo>
                  <a:pt x="0" y="0"/>
                </a:moveTo>
                <a:lnTo>
                  <a:pt x="0" y="303"/>
                </a:lnTo>
                <a:lnTo>
                  <a:pt x="80" y="234"/>
                </a:lnTo>
                <a:lnTo>
                  <a:pt x="160" y="303"/>
                </a:lnTo>
                <a:lnTo>
                  <a:pt x="160" y="0"/>
                </a:lnTo>
                <a:lnTo>
                  <a:pt x="0" y="0"/>
                </a:lnTo>
                <a:close/>
                <a:moveTo>
                  <a:pt x="108" y="170"/>
                </a:moveTo>
                <a:lnTo>
                  <a:pt x="80" y="156"/>
                </a:lnTo>
                <a:lnTo>
                  <a:pt x="52" y="170"/>
                </a:lnTo>
                <a:lnTo>
                  <a:pt x="56" y="139"/>
                </a:lnTo>
                <a:lnTo>
                  <a:pt x="33" y="116"/>
                </a:lnTo>
                <a:lnTo>
                  <a:pt x="66" y="111"/>
                </a:lnTo>
                <a:lnTo>
                  <a:pt x="80" y="83"/>
                </a:lnTo>
                <a:lnTo>
                  <a:pt x="94" y="111"/>
                </a:lnTo>
                <a:lnTo>
                  <a:pt x="127" y="116"/>
                </a:lnTo>
                <a:lnTo>
                  <a:pt x="104" y="139"/>
                </a:lnTo>
                <a:lnTo>
                  <a:pt x="108" y="17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0" name="组合 349"/>
          <p:cNvGrpSpPr/>
          <p:nvPr/>
        </p:nvGrpSpPr>
        <p:grpSpPr>
          <a:xfrm>
            <a:off x="5945066" y="1127342"/>
            <a:ext cx="233344" cy="384257"/>
            <a:chOff x="7130831" y="1127342"/>
            <a:chExt cx="233344" cy="384257"/>
          </a:xfrm>
        </p:grpSpPr>
        <p:sp>
          <p:nvSpPr>
            <p:cNvPr id="322" name="Freeform 163"/>
            <p:cNvSpPr/>
            <p:nvPr/>
          </p:nvSpPr>
          <p:spPr bwMode="auto">
            <a:xfrm>
              <a:off x="7130831" y="1375904"/>
              <a:ext cx="233344" cy="135695"/>
            </a:xfrm>
            <a:custGeom>
              <a:avLst/>
              <a:gdLst>
                <a:gd name="T0" fmla="*/ 172 w 184"/>
                <a:gd name="T1" fmla="*/ 0 h 107"/>
                <a:gd name="T2" fmla="*/ 139 w 184"/>
                <a:gd name="T3" fmla="*/ 0 h 107"/>
                <a:gd name="T4" fmla="*/ 139 w 184"/>
                <a:gd name="T5" fmla="*/ 33 h 107"/>
                <a:gd name="T6" fmla="*/ 45 w 184"/>
                <a:gd name="T7" fmla="*/ 33 h 107"/>
                <a:gd name="T8" fmla="*/ 45 w 184"/>
                <a:gd name="T9" fmla="*/ 0 h 107"/>
                <a:gd name="T10" fmla="*/ 12 w 184"/>
                <a:gd name="T11" fmla="*/ 0 h 107"/>
                <a:gd name="T12" fmla="*/ 0 w 184"/>
                <a:gd name="T13" fmla="*/ 93 h 107"/>
                <a:gd name="T14" fmla="*/ 23 w 184"/>
                <a:gd name="T15" fmla="*/ 93 h 107"/>
                <a:gd name="T16" fmla="*/ 23 w 184"/>
                <a:gd name="T17" fmla="*/ 107 h 107"/>
                <a:gd name="T18" fmla="*/ 56 w 184"/>
                <a:gd name="T19" fmla="*/ 107 h 107"/>
                <a:gd name="T20" fmla="*/ 56 w 184"/>
                <a:gd name="T21" fmla="*/ 93 h 107"/>
                <a:gd name="T22" fmla="*/ 127 w 184"/>
                <a:gd name="T23" fmla="*/ 93 h 107"/>
                <a:gd name="T24" fmla="*/ 127 w 184"/>
                <a:gd name="T25" fmla="*/ 107 h 107"/>
                <a:gd name="T26" fmla="*/ 161 w 184"/>
                <a:gd name="T27" fmla="*/ 107 h 107"/>
                <a:gd name="T28" fmla="*/ 161 w 184"/>
                <a:gd name="T29" fmla="*/ 93 h 107"/>
                <a:gd name="T30" fmla="*/ 184 w 184"/>
                <a:gd name="T31" fmla="*/ 93 h 107"/>
                <a:gd name="T32" fmla="*/ 172 w 184"/>
                <a:gd name="T3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4" h="107">
                  <a:moveTo>
                    <a:pt x="172" y="0"/>
                  </a:moveTo>
                  <a:lnTo>
                    <a:pt x="139" y="0"/>
                  </a:lnTo>
                  <a:lnTo>
                    <a:pt x="139" y="33"/>
                  </a:lnTo>
                  <a:lnTo>
                    <a:pt x="45" y="33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0" y="93"/>
                  </a:lnTo>
                  <a:lnTo>
                    <a:pt x="23" y="93"/>
                  </a:lnTo>
                  <a:lnTo>
                    <a:pt x="23" y="107"/>
                  </a:lnTo>
                  <a:lnTo>
                    <a:pt x="56" y="107"/>
                  </a:lnTo>
                  <a:lnTo>
                    <a:pt x="56" y="93"/>
                  </a:lnTo>
                  <a:lnTo>
                    <a:pt x="127" y="93"/>
                  </a:lnTo>
                  <a:lnTo>
                    <a:pt x="127" y="107"/>
                  </a:lnTo>
                  <a:lnTo>
                    <a:pt x="161" y="107"/>
                  </a:lnTo>
                  <a:lnTo>
                    <a:pt x="161" y="93"/>
                  </a:lnTo>
                  <a:lnTo>
                    <a:pt x="184" y="93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164"/>
            <p:cNvSpPr/>
            <p:nvPr/>
          </p:nvSpPr>
          <p:spPr bwMode="auto">
            <a:xfrm>
              <a:off x="7201849" y="1127342"/>
              <a:ext cx="90040" cy="276462"/>
            </a:xfrm>
            <a:custGeom>
              <a:avLst/>
              <a:gdLst>
                <a:gd name="T0" fmla="*/ 30 w 30"/>
                <a:gd name="T1" fmla="*/ 77 h 92"/>
                <a:gd name="T2" fmla="*/ 20 w 30"/>
                <a:gd name="T3" fmla="*/ 77 h 92"/>
                <a:gd name="T4" fmla="*/ 20 w 30"/>
                <a:gd name="T5" fmla="*/ 42 h 92"/>
                <a:gd name="T6" fmla="*/ 22 w 30"/>
                <a:gd name="T7" fmla="*/ 42 h 92"/>
                <a:gd name="T8" fmla="*/ 22 w 30"/>
                <a:gd name="T9" fmla="*/ 28 h 92"/>
                <a:gd name="T10" fmla="*/ 30 w 30"/>
                <a:gd name="T11" fmla="*/ 15 h 92"/>
                <a:gd name="T12" fmla="*/ 15 w 30"/>
                <a:gd name="T13" fmla="*/ 0 h 92"/>
                <a:gd name="T14" fmla="*/ 0 w 30"/>
                <a:gd name="T15" fmla="*/ 15 h 92"/>
                <a:gd name="T16" fmla="*/ 8 w 30"/>
                <a:gd name="T17" fmla="*/ 28 h 92"/>
                <a:gd name="T18" fmla="*/ 8 w 30"/>
                <a:gd name="T19" fmla="*/ 42 h 92"/>
                <a:gd name="T20" fmla="*/ 10 w 30"/>
                <a:gd name="T21" fmla="*/ 42 h 92"/>
                <a:gd name="T22" fmla="*/ 10 w 30"/>
                <a:gd name="T23" fmla="*/ 77 h 92"/>
                <a:gd name="T24" fmla="*/ 0 w 30"/>
                <a:gd name="T25" fmla="*/ 77 h 92"/>
                <a:gd name="T26" fmla="*/ 0 w 30"/>
                <a:gd name="T27" fmla="*/ 92 h 92"/>
                <a:gd name="T28" fmla="*/ 30 w 30"/>
                <a:gd name="T29" fmla="*/ 92 h 92"/>
                <a:gd name="T30" fmla="*/ 30 w 30"/>
                <a:gd name="T31" fmla="*/ 7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2">
                  <a:moveTo>
                    <a:pt x="30" y="77"/>
                  </a:moveTo>
                  <a:cubicBezTo>
                    <a:pt x="20" y="77"/>
                    <a:pt x="20" y="77"/>
                    <a:pt x="20" y="7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30" y="92"/>
                    <a:pt x="30" y="92"/>
                    <a:pt x="30" y="92"/>
                  </a:cubicBezTo>
                  <a:lnTo>
                    <a:pt x="30" y="7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8" name="组合 367"/>
          <p:cNvGrpSpPr/>
          <p:nvPr/>
        </p:nvGrpSpPr>
        <p:grpSpPr>
          <a:xfrm>
            <a:off x="5128336" y="5677557"/>
            <a:ext cx="384256" cy="384257"/>
            <a:chOff x="6287495" y="5737161"/>
            <a:chExt cx="384256" cy="384257"/>
          </a:xfrm>
        </p:grpSpPr>
        <p:sp>
          <p:nvSpPr>
            <p:cNvPr id="169" name="Freeform 10"/>
            <p:cNvSpPr/>
            <p:nvPr/>
          </p:nvSpPr>
          <p:spPr bwMode="auto">
            <a:xfrm>
              <a:off x="6546202" y="5737161"/>
              <a:ext cx="125549" cy="126818"/>
            </a:xfrm>
            <a:custGeom>
              <a:avLst/>
              <a:gdLst>
                <a:gd name="T0" fmla="*/ 82 w 99"/>
                <a:gd name="T1" fmla="*/ 50 h 100"/>
                <a:gd name="T2" fmla="*/ 49 w 99"/>
                <a:gd name="T3" fmla="*/ 17 h 100"/>
                <a:gd name="T4" fmla="*/ 33 w 99"/>
                <a:gd name="T5" fmla="*/ 0 h 100"/>
                <a:gd name="T6" fmla="*/ 16 w 99"/>
                <a:gd name="T7" fmla="*/ 17 h 100"/>
                <a:gd name="T8" fmla="*/ 33 w 99"/>
                <a:gd name="T9" fmla="*/ 34 h 100"/>
                <a:gd name="T10" fmla="*/ 0 w 99"/>
                <a:gd name="T11" fmla="*/ 67 h 100"/>
                <a:gd name="T12" fmla="*/ 33 w 99"/>
                <a:gd name="T13" fmla="*/ 100 h 100"/>
                <a:gd name="T14" fmla="*/ 66 w 99"/>
                <a:gd name="T15" fmla="*/ 67 h 100"/>
                <a:gd name="T16" fmla="*/ 82 w 99"/>
                <a:gd name="T17" fmla="*/ 83 h 100"/>
                <a:gd name="T18" fmla="*/ 99 w 99"/>
                <a:gd name="T19" fmla="*/ 67 h 100"/>
                <a:gd name="T20" fmla="*/ 82 w 99"/>
                <a:gd name="T21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00">
                  <a:moveTo>
                    <a:pt x="82" y="50"/>
                  </a:moveTo>
                  <a:lnTo>
                    <a:pt x="49" y="17"/>
                  </a:lnTo>
                  <a:lnTo>
                    <a:pt x="33" y="0"/>
                  </a:lnTo>
                  <a:lnTo>
                    <a:pt x="16" y="17"/>
                  </a:lnTo>
                  <a:lnTo>
                    <a:pt x="33" y="34"/>
                  </a:lnTo>
                  <a:lnTo>
                    <a:pt x="0" y="67"/>
                  </a:lnTo>
                  <a:lnTo>
                    <a:pt x="33" y="100"/>
                  </a:lnTo>
                  <a:lnTo>
                    <a:pt x="66" y="67"/>
                  </a:lnTo>
                  <a:lnTo>
                    <a:pt x="82" y="83"/>
                  </a:lnTo>
                  <a:lnTo>
                    <a:pt x="99" y="67"/>
                  </a:lnTo>
                  <a:lnTo>
                    <a:pt x="82" y="5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1"/>
            <p:cNvSpPr>
              <a:spLocks noEditPoints="1"/>
            </p:cNvSpPr>
            <p:nvPr/>
          </p:nvSpPr>
          <p:spPr bwMode="auto">
            <a:xfrm>
              <a:off x="6287495" y="5800570"/>
              <a:ext cx="320848" cy="320848"/>
            </a:xfrm>
            <a:custGeom>
              <a:avLst/>
              <a:gdLst>
                <a:gd name="T0" fmla="*/ 140 w 253"/>
                <a:gd name="T1" fmla="*/ 17 h 253"/>
                <a:gd name="T2" fmla="*/ 156 w 253"/>
                <a:gd name="T3" fmla="*/ 33 h 253"/>
                <a:gd name="T4" fmla="*/ 40 w 253"/>
                <a:gd name="T5" fmla="*/ 147 h 253"/>
                <a:gd name="T6" fmla="*/ 47 w 253"/>
                <a:gd name="T7" fmla="*/ 190 h 253"/>
                <a:gd name="T8" fmla="*/ 0 w 253"/>
                <a:gd name="T9" fmla="*/ 237 h 253"/>
                <a:gd name="T10" fmla="*/ 17 w 253"/>
                <a:gd name="T11" fmla="*/ 253 h 253"/>
                <a:gd name="T12" fmla="*/ 64 w 253"/>
                <a:gd name="T13" fmla="*/ 206 h 253"/>
                <a:gd name="T14" fmla="*/ 107 w 253"/>
                <a:gd name="T15" fmla="*/ 213 h 253"/>
                <a:gd name="T16" fmla="*/ 220 w 253"/>
                <a:gd name="T17" fmla="*/ 97 h 253"/>
                <a:gd name="T18" fmla="*/ 237 w 253"/>
                <a:gd name="T19" fmla="*/ 114 h 253"/>
                <a:gd name="T20" fmla="*/ 253 w 253"/>
                <a:gd name="T21" fmla="*/ 97 h 253"/>
                <a:gd name="T22" fmla="*/ 156 w 253"/>
                <a:gd name="T23" fmla="*/ 0 h 253"/>
                <a:gd name="T24" fmla="*/ 140 w 253"/>
                <a:gd name="T25" fmla="*/ 17 h 253"/>
                <a:gd name="T26" fmla="*/ 204 w 253"/>
                <a:gd name="T27" fmla="*/ 83 h 253"/>
                <a:gd name="T28" fmla="*/ 147 w 253"/>
                <a:gd name="T29" fmla="*/ 140 h 253"/>
                <a:gd name="T30" fmla="*/ 114 w 253"/>
                <a:gd name="T31" fmla="*/ 107 h 253"/>
                <a:gd name="T32" fmla="*/ 170 w 253"/>
                <a:gd name="T33" fmla="*/ 50 h 253"/>
                <a:gd name="T34" fmla="*/ 204 w 253"/>
                <a:gd name="T35" fmla="*/ 8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3" h="253">
                  <a:moveTo>
                    <a:pt x="140" y="17"/>
                  </a:moveTo>
                  <a:lnTo>
                    <a:pt x="156" y="33"/>
                  </a:lnTo>
                  <a:lnTo>
                    <a:pt x="40" y="147"/>
                  </a:lnTo>
                  <a:lnTo>
                    <a:pt x="47" y="190"/>
                  </a:lnTo>
                  <a:lnTo>
                    <a:pt x="0" y="237"/>
                  </a:lnTo>
                  <a:lnTo>
                    <a:pt x="17" y="253"/>
                  </a:lnTo>
                  <a:lnTo>
                    <a:pt x="64" y="206"/>
                  </a:lnTo>
                  <a:lnTo>
                    <a:pt x="107" y="213"/>
                  </a:lnTo>
                  <a:lnTo>
                    <a:pt x="220" y="97"/>
                  </a:lnTo>
                  <a:lnTo>
                    <a:pt x="237" y="114"/>
                  </a:lnTo>
                  <a:lnTo>
                    <a:pt x="253" y="97"/>
                  </a:lnTo>
                  <a:lnTo>
                    <a:pt x="156" y="0"/>
                  </a:lnTo>
                  <a:lnTo>
                    <a:pt x="140" y="17"/>
                  </a:lnTo>
                  <a:close/>
                  <a:moveTo>
                    <a:pt x="204" y="83"/>
                  </a:moveTo>
                  <a:lnTo>
                    <a:pt x="147" y="140"/>
                  </a:lnTo>
                  <a:lnTo>
                    <a:pt x="114" y="107"/>
                  </a:lnTo>
                  <a:lnTo>
                    <a:pt x="170" y="50"/>
                  </a:lnTo>
                  <a:lnTo>
                    <a:pt x="204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0" name="Freeform 31"/>
          <p:cNvSpPr>
            <a:spLocks noEditPoints="1"/>
          </p:cNvSpPr>
          <p:nvPr/>
        </p:nvSpPr>
        <p:spPr bwMode="auto">
          <a:xfrm>
            <a:off x="5158772" y="4910311"/>
            <a:ext cx="323385" cy="382989"/>
          </a:xfrm>
          <a:custGeom>
            <a:avLst/>
            <a:gdLst>
              <a:gd name="T0" fmla="*/ 96 w 108"/>
              <a:gd name="T1" fmla="*/ 53 h 128"/>
              <a:gd name="T2" fmla="*/ 103 w 108"/>
              <a:gd name="T3" fmla="*/ 27 h 128"/>
              <a:gd name="T4" fmla="*/ 107 w 108"/>
              <a:gd name="T5" fmla="*/ 22 h 128"/>
              <a:gd name="T6" fmla="*/ 81 w 108"/>
              <a:gd name="T7" fmla="*/ 0 h 128"/>
              <a:gd name="T8" fmla="*/ 81 w 108"/>
              <a:gd name="T9" fmla="*/ 0 h 128"/>
              <a:gd name="T10" fmla="*/ 81 w 108"/>
              <a:gd name="T11" fmla="*/ 0 h 128"/>
              <a:gd name="T12" fmla="*/ 80 w 108"/>
              <a:gd name="T13" fmla="*/ 0 h 128"/>
              <a:gd name="T14" fmla="*/ 81 w 108"/>
              <a:gd name="T15" fmla="*/ 0 h 128"/>
              <a:gd name="T16" fmla="*/ 68 w 108"/>
              <a:gd name="T17" fmla="*/ 10 h 128"/>
              <a:gd name="T18" fmla="*/ 54 w 108"/>
              <a:gd name="T19" fmla="*/ 0 h 128"/>
              <a:gd name="T20" fmla="*/ 54 w 108"/>
              <a:gd name="T21" fmla="*/ 0 h 128"/>
              <a:gd name="T22" fmla="*/ 54 w 108"/>
              <a:gd name="T23" fmla="*/ 0 h 128"/>
              <a:gd name="T24" fmla="*/ 54 w 108"/>
              <a:gd name="T25" fmla="*/ 0 h 128"/>
              <a:gd name="T26" fmla="*/ 54 w 108"/>
              <a:gd name="T27" fmla="*/ 0 h 128"/>
              <a:gd name="T28" fmla="*/ 40 w 108"/>
              <a:gd name="T29" fmla="*/ 10 h 128"/>
              <a:gd name="T30" fmla="*/ 27 w 108"/>
              <a:gd name="T31" fmla="*/ 0 h 128"/>
              <a:gd name="T32" fmla="*/ 28 w 108"/>
              <a:gd name="T33" fmla="*/ 0 h 128"/>
              <a:gd name="T34" fmla="*/ 27 w 108"/>
              <a:gd name="T35" fmla="*/ 0 h 128"/>
              <a:gd name="T36" fmla="*/ 27 w 108"/>
              <a:gd name="T37" fmla="*/ 0 h 128"/>
              <a:gd name="T38" fmla="*/ 27 w 108"/>
              <a:gd name="T39" fmla="*/ 0 h 128"/>
              <a:gd name="T40" fmla="*/ 1 w 108"/>
              <a:gd name="T41" fmla="*/ 22 h 128"/>
              <a:gd name="T42" fmla="*/ 5 w 108"/>
              <a:gd name="T43" fmla="*/ 27 h 128"/>
              <a:gd name="T44" fmla="*/ 12 w 108"/>
              <a:gd name="T45" fmla="*/ 53 h 128"/>
              <a:gd name="T46" fmla="*/ 0 w 108"/>
              <a:gd name="T47" fmla="*/ 82 h 128"/>
              <a:gd name="T48" fmla="*/ 31 w 108"/>
              <a:gd name="T49" fmla="*/ 117 h 128"/>
              <a:gd name="T50" fmla="*/ 54 w 108"/>
              <a:gd name="T51" fmla="*/ 128 h 128"/>
              <a:gd name="T52" fmla="*/ 54 w 108"/>
              <a:gd name="T53" fmla="*/ 128 h 128"/>
              <a:gd name="T54" fmla="*/ 54 w 108"/>
              <a:gd name="T55" fmla="*/ 128 h 128"/>
              <a:gd name="T56" fmla="*/ 77 w 108"/>
              <a:gd name="T57" fmla="*/ 117 h 128"/>
              <a:gd name="T58" fmla="*/ 108 w 108"/>
              <a:gd name="T59" fmla="*/ 82 h 128"/>
              <a:gd name="T60" fmla="*/ 96 w 108"/>
              <a:gd name="T61" fmla="*/ 53 h 128"/>
              <a:gd name="T62" fmla="*/ 66 w 108"/>
              <a:gd name="T63" fmla="*/ 83 h 128"/>
              <a:gd name="T64" fmla="*/ 54 w 108"/>
              <a:gd name="T65" fmla="*/ 76 h 128"/>
              <a:gd name="T66" fmla="*/ 42 w 108"/>
              <a:gd name="T67" fmla="*/ 83 h 128"/>
              <a:gd name="T68" fmla="*/ 44 w 108"/>
              <a:gd name="T69" fmla="*/ 69 h 128"/>
              <a:gd name="T70" fmla="*/ 34 w 108"/>
              <a:gd name="T71" fmla="*/ 60 h 128"/>
              <a:gd name="T72" fmla="*/ 48 w 108"/>
              <a:gd name="T73" fmla="*/ 58 h 128"/>
              <a:gd name="T74" fmla="*/ 54 w 108"/>
              <a:gd name="T75" fmla="*/ 45 h 128"/>
              <a:gd name="T76" fmla="*/ 60 w 108"/>
              <a:gd name="T77" fmla="*/ 58 h 128"/>
              <a:gd name="T78" fmla="*/ 74 w 108"/>
              <a:gd name="T79" fmla="*/ 60 h 128"/>
              <a:gd name="T80" fmla="*/ 64 w 108"/>
              <a:gd name="T81" fmla="*/ 69 h 128"/>
              <a:gd name="T82" fmla="*/ 66 w 108"/>
              <a:gd name="T83" fmla="*/ 8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8" h="128">
                <a:moveTo>
                  <a:pt x="96" y="53"/>
                </a:moveTo>
                <a:cubicBezTo>
                  <a:pt x="91" y="39"/>
                  <a:pt x="97" y="33"/>
                  <a:pt x="103" y="27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0" y="0"/>
                  <a:pt x="80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8" y="3"/>
                  <a:pt x="75" y="10"/>
                  <a:pt x="68" y="10"/>
                </a:cubicBezTo>
                <a:cubicBezTo>
                  <a:pt x="61" y="10"/>
                  <a:pt x="57" y="3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1" y="3"/>
                  <a:pt x="47" y="10"/>
                  <a:pt x="40" y="10"/>
                </a:cubicBezTo>
                <a:cubicBezTo>
                  <a:pt x="34" y="10"/>
                  <a:pt x="30" y="3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" y="22"/>
                  <a:pt x="1" y="22"/>
                  <a:pt x="1" y="22"/>
                </a:cubicBezTo>
                <a:cubicBezTo>
                  <a:pt x="5" y="27"/>
                  <a:pt x="5" y="27"/>
                  <a:pt x="5" y="27"/>
                </a:cubicBezTo>
                <a:cubicBezTo>
                  <a:pt x="11" y="33"/>
                  <a:pt x="17" y="39"/>
                  <a:pt x="12" y="53"/>
                </a:cubicBezTo>
                <a:cubicBezTo>
                  <a:pt x="7" y="65"/>
                  <a:pt x="0" y="72"/>
                  <a:pt x="0" y="82"/>
                </a:cubicBezTo>
                <a:cubicBezTo>
                  <a:pt x="0" y="99"/>
                  <a:pt x="11" y="112"/>
                  <a:pt x="31" y="117"/>
                </a:cubicBezTo>
                <a:cubicBezTo>
                  <a:pt x="45" y="121"/>
                  <a:pt x="47" y="122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61" y="122"/>
                  <a:pt x="63" y="121"/>
                  <a:pt x="77" y="117"/>
                </a:cubicBezTo>
                <a:cubicBezTo>
                  <a:pt x="97" y="112"/>
                  <a:pt x="108" y="99"/>
                  <a:pt x="108" y="82"/>
                </a:cubicBezTo>
                <a:cubicBezTo>
                  <a:pt x="108" y="72"/>
                  <a:pt x="101" y="65"/>
                  <a:pt x="96" y="53"/>
                </a:cubicBezTo>
                <a:close/>
                <a:moveTo>
                  <a:pt x="66" y="83"/>
                </a:moveTo>
                <a:cubicBezTo>
                  <a:pt x="54" y="76"/>
                  <a:pt x="54" y="76"/>
                  <a:pt x="54" y="76"/>
                </a:cubicBezTo>
                <a:cubicBezTo>
                  <a:pt x="42" y="83"/>
                  <a:pt x="42" y="83"/>
                  <a:pt x="42" y="83"/>
                </a:cubicBezTo>
                <a:cubicBezTo>
                  <a:pt x="44" y="69"/>
                  <a:pt x="44" y="69"/>
                  <a:pt x="44" y="69"/>
                </a:cubicBezTo>
                <a:cubicBezTo>
                  <a:pt x="34" y="60"/>
                  <a:pt x="34" y="60"/>
                  <a:pt x="34" y="60"/>
                </a:cubicBezTo>
                <a:cubicBezTo>
                  <a:pt x="48" y="58"/>
                  <a:pt x="48" y="58"/>
                  <a:pt x="48" y="58"/>
                </a:cubicBezTo>
                <a:cubicBezTo>
                  <a:pt x="54" y="45"/>
                  <a:pt x="54" y="45"/>
                  <a:pt x="54" y="45"/>
                </a:cubicBezTo>
                <a:cubicBezTo>
                  <a:pt x="60" y="58"/>
                  <a:pt x="60" y="58"/>
                  <a:pt x="60" y="58"/>
                </a:cubicBezTo>
                <a:cubicBezTo>
                  <a:pt x="74" y="60"/>
                  <a:pt x="74" y="60"/>
                  <a:pt x="74" y="60"/>
                </a:cubicBezTo>
                <a:cubicBezTo>
                  <a:pt x="64" y="69"/>
                  <a:pt x="64" y="69"/>
                  <a:pt x="64" y="69"/>
                </a:cubicBezTo>
                <a:lnTo>
                  <a:pt x="66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9" name="组合 368"/>
          <p:cNvGrpSpPr/>
          <p:nvPr/>
        </p:nvGrpSpPr>
        <p:grpSpPr>
          <a:xfrm>
            <a:off x="5128336" y="4156380"/>
            <a:ext cx="384257" cy="384257"/>
            <a:chOff x="6287495" y="4201400"/>
            <a:chExt cx="384257" cy="384257"/>
          </a:xfrm>
        </p:grpSpPr>
        <p:sp>
          <p:nvSpPr>
            <p:cNvPr id="221" name="Freeform 62"/>
            <p:cNvSpPr/>
            <p:nvPr/>
          </p:nvSpPr>
          <p:spPr bwMode="auto">
            <a:xfrm>
              <a:off x="6287495" y="4201400"/>
              <a:ext cx="353821" cy="384257"/>
            </a:xfrm>
            <a:custGeom>
              <a:avLst/>
              <a:gdLst>
                <a:gd name="T0" fmla="*/ 57 w 118"/>
                <a:gd name="T1" fmla="*/ 71 h 128"/>
                <a:gd name="T2" fmla="*/ 57 w 118"/>
                <a:gd name="T3" fmla="*/ 17 h 128"/>
                <a:gd name="T4" fmla="*/ 57 w 118"/>
                <a:gd name="T5" fmla="*/ 0 h 128"/>
                <a:gd name="T6" fmla="*/ 57 w 118"/>
                <a:gd name="T7" fmla="*/ 0 h 128"/>
                <a:gd name="T8" fmla="*/ 0 w 118"/>
                <a:gd name="T9" fmla="*/ 64 h 128"/>
                <a:gd name="T10" fmla="*/ 64 w 118"/>
                <a:gd name="T11" fmla="*/ 128 h 128"/>
                <a:gd name="T12" fmla="*/ 64 w 118"/>
                <a:gd name="T13" fmla="*/ 128 h 128"/>
                <a:gd name="T14" fmla="*/ 64 w 118"/>
                <a:gd name="T15" fmla="*/ 128 h 128"/>
                <a:gd name="T16" fmla="*/ 118 w 118"/>
                <a:gd name="T17" fmla="*/ 98 h 128"/>
                <a:gd name="T18" fmla="*/ 118 w 118"/>
                <a:gd name="T19" fmla="*/ 98 h 128"/>
                <a:gd name="T20" fmla="*/ 57 w 118"/>
                <a:gd name="T21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28">
                  <a:moveTo>
                    <a:pt x="57" y="71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4"/>
                    <a:pt x="0" y="31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7" y="128"/>
                    <a:pt x="107" y="116"/>
                    <a:pt x="118" y="98"/>
                  </a:cubicBezTo>
                  <a:cubicBezTo>
                    <a:pt x="118" y="98"/>
                    <a:pt x="118" y="98"/>
                    <a:pt x="118" y="98"/>
                  </a:cubicBezTo>
                  <a:lnTo>
                    <a:pt x="57" y="7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63"/>
            <p:cNvSpPr/>
            <p:nvPr/>
          </p:nvSpPr>
          <p:spPr bwMode="auto">
            <a:xfrm>
              <a:off x="6500548" y="4201400"/>
              <a:ext cx="171204" cy="251099"/>
            </a:xfrm>
            <a:custGeom>
              <a:avLst/>
              <a:gdLst>
                <a:gd name="T0" fmla="*/ 0 w 57"/>
                <a:gd name="T1" fmla="*/ 0 h 84"/>
                <a:gd name="T2" fmla="*/ 0 w 57"/>
                <a:gd name="T3" fmla="*/ 15 h 84"/>
                <a:gd name="T4" fmla="*/ 42 w 57"/>
                <a:gd name="T5" fmla="*/ 64 h 84"/>
                <a:gd name="T6" fmla="*/ 40 w 57"/>
                <a:gd name="T7" fmla="*/ 79 h 84"/>
                <a:gd name="T8" fmla="*/ 54 w 57"/>
                <a:gd name="T9" fmla="*/ 84 h 84"/>
                <a:gd name="T10" fmla="*/ 57 w 57"/>
                <a:gd name="T11" fmla="*/ 64 h 84"/>
                <a:gd name="T12" fmla="*/ 0 w 57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4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4" y="18"/>
                    <a:pt x="42" y="39"/>
                    <a:pt x="42" y="64"/>
                  </a:cubicBezTo>
                  <a:cubicBezTo>
                    <a:pt x="42" y="69"/>
                    <a:pt x="42" y="74"/>
                    <a:pt x="40" y="79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6" y="78"/>
                    <a:pt x="57" y="71"/>
                    <a:pt x="57" y="64"/>
                  </a:cubicBezTo>
                  <a:cubicBezTo>
                    <a:pt x="57" y="31"/>
                    <a:pt x="32" y="4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0" name="组合 369"/>
          <p:cNvGrpSpPr/>
          <p:nvPr/>
        </p:nvGrpSpPr>
        <p:grpSpPr>
          <a:xfrm>
            <a:off x="5152431" y="3384696"/>
            <a:ext cx="336067" cy="384256"/>
            <a:chOff x="6311590" y="3432886"/>
            <a:chExt cx="336067" cy="384256"/>
          </a:xfrm>
        </p:grpSpPr>
        <p:sp>
          <p:nvSpPr>
            <p:cNvPr id="243" name="Freeform 84"/>
            <p:cNvSpPr/>
            <p:nvPr/>
          </p:nvSpPr>
          <p:spPr bwMode="auto">
            <a:xfrm>
              <a:off x="6425726" y="3432886"/>
              <a:ext cx="221931" cy="221931"/>
            </a:xfrm>
            <a:custGeom>
              <a:avLst/>
              <a:gdLst>
                <a:gd name="T0" fmla="*/ 14 w 175"/>
                <a:gd name="T1" fmla="*/ 125 h 175"/>
                <a:gd name="T2" fmla="*/ 0 w 175"/>
                <a:gd name="T3" fmla="*/ 175 h 175"/>
                <a:gd name="T4" fmla="*/ 50 w 175"/>
                <a:gd name="T5" fmla="*/ 161 h 175"/>
                <a:gd name="T6" fmla="*/ 47 w 175"/>
                <a:gd name="T7" fmla="*/ 161 h 175"/>
                <a:gd name="T8" fmla="*/ 175 w 175"/>
                <a:gd name="T9" fmla="*/ 35 h 175"/>
                <a:gd name="T10" fmla="*/ 139 w 175"/>
                <a:gd name="T11" fmla="*/ 0 h 175"/>
                <a:gd name="T12" fmla="*/ 14 w 175"/>
                <a:gd name="T13" fmla="*/ 125 h 175"/>
                <a:gd name="T14" fmla="*/ 14 w 175"/>
                <a:gd name="T15" fmla="*/ 12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75">
                  <a:moveTo>
                    <a:pt x="14" y="125"/>
                  </a:moveTo>
                  <a:lnTo>
                    <a:pt x="0" y="175"/>
                  </a:lnTo>
                  <a:lnTo>
                    <a:pt x="50" y="161"/>
                  </a:lnTo>
                  <a:lnTo>
                    <a:pt x="47" y="161"/>
                  </a:lnTo>
                  <a:lnTo>
                    <a:pt x="175" y="35"/>
                  </a:lnTo>
                  <a:lnTo>
                    <a:pt x="139" y="0"/>
                  </a:lnTo>
                  <a:lnTo>
                    <a:pt x="14" y="125"/>
                  </a:lnTo>
                  <a:lnTo>
                    <a:pt x="14" y="12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85"/>
            <p:cNvSpPr/>
            <p:nvPr/>
          </p:nvSpPr>
          <p:spPr bwMode="auto">
            <a:xfrm>
              <a:off x="6311590" y="3474735"/>
              <a:ext cx="294217" cy="342407"/>
            </a:xfrm>
            <a:custGeom>
              <a:avLst/>
              <a:gdLst>
                <a:gd name="T0" fmla="*/ 199 w 232"/>
                <a:gd name="T1" fmla="*/ 177 h 270"/>
                <a:gd name="T2" fmla="*/ 140 w 232"/>
                <a:gd name="T3" fmla="*/ 177 h 270"/>
                <a:gd name="T4" fmla="*/ 140 w 232"/>
                <a:gd name="T5" fmla="*/ 234 h 270"/>
                <a:gd name="T6" fmla="*/ 36 w 232"/>
                <a:gd name="T7" fmla="*/ 234 h 270"/>
                <a:gd name="T8" fmla="*/ 36 w 232"/>
                <a:gd name="T9" fmla="*/ 33 h 270"/>
                <a:gd name="T10" fmla="*/ 114 w 232"/>
                <a:gd name="T11" fmla="*/ 33 h 270"/>
                <a:gd name="T12" fmla="*/ 147 w 232"/>
                <a:gd name="T13" fmla="*/ 0 h 270"/>
                <a:gd name="T14" fmla="*/ 0 w 232"/>
                <a:gd name="T15" fmla="*/ 0 h 270"/>
                <a:gd name="T16" fmla="*/ 0 w 232"/>
                <a:gd name="T17" fmla="*/ 270 h 270"/>
                <a:gd name="T18" fmla="*/ 175 w 232"/>
                <a:gd name="T19" fmla="*/ 270 h 270"/>
                <a:gd name="T20" fmla="*/ 232 w 232"/>
                <a:gd name="T21" fmla="*/ 210 h 270"/>
                <a:gd name="T22" fmla="*/ 232 w 232"/>
                <a:gd name="T23" fmla="*/ 210 h 270"/>
                <a:gd name="T24" fmla="*/ 232 w 232"/>
                <a:gd name="T25" fmla="*/ 78 h 270"/>
                <a:gd name="T26" fmla="*/ 199 w 232"/>
                <a:gd name="T27" fmla="*/ 113 h 270"/>
                <a:gd name="T28" fmla="*/ 199 w 232"/>
                <a:gd name="T29" fmla="*/ 17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270">
                  <a:moveTo>
                    <a:pt x="199" y="177"/>
                  </a:moveTo>
                  <a:lnTo>
                    <a:pt x="140" y="177"/>
                  </a:lnTo>
                  <a:lnTo>
                    <a:pt x="140" y="234"/>
                  </a:lnTo>
                  <a:lnTo>
                    <a:pt x="36" y="234"/>
                  </a:lnTo>
                  <a:lnTo>
                    <a:pt x="36" y="33"/>
                  </a:lnTo>
                  <a:lnTo>
                    <a:pt x="114" y="33"/>
                  </a:lnTo>
                  <a:lnTo>
                    <a:pt x="147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175" y="270"/>
                  </a:lnTo>
                  <a:lnTo>
                    <a:pt x="232" y="210"/>
                  </a:lnTo>
                  <a:lnTo>
                    <a:pt x="232" y="210"/>
                  </a:lnTo>
                  <a:lnTo>
                    <a:pt x="232" y="78"/>
                  </a:lnTo>
                  <a:lnTo>
                    <a:pt x="199" y="113"/>
                  </a:lnTo>
                  <a:lnTo>
                    <a:pt x="199" y="17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1" name="组合 370"/>
          <p:cNvGrpSpPr/>
          <p:nvPr/>
        </p:nvGrpSpPr>
        <p:grpSpPr>
          <a:xfrm>
            <a:off x="5173990" y="2619351"/>
            <a:ext cx="292949" cy="384257"/>
            <a:chOff x="6333149" y="2664371"/>
            <a:chExt cx="292949" cy="384257"/>
          </a:xfrm>
        </p:grpSpPr>
        <p:sp>
          <p:nvSpPr>
            <p:cNvPr id="273" name="Freeform 114"/>
            <p:cNvSpPr/>
            <p:nvPr/>
          </p:nvSpPr>
          <p:spPr bwMode="auto">
            <a:xfrm>
              <a:off x="6333149" y="2664371"/>
              <a:ext cx="292949" cy="384257"/>
            </a:xfrm>
            <a:custGeom>
              <a:avLst/>
              <a:gdLst>
                <a:gd name="T0" fmla="*/ 172 w 231"/>
                <a:gd name="T1" fmla="*/ 0 h 303"/>
                <a:gd name="T2" fmla="*/ 0 w 231"/>
                <a:gd name="T3" fmla="*/ 0 h 303"/>
                <a:gd name="T4" fmla="*/ 0 w 231"/>
                <a:gd name="T5" fmla="*/ 303 h 303"/>
                <a:gd name="T6" fmla="*/ 89 w 231"/>
                <a:gd name="T7" fmla="*/ 303 h 303"/>
                <a:gd name="T8" fmla="*/ 89 w 231"/>
                <a:gd name="T9" fmla="*/ 270 h 303"/>
                <a:gd name="T10" fmla="*/ 33 w 231"/>
                <a:gd name="T11" fmla="*/ 270 h 303"/>
                <a:gd name="T12" fmla="*/ 33 w 231"/>
                <a:gd name="T13" fmla="*/ 35 h 303"/>
                <a:gd name="T14" fmla="*/ 139 w 231"/>
                <a:gd name="T15" fmla="*/ 35 h 303"/>
                <a:gd name="T16" fmla="*/ 139 w 231"/>
                <a:gd name="T17" fmla="*/ 92 h 303"/>
                <a:gd name="T18" fmla="*/ 198 w 231"/>
                <a:gd name="T19" fmla="*/ 92 h 303"/>
                <a:gd name="T20" fmla="*/ 198 w 231"/>
                <a:gd name="T21" fmla="*/ 161 h 303"/>
                <a:gd name="T22" fmla="*/ 231 w 231"/>
                <a:gd name="T23" fmla="*/ 161 h 303"/>
                <a:gd name="T24" fmla="*/ 231 w 231"/>
                <a:gd name="T25" fmla="*/ 59 h 303"/>
                <a:gd name="T26" fmla="*/ 172 w 231"/>
                <a:gd name="T2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1" h="303">
                  <a:moveTo>
                    <a:pt x="172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89" y="303"/>
                  </a:lnTo>
                  <a:lnTo>
                    <a:pt x="89" y="270"/>
                  </a:lnTo>
                  <a:lnTo>
                    <a:pt x="33" y="270"/>
                  </a:lnTo>
                  <a:lnTo>
                    <a:pt x="33" y="35"/>
                  </a:lnTo>
                  <a:lnTo>
                    <a:pt x="139" y="35"/>
                  </a:lnTo>
                  <a:lnTo>
                    <a:pt x="139" y="92"/>
                  </a:lnTo>
                  <a:lnTo>
                    <a:pt x="198" y="92"/>
                  </a:lnTo>
                  <a:lnTo>
                    <a:pt x="198" y="161"/>
                  </a:lnTo>
                  <a:lnTo>
                    <a:pt x="231" y="161"/>
                  </a:lnTo>
                  <a:lnTo>
                    <a:pt x="231" y="59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Rectangle 115"/>
            <p:cNvSpPr>
              <a:spLocks noChangeArrowheads="1"/>
            </p:cNvSpPr>
            <p:nvPr/>
          </p:nvSpPr>
          <p:spPr bwMode="auto">
            <a:xfrm>
              <a:off x="6498012" y="2961124"/>
              <a:ext cx="128086" cy="4565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8" name="Freeform 139"/>
          <p:cNvSpPr/>
          <p:nvPr/>
        </p:nvSpPr>
        <p:spPr bwMode="auto">
          <a:xfrm>
            <a:off x="5218376" y="1847667"/>
            <a:ext cx="204176" cy="384257"/>
          </a:xfrm>
          <a:custGeom>
            <a:avLst/>
            <a:gdLst>
              <a:gd name="T0" fmla="*/ 0 w 161"/>
              <a:gd name="T1" fmla="*/ 0 h 303"/>
              <a:gd name="T2" fmla="*/ 0 w 161"/>
              <a:gd name="T3" fmla="*/ 303 h 303"/>
              <a:gd name="T4" fmla="*/ 0 w 161"/>
              <a:gd name="T5" fmla="*/ 303 h 303"/>
              <a:gd name="T6" fmla="*/ 81 w 161"/>
              <a:gd name="T7" fmla="*/ 234 h 303"/>
              <a:gd name="T8" fmla="*/ 161 w 161"/>
              <a:gd name="T9" fmla="*/ 303 h 303"/>
              <a:gd name="T10" fmla="*/ 161 w 161"/>
              <a:gd name="T11" fmla="*/ 303 h 303"/>
              <a:gd name="T12" fmla="*/ 161 w 161"/>
              <a:gd name="T13" fmla="*/ 0 h 303"/>
              <a:gd name="T14" fmla="*/ 0 w 161"/>
              <a:gd name="T1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1" h="303">
                <a:moveTo>
                  <a:pt x="0" y="0"/>
                </a:moveTo>
                <a:lnTo>
                  <a:pt x="0" y="303"/>
                </a:lnTo>
                <a:lnTo>
                  <a:pt x="0" y="303"/>
                </a:lnTo>
                <a:lnTo>
                  <a:pt x="81" y="234"/>
                </a:lnTo>
                <a:lnTo>
                  <a:pt x="161" y="303"/>
                </a:lnTo>
                <a:lnTo>
                  <a:pt x="161" y="303"/>
                </a:lnTo>
                <a:lnTo>
                  <a:pt x="161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4" name="Freeform 165"/>
          <p:cNvSpPr>
            <a:spLocks noEditPoints="1"/>
          </p:cNvSpPr>
          <p:nvPr/>
        </p:nvSpPr>
        <p:spPr bwMode="auto">
          <a:xfrm>
            <a:off x="5128336" y="1127342"/>
            <a:ext cx="384257" cy="267585"/>
          </a:xfrm>
          <a:custGeom>
            <a:avLst/>
            <a:gdLst>
              <a:gd name="T0" fmla="*/ 123 w 128"/>
              <a:gd name="T1" fmla="*/ 26 h 89"/>
              <a:gd name="T2" fmla="*/ 123 w 128"/>
              <a:gd name="T3" fmla="*/ 26 h 89"/>
              <a:gd name="T4" fmla="*/ 93 w 128"/>
              <a:gd name="T5" fmla="*/ 0 h 89"/>
              <a:gd name="T6" fmla="*/ 93 w 128"/>
              <a:gd name="T7" fmla="*/ 0 h 89"/>
              <a:gd name="T8" fmla="*/ 35 w 128"/>
              <a:gd name="T9" fmla="*/ 0 h 89"/>
              <a:gd name="T10" fmla="*/ 35 w 128"/>
              <a:gd name="T11" fmla="*/ 0 h 89"/>
              <a:gd name="T12" fmla="*/ 5 w 128"/>
              <a:gd name="T13" fmla="*/ 26 h 89"/>
              <a:gd name="T14" fmla="*/ 5 w 128"/>
              <a:gd name="T15" fmla="*/ 26 h 89"/>
              <a:gd name="T16" fmla="*/ 0 w 128"/>
              <a:gd name="T17" fmla="*/ 74 h 89"/>
              <a:gd name="T18" fmla="*/ 15 w 128"/>
              <a:gd name="T19" fmla="*/ 89 h 89"/>
              <a:gd name="T20" fmla="*/ 28 w 128"/>
              <a:gd name="T21" fmla="*/ 80 h 89"/>
              <a:gd name="T22" fmla="*/ 42 w 128"/>
              <a:gd name="T23" fmla="*/ 58 h 89"/>
              <a:gd name="T24" fmla="*/ 86 w 128"/>
              <a:gd name="T25" fmla="*/ 58 h 89"/>
              <a:gd name="T26" fmla="*/ 100 w 128"/>
              <a:gd name="T27" fmla="*/ 80 h 89"/>
              <a:gd name="T28" fmla="*/ 113 w 128"/>
              <a:gd name="T29" fmla="*/ 89 h 89"/>
              <a:gd name="T30" fmla="*/ 128 w 128"/>
              <a:gd name="T31" fmla="*/ 74 h 89"/>
              <a:gd name="T32" fmla="*/ 123 w 128"/>
              <a:gd name="T33" fmla="*/ 26 h 89"/>
              <a:gd name="T34" fmla="*/ 96 w 128"/>
              <a:gd name="T35" fmla="*/ 14 h 89"/>
              <a:gd name="T36" fmla="*/ 101 w 128"/>
              <a:gd name="T37" fmla="*/ 19 h 89"/>
              <a:gd name="T38" fmla="*/ 96 w 128"/>
              <a:gd name="T39" fmla="*/ 24 h 89"/>
              <a:gd name="T40" fmla="*/ 91 w 128"/>
              <a:gd name="T41" fmla="*/ 19 h 89"/>
              <a:gd name="T42" fmla="*/ 96 w 128"/>
              <a:gd name="T43" fmla="*/ 14 h 89"/>
              <a:gd name="T44" fmla="*/ 49 w 128"/>
              <a:gd name="T45" fmla="*/ 34 h 89"/>
              <a:gd name="T46" fmla="*/ 39 w 128"/>
              <a:gd name="T47" fmla="*/ 34 h 89"/>
              <a:gd name="T48" fmla="*/ 39 w 128"/>
              <a:gd name="T49" fmla="*/ 44 h 89"/>
              <a:gd name="T50" fmla="*/ 30 w 128"/>
              <a:gd name="T51" fmla="*/ 44 h 89"/>
              <a:gd name="T52" fmla="*/ 30 w 128"/>
              <a:gd name="T53" fmla="*/ 34 h 89"/>
              <a:gd name="T54" fmla="*/ 20 w 128"/>
              <a:gd name="T55" fmla="*/ 34 h 89"/>
              <a:gd name="T56" fmla="*/ 20 w 128"/>
              <a:gd name="T57" fmla="*/ 24 h 89"/>
              <a:gd name="T58" fmla="*/ 30 w 128"/>
              <a:gd name="T59" fmla="*/ 24 h 89"/>
              <a:gd name="T60" fmla="*/ 30 w 128"/>
              <a:gd name="T61" fmla="*/ 14 h 89"/>
              <a:gd name="T62" fmla="*/ 39 w 128"/>
              <a:gd name="T63" fmla="*/ 14 h 89"/>
              <a:gd name="T64" fmla="*/ 39 w 128"/>
              <a:gd name="T65" fmla="*/ 24 h 89"/>
              <a:gd name="T66" fmla="*/ 49 w 128"/>
              <a:gd name="T67" fmla="*/ 24 h 89"/>
              <a:gd name="T68" fmla="*/ 49 w 128"/>
              <a:gd name="T69" fmla="*/ 34 h 89"/>
              <a:gd name="T70" fmla="*/ 86 w 128"/>
              <a:gd name="T71" fmla="*/ 34 h 89"/>
              <a:gd name="T72" fmla="*/ 81 w 128"/>
              <a:gd name="T73" fmla="*/ 29 h 89"/>
              <a:gd name="T74" fmla="*/ 86 w 128"/>
              <a:gd name="T75" fmla="*/ 24 h 89"/>
              <a:gd name="T76" fmla="*/ 91 w 128"/>
              <a:gd name="T77" fmla="*/ 29 h 89"/>
              <a:gd name="T78" fmla="*/ 86 w 128"/>
              <a:gd name="T79" fmla="*/ 34 h 89"/>
              <a:gd name="T80" fmla="*/ 96 w 128"/>
              <a:gd name="T81" fmla="*/ 44 h 89"/>
              <a:gd name="T82" fmla="*/ 91 w 128"/>
              <a:gd name="T83" fmla="*/ 39 h 89"/>
              <a:gd name="T84" fmla="*/ 96 w 128"/>
              <a:gd name="T85" fmla="*/ 34 h 89"/>
              <a:gd name="T86" fmla="*/ 101 w 128"/>
              <a:gd name="T87" fmla="*/ 39 h 89"/>
              <a:gd name="T88" fmla="*/ 96 w 128"/>
              <a:gd name="T89" fmla="*/ 44 h 89"/>
              <a:gd name="T90" fmla="*/ 106 w 128"/>
              <a:gd name="T91" fmla="*/ 34 h 89"/>
              <a:gd name="T92" fmla="*/ 101 w 128"/>
              <a:gd name="T93" fmla="*/ 29 h 89"/>
              <a:gd name="T94" fmla="*/ 106 w 128"/>
              <a:gd name="T95" fmla="*/ 24 h 89"/>
              <a:gd name="T96" fmla="*/ 111 w 128"/>
              <a:gd name="T97" fmla="*/ 29 h 89"/>
              <a:gd name="T98" fmla="*/ 106 w 128"/>
              <a:gd name="T99" fmla="*/ 3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8" h="89">
                <a:moveTo>
                  <a:pt x="123" y="26"/>
                </a:moveTo>
                <a:cubicBezTo>
                  <a:pt x="123" y="26"/>
                  <a:pt x="123" y="26"/>
                  <a:pt x="123" y="26"/>
                </a:cubicBezTo>
                <a:cubicBezTo>
                  <a:pt x="121" y="11"/>
                  <a:pt x="109" y="0"/>
                  <a:pt x="93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19" y="0"/>
                  <a:pt x="7" y="11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0" y="73"/>
                  <a:pt x="0" y="74"/>
                </a:cubicBezTo>
                <a:cubicBezTo>
                  <a:pt x="0" y="82"/>
                  <a:pt x="7" y="89"/>
                  <a:pt x="15" y="89"/>
                </a:cubicBezTo>
                <a:cubicBezTo>
                  <a:pt x="21" y="89"/>
                  <a:pt x="26" y="85"/>
                  <a:pt x="28" y="80"/>
                </a:cubicBezTo>
                <a:cubicBezTo>
                  <a:pt x="42" y="58"/>
                  <a:pt x="42" y="58"/>
                  <a:pt x="42" y="58"/>
                </a:cubicBezTo>
                <a:cubicBezTo>
                  <a:pt x="86" y="58"/>
                  <a:pt x="86" y="58"/>
                  <a:pt x="86" y="58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2" y="85"/>
                  <a:pt x="107" y="89"/>
                  <a:pt x="113" y="89"/>
                </a:cubicBezTo>
                <a:cubicBezTo>
                  <a:pt x="121" y="89"/>
                  <a:pt x="128" y="82"/>
                  <a:pt x="128" y="74"/>
                </a:cubicBezTo>
                <a:cubicBezTo>
                  <a:pt x="128" y="73"/>
                  <a:pt x="123" y="26"/>
                  <a:pt x="123" y="26"/>
                </a:cubicBezTo>
                <a:close/>
                <a:moveTo>
                  <a:pt x="96" y="14"/>
                </a:moveTo>
                <a:cubicBezTo>
                  <a:pt x="99" y="14"/>
                  <a:pt x="101" y="16"/>
                  <a:pt x="101" y="19"/>
                </a:cubicBezTo>
                <a:cubicBezTo>
                  <a:pt x="101" y="22"/>
                  <a:pt x="99" y="24"/>
                  <a:pt x="96" y="24"/>
                </a:cubicBezTo>
                <a:cubicBezTo>
                  <a:pt x="93" y="24"/>
                  <a:pt x="91" y="22"/>
                  <a:pt x="91" y="19"/>
                </a:cubicBezTo>
                <a:cubicBezTo>
                  <a:pt x="91" y="16"/>
                  <a:pt x="93" y="14"/>
                  <a:pt x="96" y="14"/>
                </a:cubicBezTo>
                <a:close/>
                <a:moveTo>
                  <a:pt x="49" y="34"/>
                </a:moveTo>
                <a:cubicBezTo>
                  <a:pt x="39" y="34"/>
                  <a:pt x="39" y="34"/>
                  <a:pt x="39" y="34"/>
                </a:cubicBezTo>
                <a:cubicBezTo>
                  <a:pt x="39" y="44"/>
                  <a:pt x="39" y="44"/>
                  <a:pt x="39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34"/>
                  <a:pt x="30" y="34"/>
                  <a:pt x="3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24"/>
                  <a:pt x="20" y="24"/>
                  <a:pt x="2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14"/>
                  <a:pt x="30" y="14"/>
                  <a:pt x="30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24"/>
                  <a:pt x="39" y="24"/>
                  <a:pt x="39" y="24"/>
                </a:cubicBezTo>
                <a:cubicBezTo>
                  <a:pt x="49" y="24"/>
                  <a:pt x="49" y="24"/>
                  <a:pt x="49" y="24"/>
                </a:cubicBezTo>
                <a:lnTo>
                  <a:pt x="49" y="34"/>
                </a:lnTo>
                <a:close/>
                <a:moveTo>
                  <a:pt x="86" y="34"/>
                </a:moveTo>
                <a:cubicBezTo>
                  <a:pt x="83" y="34"/>
                  <a:pt x="81" y="32"/>
                  <a:pt x="81" y="29"/>
                </a:cubicBezTo>
                <a:cubicBezTo>
                  <a:pt x="81" y="26"/>
                  <a:pt x="83" y="24"/>
                  <a:pt x="86" y="24"/>
                </a:cubicBezTo>
                <a:cubicBezTo>
                  <a:pt x="89" y="24"/>
                  <a:pt x="91" y="26"/>
                  <a:pt x="91" y="29"/>
                </a:cubicBezTo>
                <a:cubicBezTo>
                  <a:pt x="91" y="32"/>
                  <a:pt x="89" y="34"/>
                  <a:pt x="86" y="34"/>
                </a:cubicBezTo>
                <a:close/>
                <a:moveTo>
                  <a:pt x="96" y="44"/>
                </a:moveTo>
                <a:cubicBezTo>
                  <a:pt x="93" y="44"/>
                  <a:pt x="91" y="41"/>
                  <a:pt x="91" y="39"/>
                </a:cubicBezTo>
                <a:cubicBezTo>
                  <a:pt x="91" y="36"/>
                  <a:pt x="93" y="34"/>
                  <a:pt x="96" y="34"/>
                </a:cubicBezTo>
                <a:cubicBezTo>
                  <a:pt x="99" y="34"/>
                  <a:pt x="101" y="36"/>
                  <a:pt x="101" y="39"/>
                </a:cubicBezTo>
                <a:cubicBezTo>
                  <a:pt x="101" y="41"/>
                  <a:pt x="99" y="44"/>
                  <a:pt x="96" y="44"/>
                </a:cubicBezTo>
                <a:close/>
                <a:moveTo>
                  <a:pt x="106" y="34"/>
                </a:moveTo>
                <a:cubicBezTo>
                  <a:pt x="103" y="34"/>
                  <a:pt x="101" y="32"/>
                  <a:pt x="101" y="29"/>
                </a:cubicBezTo>
                <a:cubicBezTo>
                  <a:pt x="101" y="26"/>
                  <a:pt x="103" y="24"/>
                  <a:pt x="106" y="24"/>
                </a:cubicBezTo>
                <a:cubicBezTo>
                  <a:pt x="109" y="24"/>
                  <a:pt x="111" y="26"/>
                  <a:pt x="111" y="29"/>
                </a:cubicBezTo>
                <a:cubicBezTo>
                  <a:pt x="111" y="32"/>
                  <a:pt x="109" y="34"/>
                  <a:pt x="106" y="3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1" name="Freeform 12"/>
          <p:cNvSpPr>
            <a:spLocks noEditPoints="1"/>
          </p:cNvSpPr>
          <p:nvPr/>
        </p:nvSpPr>
        <p:spPr bwMode="auto">
          <a:xfrm>
            <a:off x="4383891" y="5737161"/>
            <a:ext cx="386794" cy="388062"/>
          </a:xfrm>
          <a:custGeom>
            <a:avLst/>
            <a:gdLst>
              <a:gd name="T0" fmla="*/ 129 w 129"/>
              <a:gd name="T1" fmla="*/ 20 h 129"/>
              <a:gd name="T2" fmla="*/ 123 w 129"/>
              <a:gd name="T3" fmla="*/ 6 h 129"/>
              <a:gd name="T4" fmla="*/ 109 w 129"/>
              <a:gd name="T5" fmla="*/ 0 h 129"/>
              <a:gd name="T6" fmla="*/ 95 w 129"/>
              <a:gd name="T7" fmla="*/ 6 h 129"/>
              <a:gd name="T8" fmla="*/ 24 w 129"/>
              <a:gd name="T9" fmla="*/ 77 h 129"/>
              <a:gd name="T10" fmla="*/ 18 w 129"/>
              <a:gd name="T11" fmla="*/ 91 h 129"/>
              <a:gd name="T12" fmla="*/ 20 w 129"/>
              <a:gd name="T13" fmla="*/ 99 h 129"/>
              <a:gd name="T14" fmla="*/ 3 w 129"/>
              <a:gd name="T15" fmla="*/ 116 h 129"/>
              <a:gd name="T16" fmla="*/ 3 w 129"/>
              <a:gd name="T17" fmla="*/ 126 h 129"/>
              <a:gd name="T18" fmla="*/ 13 w 129"/>
              <a:gd name="T19" fmla="*/ 126 h 129"/>
              <a:gd name="T20" fmla="*/ 30 w 129"/>
              <a:gd name="T21" fmla="*/ 109 h 129"/>
              <a:gd name="T22" fmla="*/ 38 w 129"/>
              <a:gd name="T23" fmla="*/ 111 h 129"/>
              <a:gd name="T24" fmla="*/ 52 w 129"/>
              <a:gd name="T25" fmla="*/ 105 h 129"/>
              <a:gd name="T26" fmla="*/ 52 w 129"/>
              <a:gd name="T27" fmla="*/ 105 h 129"/>
              <a:gd name="T28" fmla="*/ 123 w 129"/>
              <a:gd name="T29" fmla="*/ 34 h 129"/>
              <a:gd name="T30" fmla="*/ 123 w 129"/>
              <a:gd name="T31" fmla="*/ 34 h 129"/>
              <a:gd name="T32" fmla="*/ 129 w 129"/>
              <a:gd name="T33" fmla="*/ 20 h 129"/>
              <a:gd name="T34" fmla="*/ 116 w 129"/>
              <a:gd name="T35" fmla="*/ 27 h 129"/>
              <a:gd name="T36" fmla="*/ 45 w 129"/>
              <a:gd name="T37" fmla="*/ 98 h 129"/>
              <a:gd name="T38" fmla="*/ 38 w 129"/>
              <a:gd name="T39" fmla="*/ 101 h 129"/>
              <a:gd name="T40" fmla="*/ 33 w 129"/>
              <a:gd name="T41" fmla="*/ 100 h 129"/>
              <a:gd name="T42" fmla="*/ 82 w 129"/>
              <a:gd name="T43" fmla="*/ 51 h 129"/>
              <a:gd name="T44" fmla="*/ 78 w 129"/>
              <a:gd name="T45" fmla="*/ 47 h 129"/>
              <a:gd name="T46" fmla="*/ 29 w 129"/>
              <a:gd name="T47" fmla="*/ 96 h 129"/>
              <a:gd name="T48" fmla="*/ 28 w 129"/>
              <a:gd name="T49" fmla="*/ 91 h 129"/>
              <a:gd name="T50" fmla="*/ 31 w 129"/>
              <a:gd name="T51" fmla="*/ 84 h 129"/>
              <a:gd name="T52" fmla="*/ 102 w 129"/>
              <a:gd name="T53" fmla="*/ 13 h 129"/>
              <a:gd name="T54" fmla="*/ 102 w 129"/>
              <a:gd name="T55" fmla="*/ 13 h 129"/>
              <a:gd name="T56" fmla="*/ 102 w 129"/>
              <a:gd name="T57" fmla="*/ 13 h 129"/>
              <a:gd name="T58" fmla="*/ 109 w 129"/>
              <a:gd name="T59" fmla="*/ 10 h 129"/>
              <a:gd name="T60" fmla="*/ 116 w 129"/>
              <a:gd name="T61" fmla="*/ 13 h 129"/>
              <a:gd name="T62" fmla="*/ 116 w 129"/>
              <a:gd name="T63" fmla="*/ 13 h 129"/>
              <a:gd name="T64" fmla="*/ 119 w 129"/>
              <a:gd name="T65" fmla="*/ 20 h 129"/>
              <a:gd name="T66" fmla="*/ 116 w 129"/>
              <a:gd name="T67" fmla="*/ 2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" h="129">
                <a:moveTo>
                  <a:pt x="129" y="20"/>
                </a:moveTo>
                <a:cubicBezTo>
                  <a:pt x="129" y="14"/>
                  <a:pt x="127" y="9"/>
                  <a:pt x="123" y="6"/>
                </a:cubicBezTo>
                <a:cubicBezTo>
                  <a:pt x="120" y="2"/>
                  <a:pt x="115" y="0"/>
                  <a:pt x="109" y="0"/>
                </a:cubicBezTo>
                <a:cubicBezTo>
                  <a:pt x="104" y="0"/>
                  <a:pt x="99" y="2"/>
                  <a:pt x="95" y="6"/>
                </a:cubicBezTo>
                <a:cubicBezTo>
                  <a:pt x="24" y="77"/>
                  <a:pt x="24" y="77"/>
                  <a:pt x="24" y="77"/>
                </a:cubicBezTo>
                <a:cubicBezTo>
                  <a:pt x="20" y="81"/>
                  <a:pt x="18" y="86"/>
                  <a:pt x="18" y="91"/>
                </a:cubicBezTo>
                <a:cubicBezTo>
                  <a:pt x="18" y="94"/>
                  <a:pt x="19" y="97"/>
                  <a:pt x="20" y="99"/>
                </a:cubicBezTo>
                <a:cubicBezTo>
                  <a:pt x="3" y="116"/>
                  <a:pt x="3" y="116"/>
                  <a:pt x="3" y="116"/>
                </a:cubicBezTo>
                <a:cubicBezTo>
                  <a:pt x="0" y="118"/>
                  <a:pt x="0" y="123"/>
                  <a:pt x="3" y="126"/>
                </a:cubicBezTo>
                <a:cubicBezTo>
                  <a:pt x="6" y="129"/>
                  <a:pt x="11" y="129"/>
                  <a:pt x="13" y="126"/>
                </a:cubicBezTo>
                <a:cubicBezTo>
                  <a:pt x="30" y="109"/>
                  <a:pt x="30" y="109"/>
                  <a:pt x="30" y="109"/>
                </a:cubicBezTo>
                <a:cubicBezTo>
                  <a:pt x="32" y="110"/>
                  <a:pt x="35" y="111"/>
                  <a:pt x="38" y="111"/>
                </a:cubicBezTo>
                <a:cubicBezTo>
                  <a:pt x="43" y="111"/>
                  <a:pt x="48" y="109"/>
                  <a:pt x="52" y="105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7" y="30"/>
                  <a:pt x="129" y="25"/>
                  <a:pt x="129" y="20"/>
                </a:cubicBezTo>
                <a:close/>
                <a:moveTo>
                  <a:pt x="116" y="27"/>
                </a:moveTo>
                <a:cubicBezTo>
                  <a:pt x="45" y="98"/>
                  <a:pt x="45" y="98"/>
                  <a:pt x="45" y="98"/>
                </a:cubicBezTo>
                <a:cubicBezTo>
                  <a:pt x="43" y="100"/>
                  <a:pt x="40" y="101"/>
                  <a:pt x="38" y="101"/>
                </a:cubicBezTo>
                <a:cubicBezTo>
                  <a:pt x="36" y="101"/>
                  <a:pt x="35" y="101"/>
                  <a:pt x="33" y="100"/>
                </a:cubicBezTo>
                <a:cubicBezTo>
                  <a:pt x="82" y="51"/>
                  <a:pt x="82" y="51"/>
                  <a:pt x="82" y="51"/>
                </a:cubicBezTo>
                <a:cubicBezTo>
                  <a:pt x="78" y="47"/>
                  <a:pt x="78" y="47"/>
                  <a:pt x="78" y="47"/>
                </a:cubicBezTo>
                <a:cubicBezTo>
                  <a:pt x="29" y="96"/>
                  <a:pt x="29" y="96"/>
                  <a:pt x="29" y="96"/>
                </a:cubicBezTo>
                <a:cubicBezTo>
                  <a:pt x="28" y="94"/>
                  <a:pt x="28" y="93"/>
                  <a:pt x="28" y="91"/>
                </a:cubicBezTo>
                <a:cubicBezTo>
                  <a:pt x="28" y="89"/>
                  <a:pt x="29" y="86"/>
                  <a:pt x="31" y="84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4" y="11"/>
                  <a:pt x="107" y="10"/>
                  <a:pt x="109" y="10"/>
                </a:cubicBezTo>
                <a:cubicBezTo>
                  <a:pt x="112" y="10"/>
                  <a:pt x="114" y="11"/>
                  <a:pt x="116" y="13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8" y="15"/>
                  <a:pt x="119" y="17"/>
                  <a:pt x="119" y="20"/>
                </a:cubicBezTo>
                <a:cubicBezTo>
                  <a:pt x="119" y="22"/>
                  <a:pt x="118" y="25"/>
                  <a:pt x="116" y="2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75" name="组合 374"/>
          <p:cNvGrpSpPr/>
          <p:nvPr/>
        </p:nvGrpSpPr>
        <p:grpSpPr>
          <a:xfrm>
            <a:off x="4400378" y="4969915"/>
            <a:ext cx="353821" cy="382989"/>
            <a:chOff x="5535466" y="4969915"/>
            <a:chExt cx="353821" cy="382989"/>
          </a:xfrm>
        </p:grpSpPr>
        <p:sp>
          <p:nvSpPr>
            <p:cNvPr id="191" name="Freeform 32"/>
            <p:cNvSpPr>
              <a:spLocks noEditPoints="1"/>
            </p:cNvSpPr>
            <p:nvPr/>
          </p:nvSpPr>
          <p:spPr bwMode="auto">
            <a:xfrm>
              <a:off x="5535466" y="4969915"/>
              <a:ext cx="353821" cy="382989"/>
            </a:xfrm>
            <a:custGeom>
              <a:avLst/>
              <a:gdLst>
                <a:gd name="T0" fmla="*/ 0 w 279"/>
                <a:gd name="T1" fmla="*/ 0 h 302"/>
                <a:gd name="T2" fmla="*/ 0 w 279"/>
                <a:gd name="T3" fmla="*/ 279 h 302"/>
                <a:gd name="T4" fmla="*/ 35 w 279"/>
                <a:gd name="T5" fmla="*/ 279 h 302"/>
                <a:gd name="T6" fmla="*/ 35 w 279"/>
                <a:gd name="T7" fmla="*/ 302 h 302"/>
                <a:gd name="T8" fmla="*/ 104 w 279"/>
                <a:gd name="T9" fmla="*/ 302 h 302"/>
                <a:gd name="T10" fmla="*/ 104 w 279"/>
                <a:gd name="T11" fmla="*/ 279 h 302"/>
                <a:gd name="T12" fmla="*/ 175 w 279"/>
                <a:gd name="T13" fmla="*/ 279 h 302"/>
                <a:gd name="T14" fmla="*/ 175 w 279"/>
                <a:gd name="T15" fmla="*/ 302 h 302"/>
                <a:gd name="T16" fmla="*/ 243 w 279"/>
                <a:gd name="T17" fmla="*/ 302 h 302"/>
                <a:gd name="T18" fmla="*/ 243 w 279"/>
                <a:gd name="T19" fmla="*/ 279 h 302"/>
                <a:gd name="T20" fmla="*/ 279 w 279"/>
                <a:gd name="T21" fmla="*/ 279 h 302"/>
                <a:gd name="T22" fmla="*/ 279 w 279"/>
                <a:gd name="T23" fmla="*/ 0 h 302"/>
                <a:gd name="T24" fmla="*/ 0 w 279"/>
                <a:gd name="T25" fmla="*/ 0 h 302"/>
                <a:gd name="T26" fmla="*/ 243 w 279"/>
                <a:gd name="T27" fmla="*/ 246 h 302"/>
                <a:gd name="T28" fmla="*/ 33 w 279"/>
                <a:gd name="T29" fmla="*/ 246 h 302"/>
                <a:gd name="T30" fmla="*/ 33 w 279"/>
                <a:gd name="T31" fmla="*/ 35 h 302"/>
                <a:gd name="T32" fmla="*/ 243 w 279"/>
                <a:gd name="T33" fmla="*/ 35 h 302"/>
                <a:gd name="T34" fmla="*/ 243 w 279"/>
                <a:gd name="T35" fmla="*/ 24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" h="302">
                  <a:moveTo>
                    <a:pt x="0" y="0"/>
                  </a:moveTo>
                  <a:lnTo>
                    <a:pt x="0" y="279"/>
                  </a:lnTo>
                  <a:lnTo>
                    <a:pt x="35" y="279"/>
                  </a:lnTo>
                  <a:lnTo>
                    <a:pt x="35" y="302"/>
                  </a:lnTo>
                  <a:lnTo>
                    <a:pt x="104" y="302"/>
                  </a:lnTo>
                  <a:lnTo>
                    <a:pt x="104" y="279"/>
                  </a:lnTo>
                  <a:lnTo>
                    <a:pt x="175" y="279"/>
                  </a:lnTo>
                  <a:lnTo>
                    <a:pt x="175" y="302"/>
                  </a:lnTo>
                  <a:lnTo>
                    <a:pt x="243" y="302"/>
                  </a:lnTo>
                  <a:lnTo>
                    <a:pt x="243" y="279"/>
                  </a:lnTo>
                  <a:lnTo>
                    <a:pt x="279" y="279"/>
                  </a:lnTo>
                  <a:lnTo>
                    <a:pt x="279" y="0"/>
                  </a:lnTo>
                  <a:lnTo>
                    <a:pt x="0" y="0"/>
                  </a:lnTo>
                  <a:close/>
                  <a:moveTo>
                    <a:pt x="243" y="246"/>
                  </a:moveTo>
                  <a:lnTo>
                    <a:pt x="33" y="246"/>
                  </a:lnTo>
                  <a:lnTo>
                    <a:pt x="33" y="35"/>
                  </a:lnTo>
                  <a:lnTo>
                    <a:pt x="243" y="35"/>
                  </a:lnTo>
                  <a:lnTo>
                    <a:pt x="243" y="24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3"/>
            <p:cNvSpPr>
              <a:spLocks noEditPoints="1"/>
            </p:cNvSpPr>
            <p:nvPr/>
          </p:nvSpPr>
          <p:spPr bwMode="auto">
            <a:xfrm>
              <a:off x="5595071" y="5029519"/>
              <a:ext cx="233344" cy="233344"/>
            </a:xfrm>
            <a:custGeom>
              <a:avLst/>
              <a:gdLst>
                <a:gd name="T0" fmla="*/ 78 w 78"/>
                <a:gd name="T1" fmla="*/ 0 h 78"/>
                <a:gd name="T2" fmla="*/ 0 w 78"/>
                <a:gd name="T3" fmla="*/ 0 h 78"/>
                <a:gd name="T4" fmla="*/ 0 w 78"/>
                <a:gd name="T5" fmla="*/ 78 h 78"/>
                <a:gd name="T6" fmla="*/ 78 w 78"/>
                <a:gd name="T7" fmla="*/ 78 h 78"/>
                <a:gd name="T8" fmla="*/ 78 w 78"/>
                <a:gd name="T9" fmla="*/ 0 h 78"/>
                <a:gd name="T10" fmla="*/ 62 w 78"/>
                <a:gd name="T11" fmla="*/ 49 h 78"/>
                <a:gd name="T12" fmla="*/ 57 w 78"/>
                <a:gd name="T13" fmla="*/ 57 h 78"/>
                <a:gd name="T14" fmla="*/ 49 w 78"/>
                <a:gd name="T15" fmla="*/ 62 h 78"/>
                <a:gd name="T16" fmla="*/ 39 w 78"/>
                <a:gd name="T17" fmla="*/ 64 h 78"/>
                <a:gd name="T18" fmla="*/ 29 w 78"/>
                <a:gd name="T19" fmla="*/ 62 h 78"/>
                <a:gd name="T20" fmla="*/ 21 w 78"/>
                <a:gd name="T21" fmla="*/ 57 h 78"/>
                <a:gd name="T22" fmla="*/ 16 w 78"/>
                <a:gd name="T23" fmla="*/ 49 h 78"/>
                <a:gd name="T24" fmla="*/ 14 w 78"/>
                <a:gd name="T25" fmla="*/ 39 h 78"/>
                <a:gd name="T26" fmla="*/ 16 w 78"/>
                <a:gd name="T27" fmla="*/ 29 h 78"/>
                <a:gd name="T28" fmla="*/ 21 w 78"/>
                <a:gd name="T29" fmla="*/ 21 h 78"/>
                <a:gd name="T30" fmla="*/ 29 w 78"/>
                <a:gd name="T31" fmla="*/ 16 h 78"/>
                <a:gd name="T32" fmla="*/ 39 w 78"/>
                <a:gd name="T33" fmla="*/ 14 h 78"/>
                <a:gd name="T34" fmla="*/ 49 w 78"/>
                <a:gd name="T35" fmla="*/ 16 h 78"/>
                <a:gd name="T36" fmla="*/ 57 w 78"/>
                <a:gd name="T37" fmla="*/ 21 h 78"/>
                <a:gd name="T38" fmla="*/ 62 w 78"/>
                <a:gd name="T39" fmla="*/ 29 h 78"/>
                <a:gd name="T40" fmla="*/ 64 w 78"/>
                <a:gd name="T41" fmla="*/ 39 h 78"/>
                <a:gd name="T42" fmla="*/ 62 w 78"/>
                <a:gd name="T43" fmla="*/ 4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8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8" y="78"/>
                    <a:pt x="78" y="78"/>
                    <a:pt x="78" y="78"/>
                  </a:cubicBezTo>
                  <a:lnTo>
                    <a:pt x="78" y="0"/>
                  </a:lnTo>
                  <a:close/>
                  <a:moveTo>
                    <a:pt x="62" y="49"/>
                  </a:moveTo>
                  <a:cubicBezTo>
                    <a:pt x="61" y="52"/>
                    <a:pt x="59" y="55"/>
                    <a:pt x="57" y="57"/>
                  </a:cubicBezTo>
                  <a:cubicBezTo>
                    <a:pt x="54" y="59"/>
                    <a:pt x="52" y="61"/>
                    <a:pt x="49" y="62"/>
                  </a:cubicBezTo>
                  <a:cubicBezTo>
                    <a:pt x="45" y="64"/>
                    <a:pt x="42" y="64"/>
                    <a:pt x="39" y="64"/>
                  </a:cubicBezTo>
                  <a:cubicBezTo>
                    <a:pt x="35" y="64"/>
                    <a:pt x="32" y="64"/>
                    <a:pt x="29" y="62"/>
                  </a:cubicBezTo>
                  <a:cubicBezTo>
                    <a:pt x="26" y="61"/>
                    <a:pt x="23" y="59"/>
                    <a:pt x="21" y="57"/>
                  </a:cubicBezTo>
                  <a:cubicBezTo>
                    <a:pt x="19" y="55"/>
                    <a:pt x="17" y="52"/>
                    <a:pt x="16" y="49"/>
                  </a:cubicBezTo>
                  <a:cubicBezTo>
                    <a:pt x="14" y="46"/>
                    <a:pt x="14" y="42"/>
                    <a:pt x="14" y="39"/>
                  </a:cubicBezTo>
                  <a:cubicBezTo>
                    <a:pt x="14" y="36"/>
                    <a:pt x="14" y="32"/>
                    <a:pt x="16" y="29"/>
                  </a:cubicBezTo>
                  <a:cubicBezTo>
                    <a:pt x="17" y="26"/>
                    <a:pt x="19" y="24"/>
                    <a:pt x="21" y="21"/>
                  </a:cubicBezTo>
                  <a:cubicBezTo>
                    <a:pt x="23" y="19"/>
                    <a:pt x="26" y="17"/>
                    <a:pt x="29" y="16"/>
                  </a:cubicBezTo>
                  <a:cubicBezTo>
                    <a:pt x="32" y="15"/>
                    <a:pt x="35" y="14"/>
                    <a:pt x="39" y="14"/>
                  </a:cubicBezTo>
                  <a:cubicBezTo>
                    <a:pt x="42" y="14"/>
                    <a:pt x="45" y="15"/>
                    <a:pt x="49" y="16"/>
                  </a:cubicBezTo>
                  <a:cubicBezTo>
                    <a:pt x="52" y="17"/>
                    <a:pt x="54" y="19"/>
                    <a:pt x="57" y="21"/>
                  </a:cubicBezTo>
                  <a:cubicBezTo>
                    <a:pt x="59" y="24"/>
                    <a:pt x="61" y="26"/>
                    <a:pt x="62" y="29"/>
                  </a:cubicBezTo>
                  <a:cubicBezTo>
                    <a:pt x="63" y="32"/>
                    <a:pt x="64" y="36"/>
                    <a:pt x="64" y="39"/>
                  </a:cubicBezTo>
                  <a:cubicBezTo>
                    <a:pt x="64" y="42"/>
                    <a:pt x="63" y="46"/>
                    <a:pt x="62" y="4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4"/>
            <p:cNvSpPr/>
            <p:nvPr/>
          </p:nvSpPr>
          <p:spPr bwMode="auto">
            <a:xfrm>
              <a:off x="5720620" y="5110682"/>
              <a:ext cx="48191" cy="72286"/>
            </a:xfrm>
            <a:custGeom>
              <a:avLst/>
              <a:gdLst>
                <a:gd name="T0" fmla="*/ 0 w 16"/>
                <a:gd name="T1" fmla="*/ 12 h 24"/>
                <a:gd name="T2" fmla="*/ 12 w 16"/>
                <a:gd name="T3" fmla="*/ 24 h 24"/>
                <a:gd name="T4" fmla="*/ 16 w 16"/>
                <a:gd name="T5" fmla="*/ 12 h 24"/>
                <a:gd name="T6" fmla="*/ 12 w 16"/>
                <a:gd name="T7" fmla="*/ 0 h 24"/>
                <a:gd name="T8" fmla="*/ 0 w 16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0" y="1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5" y="21"/>
                    <a:pt x="16" y="17"/>
                    <a:pt x="16" y="12"/>
                  </a:cubicBezTo>
                  <a:cubicBezTo>
                    <a:pt x="16" y="7"/>
                    <a:pt x="15" y="3"/>
                    <a:pt x="12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5"/>
            <p:cNvSpPr/>
            <p:nvPr/>
          </p:nvSpPr>
          <p:spPr bwMode="auto">
            <a:xfrm>
              <a:off x="5676234" y="5086587"/>
              <a:ext cx="71018" cy="50727"/>
            </a:xfrm>
            <a:custGeom>
              <a:avLst/>
              <a:gdLst>
                <a:gd name="T0" fmla="*/ 24 w 24"/>
                <a:gd name="T1" fmla="*/ 5 h 17"/>
                <a:gd name="T2" fmla="*/ 12 w 24"/>
                <a:gd name="T3" fmla="*/ 0 h 17"/>
                <a:gd name="T4" fmla="*/ 0 w 24"/>
                <a:gd name="T5" fmla="*/ 5 h 17"/>
                <a:gd name="T6" fmla="*/ 12 w 24"/>
                <a:gd name="T7" fmla="*/ 17 h 17"/>
                <a:gd name="T8" fmla="*/ 24 w 24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5"/>
                  </a:moveTo>
                  <a:cubicBezTo>
                    <a:pt x="21" y="2"/>
                    <a:pt x="16" y="0"/>
                    <a:pt x="12" y="0"/>
                  </a:cubicBezTo>
                  <a:cubicBezTo>
                    <a:pt x="7" y="0"/>
                    <a:pt x="3" y="2"/>
                    <a:pt x="0" y="5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6"/>
            <p:cNvSpPr/>
            <p:nvPr/>
          </p:nvSpPr>
          <p:spPr bwMode="auto">
            <a:xfrm>
              <a:off x="5676234" y="5155068"/>
              <a:ext cx="71018" cy="51995"/>
            </a:xfrm>
            <a:custGeom>
              <a:avLst/>
              <a:gdLst>
                <a:gd name="T0" fmla="*/ 0 w 24"/>
                <a:gd name="T1" fmla="*/ 12 h 17"/>
                <a:gd name="T2" fmla="*/ 12 w 24"/>
                <a:gd name="T3" fmla="*/ 17 h 17"/>
                <a:gd name="T4" fmla="*/ 24 w 24"/>
                <a:gd name="T5" fmla="*/ 12 h 17"/>
                <a:gd name="T6" fmla="*/ 12 w 24"/>
                <a:gd name="T7" fmla="*/ 0 h 17"/>
                <a:gd name="T8" fmla="*/ 0 w 24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12"/>
                  </a:moveTo>
                  <a:cubicBezTo>
                    <a:pt x="3" y="15"/>
                    <a:pt x="7" y="17"/>
                    <a:pt x="12" y="17"/>
                  </a:cubicBezTo>
                  <a:cubicBezTo>
                    <a:pt x="16" y="17"/>
                    <a:pt x="21" y="15"/>
                    <a:pt x="24" y="12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5652138" y="5110682"/>
              <a:ext cx="50727" cy="72286"/>
            </a:xfrm>
            <a:custGeom>
              <a:avLst/>
              <a:gdLst>
                <a:gd name="T0" fmla="*/ 4 w 17"/>
                <a:gd name="T1" fmla="*/ 0 h 24"/>
                <a:gd name="T2" fmla="*/ 0 w 17"/>
                <a:gd name="T3" fmla="*/ 12 h 24"/>
                <a:gd name="T4" fmla="*/ 4 w 17"/>
                <a:gd name="T5" fmla="*/ 24 h 24"/>
                <a:gd name="T6" fmla="*/ 17 w 17"/>
                <a:gd name="T7" fmla="*/ 12 h 24"/>
                <a:gd name="T8" fmla="*/ 4 w 1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4" y="0"/>
                  </a:moveTo>
                  <a:cubicBezTo>
                    <a:pt x="2" y="3"/>
                    <a:pt x="0" y="7"/>
                    <a:pt x="0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4" name="组合 373"/>
          <p:cNvGrpSpPr/>
          <p:nvPr/>
        </p:nvGrpSpPr>
        <p:grpSpPr>
          <a:xfrm>
            <a:off x="4385793" y="4156380"/>
            <a:ext cx="382990" cy="384257"/>
            <a:chOff x="5520248" y="4201400"/>
            <a:chExt cx="382990" cy="384257"/>
          </a:xfrm>
        </p:grpSpPr>
        <p:sp>
          <p:nvSpPr>
            <p:cNvPr id="223" name="Freeform 64"/>
            <p:cNvSpPr/>
            <p:nvPr/>
          </p:nvSpPr>
          <p:spPr bwMode="auto">
            <a:xfrm>
              <a:off x="5520248" y="4201400"/>
              <a:ext cx="353821" cy="384257"/>
            </a:xfrm>
            <a:custGeom>
              <a:avLst/>
              <a:gdLst>
                <a:gd name="T0" fmla="*/ 57 w 118"/>
                <a:gd name="T1" fmla="*/ 71 h 128"/>
                <a:gd name="T2" fmla="*/ 57 w 118"/>
                <a:gd name="T3" fmla="*/ 17 h 128"/>
                <a:gd name="T4" fmla="*/ 57 w 118"/>
                <a:gd name="T5" fmla="*/ 0 h 128"/>
                <a:gd name="T6" fmla="*/ 57 w 118"/>
                <a:gd name="T7" fmla="*/ 0 h 128"/>
                <a:gd name="T8" fmla="*/ 0 w 118"/>
                <a:gd name="T9" fmla="*/ 64 h 128"/>
                <a:gd name="T10" fmla="*/ 64 w 118"/>
                <a:gd name="T11" fmla="*/ 128 h 128"/>
                <a:gd name="T12" fmla="*/ 64 w 118"/>
                <a:gd name="T13" fmla="*/ 128 h 128"/>
                <a:gd name="T14" fmla="*/ 64 w 118"/>
                <a:gd name="T15" fmla="*/ 128 h 128"/>
                <a:gd name="T16" fmla="*/ 118 w 118"/>
                <a:gd name="T17" fmla="*/ 98 h 128"/>
                <a:gd name="T18" fmla="*/ 118 w 118"/>
                <a:gd name="T19" fmla="*/ 98 h 128"/>
                <a:gd name="T20" fmla="*/ 57 w 118"/>
                <a:gd name="T21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28">
                  <a:moveTo>
                    <a:pt x="57" y="71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4"/>
                    <a:pt x="0" y="31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87" y="128"/>
                    <a:pt x="107" y="116"/>
                    <a:pt x="118" y="98"/>
                  </a:cubicBezTo>
                  <a:cubicBezTo>
                    <a:pt x="118" y="98"/>
                    <a:pt x="118" y="98"/>
                    <a:pt x="118" y="98"/>
                  </a:cubicBezTo>
                  <a:lnTo>
                    <a:pt x="57" y="7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65"/>
            <p:cNvSpPr/>
            <p:nvPr/>
          </p:nvSpPr>
          <p:spPr bwMode="auto">
            <a:xfrm>
              <a:off x="5733302" y="4201400"/>
              <a:ext cx="169936" cy="251099"/>
            </a:xfrm>
            <a:custGeom>
              <a:avLst/>
              <a:gdLst>
                <a:gd name="T0" fmla="*/ 0 w 57"/>
                <a:gd name="T1" fmla="*/ 0 h 84"/>
                <a:gd name="T2" fmla="*/ 0 w 57"/>
                <a:gd name="T3" fmla="*/ 0 h 84"/>
                <a:gd name="T4" fmla="*/ 0 w 57"/>
                <a:gd name="T5" fmla="*/ 17 h 84"/>
                <a:gd name="T6" fmla="*/ 0 w 57"/>
                <a:gd name="T7" fmla="*/ 62 h 84"/>
                <a:gd name="T8" fmla="*/ 53 w 57"/>
                <a:gd name="T9" fmla="*/ 84 h 84"/>
                <a:gd name="T10" fmla="*/ 53 w 57"/>
                <a:gd name="T11" fmla="*/ 84 h 84"/>
                <a:gd name="T12" fmla="*/ 53 w 57"/>
                <a:gd name="T13" fmla="*/ 84 h 84"/>
                <a:gd name="T14" fmla="*/ 53 w 57"/>
                <a:gd name="T15" fmla="*/ 84 h 84"/>
                <a:gd name="T16" fmla="*/ 54 w 57"/>
                <a:gd name="T17" fmla="*/ 84 h 84"/>
                <a:gd name="T18" fmla="*/ 57 w 57"/>
                <a:gd name="T19" fmla="*/ 64 h 84"/>
                <a:gd name="T20" fmla="*/ 0 w 57"/>
                <a:gd name="T2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56" y="78"/>
                    <a:pt x="57" y="71"/>
                    <a:pt x="57" y="64"/>
                  </a:cubicBezTo>
                  <a:cubicBezTo>
                    <a:pt x="57" y="31"/>
                    <a:pt x="32" y="4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3" name="组合 372"/>
          <p:cNvGrpSpPr/>
          <p:nvPr/>
        </p:nvGrpSpPr>
        <p:grpSpPr>
          <a:xfrm>
            <a:off x="4414962" y="3384696"/>
            <a:ext cx="324653" cy="384257"/>
            <a:chOff x="5549416" y="3432886"/>
            <a:chExt cx="324653" cy="384257"/>
          </a:xfrm>
        </p:grpSpPr>
        <p:sp>
          <p:nvSpPr>
            <p:cNvPr id="245" name="Freeform 86"/>
            <p:cNvSpPr>
              <a:spLocks noEditPoints="1"/>
            </p:cNvSpPr>
            <p:nvPr/>
          </p:nvSpPr>
          <p:spPr bwMode="auto">
            <a:xfrm>
              <a:off x="5549416" y="3432886"/>
              <a:ext cx="324653" cy="384257"/>
            </a:xfrm>
            <a:custGeom>
              <a:avLst/>
              <a:gdLst>
                <a:gd name="T0" fmla="*/ 0 w 256"/>
                <a:gd name="T1" fmla="*/ 0 h 303"/>
                <a:gd name="T2" fmla="*/ 0 w 256"/>
                <a:gd name="T3" fmla="*/ 303 h 303"/>
                <a:gd name="T4" fmla="*/ 256 w 256"/>
                <a:gd name="T5" fmla="*/ 303 h 303"/>
                <a:gd name="T6" fmla="*/ 256 w 256"/>
                <a:gd name="T7" fmla="*/ 0 h 303"/>
                <a:gd name="T8" fmla="*/ 0 w 256"/>
                <a:gd name="T9" fmla="*/ 0 h 303"/>
                <a:gd name="T10" fmla="*/ 223 w 256"/>
                <a:gd name="T11" fmla="*/ 267 h 303"/>
                <a:gd name="T12" fmla="*/ 33 w 256"/>
                <a:gd name="T13" fmla="*/ 267 h 303"/>
                <a:gd name="T14" fmla="*/ 33 w 256"/>
                <a:gd name="T15" fmla="*/ 35 h 303"/>
                <a:gd name="T16" fmla="*/ 69 w 256"/>
                <a:gd name="T17" fmla="*/ 35 h 303"/>
                <a:gd name="T18" fmla="*/ 81 w 256"/>
                <a:gd name="T19" fmla="*/ 56 h 303"/>
                <a:gd name="T20" fmla="*/ 175 w 256"/>
                <a:gd name="T21" fmla="*/ 56 h 303"/>
                <a:gd name="T22" fmla="*/ 187 w 256"/>
                <a:gd name="T23" fmla="*/ 35 h 303"/>
                <a:gd name="T24" fmla="*/ 223 w 256"/>
                <a:gd name="T25" fmla="*/ 35 h 303"/>
                <a:gd name="T26" fmla="*/ 223 w 256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303">
                  <a:moveTo>
                    <a:pt x="0" y="0"/>
                  </a:moveTo>
                  <a:lnTo>
                    <a:pt x="0" y="303"/>
                  </a:lnTo>
                  <a:lnTo>
                    <a:pt x="256" y="303"/>
                  </a:lnTo>
                  <a:lnTo>
                    <a:pt x="256" y="0"/>
                  </a:lnTo>
                  <a:lnTo>
                    <a:pt x="0" y="0"/>
                  </a:lnTo>
                  <a:close/>
                  <a:moveTo>
                    <a:pt x="223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1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3" y="35"/>
                  </a:lnTo>
                  <a:lnTo>
                    <a:pt x="223" y="26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Rectangle 87"/>
            <p:cNvSpPr>
              <a:spLocks noChangeArrowheads="1"/>
            </p:cNvSpPr>
            <p:nvPr/>
          </p:nvSpPr>
          <p:spPr bwMode="auto">
            <a:xfrm>
              <a:off x="5652138" y="3573653"/>
              <a:ext cx="59604" cy="2663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Rectangle 88"/>
            <p:cNvSpPr>
              <a:spLocks noChangeArrowheads="1"/>
            </p:cNvSpPr>
            <p:nvPr/>
          </p:nvSpPr>
          <p:spPr bwMode="auto">
            <a:xfrm>
              <a:off x="5652138" y="3630721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Rectangle 89"/>
            <p:cNvSpPr>
              <a:spLocks noChangeArrowheads="1"/>
            </p:cNvSpPr>
            <p:nvPr/>
          </p:nvSpPr>
          <p:spPr bwMode="auto">
            <a:xfrm>
              <a:off x="5652138" y="3690325"/>
              <a:ext cx="119209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2" name="组合 371"/>
          <p:cNvGrpSpPr/>
          <p:nvPr/>
        </p:nvGrpSpPr>
        <p:grpSpPr>
          <a:xfrm>
            <a:off x="4430180" y="2619351"/>
            <a:ext cx="294217" cy="384257"/>
            <a:chOff x="5564634" y="2664371"/>
            <a:chExt cx="294217" cy="384257"/>
          </a:xfrm>
        </p:grpSpPr>
        <p:sp>
          <p:nvSpPr>
            <p:cNvPr id="275" name="Freeform 116"/>
            <p:cNvSpPr/>
            <p:nvPr/>
          </p:nvSpPr>
          <p:spPr bwMode="auto">
            <a:xfrm>
              <a:off x="5564634" y="2664371"/>
              <a:ext cx="294217" cy="384257"/>
            </a:xfrm>
            <a:custGeom>
              <a:avLst/>
              <a:gdLst>
                <a:gd name="T0" fmla="*/ 173 w 232"/>
                <a:gd name="T1" fmla="*/ 0 h 303"/>
                <a:gd name="T2" fmla="*/ 0 w 232"/>
                <a:gd name="T3" fmla="*/ 0 h 303"/>
                <a:gd name="T4" fmla="*/ 0 w 232"/>
                <a:gd name="T5" fmla="*/ 303 h 303"/>
                <a:gd name="T6" fmla="*/ 90 w 232"/>
                <a:gd name="T7" fmla="*/ 303 h 303"/>
                <a:gd name="T8" fmla="*/ 90 w 232"/>
                <a:gd name="T9" fmla="*/ 270 h 303"/>
                <a:gd name="T10" fmla="*/ 33 w 232"/>
                <a:gd name="T11" fmla="*/ 270 h 303"/>
                <a:gd name="T12" fmla="*/ 33 w 232"/>
                <a:gd name="T13" fmla="*/ 35 h 303"/>
                <a:gd name="T14" fmla="*/ 140 w 232"/>
                <a:gd name="T15" fmla="*/ 35 h 303"/>
                <a:gd name="T16" fmla="*/ 140 w 232"/>
                <a:gd name="T17" fmla="*/ 92 h 303"/>
                <a:gd name="T18" fmla="*/ 199 w 232"/>
                <a:gd name="T19" fmla="*/ 92 h 303"/>
                <a:gd name="T20" fmla="*/ 199 w 232"/>
                <a:gd name="T21" fmla="*/ 161 h 303"/>
                <a:gd name="T22" fmla="*/ 232 w 232"/>
                <a:gd name="T23" fmla="*/ 161 h 303"/>
                <a:gd name="T24" fmla="*/ 232 w 232"/>
                <a:gd name="T25" fmla="*/ 59 h 303"/>
                <a:gd name="T26" fmla="*/ 232 w 232"/>
                <a:gd name="T27" fmla="*/ 59 h 303"/>
                <a:gd name="T28" fmla="*/ 173 w 232"/>
                <a:gd name="T2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303">
                  <a:moveTo>
                    <a:pt x="173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90" y="303"/>
                  </a:lnTo>
                  <a:lnTo>
                    <a:pt x="90" y="270"/>
                  </a:lnTo>
                  <a:lnTo>
                    <a:pt x="33" y="270"/>
                  </a:lnTo>
                  <a:lnTo>
                    <a:pt x="33" y="35"/>
                  </a:lnTo>
                  <a:lnTo>
                    <a:pt x="140" y="35"/>
                  </a:lnTo>
                  <a:lnTo>
                    <a:pt x="140" y="92"/>
                  </a:lnTo>
                  <a:lnTo>
                    <a:pt x="199" y="92"/>
                  </a:lnTo>
                  <a:lnTo>
                    <a:pt x="199" y="161"/>
                  </a:lnTo>
                  <a:lnTo>
                    <a:pt x="232" y="161"/>
                  </a:lnTo>
                  <a:lnTo>
                    <a:pt x="232" y="59"/>
                  </a:lnTo>
                  <a:lnTo>
                    <a:pt x="232" y="59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117"/>
            <p:cNvSpPr/>
            <p:nvPr/>
          </p:nvSpPr>
          <p:spPr bwMode="auto">
            <a:xfrm>
              <a:off x="5729497" y="2919274"/>
              <a:ext cx="129354" cy="129354"/>
            </a:xfrm>
            <a:custGeom>
              <a:avLst/>
              <a:gdLst>
                <a:gd name="T0" fmla="*/ 69 w 102"/>
                <a:gd name="T1" fmla="*/ 0 h 102"/>
                <a:gd name="T2" fmla="*/ 33 w 102"/>
                <a:gd name="T3" fmla="*/ 0 h 102"/>
                <a:gd name="T4" fmla="*/ 33 w 102"/>
                <a:gd name="T5" fmla="*/ 33 h 102"/>
                <a:gd name="T6" fmla="*/ 0 w 102"/>
                <a:gd name="T7" fmla="*/ 33 h 102"/>
                <a:gd name="T8" fmla="*/ 0 w 102"/>
                <a:gd name="T9" fmla="*/ 69 h 102"/>
                <a:gd name="T10" fmla="*/ 33 w 102"/>
                <a:gd name="T11" fmla="*/ 69 h 102"/>
                <a:gd name="T12" fmla="*/ 33 w 102"/>
                <a:gd name="T13" fmla="*/ 102 h 102"/>
                <a:gd name="T14" fmla="*/ 69 w 102"/>
                <a:gd name="T15" fmla="*/ 102 h 102"/>
                <a:gd name="T16" fmla="*/ 69 w 102"/>
                <a:gd name="T17" fmla="*/ 69 h 102"/>
                <a:gd name="T18" fmla="*/ 102 w 102"/>
                <a:gd name="T19" fmla="*/ 69 h 102"/>
                <a:gd name="T20" fmla="*/ 102 w 102"/>
                <a:gd name="T21" fmla="*/ 33 h 102"/>
                <a:gd name="T22" fmla="*/ 69 w 102"/>
                <a:gd name="T23" fmla="*/ 33 h 102"/>
                <a:gd name="T24" fmla="*/ 69 w 10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02">
                  <a:moveTo>
                    <a:pt x="69" y="0"/>
                  </a:moveTo>
                  <a:lnTo>
                    <a:pt x="33" y="0"/>
                  </a:lnTo>
                  <a:lnTo>
                    <a:pt x="33" y="33"/>
                  </a:lnTo>
                  <a:lnTo>
                    <a:pt x="0" y="33"/>
                  </a:lnTo>
                  <a:lnTo>
                    <a:pt x="0" y="69"/>
                  </a:lnTo>
                  <a:lnTo>
                    <a:pt x="33" y="69"/>
                  </a:lnTo>
                  <a:lnTo>
                    <a:pt x="33" y="102"/>
                  </a:lnTo>
                  <a:lnTo>
                    <a:pt x="69" y="102"/>
                  </a:lnTo>
                  <a:lnTo>
                    <a:pt x="69" y="69"/>
                  </a:lnTo>
                  <a:lnTo>
                    <a:pt x="102" y="69"/>
                  </a:lnTo>
                  <a:lnTo>
                    <a:pt x="102" y="33"/>
                  </a:lnTo>
                  <a:lnTo>
                    <a:pt x="69" y="3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4385794" y="1856544"/>
            <a:ext cx="382989" cy="366503"/>
            <a:chOff x="5520248" y="1904734"/>
            <a:chExt cx="382989" cy="366503"/>
          </a:xfrm>
        </p:grpSpPr>
        <p:sp>
          <p:nvSpPr>
            <p:cNvPr id="299" name="Freeform 140"/>
            <p:cNvSpPr>
              <a:spLocks noEditPoints="1"/>
            </p:cNvSpPr>
            <p:nvPr/>
          </p:nvSpPr>
          <p:spPr bwMode="auto">
            <a:xfrm>
              <a:off x="5636920" y="1916147"/>
              <a:ext cx="90040" cy="351285"/>
            </a:xfrm>
            <a:custGeom>
              <a:avLst/>
              <a:gdLst>
                <a:gd name="T0" fmla="*/ 0 w 71"/>
                <a:gd name="T1" fmla="*/ 277 h 277"/>
                <a:gd name="T2" fmla="*/ 71 w 71"/>
                <a:gd name="T3" fmla="*/ 277 h 277"/>
                <a:gd name="T4" fmla="*/ 71 w 71"/>
                <a:gd name="T5" fmla="*/ 0 h 277"/>
                <a:gd name="T6" fmla="*/ 0 w 71"/>
                <a:gd name="T7" fmla="*/ 0 h 277"/>
                <a:gd name="T8" fmla="*/ 0 w 71"/>
                <a:gd name="T9" fmla="*/ 277 h 277"/>
                <a:gd name="T10" fmla="*/ 24 w 71"/>
                <a:gd name="T11" fmla="*/ 81 h 277"/>
                <a:gd name="T12" fmla="*/ 47 w 71"/>
                <a:gd name="T13" fmla="*/ 81 h 277"/>
                <a:gd name="T14" fmla="*/ 47 w 71"/>
                <a:gd name="T15" fmla="*/ 197 h 277"/>
                <a:gd name="T16" fmla="*/ 24 w 71"/>
                <a:gd name="T17" fmla="*/ 197 h 277"/>
                <a:gd name="T18" fmla="*/ 24 w 71"/>
                <a:gd name="T19" fmla="*/ 81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77">
                  <a:moveTo>
                    <a:pt x="0" y="277"/>
                  </a:moveTo>
                  <a:lnTo>
                    <a:pt x="71" y="277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277"/>
                  </a:lnTo>
                  <a:close/>
                  <a:moveTo>
                    <a:pt x="24" y="81"/>
                  </a:moveTo>
                  <a:lnTo>
                    <a:pt x="47" y="81"/>
                  </a:lnTo>
                  <a:lnTo>
                    <a:pt x="47" y="197"/>
                  </a:lnTo>
                  <a:lnTo>
                    <a:pt x="24" y="197"/>
                  </a:lnTo>
                  <a:lnTo>
                    <a:pt x="24" y="8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141"/>
            <p:cNvSpPr>
              <a:spLocks noEditPoints="1"/>
            </p:cNvSpPr>
            <p:nvPr/>
          </p:nvSpPr>
          <p:spPr bwMode="auto">
            <a:xfrm>
              <a:off x="5757397" y="1904734"/>
              <a:ext cx="145840" cy="366503"/>
            </a:xfrm>
            <a:custGeom>
              <a:avLst/>
              <a:gdLst>
                <a:gd name="T0" fmla="*/ 68 w 115"/>
                <a:gd name="T1" fmla="*/ 0 h 289"/>
                <a:gd name="T2" fmla="*/ 0 w 115"/>
                <a:gd name="T3" fmla="*/ 14 h 289"/>
                <a:gd name="T4" fmla="*/ 47 w 115"/>
                <a:gd name="T5" fmla="*/ 289 h 289"/>
                <a:gd name="T6" fmla="*/ 115 w 115"/>
                <a:gd name="T7" fmla="*/ 274 h 289"/>
                <a:gd name="T8" fmla="*/ 68 w 115"/>
                <a:gd name="T9" fmla="*/ 0 h 289"/>
                <a:gd name="T10" fmla="*/ 35 w 115"/>
                <a:gd name="T11" fmla="*/ 90 h 289"/>
                <a:gd name="T12" fmla="*/ 59 w 115"/>
                <a:gd name="T13" fmla="*/ 85 h 289"/>
                <a:gd name="T14" fmla="*/ 78 w 115"/>
                <a:gd name="T15" fmla="*/ 199 h 289"/>
                <a:gd name="T16" fmla="*/ 56 w 115"/>
                <a:gd name="T17" fmla="*/ 203 h 289"/>
                <a:gd name="T18" fmla="*/ 35 w 115"/>
                <a:gd name="T19" fmla="*/ 9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89">
                  <a:moveTo>
                    <a:pt x="68" y="0"/>
                  </a:moveTo>
                  <a:lnTo>
                    <a:pt x="0" y="14"/>
                  </a:lnTo>
                  <a:lnTo>
                    <a:pt x="47" y="289"/>
                  </a:lnTo>
                  <a:lnTo>
                    <a:pt x="115" y="274"/>
                  </a:lnTo>
                  <a:lnTo>
                    <a:pt x="68" y="0"/>
                  </a:lnTo>
                  <a:close/>
                  <a:moveTo>
                    <a:pt x="35" y="90"/>
                  </a:moveTo>
                  <a:lnTo>
                    <a:pt x="59" y="85"/>
                  </a:lnTo>
                  <a:lnTo>
                    <a:pt x="78" y="199"/>
                  </a:lnTo>
                  <a:lnTo>
                    <a:pt x="56" y="203"/>
                  </a:lnTo>
                  <a:lnTo>
                    <a:pt x="35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142"/>
            <p:cNvSpPr>
              <a:spLocks noEditPoints="1"/>
            </p:cNvSpPr>
            <p:nvPr/>
          </p:nvSpPr>
          <p:spPr bwMode="auto">
            <a:xfrm>
              <a:off x="5520248" y="1913611"/>
              <a:ext cx="86236" cy="353821"/>
            </a:xfrm>
            <a:custGeom>
              <a:avLst/>
              <a:gdLst>
                <a:gd name="T0" fmla="*/ 0 w 68"/>
                <a:gd name="T1" fmla="*/ 279 h 279"/>
                <a:gd name="T2" fmla="*/ 68 w 68"/>
                <a:gd name="T3" fmla="*/ 279 h 279"/>
                <a:gd name="T4" fmla="*/ 68 w 68"/>
                <a:gd name="T5" fmla="*/ 0 h 279"/>
                <a:gd name="T6" fmla="*/ 0 w 68"/>
                <a:gd name="T7" fmla="*/ 0 h 279"/>
                <a:gd name="T8" fmla="*/ 0 w 68"/>
                <a:gd name="T9" fmla="*/ 279 h 279"/>
                <a:gd name="T10" fmla="*/ 23 w 68"/>
                <a:gd name="T11" fmla="*/ 83 h 279"/>
                <a:gd name="T12" fmla="*/ 47 w 68"/>
                <a:gd name="T13" fmla="*/ 83 h 279"/>
                <a:gd name="T14" fmla="*/ 47 w 68"/>
                <a:gd name="T15" fmla="*/ 199 h 279"/>
                <a:gd name="T16" fmla="*/ 23 w 68"/>
                <a:gd name="T17" fmla="*/ 199 h 279"/>
                <a:gd name="T18" fmla="*/ 23 w 68"/>
                <a:gd name="T19" fmla="*/ 8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79">
                  <a:moveTo>
                    <a:pt x="0" y="279"/>
                  </a:moveTo>
                  <a:lnTo>
                    <a:pt x="68" y="279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279"/>
                  </a:lnTo>
                  <a:close/>
                  <a:moveTo>
                    <a:pt x="23" y="83"/>
                  </a:moveTo>
                  <a:lnTo>
                    <a:pt x="47" y="83"/>
                  </a:lnTo>
                  <a:lnTo>
                    <a:pt x="47" y="199"/>
                  </a:lnTo>
                  <a:lnTo>
                    <a:pt x="23" y="199"/>
                  </a:lnTo>
                  <a:lnTo>
                    <a:pt x="23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4445398" y="1127342"/>
            <a:ext cx="263781" cy="384257"/>
            <a:chOff x="5579852" y="1127342"/>
            <a:chExt cx="263781" cy="384257"/>
          </a:xfrm>
        </p:grpSpPr>
        <p:sp>
          <p:nvSpPr>
            <p:cNvPr id="325" name="Freeform 166"/>
            <p:cNvSpPr>
              <a:spLocks noEditPoints="1"/>
            </p:cNvSpPr>
            <p:nvPr/>
          </p:nvSpPr>
          <p:spPr bwMode="auto">
            <a:xfrm>
              <a:off x="5579852" y="1127342"/>
              <a:ext cx="263781" cy="384257"/>
            </a:xfrm>
            <a:custGeom>
              <a:avLst/>
              <a:gdLst>
                <a:gd name="T0" fmla="*/ 49 w 88"/>
                <a:gd name="T1" fmla="*/ 0 h 128"/>
                <a:gd name="T2" fmla="*/ 39 w 88"/>
                <a:gd name="T3" fmla="*/ 0 h 128"/>
                <a:gd name="T4" fmla="*/ 0 w 88"/>
                <a:gd name="T5" fmla="*/ 39 h 128"/>
                <a:gd name="T6" fmla="*/ 0 w 88"/>
                <a:gd name="T7" fmla="*/ 89 h 128"/>
                <a:gd name="T8" fmla="*/ 39 w 88"/>
                <a:gd name="T9" fmla="*/ 128 h 128"/>
                <a:gd name="T10" fmla="*/ 49 w 88"/>
                <a:gd name="T11" fmla="*/ 128 h 128"/>
                <a:gd name="T12" fmla="*/ 88 w 88"/>
                <a:gd name="T13" fmla="*/ 89 h 128"/>
                <a:gd name="T14" fmla="*/ 88 w 88"/>
                <a:gd name="T15" fmla="*/ 39 h 128"/>
                <a:gd name="T16" fmla="*/ 49 w 88"/>
                <a:gd name="T17" fmla="*/ 0 h 128"/>
                <a:gd name="T18" fmla="*/ 74 w 88"/>
                <a:gd name="T19" fmla="*/ 89 h 128"/>
                <a:gd name="T20" fmla="*/ 66 w 88"/>
                <a:gd name="T21" fmla="*/ 106 h 128"/>
                <a:gd name="T22" fmla="*/ 49 w 88"/>
                <a:gd name="T23" fmla="*/ 114 h 128"/>
                <a:gd name="T24" fmla="*/ 39 w 88"/>
                <a:gd name="T25" fmla="*/ 114 h 128"/>
                <a:gd name="T26" fmla="*/ 22 w 88"/>
                <a:gd name="T27" fmla="*/ 106 h 128"/>
                <a:gd name="T28" fmla="*/ 14 w 88"/>
                <a:gd name="T29" fmla="*/ 89 h 128"/>
                <a:gd name="T30" fmla="*/ 14 w 88"/>
                <a:gd name="T31" fmla="*/ 39 h 128"/>
                <a:gd name="T32" fmla="*/ 22 w 88"/>
                <a:gd name="T33" fmla="*/ 22 h 128"/>
                <a:gd name="T34" fmla="*/ 39 w 88"/>
                <a:gd name="T35" fmla="*/ 15 h 128"/>
                <a:gd name="T36" fmla="*/ 49 w 88"/>
                <a:gd name="T37" fmla="*/ 15 h 128"/>
                <a:gd name="T38" fmla="*/ 66 w 88"/>
                <a:gd name="T39" fmla="*/ 22 h 128"/>
                <a:gd name="T40" fmla="*/ 74 w 88"/>
                <a:gd name="T41" fmla="*/ 39 h 128"/>
                <a:gd name="T42" fmla="*/ 74 w 88"/>
                <a:gd name="T43" fmla="*/ 8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28">
                  <a:moveTo>
                    <a:pt x="4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0"/>
                    <a:pt x="17" y="128"/>
                    <a:pt x="39" y="128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71" y="128"/>
                    <a:pt x="88" y="110"/>
                    <a:pt x="88" y="8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18"/>
                    <a:pt x="71" y="0"/>
                    <a:pt x="49" y="0"/>
                  </a:cubicBezTo>
                  <a:close/>
                  <a:moveTo>
                    <a:pt x="74" y="89"/>
                  </a:moveTo>
                  <a:cubicBezTo>
                    <a:pt x="74" y="95"/>
                    <a:pt x="71" y="102"/>
                    <a:pt x="66" y="106"/>
                  </a:cubicBezTo>
                  <a:cubicBezTo>
                    <a:pt x="62" y="111"/>
                    <a:pt x="56" y="114"/>
                    <a:pt x="4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2" y="114"/>
                    <a:pt x="26" y="111"/>
                    <a:pt x="22" y="106"/>
                  </a:cubicBezTo>
                  <a:cubicBezTo>
                    <a:pt x="17" y="102"/>
                    <a:pt x="14" y="95"/>
                    <a:pt x="14" y="8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3"/>
                    <a:pt x="17" y="26"/>
                    <a:pt x="22" y="22"/>
                  </a:cubicBezTo>
                  <a:cubicBezTo>
                    <a:pt x="26" y="17"/>
                    <a:pt x="32" y="15"/>
                    <a:pt x="3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6" y="15"/>
                    <a:pt x="62" y="17"/>
                    <a:pt x="66" y="22"/>
                  </a:cubicBezTo>
                  <a:cubicBezTo>
                    <a:pt x="71" y="26"/>
                    <a:pt x="74" y="33"/>
                    <a:pt x="74" y="39"/>
                  </a:cubicBezTo>
                  <a:lnTo>
                    <a:pt x="74" y="8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167"/>
            <p:cNvSpPr/>
            <p:nvPr/>
          </p:nvSpPr>
          <p:spPr bwMode="auto">
            <a:xfrm>
              <a:off x="5691452" y="1199628"/>
              <a:ext cx="41850" cy="90040"/>
            </a:xfrm>
            <a:custGeom>
              <a:avLst/>
              <a:gdLst>
                <a:gd name="T0" fmla="*/ 7 w 14"/>
                <a:gd name="T1" fmla="*/ 0 h 30"/>
                <a:gd name="T2" fmla="*/ 0 w 14"/>
                <a:gd name="T3" fmla="*/ 8 h 30"/>
                <a:gd name="T4" fmla="*/ 0 w 14"/>
                <a:gd name="T5" fmla="*/ 23 h 30"/>
                <a:gd name="T6" fmla="*/ 7 w 14"/>
                <a:gd name="T7" fmla="*/ 30 h 30"/>
                <a:gd name="T8" fmla="*/ 14 w 14"/>
                <a:gd name="T9" fmla="*/ 23 h 30"/>
                <a:gd name="T10" fmla="*/ 14 w 14"/>
                <a:gd name="T11" fmla="*/ 8 h 30"/>
                <a:gd name="T12" fmla="*/ 7 w 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7"/>
                    <a:pt x="3" y="30"/>
                    <a:pt x="7" y="30"/>
                  </a:cubicBezTo>
                  <a:cubicBezTo>
                    <a:pt x="11" y="30"/>
                    <a:pt x="14" y="27"/>
                    <a:pt x="14" y="2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2" name="Freeform 13"/>
          <p:cNvSpPr>
            <a:spLocks noEditPoints="1"/>
          </p:cNvSpPr>
          <p:nvPr/>
        </p:nvSpPr>
        <p:spPr bwMode="auto">
          <a:xfrm>
            <a:off x="3631837" y="5725748"/>
            <a:ext cx="389330" cy="390598"/>
          </a:xfrm>
          <a:custGeom>
            <a:avLst/>
            <a:gdLst>
              <a:gd name="T0" fmla="*/ 98 w 130"/>
              <a:gd name="T1" fmla="*/ 4 h 130"/>
              <a:gd name="T2" fmla="*/ 4 w 130"/>
              <a:gd name="T3" fmla="*/ 84 h 130"/>
              <a:gd name="T4" fmla="*/ 32 w 130"/>
              <a:gd name="T5" fmla="*/ 126 h 130"/>
              <a:gd name="T6" fmla="*/ 126 w 130"/>
              <a:gd name="T7" fmla="*/ 46 h 130"/>
              <a:gd name="T8" fmla="*/ 91 w 130"/>
              <a:gd name="T9" fmla="*/ 12 h 130"/>
              <a:gd name="T10" fmla="*/ 91 w 130"/>
              <a:gd name="T11" fmla="*/ 19 h 130"/>
              <a:gd name="T12" fmla="*/ 91 w 130"/>
              <a:gd name="T13" fmla="*/ 12 h 130"/>
              <a:gd name="T14" fmla="*/ 80 w 130"/>
              <a:gd name="T15" fmla="*/ 30 h 130"/>
              <a:gd name="T16" fmla="*/ 73 w 130"/>
              <a:gd name="T17" fmla="*/ 30 h 130"/>
              <a:gd name="T18" fmla="*/ 15 w 130"/>
              <a:gd name="T19" fmla="*/ 95 h 130"/>
              <a:gd name="T20" fmla="*/ 15 w 130"/>
              <a:gd name="T21" fmla="*/ 87 h 130"/>
              <a:gd name="T22" fmla="*/ 15 w 130"/>
              <a:gd name="T23" fmla="*/ 95 h 130"/>
              <a:gd name="T24" fmla="*/ 30 w 130"/>
              <a:gd name="T25" fmla="*/ 73 h 130"/>
              <a:gd name="T26" fmla="*/ 30 w 130"/>
              <a:gd name="T27" fmla="*/ 80 h 130"/>
              <a:gd name="T28" fmla="*/ 31 w 130"/>
              <a:gd name="T29" fmla="*/ 96 h 130"/>
              <a:gd name="T30" fmla="*/ 38 w 130"/>
              <a:gd name="T31" fmla="*/ 96 h 130"/>
              <a:gd name="T32" fmla="*/ 31 w 130"/>
              <a:gd name="T33" fmla="*/ 96 h 130"/>
              <a:gd name="T34" fmla="*/ 35 w 130"/>
              <a:gd name="T35" fmla="*/ 115 h 130"/>
              <a:gd name="T36" fmla="*/ 43 w 130"/>
              <a:gd name="T37" fmla="*/ 115 h 130"/>
              <a:gd name="T38" fmla="*/ 53 w 130"/>
              <a:gd name="T39" fmla="*/ 104 h 130"/>
              <a:gd name="T40" fmla="*/ 53 w 130"/>
              <a:gd name="T41" fmla="*/ 96 h 130"/>
              <a:gd name="T42" fmla="*/ 53 w 130"/>
              <a:gd name="T43" fmla="*/ 104 h 130"/>
              <a:gd name="T44" fmla="*/ 37 w 130"/>
              <a:gd name="T45" fmla="*/ 65 h 130"/>
              <a:gd name="T46" fmla="*/ 93 w 130"/>
              <a:gd name="T47" fmla="*/ 65 h 130"/>
              <a:gd name="T48" fmla="*/ 92 w 130"/>
              <a:gd name="T49" fmla="*/ 34 h 130"/>
              <a:gd name="T50" fmla="*/ 99 w 130"/>
              <a:gd name="T51" fmla="*/ 34 h 130"/>
              <a:gd name="T52" fmla="*/ 92 w 130"/>
              <a:gd name="T53" fmla="*/ 34 h 130"/>
              <a:gd name="T54" fmla="*/ 96 w 130"/>
              <a:gd name="T55" fmla="*/ 53 h 130"/>
              <a:gd name="T56" fmla="*/ 104 w 130"/>
              <a:gd name="T57" fmla="*/ 53 h 130"/>
              <a:gd name="T58" fmla="*/ 115 w 130"/>
              <a:gd name="T59" fmla="*/ 43 h 130"/>
              <a:gd name="T60" fmla="*/ 115 w 130"/>
              <a:gd name="T61" fmla="*/ 35 h 130"/>
              <a:gd name="T62" fmla="*/ 115 w 130"/>
              <a:gd name="T63" fmla="*/ 4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130">
                <a:moveTo>
                  <a:pt x="126" y="32"/>
                </a:moveTo>
                <a:cubicBezTo>
                  <a:pt x="98" y="4"/>
                  <a:pt x="98" y="4"/>
                  <a:pt x="98" y="4"/>
                </a:cubicBezTo>
                <a:cubicBezTo>
                  <a:pt x="95" y="0"/>
                  <a:pt x="88" y="0"/>
                  <a:pt x="84" y="4"/>
                </a:cubicBezTo>
                <a:cubicBezTo>
                  <a:pt x="4" y="84"/>
                  <a:pt x="4" y="84"/>
                  <a:pt x="4" y="84"/>
                </a:cubicBezTo>
                <a:cubicBezTo>
                  <a:pt x="0" y="88"/>
                  <a:pt x="0" y="95"/>
                  <a:pt x="4" y="98"/>
                </a:cubicBezTo>
                <a:cubicBezTo>
                  <a:pt x="32" y="126"/>
                  <a:pt x="32" y="126"/>
                  <a:pt x="32" y="126"/>
                </a:cubicBezTo>
                <a:cubicBezTo>
                  <a:pt x="35" y="130"/>
                  <a:pt x="42" y="130"/>
                  <a:pt x="46" y="126"/>
                </a:cubicBezTo>
                <a:cubicBezTo>
                  <a:pt x="126" y="46"/>
                  <a:pt x="126" y="46"/>
                  <a:pt x="126" y="46"/>
                </a:cubicBezTo>
                <a:cubicBezTo>
                  <a:pt x="130" y="42"/>
                  <a:pt x="130" y="35"/>
                  <a:pt x="126" y="32"/>
                </a:cubicBezTo>
                <a:close/>
                <a:moveTo>
                  <a:pt x="91" y="12"/>
                </a:moveTo>
                <a:cubicBezTo>
                  <a:pt x="95" y="15"/>
                  <a:pt x="95" y="15"/>
                  <a:pt x="95" y="15"/>
                </a:cubicBezTo>
                <a:cubicBezTo>
                  <a:pt x="91" y="19"/>
                  <a:pt x="91" y="19"/>
                  <a:pt x="91" y="19"/>
                </a:cubicBezTo>
                <a:cubicBezTo>
                  <a:pt x="87" y="15"/>
                  <a:pt x="87" y="15"/>
                  <a:pt x="87" y="15"/>
                </a:cubicBezTo>
                <a:lnTo>
                  <a:pt x="91" y="12"/>
                </a:lnTo>
                <a:close/>
                <a:moveTo>
                  <a:pt x="77" y="26"/>
                </a:moveTo>
                <a:cubicBezTo>
                  <a:pt x="80" y="30"/>
                  <a:pt x="80" y="30"/>
                  <a:pt x="80" y="30"/>
                </a:cubicBezTo>
                <a:cubicBezTo>
                  <a:pt x="77" y="34"/>
                  <a:pt x="77" y="34"/>
                  <a:pt x="77" y="34"/>
                </a:cubicBezTo>
                <a:cubicBezTo>
                  <a:pt x="73" y="30"/>
                  <a:pt x="73" y="30"/>
                  <a:pt x="73" y="30"/>
                </a:cubicBezTo>
                <a:lnTo>
                  <a:pt x="77" y="26"/>
                </a:lnTo>
                <a:close/>
                <a:moveTo>
                  <a:pt x="15" y="95"/>
                </a:moveTo>
                <a:cubicBezTo>
                  <a:pt x="11" y="91"/>
                  <a:pt x="11" y="91"/>
                  <a:pt x="11" y="91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91"/>
                  <a:pt x="19" y="91"/>
                  <a:pt x="19" y="91"/>
                </a:cubicBezTo>
                <a:lnTo>
                  <a:pt x="15" y="95"/>
                </a:lnTo>
                <a:close/>
                <a:moveTo>
                  <a:pt x="26" y="77"/>
                </a:moveTo>
                <a:cubicBezTo>
                  <a:pt x="30" y="73"/>
                  <a:pt x="30" y="73"/>
                  <a:pt x="30" y="73"/>
                </a:cubicBezTo>
                <a:cubicBezTo>
                  <a:pt x="34" y="77"/>
                  <a:pt x="34" y="77"/>
                  <a:pt x="34" y="77"/>
                </a:cubicBezTo>
                <a:cubicBezTo>
                  <a:pt x="30" y="80"/>
                  <a:pt x="30" y="80"/>
                  <a:pt x="30" y="80"/>
                </a:cubicBezTo>
                <a:lnTo>
                  <a:pt x="26" y="77"/>
                </a:lnTo>
                <a:close/>
                <a:moveTo>
                  <a:pt x="31" y="96"/>
                </a:moveTo>
                <a:cubicBezTo>
                  <a:pt x="34" y="92"/>
                  <a:pt x="34" y="92"/>
                  <a:pt x="34" y="92"/>
                </a:cubicBezTo>
                <a:cubicBezTo>
                  <a:pt x="38" y="96"/>
                  <a:pt x="38" y="96"/>
                  <a:pt x="38" y="96"/>
                </a:cubicBezTo>
                <a:cubicBezTo>
                  <a:pt x="34" y="99"/>
                  <a:pt x="34" y="99"/>
                  <a:pt x="34" y="99"/>
                </a:cubicBezTo>
                <a:lnTo>
                  <a:pt x="31" y="96"/>
                </a:lnTo>
                <a:close/>
                <a:moveTo>
                  <a:pt x="39" y="119"/>
                </a:moveTo>
                <a:cubicBezTo>
                  <a:pt x="35" y="115"/>
                  <a:pt x="35" y="115"/>
                  <a:pt x="35" y="115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3" y="115"/>
                  <a:pt x="43" y="115"/>
                  <a:pt x="43" y="115"/>
                </a:cubicBezTo>
                <a:lnTo>
                  <a:pt x="39" y="119"/>
                </a:lnTo>
                <a:close/>
                <a:moveTo>
                  <a:pt x="53" y="104"/>
                </a:moveTo>
                <a:cubicBezTo>
                  <a:pt x="50" y="100"/>
                  <a:pt x="50" y="100"/>
                  <a:pt x="50" y="100"/>
                </a:cubicBezTo>
                <a:cubicBezTo>
                  <a:pt x="53" y="96"/>
                  <a:pt x="53" y="96"/>
                  <a:pt x="53" y="96"/>
                </a:cubicBezTo>
                <a:cubicBezTo>
                  <a:pt x="57" y="100"/>
                  <a:pt x="57" y="100"/>
                  <a:pt x="57" y="100"/>
                </a:cubicBezTo>
                <a:lnTo>
                  <a:pt x="53" y="104"/>
                </a:lnTo>
                <a:close/>
                <a:moveTo>
                  <a:pt x="65" y="93"/>
                </a:moveTo>
                <a:cubicBezTo>
                  <a:pt x="37" y="65"/>
                  <a:pt x="37" y="65"/>
                  <a:pt x="37" y="65"/>
                </a:cubicBezTo>
                <a:cubicBezTo>
                  <a:pt x="65" y="37"/>
                  <a:pt x="65" y="37"/>
                  <a:pt x="65" y="37"/>
                </a:cubicBezTo>
                <a:cubicBezTo>
                  <a:pt x="93" y="65"/>
                  <a:pt x="93" y="65"/>
                  <a:pt x="93" y="65"/>
                </a:cubicBezTo>
                <a:lnTo>
                  <a:pt x="65" y="93"/>
                </a:lnTo>
                <a:close/>
                <a:moveTo>
                  <a:pt x="92" y="34"/>
                </a:moveTo>
                <a:cubicBezTo>
                  <a:pt x="96" y="31"/>
                  <a:pt x="96" y="31"/>
                  <a:pt x="96" y="31"/>
                </a:cubicBezTo>
                <a:cubicBezTo>
                  <a:pt x="99" y="34"/>
                  <a:pt x="99" y="34"/>
                  <a:pt x="99" y="34"/>
                </a:cubicBezTo>
                <a:cubicBezTo>
                  <a:pt x="96" y="38"/>
                  <a:pt x="96" y="38"/>
                  <a:pt x="96" y="38"/>
                </a:cubicBezTo>
                <a:lnTo>
                  <a:pt x="92" y="34"/>
                </a:lnTo>
                <a:close/>
                <a:moveTo>
                  <a:pt x="100" y="57"/>
                </a:moveTo>
                <a:cubicBezTo>
                  <a:pt x="96" y="53"/>
                  <a:pt x="96" y="53"/>
                  <a:pt x="96" y="53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4" y="53"/>
                  <a:pt x="104" y="53"/>
                  <a:pt x="104" y="53"/>
                </a:cubicBezTo>
                <a:lnTo>
                  <a:pt x="100" y="57"/>
                </a:lnTo>
                <a:close/>
                <a:moveTo>
                  <a:pt x="115" y="43"/>
                </a:moveTo>
                <a:cubicBezTo>
                  <a:pt x="111" y="39"/>
                  <a:pt x="111" y="39"/>
                  <a:pt x="111" y="39"/>
                </a:cubicBezTo>
                <a:cubicBezTo>
                  <a:pt x="115" y="35"/>
                  <a:pt x="115" y="35"/>
                  <a:pt x="115" y="35"/>
                </a:cubicBezTo>
                <a:cubicBezTo>
                  <a:pt x="119" y="39"/>
                  <a:pt x="119" y="39"/>
                  <a:pt x="119" y="39"/>
                </a:cubicBezTo>
                <a:lnTo>
                  <a:pt x="115" y="4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76" name="组合 375"/>
          <p:cNvGrpSpPr/>
          <p:nvPr/>
        </p:nvGrpSpPr>
        <p:grpSpPr>
          <a:xfrm>
            <a:off x="3626765" y="4945820"/>
            <a:ext cx="399475" cy="398207"/>
            <a:chOff x="4751734" y="4954697"/>
            <a:chExt cx="399475" cy="398207"/>
          </a:xfrm>
        </p:grpSpPr>
        <p:sp>
          <p:nvSpPr>
            <p:cNvPr id="197" name="Freeform 38"/>
            <p:cNvSpPr/>
            <p:nvPr/>
          </p:nvSpPr>
          <p:spPr bwMode="auto">
            <a:xfrm>
              <a:off x="4751734" y="5158873"/>
              <a:ext cx="195299" cy="194031"/>
            </a:xfrm>
            <a:custGeom>
              <a:avLst/>
              <a:gdLst>
                <a:gd name="T0" fmla="*/ 57 w 65"/>
                <a:gd name="T1" fmla="*/ 8 h 65"/>
                <a:gd name="T2" fmla="*/ 51 w 65"/>
                <a:gd name="T3" fmla="*/ 0 h 65"/>
                <a:gd name="T4" fmla="*/ 0 w 65"/>
                <a:gd name="T5" fmla="*/ 51 h 65"/>
                <a:gd name="T6" fmla="*/ 14 w 65"/>
                <a:gd name="T7" fmla="*/ 65 h 65"/>
                <a:gd name="T8" fmla="*/ 21 w 65"/>
                <a:gd name="T9" fmla="*/ 58 h 65"/>
                <a:gd name="T10" fmla="*/ 28 w 65"/>
                <a:gd name="T11" fmla="*/ 65 h 65"/>
                <a:gd name="T12" fmla="*/ 28 w 65"/>
                <a:gd name="T13" fmla="*/ 65 h 65"/>
                <a:gd name="T14" fmla="*/ 28 w 65"/>
                <a:gd name="T15" fmla="*/ 65 h 65"/>
                <a:gd name="T16" fmla="*/ 44 w 65"/>
                <a:gd name="T17" fmla="*/ 49 h 65"/>
                <a:gd name="T18" fmla="*/ 37 w 65"/>
                <a:gd name="T19" fmla="*/ 42 h 65"/>
                <a:gd name="T20" fmla="*/ 65 w 65"/>
                <a:gd name="T21" fmla="*/ 14 h 65"/>
                <a:gd name="T22" fmla="*/ 57 w 65"/>
                <a:gd name="T2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65">
                  <a:moveTo>
                    <a:pt x="57" y="8"/>
                  </a:moveTo>
                  <a:cubicBezTo>
                    <a:pt x="55" y="5"/>
                    <a:pt x="53" y="3"/>
                    <a:pt x="51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2" y="12"/>
                    <a:pt x="60" y="10"/>
                    <a:pt x="57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9"/>
            <p:cNvSpPr>
              <a:spLocks noEditPoints="1"/>
            </p:cNvSpPr>
            <p:nvPr/>
          </p:nvSpPr>
          <p:spPr bwMode="auto">
            <a:xfrm>
              <a:off x="4883624" y="4954697"/>
              <a:ext cx="267585" cy="266317"/>
            </a:xfrm>
            <a:custGeom>
              <a:avLst/>
              <a:gdLst>
                <a:gd name="T0" fmla="*/ 69 w 89"/>
                <a:gd name="T1" fmla="*/ 20 h 89"/>
                <a:gd name="T2" fmla="*/ 13 w 89"/>
                <a:gd name="T3" fmla="*/ 13 h 89"/>
                <a:gd name="T4" fmla="*/ 20 w 89"/>
                <a:gd name="T5" fmla="*/ 69 h 89"/>
                <a:gd name="T6" fmla="*/ 76 w 89"/>
                <a:gd name="T7" fmla="*/ 76 h 89"/>
                <a:gd name="T8" fmla="*/ 69 w 89"/>
                <a:gd name="T9" fmla="*/ 20 h 89"/>
                <a:gd name="T10" fmla="*/ 62 w 89"/>
                <a:gd name="T11" fmla="*/ 41 h 89"/>
                <a:gd name="T12" fmla="*/ 48 w 89"/>
                <a:gd name="T13" fmla="*/ 41 h 89"/>
                <a:gd name="T14" fmla="*/ 48 w 89"/>
                <a:gd name="T15" fmla="*/ 27 h 89"/>
                <a:gd name="T16" fmla="*/ 62 w 89"/>
                <a:gd name="T17" fmla="*/ 27 h 89"/>
                <a:gd name="T18" fmla="*/ 62 w 89"/>
                <a:gd name="T1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9">
                  <a:moveTo>
                    <a:pt x="69" y="20"/>
                  </a:moveTo>
                  <a:cubicBezTo>
                    <a:pt x="51" y="3"/>
                    <a:pt x="27" y="0"/>
                    <a:pt x="13" y="13"/>
                  </a:cubicBezTo>
                  <a:cubicBezTo>
                    <a:pt x="0" y="27"/>
                    <a:pt x="3" y="52"/>
                    <a:pt x="20" y="69"/>
                  </a:cubicBezTo>
                  <a:cubicBezTo>
                    <a:pt x="37" y="86"/>
                    <a:pt x="62" y="89"/>
                    <a:pt x="76" y="76"/>
                  </a:cubicBezTo>
                  <a:cubicBezTo>
                    <a:pt x="89" y="62"/>
                    <a:pt x="86" y="38"/>
                    <a:pt x="69" y="20"/>
                  </a:cubicBezTo>
                  <a:close/>
                  <a:moveTo>
                    <a:pt x="62" y="41"/>
                  </a:moveTo>
                  <a:cubicBezTo>
                    <a:pt x="58" y="45"/>
                    <a:pt x="52" y="45"/>
                    <a:pt x="48" y="41"/>
                  </a:cubicBezTo>
                  <a:cubicBezTo>
                    <a:pt x="44" y="37"/>
                    <a:pt x="44" y="31"/>
                    <a:pt x="48" y="27"/>
                  </a:cubicBezTo>
                  <a:cubicBezTo>
                    <a:pt x="52" y="23"/>
                    <a:pt x="58" y="23"/>
                    <a:pt x="62" y="27"/>
                  </a:cubicBezTo>
                  <a:cubicBezTo>
                    <a:pt x="66" y="31"/>
                    <a:pt x="66" y="37"/>
                    <a:pt x="62" y="4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7" name="组合 376"/>
          <p:cNvGrpSpPr/>
          <p:nvPr/>
        </p:nvGrpSpPr>
        <p:grpSpPr>
          <a:xfrm>
            <a:off x="3766264" y="4156380"/>
            <a:ext cx="120477" cy="384257"/>
            <a:chOff x="4883624" y="4201400"/>
            <a:chExt cx="120477" cy="384257"/>
          </a:xfrm>
        </p:grpSpPr>
        <p:sp>
          <p:nvSpPr>
            <p:cNvPr id="225" name="Freeform 66"/>
            <p:cNvSpPr/>
            <p:nvPr/>
          </p:nvSpPr>
          <p:spPr bwMode="auto">
            <a:xfrm>
              <a:off x="4883624" y="4318072"/>
              <a:ext cx="120477" cy="267585"/>
            </a:xfrm>
            <a:custGeom>
              <a:avLst/>
              <a:gdLst>
                <a:gd name="T0" fmla="*/ 71 w 95"/>
                <a:gd name="T1" fmla="*/ 0 h 211"/>
                <a:gd name="T2" fmla="*/ 24 w 95"/>
                <a:gd name="T3" fmla="*/ 0 h 211"/>
                <a:gd name="T4" fmla="*/ 0 w 95"/>
                <a:gd name="T5" fmla="*/ 163 h 211"/>
                <a:gd name="T6" fmla="*/ 0 w 95"/>
                <a:gd name="T7" fmla="*/ 163 h 211"/>
                <a:gd name="T8" fmla="*/ 48 w 95"/>
                <a:gd name="T9" fmla="*/ 211 h 211"/>
                <a:gd name="T10" fmla="*/ 95 w 95"/>
                <a:gd name="T11" fmla="*/ 163 h 211"/>
                <a:gd name="T12" fmla="*/ 95 w 95"/>
                <a:gd name="T13" fmla="*/ 163 h 211"/>
                <a:gd name="T14" fmla="*/ 95 w 95"/>
                <a:gd name="T15" fmla="*/ 163 h 211"/>
                <a:gd name="T16" fmla="*/ 71 w 95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11">
                  <a:moveTo>
                    <a:pt x="71" y="0"/>
                  </a:moveTo>
                  <a:lnTo>
                    <a:pt x="24" y="0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8" y="211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67"/>
            <p:cNvSpPr/>
            <p:nvPr/>
          </p:nvSpPr>
          <p:spPr bwMode="auto">
            <a:xfrm>
              <a:off x="4898842" y="4201400"/>
              <a:ext cx="90040" cy="86236"/>
            </a:xfrm>
            <a:custGeom>
              <a:avLst/>
              <a:gdLst>
                <a:gd name="T0" fmla="*/ 47 w 71"/>
                <a:gd name="T1" fmla="*/ 68 h 68"/>
                <a:gd name="T2" fmla="*/ 71 w 71"/>
                <a:gd name="T3" fmla="*/ 47 h 68"/>
                <a:gd name="T4" fmla="*/ 71 w 71"/>
                <a:gd name="T5" fmla="*/ 0 h 68"/>
                <a:gd name="T6" fmla="*/ 0 w 71"/>
                <a:gd name="T7" fmla="*/ 0 h 68"/>
                <a:gd name="T8" fmla="*/ 0 w 71"/>
                <a:gd name="T9" fmla="*/ 47 h 68"/>
                <a:gd name="T10" fmla="*/ 24 w 71"/>
                <a:gd name="T11" fmla="*/ 68 h 68"/>
                <a:gd name="T12" fmla="*/ 47 w 7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8">
                  <a:moveTo>
                    <a:pt x="47" y="68"/>
                  </a:moveTo>
                  <a:lnTo>
                    <a:pt x="71" y="47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24" y="68"/>
                  </a:lnTo>
                  <a:lnTo>
                    <a:pt x="47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8" name="组合 377"/>
          <p:cNvGrpSpPr/>
          <p:nvPr/>
        </p:nvGrpSpPr>
        <p:grpSpPr>
          <a:xfrm>
            <a:off x="3664810" y="3384696"/>
            <a:ext cx="323385" cy="384257"/>
            <a:chOff x="4782170" y="3432886"/>
            <a:chExt cx="323385" cy="384257"/>
          </a:xfrm>
        </p:grpSpPr>
        <p:sp>
          <p:nvSpPr>
            <p:cNvPr id="249" name="Freeform 90"/>
            <p:cNvSpPr>
              <a:spLocks noEditPoints="1"/>
            </p:cNvSpPr>
            <p:nvPr/>
          </p:nvSpPr>
          <p:spPr bwMode="auto">
            <a:xfrm>
              <a:off x="4782170" y="3432886"/>
              <a:ext cx="323385" cy="384257"/>
            </a:xfrm>
            <a:custGeom>
              <a:avLst/>
              <a:gdLst>
                <a:gd name="T0" fmla="*/ 0 w 255"/>
                <a:gd name="T1" fmla="*/ 0 h 303"/>
                <a:gd name="T2" fmla="*/ 0 w 255"/>
                <a:gd name="T3" fmla="*/ 303 h 303"/>
                <a:gd name="T4" fmla="*/ 255 w 255"/>
                <a:gd name="T5" fmla="*/ 303 h 303"/>
                <a:gd name="T6" fmla="*/ 255 w 255"/>
                <a:gd name="T7" fmla="*/ 0 h 303"/>
                <a:gd name="T8" fmla="*/ 0 w 255"/>
                <a:gd name="T9" fmla="*/ 0 h 303"/>
                <a:gd name="T10" fmla="*/ 222 w 255"/>
                <a:gd name="T11" fmla="*/ 267 h 303"/>
                <a:gd name="T12" fmla="*/ 33 w 255"/>
                <a:gd name="T13" fmla="*/ 267 h 303"/>
                <a:gd name="T14" fmla="*/ 33 w 255"/>
                <a:gd name="T15" fmla="*/ 35 h 303"/>
                <a:gd name="T16" fmla="*/ 69 w 255"/>
                <a:gd name="T17" fmla="*/ 35 h 303"/>
                <a:gd name="T18" fmla="*/ 80 w 255"/>
                <a:gd name="T19" fmla="*/ 56 h 303"/>
                <a:gd name="T20" fmla="*/ 175 w 255"/>
                <a:gd name="T21" fmla="*/ 56 h 303"/>
                <a:gd name="T22" fmla="*/ 187 w 255"/>
                <a:gd name="T23" fmla="*/ 35 h 303"/>
                <a:gd name="T24" fmla="*/ 222 w 255"/>
                <a:gd name="T25" fmla="*/ 35 h 303"/>
                <a:gd name="T26" fmla="*/ 222 w 255"/>
                <a:gd name="T2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303">
                  <a:moveTo>
                    <a:pt x="0" y="0"/>
                  </a:moveTo>
                  <a:lnTo>
                    <a:pt x="0" y="303"/>
                  </a:lnTo>
                  <a:lnTo>
                    <a:pt x="255" y="303"/>
                  </a:lnTo>
                  <a:lnTo>
                    <a:pt x="255" y="0"/>
                  </a:lnTo>
                  <a:lnTo>
                    <a:pt x="0" y="0"/>
                  </a:lnTo>
                  <a:close/>
                  <a:moveTo>
                    <a:pt x="222" y="267"/>
                  </a:moveTo>
                  <a:lnTo>
                    <a:pt x="33" y="267"/>
                  </a:lnTo>
                  <a:lnTo>
                    <a:pt x="33" y="35"/>
                  </a:lnTo>
                  <a:lnTo>
                    <a:pt x="69" y="35"/>
                  </a:lnTo>
                  <a:lnTo>
                    <a:pt x="80" y="56"/>
                  </a:lnTo>
                  <a:lnTo>
                    <a:pt x="175" y="56"/>
                  </a:lnTo>
                  <a:lnTo>
                    <a:pt x="187" y="35"/>
                  </a:lnTo>
                  <a:lnTo>
                    <a:pt x="222" y="35"/>
                  </a:lnTo>
                  <a:lnTo>
                    <a:pt x="222" y="26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91"/>
            <p:cNvSpPr/>
            <p:nvPr/>
          </p:nvSpPr>
          <p:spPr bwMode="auto">
            <a:xfrm>
              <a:off x="4865869" y="3573653"/>
              <a:ext cx="168667" cy="134427"/>
            </a:xfrm>
            <a:custGeom>
              <a:avLst/>
              <a:gdLst>
                <a:gd name="T0" fmla="*/ 107 w 133"/>
                <a:gd name="T1" fmla="*/ 0 h 106"/>
                <a:gd name="T2" fmla="*/ 50 w 133"/>
                <a:gd name="T3" fmla="*/ 59 h 106"/>
                <a:gd name="T4" fmla="*/ 24 w 133"/>
                <a:gd name="T5" fmla="*/ 33 h 106"/>
                <a:gd name="T6" fmla="*/ 0 w 133"/>
                <a:gd name="T7" fmla="*/ 59 h 106"/>
                <a:gd name="T8" fmla="*/ 50 w 133"/>
                <a:gd name="T9" fmla="*/ 106 h 106"/>
                <a:gd name="T10" fmla="*/ 50 w 133"/>
                <a:gd name="T11" fmla="*/ 106 h 106"/>
                <a:gd name="T12" fmla="*/ 50 w 133"/>
                <a:gd name="T13" fmla="*/ 106 h 106"/>
                <a:gd name="T14" fmla="*/ 133 w 133"/>
                <a:gd name="T15" fmla="*/ 26 h 106"/>
                <a:gd name="T16" fmla="*/ 107 w 133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06">
                  <a:moveTo>
                    <a:pt x="107" y="0"/>
                  </a:moveTo>
                  <a:lnTo>
                    <a:pt x="50" y="59"/>
                  </a:lnTo>
                  <a:lnTo>
                    <a:pt x="24" y="33"/>
                  </a:lnTo>
                  <a:lnTo>
                    <a:pt x="0" y="59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133" y="2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9" name="组合 378"/>
          <p:cNvGrpSpPr/>
          <p:nvPr/>
        </p:nvGrpSpPr>
        <p:grpSpPr>
          <a:xfrm>
            <a:off x="3673687" y="2619351"/>
            <a:ext cx="305630" cy="384257"/>
            <a:chOff x="4791047" y="2664371"/>
            <a:chExt cx="305630" cy="384257"/>
          </a:xfrm>
        </p:grpSpPr>
        <p:sp>
          <p:nvSpPr>
            <p:cNvPr id="277" name="Freeform 118"/>
            <p:cNvSpPr/>
            <p:nvPr/>
          </p:nvSpPr>
          <p:spPr bwMode="auto">
            <a:xfrm>
              <a:off x="4791047" y="2664371"/>
              <a:ext cx="213054" cy="309435"/>
            </a:xfrm>
            <a:custGeom>
              <a:avLst/>
              <a:gdLst>
                <a:gd name="T0" fmla="*/ 168 w 168"/>
                <a:gd name="T1" fmla="*/ 28 h 244"/>
                <a:gd name="T2" fmla="*/ 140 w 168"/>
                <a:gd name="T3" fmla="*/ 0 h 244"/>
                <a:gd name="T4" fmla="*/ 0 w 168"/>
                <a:gd name="T5" fmla="*/ 0 h 244"/>
                <a:gd name="T6" fmla="*/ 0 w 168"/>
                <a:gd name="T7" fmla="*/ 244 h 244"/>
                <a:gd name="T8" fmla="*/ 26 w 168"/>
                <a:gd name="T9" fmla="*/ 244 h 244"/>
                <a:gd name="T10" fmla="*/ 26 w 168"/>
                <a:gd name="T11" fmla="*/ 28 h 244"/>
                <a:gd name="T12" fmla="*/ 26 w 168"/>
                <a:gd name="T13" fmla="*/ 28 h 244"/>
                <a:gd name="T14" fmla="*/ 168 w 168"/>
                <a:gd name="T15" fmla="*/ 2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44">
                  <a:moveTo>
                    <a:pt x="168" y="28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244"/>
                  </a:lnTo>
                  <a:lnTo>
                    <a:pt x="26" y="244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168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119"/>
            <p:cNvSpPr>
              <a:spLocks noEditPoints="1"/>
            </p:cNvSpPr>
            <p:nvPr/>
          </p:nvSpPr>
          <p:spPr bwMode="auto">
            <a:xfrm>
              <a:off x="4863333" y="2739193"/>
              <a:ext cx="233344" cy="309435"/>
            </a:xfrm>
            <a:custGeom>
              <a:avLst/>
              <a:gdLst>
                <a:gd name="T0" fmla="*/ 139 w 184"/>
                <a:gd name="T1" fmla="*/ 0 h 244"/>
                <a:gd name="T2" fmla="*/ 0 w 184"/>
                <a:gd name="T3" fmla="*/ 0 h 244"/>
                <a:gd name="T4" fmla="*/ 0 w 184"/>
                <a:gd name="T5" fmla="*/ 244 h 244"/>
                <a:gd name="T6" fmla="*/ 184 w 184"/>
                <a:gd name="T7" fmla="*/ 244 h 244"/>
                <a:gd name="T8" fmla="*/ 184 w 184"/>
                <a:gd name="T9" fmla="*/ 47 h 244"/>
                <a:gd name="T10" fmla="*/ 139 w 184"/>
                <a:gd name="T11" fmla="*/ 0 h 244"/>
                <a:gd name="T12" fmla="*/ 158 w 184"/>
                <a:gd name="T13" fmla="*/ 218 h 244"/>
                <a:gd name="T14" fmla="*/ 26 w 184"/>
                <a:gd name="T15" fmla="*/ 218 h 244"/>
                <a:gd name="T16" fmla="*/ 26 w 184"/>
                <a:gd name="T17" fmla="*/ 28 h 244"/>
                <a:gd name="T18" fmla="*/ 111 w 184"/>
                <a:gd name="T19" fmla="*/ 28 h 244"/>
                <a:gd name="T20" fmla="*/ 111 w 184"/>
                <a:gd name="T21" fmla="*/ 73 h 244"/>
                <a:gd name="T22" fmla="*/ 158 w 184"/>
                <a:gd name="T23" fmla="*/ 73 h 244"/>
                <a:gd name="T24" fmla="*/ 158 w 184"/>
                <a:gd name="T25" fmla="*/ 21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44">
                  <a:moveTo>
                    <a:pt x="139" y="0"/>
                  </a:moveTo>
                  <a:lnTo>
                    <a:pt x="0" y="0"/>
                  </a:lnTo>
                  <a:lnTo>
                    <a:pt x="0" y="244"/>
                  </a:lnTo>
                  <a:lnTo>
                    <a:pt x="184" y="244"/>
                  </a:lnTo>
                  <a:lnTo>
                    <a:pt x="184" y="47"/>
                  </a:lnTo>
                  <a:lnTo>
                    <a:pt x="139" y="0"/>
                  </a:lnTo>
                  <a:close/>
                  <a:moveTo>
                    <a:pt x="158" y="218"/>
                  </a:moveTo>
                  <a:lnTo>
                    <a:pt x="26" y="218"/>
                  </a:lnTo>
                  <a:lnTo>
                    <a:pt x="26" y="28"/>
                  </a:lnTo>
                  <a:lnTo>
                    <a:pt x="111" y="28"/>
                  </a:lnTo>
                  <a:lnTo>
                    <a:pt x="111" y="73"/>
                  </a:lnTo>
                  <a:lnTo>
                    <a:pt x="158" y="73"/>
                  </a:lnTo>
                  <a:lnTo>
                    <a:pt x="158" y="21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2" name="Freeform 143"/>
          <p:cNvSpPr>
            <a:spLocks noEditPoints="1"/>
          </p:cNvSpPr>
          <p:nvPr/>
        </p:nvSpPr>
        <p:spPr bwMode="auto">
          <a:xfrm>
            <a:off x="3634374" y="1874932"/>
            <a:ext cx="384257" cy="329726"/>
          </a:xfrm>
          <a:custGeom>
            <a:avLst/>
            <a:gdLst>
              <a:gd name="T0" fmla="*/ 128 w 128"/>
              <a:gd name="T1" fmla="*/ 54 h 110"/>
              <a:gd name="T2" fmla="*/ 122 w 128"/>
              <a:gd name="T3" fmla="*/ 42 h 110"/>
              <a:gd name="T4" fmla="*/ 128 w 128"/>
              <a:gd name="T5" fmla="*/ 29 h 110"/>
              <a:gd name="T6" fmla="*/ 121 w 128"/>
              <a:gd name="T7" fmla="*/ 15 h 110"/>
              <a:gd name="T8" fmla="*/ 64 w 128"/>
              <a:gd name="T9" fmla="*/ 0 h 110"/>
              <a:gd name="T10" fmla="*/ 0 w 128"/>
              <a:gd name="T11" fmla="*/ 17 h 110"/>
              <a:gd name="T12" fmla="*/ 0 w 128"/>
              <a:gd name="T13" fmla="*/ 17 h 110"/>
              <a:gd name="T14" fmla="*/ 64 w 128"/>
              <a:gd name="T15" fmla="*/ 34 h 110"/>
              <a:gd name="T16" fmla="*/ 64 w 128"/>
              <a:gd name="T17" fmla="*/ 34 h 110"/>
              <a:gd name="T18" fmla="*/ 64 w 128"/>
              <a:gd name="T19" fmla="*/ 34 h 110"/>
              <a:gd name="T20" fmla="*/ 64 w 128"/>
              <a:gd name="T21" fmla="*/ 34 h 110"/>
              <a:gd name="T22" fmla="*/ 64 w 128"/>
              <a:gd name="T23" fmla="*/ 34 h 110"/>
              <a:gd name="T24" fmla="*/ 109 w 128"/>
              <a:gd name="T25" fmla="*/ 22 h 110"/>
              <a:gd name="T26" fmla="*/ 111 w 128"/>
              <a:gd name="T27" fmla="*/ 22 h 110"/>
              <a:gd name="T28" fmla="*/ 118 w 128"/>
              <a:gd name="T29" fmla="*/ 29 h 110"/>
              <a:gd name="T30" fmla="*/ 113 w 128"/>
              <a:gd name="T31" fmla="*/ 36 h 110"/>
              <a:gd name="T32" fmla="*/ 64 w 128"/>
              <a:gd name="T33" fmla="*/ 49 h 110"/>
              <a:gd name="T34" fmla="*/ 0 w 128"/>
              <a:gd name="T35" fmla="*/ 32 h 110"/>
              <a:gd name="T36" fmla="*/ 0 w 128"/>
              <a:gd name="T37" fmla="*/ 42 h 110"/>
              <a:gd name="T38" fmla="*/ 64 w 128"/>
              <a:gd name="T39" fmla="*/ 59 h 110"/>
              <a:gd name="T40" fmla="*/ 64 w 128"/>
              <a:gd name="T41" fmla="*/ 59 h 110"/>
              <a:gd name="T42" fmla="*/ 64 w 128"/>
              <a:gd name="T43" fmla="*/ 59 h 110"/>
              <a:gd name="T44" fmla="*/ 64 w 128"/>
              <a:gd name="T45" fmla="*/ 59 h 110"/>
              <a:gd name="T46" fmla="*/ 64 w 128"/>
              <a:gd name="T47" fmla="*/ 59 h 110"/>
              <a:gd name="T48" fmla="*/ 109 w 128"/>
              <a:gd name="T49" fmla="*/ 47 h 110"/>
              <a:gd name="T50" fmla="*/ 109 w 128"/>
              <a:gd name="T51" fmla="*/ 47 h 110"/>
              <a:gd name="T52" fmla="*/ 111 w 128"/>
              <a:gd name="T53" fmla="*/ 47 h 110"/>
              <a:gd name="T54" fmla="*/ 118 w 128"/>
              <a:gd name="T55" fmla="*/ 54 h 110"/>
              <a:gd name="T56" fmla="*/ 113 w 128"/>
              <a:gd name="T57" fmla="*/ 61 h 110"/>
              <a:gd name="T58" fmla="*/ 64 w 128"/>
              <a:gd name="T59" fmla="*/ 75 h 110"/>
              <a:gd name="T60" fmla="*/ 0 w 128"/>
              <a:gd name="T61" fmla="*/ 57 h 110"/>
              <a:gd name="T62" fmla="*/ 0 w 128"/>
              <a:gd name="T63" fmla="*/ 68 h 110"/>
              <a:gd name="T64" fmla="*/ 64 w 128"/>
              <a:gd name="T65" fmla="*/ 85 h 110"/>
              <a:gd name="T66" fmla="*/ 64 w 128"/>
              <a:gd name="T67" fmla="*/ 85 h 110"/>
              <a:gd name="T68" fmla="*/ 64 w 128"/>
              <a:gd name="T69" fmla="*/ 85 h 110"/>
              <a:gd name="T70" fmla="*/ 64 w 128"/>
              <a:gd name="T71" fmla="*/ 85 h 110"/>
              <a:gd name="T72" fmla="*/ 64 w 128"/>
              <a:gd name="T73" fmla="*/ 85 h 110"/>
              <a:gd name="T74" fmla="*/ 109 w 128"/>
              <a:gd name="T75" fmla="*/ 73 h 110"/>
              <a:gd name="T76" fmla="*/ 109 w 128"/>
              <a:gd name="T77" fmla="*/ 73 h 110"/>
              <a:gd name="T78" fmla="*/ 111 w 128"/>
              <a:gd name="T79" fmla="*/ 73 h 110"/>
              <a:gd name="T80" fmla="*/ 118 w 128"/>
              <a:gd name="T81" fmla="*/ 80 h 110"/>
              <a:gd name="T82" fmla="*/ 113 w 128"/>
              <a:gd name="T83" fmla="*/ 87 h 110"/>
              <a:gd name="T84" fmla="*/ 64 w 128"/>
              <a:gd name="T85" fmla="*/ 100 h 110"/>
              <a:gd name="T86" fmla="*/ 0 w 128"/>
              <a:gd name="T87" fmla="*/ 83 h 110"/>
              <a:gd name="T88" fmla="*/ 0 w 128"/>
              <a:gd name="T89" fmla="*/ 93 h 110"/>
              <a:gd name="T90" fmla="*/ 64 w 128"/>
              <a:gd name="T91" fmla="*/ 110 h 110"/>
              <a:gd name="T92" fmla="*/ 64 w 128"/>
              <a:gd name="T93" fmla="*/ 110 h 110"/>
              <a:gd name="T94" fmla="*/ 64 w 128"/>
              <a:gd name="T95" fmla="*/ 110 h 110"/>
              <a:gd name="T96" fmla="*/ 64 w 128"/>
              <a:gd name="T97" fmla="*/ 110 h 110"/>
              <a:gd name="T98" fmla="*/ 64 w 128"/>
              <a:gd name="T99" fmla="*/ 110 h 110"/>
              <a:gd name="T100" fmla="*/ 115 w 128"/>
              <a:gd name="T101" fmla="*/ 96 h 110"/>
              <a:gd name="T102" fmla="*/ 115 w 128"/>
              <a:gd name="T103" fmla="*/ 96 h 110"/>
              <a:gd name="T104" fmla="*/ 128 w 128"/>
              <a:gd name="T105" fmla="*/ 80 h 110"/>
              <a:gd name="T106" fmla="*/ 122 w 128"/>
              <a:gd name="T107" fmla="*/ 67 h 110"/>
              <a:gd name="T108" fmla="*/ 128 w 128"/>
              <a:gd name="T109" fmla="*/ 54 h 110"/>
              <a:gd name="T110" fmla="*/ 64 w 128"/>
              <a:gd name="T111" fmla="*/ 24 h 110"/>
              <a:gd name="T112" fmla="*/ 46 w 128"/>
              <a:gd name="T113" fmla="*/ 19 h 110"/>
              <a:gd name="T114" fmla="*/ 72 w 128"/>
              <a:gd name="T115" fmla="*/ 12 h 110"/>
              <a:gd name="T116" fmla="*/ 90 w 128"/>
              <a:gd name="T117" fmla="*/ 17 h 110"/>
              <a:gd name="T118" fmla="*/ 64 w 128"/>
              <a:gd name="T119" fmla="*/ 2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" h="110">
                <a:moveTo>
                  <a:pt x="128" y="54"/>
                </a:moveTo>
                <a:cubicBezTo>
                  <a:pt x="128" y="49"/>
                  <a:pt x="126" y="45"/>
                  <a:pt x="122" y="42"/>
                </a:cubicBezTo>
                <a:cubicBezTo>
                  <a:pt x="126" y="39"/>
                  <a:pt x="128" y="34"/>
                  <a:pt x="128" y="29"/>
                </a:cubicBezTo>
                <a:cubicBezTo>
                  <a:pt x="128" y="23"/>
                  <a:pt x="125" y="17"/>
                  <a:pt x="121" y="15"/>
                </a:cubicBezTo>
                <a:cubicBezTo>
                  <a:pt x="64" y="0"/>
                  <a:pt x="64" y="0"/>
                  <a:pt x="64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10" y="22"/>
                  <a:pt x="110" y="22"/>
                  <a:pt x="111" y="22"/>
                </a:cubicBezTo>
                <a:cubicBezTo>
                  <a:pt x="115" y="22"/>
                  <a:pt x="118" y="25"/>
                  <a:pt x="118" y="29"/>
                </a:cubicBezTo>
                <a:cubicBezTo>
                  <a:pt x="118" y="33"/>
                  <a:pt x="116" y="35"/>
                  <a:pt x="113" y="36"/>
                </a:cubicBezTo>
                <a:cubicBezTo>
                  <a:pt x="64" y="49"/>
                  <a:pt x="64" y="49"/>
                  <a:pt x="64" y="4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2"/>
                  <a:pt x="0" y="42"/>
                  <a:pt x="0" y="42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10" y="47"/>
                  <a:pt x="110" y="47"/>
                  <a:pt x="111" y="47"/>
                </a:cubicBezTo>
                <a:cubicBezTo>
                  <a:pt x="115" y="47"/>
                  <a:pt x="118" y="50"/>
                  <a:pt x="118" y="54"/>
                </a:cubicBezTo>
                <a:cubicBezTo>
                  <a:pt x="118" y="58"/>
                  <a:pt x="116" y="61"/>
                  <a:pt x="113" y="61"/>
                </a:cubicBezTo>
                <a:cubicBezTo>
                  <a:pt x="64" y="75"/>
                  <a:pt x="64" y="75"/>
                  <a:pt x="64" y="75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8"/>
                  <a:pt x="0" y="68"/>
                  <a:pt x="0" y="68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109" y="73"/>
                  <a:pt x="109" y="73"/>
                  <a:pt x="109" y="73"/>
                </a:cubicBezTo>
                <a:cubicBezTo>
                  <a:pt x="109" y="73"/>
                  <a:pt x="109" y="73"/>
                  <a:pt x="109" y="73"/>
                </a:cubicBezTo>
                <a:cubicBezTo>
                  <a:pt x="110" y="73"/>
                  <a:pt x="110" y="73"/>
                  <a:pt x="111" y="73"/>
                </a:cubicBezTo>
                <a:cubicBezTo>
                  <a:pt x="115" y="73"/>
                  <a:pt x="118" y="76"/>
                  <a:pt x="118" y="80"/>
                </a:cubicBezTo>
                <a:cubicBezTo>
                  <a:pt x="118" y="83"/>
                  <a:pt x="116" y="86"/>
                  <a:pt x="113" y="8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93"/>
                  <a:pt x="0" y="93"/>
                  <a:pt x="0" y="93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22" y="95"/>
                  <a:pt x="128" y="88"/>
                  <a:pt x="128" y="80"/>
                </a:cubicBezTo>
                <a:cubicBezTo>
                  <a:pt x="128" y="75"/>
                  <a:pt x="126" y="70"/>
                  <a:pt x="122" y="67"/>
                </a:cubicBezTo>
                <a:cubicBezTo>
                  <a:pt x="126" y="64"/>
                  <a:pt x="128" y="59"/>
                  <a:pt x="128" y="54"/>
                </a:cubicBezTo>
                <a:close/>
                <a:moveTo>
                  <a:pt x="64" y="24"/>
                </a:moveTo>
                <a:cubicBezTo>
                  <a:pt x="46" y="19"/>
                  <a:pt x="46" y="19"/>
                  <a:pt x="46" y="19"/>
                </a:cubicBezTo>
                <a:cubicBezTo>
                  <a:pt x="72" y="12"/>
                  <a:pt x="72" y="12"/>
                  <a:pt x="72" y="12"/>
                </a:cubicBezTo>
                <a:cubicBezTo>
                  <a:pt x="90" y="17"/>
                  <a:pt x="90" y="17"/>
                  <a:pt x="90" y="17"/>
                </a:cubicBezTo>
                <a:lnTo>
                  <a:pt x="64" y="2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7" name="Freeform 168"/>
          <p:cNvSpPr>
            <a:spLocks noEditPoints="1"/>
          </p:cNvSpPr>
          <p:nvPr/>
        </p:nvSpPr>
        <p:spPr bwMode="auto">
          <a:xfrm>
            <a:off x="3634374" y="1127342"/>
            <a:ext cx="384257" cy="366503"/>
          </a:xfrm>
          <a:custGeom>
            <a:avLst/>
            <a:gdLst>
              <a:gd name="T0" fmla="*/ 118 w 128"/>
              <a:gd name="T1" fmla="*/ 0 h 122"/>
              <a:gd name="T2" fmla="*/ 10 w 128"/>
              <a:gd name="T3" fmla="*/ 0 h 122"/>
              <a:gd name="T4" fmla="*/ 0 w 128"/>
              <a:gd name="T5" fmla="*/ 10 h 122"/>
              <a:gd name="T6" fmla="*/ 0 w 128"/>
              <a:gd name="T7" fmla="*/ 88 h 122"/>
              <a:gd name="T8" fmla="*/ 10 w 128"/>
              <a:gd name="T9" fmla="*/ 98 h 122"/>
              <a:gd name="T10" fmla="*/ 49 w 128"/>
              <a:gd name="T11" fmla="*/ 98 h 122"/>
              <a:gd name="T12" fmla="*/ 49 w 128"/>
              <a:gd name="T13" fmla="*/ 112 h 122"/>
              <a:gd name="T14" fmla="*/ 35 w 128"/>
              <a:gd name="T15" fmla="*/ 112 h 122"/>
              <a:gd name="T16" fmla="*/ 35 w 128"/>
              <a:gd name="T17" fmla="*/ 122 h 122"/>
              <a:gd name="T18" fmla="*/ 93 w 128"/>
              <a:gd name="T19" fmla="*/ 122 h 122"/>
              <a:gd name="T20" fmla="*/ 93 w 128"/>
              <a:gd name="T21" fmla="*/ 112 h 122"/>
              <a:gd name="T22" fmla="*/ 79 w 128"/>
              <a:gd name="T23" fmla="*/ 112 h 122"/>
              <a:gd name="T24" fmla="*/ 79 w 128"/>
              <a:gd name="T25" fmla="*/ 98 h 122"/>
              <a:gd name="T26" fmla="*/ 118 w 128"/>
              <a:gd name="T27" fmla="*/ 98 h 122"/>
              <a:gd name="T28" fmla="*/ 128 w 128"/>
              <a:gd name="T29" fmla="*/ 88 h 122"/>
              <a:gd name="T30" fmla="*/ 128 w 128"/>
              <a:gd name="T31" fmla="*/ 10 h 122"/>
              <a:gd name="T32" fmla="*/ 118 w 128"/>
              <a:gd name="T33" fmla="*/ 0 h 122"/>
              <a:gd name="T34" fmla="*/ 118 w 128"/>
              <a:gd name="T35" fmla="*/ 83 h 122"/>
              <a:gd name="T36" fmla="*/ 10 w 128"/>
              <a:gd name="T37" fmla="*/ 83 h 122"/>
              <a:gd name="T38" fmla="*/ 10 w 128"/>
              <a:gd name="T39" fmla="*/ 10 h 122"/>
              <a:gd name="T40" fmla="*/ 118 w 128"/>
              <a:gd name="T41" fmla="*/ 10 h 122"/>
              <a:gd name="T42" fmla="*/ 118 w 128"/>
              <a:gd name="T43" fmla="*/ 8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8" h="122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4"/>
                  <a:pt x="4" y="98"/>
                  <a:pt x="10" y="98"/>
                </a:cubicBezTo>
                <a:cubicBezTo>
                  <a:pt x="49" y="98"/>
                  <a:pt x="49" y="98"/>
                  <a:pt x="49" y="98"/>
                </a:cubicBezTo>
                <a:cubicBezTo>
                  <a:pt x="49" y="112"/>
                  <a:pt x="49" y="112"/>
                  <a:pt x="49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22"/>
                  <a:pt x="35" y="122"/>
                  <a:pt x="35" y="122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3" y="112"/>
                  <a:pt x="93" y="112"/>
                  <a:pt x="93" y="112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79" y="98"/>
                  <a:pt x="79" y="98"/>
                  <a:pt x="79" y="98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24" y="98"/>
                  <a:pt x="128" y="94"/>
                  <a:pt x="128" y="8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118" y="83"/>
                </a:moveTo>
                <a:cubicBezTo>
                  <a:pt x="10" y="83"/>
                  <a:pt x="10" y="83"/>
                  <a:pt x="10" y="83"/>
                </a:cubicBezTo>
                <a:cubicBezTo>
                  <a:pt x="10" y="10"/>
                  <a:pt x="10" y="10"/>
                  <a:pt x="10" y="10"/>
                </a:cubicBezTo>
                <a:cubicBezTo>
                  <a:pt x="118" y="10"/>
                  <a:pt x="118" y="10"/>
                  <a:pt x="118" y="10"/>
                </a:cubicBezTo>
                <a:lnTo>
                  <a:pt x="118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Freeform 14"/>
          <p:cNvSpPr>
            <a:spLocks noEditPoints="1"/>
          </p:cNvSpPr>
          <p:nvPr/>
        </p:nvSpPr>
        <p:spPr bwMode="auto">
          <a:xfrm>
            <a:off x="2884857" y="5686434"/>
            <a:ext cx="384257" cy="384257"/>
          </a:xfrm>
          <a:custGeom>
            <a:avLst/>
            <a:gdLst>
              <a:gd name="T0" fmla="*/ 99 w 128"/>
              <a:gd name="T1" fmla="*/ 0 h 128"/>
              <a:gd name="T2" fmla="*/ 78 w 128"/>
              <a:gd name="T3" fmla="*/ 9 h 128"/>
              <a:gd name="T4" fmla="*/ 9 w 128"/>
              <a:gd name="T5" fmla="*/ 78 h 128"/>
              <a:gd name="T6" fmla="*/ 9 w 128"/>
              <a:gd name="T7" fmla="*/ 78 h 128"/>
              <a:gd name="T8" fmla="*/ 0 w 128"/>
              <a:gd name="T9" fmla="*/ 99 h 128"/>
              <a:gd name="T10" fmla="*/ 8 w 128"/>
              <a:gd name="T11" fmla="*/ 119 h 128"/>
              <a:gd name="T12" fmla="*/ 9 w 128"/>
              <a:gd name="T13" fmla="*/ 120 h 128"/>
              <a:gd name="T14" fmla="*/ 29 w 128"/>
              <a:gd name="T15" fmla="*/ 128 h 128"/>
              <a:gd name="T16" fmla="*/ 50 w 128"/>
              <a:gd name="T17" fmla="*/ 119 h 128"/>
              <a:gd name="T18" fmla="*/ 119 w 128"/>
              <a:gd name="T19" fmla="*/ 50 h 128"/>
              <a:gd name="T20" fmla="*/ 128 w 128"/>
              <a:gd name="T21" fmla="*/ 29 h 128"/>
              <a:gd name="T22" fmla="*/ 99 w 128"/>
              <a:gd name="T23" fmla="*/ 0 h 128"/>
              <a:gd name="T24" fmla="*/ 112 w 128"/>
              <a:gd name="T25" fmla="*/ 43 h 128"/>
              <a:gd name="T26" fmla="*/ 78 w 128"/>
              <a:gd name="T27" fmla="*/ 78 h 128"/>
              <a:gd name="T28" fmla="*/ 50 w 128"/>
              <a:gd name="T29" fmla="*/ 50 h 128"/>
              <a:gd name="T30" fmla="*/ 85 w 128"/>
              <a:gd name="T31" fmla="*/ 16 h 128"/>
              <a:gd name="T32" fmla="*/ 99 w 128"/>
              <a:gd name="T33" fmla="*/ 10 h 128"/>
              <a:gd name="T34" fmla="*/ 112 w 128"/>
              <a:gd name="T35" fmla="*/ 16 h 128"/>
              <a:gd name="T36" fmla="*/ 118 w 128"/>
              <a:gd name="T37" fmla="*/ 29 h 128"/>
              <a:gd name="T38" fmla="*/ 112 w 128"/>
              <a:gd name="T3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99" y="0"/>
                </a:moveTo>
                <a:cubicBezTo>
                  <a:pt x="90" y="0"/>
                  <a:pt x="83" y="3"/>
                  <a:pt x="78" y="9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3" y="83"/>
                  <a:pt x="0" y="90"/>
                  <a:pt x="0" y="99"/>
                </a:cubicBezTo>
                <a:cubicBezTo>
                  <a:pt x="0" y="106"/>
                  <a:pt x="3" y="113"/>
                  <a:pt x="8" y="119"/>
                </a:cubicBezTo>
                <a:cubicBezTo>
                  <a:pt x="8" y="119"/>
                  <a:pt x="9" y="120"/>
                  <a:pt x="9" y="120"/>
                </a:cubicBezTo>
                <a:cubicBezTo>
                  <a:pt x="15" y="125"/>
                  <a:pt x="22" y="128"/>
                  <a:pt x="29" y="128"/>
                </a:cubicBezTo>
                <a:cubicBezTo>
                  <a:pt x="38" y="128"/>
                  <a:pt x="45" y="125"/>
                  <a:pt x="50" y="119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5" y="45"/>
                  <a:pt x="128" y="38"/>
                  <a:pt x="128" y="29"/>
                </a:cubicBezTo>
                <a:cubicBezTo>
                  <a:pt x="128" y="13"/>
                  <a:pt x="115" y="0"/>
                  <a:pt x="99" y="0"/>
                </a:cubicBezTo>
                <a:close/>
                <a:moveTo>
                  <a:pt x="112" y="43"/>
                </a:moveTo>
                <a:cubicBezTo>
                  <a:pt x="78" y="78"/>
                  <a:pt x="78" y="78"/>
                  <a:pt x="78" y="78"/>
                </a:cubicBezTo>
                <a:cubicBezTo>
                  <a:pt x="50" y="50"/>
                  <a:pt x="50" y="50"/>
                  <a:pt x="50" y="50"/>
                </a:cubicBezTo>
                <a:cubicBezTo>
                  <a:pt x="85" y="16"/>
                  <a:pt x="85" y="16"/>
                  <a:pt x="85" y="16"/>
                </a:cubicBezTo>
                <a:cubicBezTo>
                  <a:pt x="88" y="12"/>
                  <a:pt x="93" y="10"/>
                  <a:pt x="99" y="10"/>
                </a:cubicBezTo>
                <a:cubicBezTo>
                  <a:pt x="104" y="10"/>
                  <a:pt x="109" y="12"/>
                  <a:pt x="112" y="16"/>
                </a:cubicBezTo>
                <a:cubicBezTo>
                  <a:pt x="116" y="19"/>
                  <a:pt x="118" y="24"/>
                  <a:pt x="118" y="29"/>
                </a:cubicBezTo>
                <a:cubicBezTo>
                  <a:pt x="118" y="35"/>
                  <a:pt x="116" y="40"/>
                  <a:pt x="112" y="4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80" name="组合 379"/>
          <p:cNvGrpSpPr/>
          <p:nvPr/>
        </p:nvGrpSpPr>
        <p:grpSpPr>
          <a:xfrm>
            <a:off x="2884856" y="4933138"/>
            <a:ext cx="384258" cy="357626"/>
            <a:chOff x="3984487" y="4983865"/>
            <a:chExt cx="384258" cy="357626"/>
          </a:xfrm>
        </p:grpSpPr>
        <p:sp>
          <p:nvSpPr>
            <p:cNvPr id="199" name="Freeform 40"/>
            <p:cNvSpPr/>
            <p:nvPr/>
          </p:nvSpPr>
          <p:spPr bwMode="auto">
            <a:xfrm>
              <a:off x="3984487" y="5149996"/>
              <a:ext cx="219394" cy="191495"/>
            </a:xfrm>
            <a:custGeom>
              <a:avLst/>
              <a:gdLst>
                <a:gd name="T0" fmla="*/ 54 w 73"/>
                <a:gd name="T1" fmla="*/ 18 h 64"/>
                <a:gd name="T2" fmla="*/ 44 w 73"/>
                <a:gd name="T3" fmla="*/ 3 h 64"/>
                <a:gd name="T4" fmla="*/ 43 w 73"/>
                <a:gd name="T5" fmla="*/ 0 h 64"/>
                <a:gd name="T6" fmla="*/ 0 w 73"/>
                <a:gd name="T7" fmla="*/ 43 h 64"/>
                <a:gd name="T8" fmla="*/ 0 w 73"/>
                <a:gd name="T9" fmla="*/ 64 h 64"/>
                <a:gd name="T10" fmla="*/ 40 w 73"/>
                <a:gd name="T11" fmla="*/ 64 h 64"/>
                <a:gd name="T12" fmla="*/ 40 w 73"/>
                <a:gd name="T13" fmla="*/ 52 h 64"/>
                <a:gd name="T14" fmla="*/ 52 w 73"/>
                <a:gd name="T15" fmla="*/ 52 h 64"/>
                <a:gd name="T16" fmla="*/ 52 w 73"/>
                <a:gd name="T17" fmla="*/ 40 h 64"/>
                <a:gd name="T18" fmla="*/ 64 w 73"/>
                <a:gd name="T19" fmla="*/ 40 h 64"/>
                <a:gd name="T20" fmla="*/ 64 w 73"/>
                <a:gd name="T21" fmla="*/ 40 h 64"/>
                <a:gd name="T22" fmla="*/ 73 w 73"/>
                <a:gd name="T23" fmla="*/ 30 h 64"/>
                <a:gd name="T24" fmla="*/ 70 w 73"/>
                <a:gd name="T25" fmla="*/ 29 h 64"/>
                <a:gd name="T26" fmla="*/ 54 w 73"/>
                <a:gd name="T27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64">
                  <a:moveTo>
                    <a:pt x="54" y="18"/>
                  </a:moveTo>
                  <a:cubicBezTo>
                    <a:pt x="50" y="14"/>
                    <a:pt x="46" y="9"/>
                    <a:pt x="44" y="3"/>
                  </a:cubicBezTo>
                  <a:cubicBezTo>
                    <a:pt x="43" y="2"/>
                    <a:pt x="43" y="1"/>
                    <a:pt x="43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2" y="30"/>
                    <a:pt x="71" y="29"/>
                    <a:pt x="70" y="29"/>
                  </a:cubicBezTo>
                  <a:cubicBezTo>
                    <a:pt x="64" y="26"/>
                    <a:pt x="59" y="23"/>
                    <a:pt x="54" y="1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41"/>
            <p:cNvSpPr>
              <a:spLocks noEditPoints="1"/>
            </p:cNvSpPr>
            <p:nvPr/>
          </p:nvSpPr>
          <p:spPr bwMode="auto">
            <a:xfrm>
              <a:off x="4134132" y="4983865"/>
              <a:ext cx="234613" cy="234613"/>
            </a:xfrm>
            <a:custGeom>
              <a:avLst/>
              <a:gdLst>
                <a:gd name="T0" fmla="*/ 39 w 78"/>
                <a:gd name="T1" fmla="*/ 0 h 78"/>
                <a:gd name="T2" fmla="*/ 0 w 78"/>
                <a:gd name="T3" fmla="*/ 39 h 78"/>
                <a:gd name="T4" fmla="*/ 39 w 78"/>
                <a:gd name="T5" fmla="*/ 78 h 78"/>
                <a:gd name="T6" fmla="*/ 78 w 78"/>
                <a:gd name="T7" fmla="*/ 39 h 78"/>
                <a:gd name="T8" fmla="*/ 39 w 78"/>
                <a:gd name="T9" fmla="*/ 0 h 78"/>
                <a:gd name="T10" fmla="*/ 60 w 78"/>
                <a:gd name="T11" fmla="*/ 32 h 78"/>
                <a:gd name="T12" fmla="*/ 46 w 78"/>
                <a:gd name="T13" fmla="*/ 32 h 78"/>
                <a:gd name="T14" fmla="*/ 46 w 78"/>
                <a:gd name="T15" fmla="*/ 18 h 78"/>
                <a:gd name="T16" fmla="*/ 60 w 78"/>
                <a:gd name="T17" fmla="*/ 18 h 78"/>
                <a:gd name="T18" fmla="*/ 60 w 78"/>
                <a:gd name="T19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8"/>
                    <a:pt x="39" y="78"/>
                  </a:cubicBezTo>
                  <a:cubicBezTo>
                    <a:pt x="60" y="78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60" y="32"/>
                  </a:moveTo>
                  <a:cubicBezTo>
                    <a:pt x="56" y="36"/>
                    <a:pt x="50" y="36"/>
                    <a:pt x="46" y="32"/>
                  </a:cubicBezTo>
                  <a:cubicBezTo>
                    <a:pt x="42" y="28"/>
                    <a:pt x="42" y="22"/>
                    <a:pt x="46" y="18"/>
                  </a:cubicBezTo>
                  <a:cubicBezTo>
                    <a:pt x="50" y="14"/>
                    <a:pt x="56" y="14"/>
                    <a:pt x="60" y="18"/>
                  </a:cubicBezTo>
                  <a:cubicBezTo>
                    <a:pt x="63" y="22"/>
                    <a:pt x="63" y="28"/>
                    <a:pt x="60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7" name="Freeform 68"/>
          <p:cNvSpPr>
            <a:spLocks noEditPoints="1"/>
          </p:cNvSpPr>
          <p:nvPr/>
        </p:nvSpPr>
        <p:spPr bwMode="auto">
          <a:xfrm>
            <a:off x="2915293" y="4156380"/>
            <a:ext cx="323385" cy="384257"/>
          </a:xfrm>
          <a:custGeom>
            <a:avLst/>
            <a:gdLst>
              <a:gd name="T0" fmla="*/ 108 w 108"/>
              <a:gd name="T1" fmla="*/ 45 h 128"/>
              <a:gd name="T2" fmla="*/ 108 w 108"/>
              <a:gd name="T3" fmla="*/ 25 h 128"/>
              <a:gd name="T4" fmla="*/ 98 w 108"/>
              <a:gd name="T5" fmla="*/ 25 h 128"/>
              <a:gd name="T6" fmla="*/ 98 w 108"/>
              <a:gd name="T7" fmla="*/ 10 h 128"/>
              <a:gd name="T8" fmla="*/ 88 w 108"/>
              <a:gd name="T9" fmla="*/ 0 h 128"/>
              <a:gd name="T10" fmla="*/ 0 w 108"/>
              <a:gd name="T11" fmla="*/ 0 h 128"/>
              <a:gd name="T12" fmla="*/ 0 w 108"/>
              <a:gd name="T13" fmla="*/ 128 h 128"/>
              <a:gd name="T14" fmla="*/ 88 w 108"/>
              <a:gd name="T15" fmla="*/ 128 h 128"/>
              <a:gd name="T16" fmla="*/ 98 w 108"/>
              <a:gd name="T17" fmla="*/ 118 h 128"/>
              <a:gd name="T18" fmla="*/ 98 w 108"/>
              <a:gd name="T19" fmla="*/ 74 h 128"/>
              <a:gd name="T20" fmla="*/ 108 w 108"/>
              <a:gd name="T21" fmla="*/ 74 h 128"/>
              <a:gd name="T22" fmla="*/ 108 w 108"/>
              <a:gd name="T23" fmla="*/ 55 h 128"/>
              <a:gd name="T24" fmla="*/ 98 w 108"/>
              <a:gd name="T25" fmla="*/ 55 h 128"/>
              <a:gd name="T26" fmla="*/ 98 w 108"/>
              <a:gd name="T27" fmla="*/ 45 h 128"/>
              <a:gd name="T28" fmla="*/ 108 w 108"/>
              <a:gd name="T29" fmla="*/ 45 h 128"/>
              <a:gd name="T30" fmla="*/ 88 w 108"/>
              <a:gd name="T31" fmla="*/ 118 h 128"/>
              <a:gd name="T32" fmla="*/ 20 w 108"/>
              <a:gd name="T33" fmla="*/ 118 h 128"/>
              <a:gd name="T34" fmla="*/ 20 w 108"/>
              <a:gd name="T35" fmla="*/ 10 h 128"/>
              <a:gd name="T36" fmla="*/ 88 w 108"/>
              <a:gd name="T37" fmla="*/ 10 h 128"/>
              <a:gd name="T38" fmla="*/ 88 w 108"/>
              <a:gd name="T39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128">
                <a:moveTo>
                  <a:pt x="108" y="45"/>
                </a:moveTo>
                <a:cubicBezTo>
                  <a:pt x="108" y="25"/>
                  <a:pt x="108" y="25"/>
                  <a:pt x="10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4"/>
                  <a:pt x="94" y="0"/>
                  <a:pt x="8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94" y="128"/>
                  <a:pt x="98" y="124"/>
                  <a:pt x="98" y="118"/>
                </a:cubicBezTo>
                <a:cubicBezTo>
                  <a:pt x="98" y="74"/>
                  <a:pt x="98" y="74"/>
                  <a:pt x="9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98" y="55"/>
                  <a:pt x="98" y="55"/>
                  <a:pt x="98" y="55"/>
                </a:cubicBezTo>
                <a:cubicBezTo>
                  <a:pt x="98" y="45"/>
                  <a:pt x="98" y="45"/>
                  <a:pt x="98" y="45"/>
                </a:cubicBezTo>
                <a:lnTo>
                  <a:pt x="108" y="45"/>
                </a:lnTo>
                <a:close/>
                <a:moveTo>
                  <a:pt x="88" y="118"/>
                </a:moveTo>
                <a:cubicBezTo>
                  <a:pt x="20" y="118"/>
                  <a:pt x="20" y="118"/>
                  <a:pt x="20" y="118"/>
                </a:cubicBezTo>
                <a:cubicBezTo>
                  <a:pt x="20" y="10"/>
                  <a:pt x="20" y="10"/>
                  <a:pt x="20" y="10"/>
                </a:cubicBezTo>
                <a:cubicBezTo>
                  <a:pt x="88" y="10"/>
                  <a:pt x="88" y="10"/>
                  <a:pt x="88" y="10"/>
                </a:cubicBezTo>
                <a:lnTo>
                  <a:pt x="88" y="11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1" name="Freeform 92"/>
          <p:cNvSpPr>
            <a:spLocks noEditPoints="1"/>
          </p:cNvSpPr>
          <p:nvPr/>
        </p:nvSpPr>
        <p:spPr bwMode="auto">
          <a:xfrm>
            <a:off x="2884857" y="3432886"/>
            <a:ext cx="384257" cy="287876"/>
          </a:xfrm>
          <a:custGeom>
            <a:avLst/>
            <a:gdLst>
              <a:gd name="T0" fmla="*/ 243 w 303"/>
              <a:gd name="T1" fmla="*/ 0 h 227"/>
              <a:gd name="T2" fmla="*/ 59 w 303"/>
              <a:gd name="T3" fmla="*/ 0 h 227"/>
              <a:gd name="T4" fmla="*/ 0 w 303"/>
              <a:gd name="T5" fmla="*/ 111 h 227"/>
              <a:gd name="T6" fmla="*/ 0 w 303"/>
              <a:gd name="T7" fmla="*/ 227 h 227"/>
              <a:gd name="T8" fmla="*/ 303 w 303"/>
              <a:gd name="T9" fmla="*/ 227 h 227"/>
              <a:gd name="T10" fmla="*/ 303 w 303"/>
              <a:gd name="T11" fmla="*/ 111 h 227"/>
              <a:gd name="T12" fmla="*/ 243 w 303"/>
              <a:gd name="T13" fmla="*/ 0 h 227"/>
              <a:gd name="T14" fmla="*/ 232 w 303"/>
              <a:gd name="T15" fmla="*/ 111 h 227"/>
              <a:gd name="T16" fmla="*/ 208 w 303"/>
              <a:gd name="T17" fmla="*/ 146 h 227"/>
              <a:gd name="T18" fmla="*/ 92 w 303"/>
              <a:gd name="T19" fmla="*/ 146 h 227"/>
              <a:gd name="T20" fmla="*/ 68 w 303"/>
              <a:gd name="T21" fmla="*/ 111 h 227"/>
              <a:gd name="T22" fmla="*/ 38 w 303"/>
              <a:gd name="T23" fmla="*/ 111 h 227"/>
              <a:gd name="T24" fmla="*/ 83 w 303"/>
              <a:gd name="T25" fmla="*/ 28 h 227"/>
              <a:gd name="T26" fmla="*/ 220 w 303"/>
              <a:gd name="T27" fmla="*/ 28 h 227"/>
              <a:gd name="T28" fmla="*/ 265 w 303"/>
              <a:gd name="T29" fmla="*/ 111 h 227"/>
              <a:gd name="T30" fmla="*/ 232 w 303"/>
              <a:gd name="T31" fmla="*/ 111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3" h="227">
                <a:moveTo>
                  <a:pt x="243" y="0"/>
                </a:moveTo>
                <a:lnTo>
                  <a:pt x="59" y="0"/>
                </a:lnTo>
                <a:lnTo>
                  <a:pt x="0" y="111"/>
                </a:lnTo>
                <a:lnTo>
                  <a:pt x="0" y="227"/>
                </a:lnTo>
                <a:lnTo>
                  <a:pt x="303" y="227"/>
                </a:lnTo>
                <a:lnTo>
                  <a:pt x="303" y="111"/>
                </a:lnTo>
                <a:lnTo>
                  <a:pt x="243" y="0"/>
                </a:lnTo>
                <a:close/>
                <a:moveTo>
                  <a:pt x="232" y="111"/>
                </a:moveTo>
                <a:lnTo>
                  <a:pt x="208" y="146"/>
                </a:lnTo>
                <a:lnTo>
                  <a:pt x="92" y="146"/>
                </a:lnTo>
                <a:lnTo>
                  <a:pt x="68" y="111"/>
                </a:lnTo>
                <a:lnTo>
                  <a:pt x="38" y="111"/>
                </a:lnTo>
                <a:lnTo>
                  <a:pt x="83" y="28"/>
                </a:lnTo>
                <a:lnTo>
                  <a:pt x="220" y="28"/>
                </a:lnTo>
                <a:lnTo>
                  <a:pt x="265" y="111"/>
                </a:lnTo>
                <a:lnTo>
                  <a:pt x="232" y="11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9" name="Freeform 120"/>
          <p:cNvSpPr>
            <a:spLocks noEditPoints="1"/>
          </p:cNvSpPr>
          <p:nvPr/>
        </p:nvSpPr>
        <p:spPr bwMode="auto">
          <a:xfrm>
            <a:off x="2929877" y="2619351"/>
            <a:ext cx="294217" cy="384257"/>
          </a:xfrm>
          <a:custGeom>
            <a:avLst/>
            <a:gdLst>
              <a:gd name="T0" fmla="*/ 173 w 232"/>
              <a:gd name="T1" fmla="*/ 0 h 303"/>
              <a:gd name="T2" fmla="*/ 0 w 232"/>
              <a:gd name="T3" fmla="*/ 0 h 303"/>
              <a:gd name="T4" fmla="*/ 0 w 232"/>
              <a:gd name="T5" fmla="*/ 303 h 303"/>
              <a:gd name="T6" fmla="*/ 232 w 232"/>
              <a:gd name="T7" fmla="*/ 303 h 303"/>
              <a:gd name="T8" fmla="*/ 232 w 232"/>
              <a:gd name="T9" fmla="*/ 59 h 303"/>
              <a:gd name="T10" fmla="*/ 232 w 232"/>
              <a:gd name="T11" fmla="*/ 59 h 303"/>
              <a:gd name="T12" fmla="*/ 173 w 232"/>
              <a:gd name="T13" fmla="*/ 0 h 303"/>
              <a:gd name="T14" fmla="*/ 199 w 232"/>
              <a:gd name="T15" fmla="*/ 270 h 303"/>
              <a:gd name="T16" fmla="*/ 33 w 232"/>
              <a:gd name="T17" fmla="*/ 270 h 303"/>
              <a:gd name="T18" fmla="*/ 33 w 232"/>
              <a:gd name="T19" fmla="*/ 35 h 303"/>
              <a:gd name="T20" fmla="*/ 140 w 232"/>
              <a:gd name="T21" fmla="*/ 35 h 303"/>
              <a:gd name="T22" fmla="*/ 140 w 232"/>
              <a:gd name="T23" fmla="*/ 92 h 303"/>
              <a:gd name="T24" fmla="*/ 199 w 232"/>
              <a:gd name="T25" fmla="*/ 92 h 303"/>
              <a:gd name="T26" fmla="*/ 199 w 232"/>
              <a:gd name="T27" fmla="*/ 27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2" h="303">
                <a:moveTo>
                  <a:pt x="173" y="0"/>
                </a:moveTo>
                <a:lnTo>
                  <a:pt x="0" y="0"/>
                </a:lnTo>
                <a:lnTo>
                  <a:pt x="0" y="303"/>
                </a:lnTo>
                <a:lnTo>
                  <a:pt x="232" y="303"/>
                </a:lnTo>
                <a:lnTo>
                  <a:pt x="232" y="59"/>
                </a:lnTo>
                <a:lnTo>
                  <a:pt x="232" y="59"/>
                </a:lnTo>
                <a:lnTo>
                  <a:pt x="173" y="0"/>
                </a:lnTo>
                <a:close/>
                <a:moveTo>
                  <a:pt x="199" y="270"/>
                </a:moveTo>
                <a:lnTo>
                  <a:pt x="33" y="270"/>
                </a:lnTo>
                <a:lnTo>
                  <a:pt x="33" y="35"/>
                </a:lnTo>
                <a:lnTo>
                  <a:pt x="140" y="35"/>
                </a:lnTo>
                <a:lnTo>
                  <a:pt x="140" y="92"/>
                </a:lnTo>
                <a:lnTo>
                  <a:pt x="199" y="92"/>
                </a:lnTo>
                <a:lnTo>
                  <a:pt x="199" y="27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3" name="Freeform 144"/>
          <p:cNvSpPr>
            <a:spLocks noEditPoints="1"/>
          </p:cNvSpPr>
          <p:nvPr/>
        </p:nvSpPr>
        <p:spPr bwMode="auto">
          <a:xfrm>
            <a:off x="2884857" y="1904735"/>
            <a:ext cx="384257" cy="270121"/>
          </a:xfrm>
          <a:custGeom>
            <a:avLst/>
            <a:gdLst>
              <a:gd name="T0" fmla="*/ 117 w 128"/>
              <a:gd name="T1" fmla="*/ 9 h 90"/>
              <a:gd name="T2" fmla="*/ 117 w 128"/>
              <a:gd name="T3" fmla="*/ 2 h 90"/>
              <a:gd name="T4" fmla="*/ 108 w 128"/>
              <a:gd name="T5" fmla="*/ 1 h 90"/>
              <a:gd name="T6" fmla="*/ 99 w 128"/>
              <a:gd name="T7" fmla="*/ 0 h 90"/>
              <a:gd name="T8" fmla="*/ 78 w 128"/>
              <a:gd name="T9" fmla="*/ 3 h 90"/>
              <a:gd name="T10" fmla="*/ 64 w 128"/>
              <a:gd name="T11" fmla="*/ 8 h 90"/>
              <a:gd name="T12" fmla="*/ 50 w 128"/>
              <a:gd name="T13" fmla="*/ 3 h 90"/>
              <a:gd name="T14" fmla="*/ 29 w 128"/>
              <a:gd name="T15" fmla="*/ 0 h 90"/>
              <a:gd name="T16" fmla="*/ 20 w 128"/>
              <a:gd name="T17" fmla="*/ 1 h 90"/>
              <a:gd name="T18" fmla="*/ 11 w 128"/>
              <a:gd name="T19" fmla="*/ 2 h 90"/>
              <a:gd name="T20" fmla="*/ 11 w 128"/>
              <a:gd name="T21" fmla="*/ 9 h 90"/>
              <a:gd name="T22" fmla="*/ 0 w 128"/>
              <a:gd name="T23" fmla="*/ 9 h 90"/>
              <a:gd name="T24" fmla="*/ 0 w 128"/>
              <a:gd name="T25" fmla="*/ 84 h 90"/>
              <a:gd name="T26" fmla="*/ 52 w 128"/>
              <a:gd name="T27" fmla="*/ 84 h 90"/>
              <a:gd name="T28" fmla="*/ 64 w 128"/>
              <a:gd name="T29" fmla="*/ 90 h 90"/>
              <a:gd name="T30" fmla="*/ 76 w 128"/>
              <a:gd name="T31" fmla="*/ 84 h 90"/>
              <a:gd name="T32" fmla="*/ 128 w 128"/>
              <a:gd name="T33" fmla="*/ 84 h 90"/>
              <a:gd name="T34" fmla="*/ 128 w 128"/>
              <a:gd name="T35" fmla="*/ 9 h 90"/>
              <a:gd name="T36" fmla="*/ 117 w 128"/>
              <a:gd name="T37" fmla="*/ 9 h 90"/>
              <a:gd name="T38" fmla="*/ 11 w 128"/>
              <a:gd name="T39" fmla="*/ 78 h 90"/>
              <a:gd name="T40" fmla="*/ 6 w 128"/>
              <a:gd name="T41" fmla="*/ 78 h 90"/>
              <a:gd name="T42" fmla="*/ 6 w 128"/>
              <a:gd name="T43" fmla="*/ 15 h 90"/>
              <a:gd name="T44" fmla="*/ 11 w 128"/>
              <a:gd name="T45" fmla="*/ 15 h 90"/>
              <a:gd name="T46" fmla="*/ 11 w 128"/>
              <a:gd name="T47" fmla="*/ 78 h 90"/>
              <a:gd name="T48" fmla="*/ 59 w 128"/>
              <a:gd name="T49" fmla="*/ 76 h 90"/>
              <a:gd name="T50" fmla="*/ 29 w 128"/>
              <a:gd name="T51" fmla="*/ 69 h 90"/>
              <a:gd name="T52" fmla="*/ 21 w 128"/>
              <a:gd name="T53" fmla="*/ 70 h 90"/>
              <a:gd name="T54" fmla="*/ 21 w 128"/>
              <a:gd name="T55" fmla="*/ 10 h 90"/>
              <a:gd name="T56" fmla="*/ 29 w 128"/>
              <a:gd name="T57" fmla="*/ 10 h 90"/>
              <a:gd name="T58" fmla="*/ 59 w 128"/>
              <a:gd name="T59" fmla="*/ 17 h 90"/>
              <a:gd name="T60" fmla="*/ 59 w 128"/>
              <a:gd name="T61" fmla="*/ 76 h 90"/>
              <a:gd name="T62" fmla="*/ 107 w 128"/>
              <a:gd name="T63" fmla="*/ 70 h 90"/>
              <a:gd name="T64" fmla="*/ 99 w 128"/>
              <a:gd name="T65" fmla="*/ 69 h 90"/>
              <a:gd name="T66" fmla="*/ 69 w 128"/>
              <a:gd name="T67" fmla="*/ 76 h 90"/>
              <a:gd name="T68" fmla="*/ 69 w 128"/>
              <a:gd name="T69" fmla="*/ 17 h 90"/>
              <a:gd name="T70" fmla="*/ 99 w 128"/>
              <a:gd name="T71" fmla="*/ 10 h 90"/>
              <a:gd name="T72" fmla="*/ 107 w 128"/>
              <a:gd name="T73" fmla="*/ 10 h 90"/>
              <a:gd name="T74" fmla="*/ 107 w 128"/>
              <a:gd name="T75" fmla="*/ 70 h 90"/>
              <a:gd name="T76" fmla="*/ 122 w 128"/>
              <a:gd name="T77" fmla="*/ 78 h 90"/>
              <a:gd name="T78" fmla="*/ 117 w 128"/>
              <a:gd name="T79" fmla="*/ 78 h 90"/>
              <a:gd name="T80" fmla="*/ 117 w 128"/>
              <a:gd name="T81" fmla="*/ 15 h 90"/>
              <a:gd name="T82" fmla="*/ 122 w 128"/>
              <a:gd name="T83" fmla="*/ 15 h 90"/>
              <a:gd name="T84" fmla="*/ 122 w 128"/>
              <a:gd name="T85" fmla="*/ 78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90">
                <a:moveTo>
                  <a:pt x="117" y="9"/>
                </a:moveTo>
                <a:cubicBezTo>
                  <a:pt x="117" y="2"/>
                  <a:pt x="117" y="2"/>
                  <a:pt x="117" y="2"/>
                </a:cubicBezTo>
                <a:cubicBezTo>
                  <a:pt x="108" y="1"/>
                  <a:pt x="108" y="1"/>
                  <a:pt x="108" y="1"/>
                </a:cubicBezTo>
                <a:cubicBezTo>
                  <a:pt x="105" y="0"/>
                  <a:pt x="102" y="0"/>
                  <a:pt x="99" y="0"/>
                </a:cubicBezTo>
                <a:cubicBezTo>
                  <a:pt x="92" y="0"/>
                  <a:pt x="85" y="1"/>
                  <a:pt x="78" y="3"/>
                </a:cubicBezTo>
                <a:cubicBezTo>
                  <a:pt x="73" y="4"/>
                  <a:pt x="69" y="6"/>
                  <a:pt x="64" y="8"/>
                </a:cubicBezTo>
                <a:cubicBezTo>
                  <a:pt x="59" y="6"/>
                  <a:pt x="55" y="4"/>
                  <a:pt x="50" y="3"/>
                </a:cubicBezTo>
                <a:cubicBezTo>
                  <a:pt x="43" y="1"/>
                  <a:pt x="36" y="0"/>
                  <a:pt x="29" y="0"/>
                </a:cubicBezTo>
                <a:cubicBezTo>
                  <a:pt x="26" y="0"/>
                  <a:pt x="23" y="0"/>
                  <a:pt x="20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9"/>
                  <a:pt x="11" y="9"/>
                  <a:pt x="1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4"/>
                  <a:pt x="0" y="84"/>
                  <a:pt x="0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4" y="85"/>
                  <a:pt x="64" y="90"/>
                  <a:pt x="64" y="90"/>
                </a:cubicBezTo>
                <a:cubicBezTo>
                  <a:pt x="64" y="90"/>
                  <a:pt x="73" y="85"/>
                  <a:pt x="76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9"/>
                  <a:pt x="128" y="9"/>
                  <a:pt x="128" y="9"/>
                </a:cubicBezTo>
                <a:lnTo>
                  <a:pt x="117" y="9"/>
                </a:lnTo>
                <a:close/>
                <a:moveTo>
                  <a:pt x="11" y="78"/>
                </a:moveTo>
                <a:cubicBezTo>
                  <a:pt x="6" y="78"/>
                  <a:pt x="6" y="78"/>
                  <a:pt x="6" y="78"/>
                </a:cubicBezTo>
                <a:cubicBezTo>
                  <a:pt x="6" y="15"/>
                  <a:pt x="6" y="15"/>
                  <a:pt x="6" y="15"/>
                </a:cubicBezTo>
                <a:cubicBezTo>
                  <a:pt x="11" y="15"/>
                  <a:pt x="11" y="15"/>
                  <a:pt x="11" y="15"/>
                </a:cubicBezTo>
                <a:lnTo>
                  <a:pt x="11" y="78"/>
                </a:lnTo>
                <a:close/>
                <a:moveTo>
                  <a:pt x="59" y="76"/>
                </a:moveTo>
                <a:cubicBezTo>
                  <a:pt x="50" y="72"/>
                  <a:pt x="40" y="69"/>
                  <a:pt x="29" y="69"/>
                </a:cubicBezTo>
                <a:cubicBezTo>
                  <a:pt x="26" y="69"/>
                  <a:pt x="24" y="69"/>
                  <a:pt x="21" y="70"/>
                </a:cubicBezTo>
                <a:cubicBezTo>
                  <a:pt x="21" y="10"/>
                  <a:pt x="21" y="10"/>
                  <a:pt x="21" y="10"/>
                </a:cubicBezTo>
                <a:cubicBezTo>
                  <a:pt x="24" y="10"/>
                  <a:pt x="26" y="10"/>
                  <a:pt x="29" y="10"/>
                </a:cubicBezTo>
                <a:cubicBezTo>
                  <a:pt x="40" y="10"/>
                  <a:pt x="50" y="12"/>
                  <a:pt x="59" y="17"/>
                </a:cubicBezTo>
                <a:lnTo>
                  <a:pt x="59" y="76"/>
                </a:lnTo>
                <a:close/>
                <a:moveTo>
                  <a:pt x="107" y="70"/>
                </a:moveTo>
                <a:cubicBezTo>
                  <a:pt x="104" y="69"/>
                  <a:pt x="102" y="69"/>
                  <a:pt x="99" y="69"/>
                </a:cubicBezTo>
                <a:cubicBezTo>
                  <a:pt x="88" y="69"/>
                  <a:pt x="78" y="72"/>
                  <a:pt x="69" y="76"/>
                </a:cubicBezTo>
                <a:cubicBezTo>
                  <a:pt x="69" y="17"/>
                  <a:pt x="69" y="17"/>
                  <a:pt x="69" y="17"/>
                </a:cubicBezTo>
                <a:cubicBezTo>
                  <a:pt x="78" y="12"/>
                  <a:pt x="88" y="10"/>
                  <a:pt x="99" y="10"/>
                </a:cubicBezTo>
                <a:cubicBezTo>
                  <a:pt x="102" y="10"/>
                  <a:pt x="104" y="10"/>
                  <a:pt x="107" y="10"/>
                </a:cubicBezTo>
                <a:lnTo>
                  <a:pt x="107" y="70"/>
                </a:lnTo>
                <a:close/>
                <a:moveTo>
                  <a:pt x="122" y="78"/>
                </a:moveTo>
                <a:cubicBezTo>
                  <a:pt x="117" y="78"/>
                  <a:pt x="117" y="78"/>
                  <a:pt x="117" y="78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22" y="15"/>
                  <a:pt x="122" y="15"/>
                  <a:pt x="122" y="15"/>
                </a:cubicBezTo>
                <a:lnTo>
                  <a:pt x="122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2" name="组合 341"/>
          <p:cNvGrpSpPr/>
          <p:nvPr/>
        </p:nvGrpSpPr>
        <p:grpSpPr>
          <a:xfrm>
            <a:off x="2884857" y="1127342"/>
            <a:ext cx="384257" cy="282803"/>
            <a:chOff x="3984487" y="1178069"/>
            <a:chExt cx="384257" cy="282803"/>
          </a:xfrm>
        </p:grpSpPr>
        <p:sp>
          <p:nvSpPr>
            <p:cNvPr id="328" name="Rectangle 169"/>
            <p:cNvSpPr>
              <a:spLocks noChangeArrowheads="1"/>
            </p:cNvSpPr>
            <p:nvPr/>
          </p:nvSpPr>
          <p:spPr bwMode="auto">
            <a:xfrm>
              <a:off x="3984487" y="1415218"/>
              <a:ext cx="384257" cy="4565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Freeform 170"/>
            <p:cNvSpPr>
              <a:spLocks noEditPoints="1"/>
            </p:cNvSpPr>
            <p:nvPr/>
          </p:nvSpPr>
          <p:spPr bwMode="auto">
            <a:xfrm>
              <a:off x="4011119" y="1178069"/>
              <a:ext cx="329726" cy="206713"/>
            </a:xfrm>
            <a:custGeom>
              <a:avLst/>
              <a:gdLst>
                <a:gd name="T0" fmla="*/ 110 w 110"/>
                <a:gd name="T1" fmla="*/ 69 h 69"/>
                <a:gd name="T2" fmla="*/ 110 w 110"/>
                <a:gd name="T3" fmla="*/ 10 h 69"/>
                <a:gd name="T4" fmla="*/ 102 w 110"/>
                <a:gd name="T5" fmla="*/ 0 h 69"/>
                <a:gd name="T6" fmla="*/ 8 w 110"/>
                <a:gd name="T7" fmla="*/ 0 h 69"/>
                <a:gd name="T8" fmla="*/ 0 w 110"/>
                <a:gd name="T9" fmla="*/ 10 h 69"/>
                <a:gd name="T10" fmla="*/ 0 w 110"/>
                <a:gd name="T11" fmla="*/ 69 h 69"/>
                <a:gd name="T12" fmla="*/ 110 w 110"/>
                <a:gd name="T13" fmla="*/ 69 h 69"/>
                <a:gd name="T14" fmla="*/ 9 w 110"/>
                <a:gd name="T15" fmla="*/ 10 h 69"/>
                <a:gd name="T16" fmla="*/ 101 w 110"/>
                <a:gd name="T17" fmla="*/ 10 h 69"/>
                <a:gd name="T18" fmla="*/ 101 w 110"/>
                <a:gd name="T19" fmla="*/ 59 h 69"/>
                <a:gd name="T20" fmla="*/ 9 w 110"/>
                <a:gd name="T21" fmla="*/ 59 h 69"/>
                <a:gd name="T22" fmla="*/ 9 w 110"/>
                <a:gd name="T23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69">
                  <a:moveTo>
                    <a:pt x="110" y="6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5"/>
                    <a:pt x="107" y="0"/>
                    <a:pt x="10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lnTo>
                    <a:pt x="110" y="69"/>
                  </a:lnTo>
                  <a:close/>
                  <a:moveTo>
                    <a:pt x="9" y="10"/>
                  </a:moveTo>
                  <a:cubicBezTo>
                    <a:pt x="101" y="10"/>
                    <a:pt x="101" y="10"/>
                    <a:pt x="101" y="10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" y="59"/>
                    <a:pt x="9" y="59"/>
                    <a:pt x="9" y="59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1" name="组合 380"/>
          <p:cNvGrpSpPr/>
          <p:nvPr/>
        </p:nvGrpSpPr>
        <p:grpSpPr>
          <a:xfrm>
            <a:off x="2142948" y="5737161"/>
            <a:ext cx="384257" cy="384257"/>
            <a:chOff x="3215973" y="5737161"/>
            <a:chExt cx="384257" cy="384257"/>
          </a:xfrm>
        </p:grpSpPr>
        <p:sp>
          <p:nvSpPr>
            <p:cNvPr id="174" name="Freeform 15"/>
            <p:cNvSpPr/>
            <p:nvPr/>
          </p:nvSpPr>
          <p:spPr bwMode="auto">
            <a:xfrm>
              <a:off x="3215973" y="5737161"/>
              <a:ext cx="311971" cy="313239"/>
            </a:xfrm>
            <a:custGeom>
              <a:avLst/>
              <a:gdLst>
                <a:gd name="T0" fmla="*/ 64 w 104"/>
                <a:gd name="T1" fmla="*/ 0 h 104"/>
                <a:gd name="T2" fmla="*/ 0 w 104"/>
                <a:gd name="T3" fmla="*/ 64 h 104"/>
                <a:gd name="T4" fmla="*/ 14 w 104"/>
                <a:gd name="T5" fmla="*/ 104 h 104"/>
                <a:gd name="T6" fmla="*/ 104 w 104"/>
                <a:gd name="T7" fmla="*/ 14 h 104"/>
                <a:gd name="T8" fmla="*/ 64 w 10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79"/>
                    <a:pt x="5" y="93"/>
                    <a:pt x="14" y="10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3" y="5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6"/>
            <p:cNvSpPr/>
            <p:nvPr/>
          </p:nvSpPr>
          <p:spPr bwMode="auto">
            <a:xfrm>
              <a:off x="3288259" y="5809447"/>
              <a:ext cx="311971" cy="311971"/>
            </a:xfrm>
            <a:custGeom>
              <a:avLst/>
              <a:gdLst>
                <a:gd name="T0" fmla="*/ 90 w 104"/>
                <a:gd name="T1" fmla="*/ 0 h 104"/>
                <a:gd name="T2" fmla="*/ 0 w 104"/>
                <a:gd name="T3" fmla="*/ 90 h 104"/>
                <a:gd name="T4" fmla="*/ 40 w 104"/>
                <a:gd name="T5" fmla="*/ 104 h 104"/>
                <a:gd name="T6" fmla="*/ 104 w 104"/>
                <a:gd name="T7" fmla="*/ 40 h 104"/>
                <a:gd name="T8" fmla="*/ 90 w 10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1" y="99"/>
                    <a:pt x="25" y="104"/>
                    <a:pt x="40" y="104"/>
                  </a:cubicBezTo>
                  <a:cubicBezTo>
                    <a:pt x="75" y="104"/>
                    <a:pt x="104" y="75"/>
                    <a:pt x="104" y="40"/>
                  </a:cubicBezTo>
                  <a:cubicBezTo>
                    <a:pt x="104" y="25"/>
                    <a:pt x="99" y="11"/>
                    <a:pt x="9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2" name="组合 381"/>
          <p:cNvGrpSpPr/>
          <p:nvPr/>
        </p:nvGrpSpPr>
        <p:grpSpPr>
          <a:xfrm>
            <a:off x="2187968" y="4969915"/>
            <a:ext cx="294217" cy="382989"/>
            <a:chOff x="3261627" y="4969915"/>
            <a:chExt cx="294217" cy="382989"/>
          </a:xfrm>
        </p:grpSpPr>
        <p:sp>
          <p:nvSpPr>
            <p:cNvPr id="201" name="Freeform 42"/>
            <p:cNvSpPr>
              <a:spLocks noEditPoints="1"/>
            </p:cNvSpPr>
            <p:nvPr/>
          </p:nvSpPr>
          <p:spPr bwMode="auto">
            <a:xfrm>
              <a:off x="3261627" y="5146191"/>
              <a:ext cx="294217" cy="206713"/>
            </a:xfrm>
            <a:custGeom>
              <a:avLst/>
              <a:gdLst>
                <a:gd name="T0" fmla="*/ 0 w 98"/>
                <a:gd name="T1" fmla="*/ 0 h 69"/>
                <a:gd name="T2" fmla="*/ 0 w 98"/>
                <a:gd name="T3" fmla="*/ 69 h 69"/>
                <a:gd name="T4" fmla="*/ 98 w 98"/>
                <a:gd name="T5" fmla="*/ 69 h 69"/>
                <a:gd name="T6" fmla="*/ 98 w 98"/>
                <a:gd name="T7" fmla="*/ 0 h 69"/>
                <a:gd name="T8" fmla="*/ 0 w 98"/>
                <a:gd name="T9" fmla="*/ 0 h 69"/>
                <a:gd name="T10" fmla="*/ 54 w 98"/>
                <a:gd name="T11" fmla="*/ 39 h 69"/>
                <a:gd name="T12" fmla="*/ 54 w 98"/>
                <a:gd name="T13" fmla="*/ 52 h 69"/>
                <a:gd name="T14" fmla="*/ 44 w 98"/>
                <a:gd name="T15" fmla="*/ 52 h 69"/>
                <a:gd name="T16" fmla="*/ 44 w 98"/>
                <a:gd name="T17" fmla="*/ 39 h 69"/>
                <a:gd name="T18" fmla="*/ 39 w 98"/>
                <a:gd name="T19" fmla="*/ 29 h 69"/>
                <a:gd name="T20" fmla="*/ 49 w 98"/>
                <a:gd name="T21" fmla="*/ 19 h 69"/>
                <a:gd name="T22" fmla="*/ 59 w 98"/>
                <a:gd name="T23" fmla="*/ 29 h 69"/>
                <a:gd name="T24" fmla="*/ 54 w 98"/>
                <a:gd name="T25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69">
                  <a:moveTo>
                    <a:pt x="0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0" y="0"/>
                  </a:lnTo>
                  <a:close/>
                  <a:moveTo>
                    <a:pt x="54" y="39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1" y="37"/>
                    <a:pt x="39" y="33"/>
                    <a:pt x="39" y="29"/>
                  </a:cubicBezTo>
                  <a:cubicBezTo>
                    <a:pt x="39" y="24"/>
                    <a:pt x="43" y="19"/>
                    <a:pt x="49" y="19"/>
                  </a:cubicBezTo>
                  <a:cubicBezTo>
                    <a:pt x="55" y="19"/>
                    <a:pt x="59" y="24"/>
                    <a:pt x="59" y="29"/>
                  </a:cubicBezTo>
                  <a:cubicBezTo>
                    <a:pt x="59" y="33"/>
                    <a:pt x="57" y="37"/>
                    <a:pt x="54" y="3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43"/>
            <p:cNvSpPr/>
            <p:nvPr/>
          </p:nvSpPr>
          <p:spPr bwMode="auto">
            <a:xfrm>
              <a:off x="3306013" y="4969915"/>
              <a:ext cx="204176" cy="147108"/>
            </a:xfrm>
            <a:custGeom>
              <a:avLst/>
              <a:gdLst>
                <a:gd name="T0" fmla="*/ 14 w 68"/>
                <a:gd name="T1" fmla="*/ 49 h 49"/>
                <a:gd name="T2" fmla="*/ 14 w 68"/>
                <a:gd name="T3" fmla="*/ 34 h 49"/>
                <a:gd name="T4" fmla="*/ 20 w 68"/>
                <a:gd name="T5" fmla="*/ 20 h 49"/>
                <a:gd name="T6" fmla="*/ 34 w 68"/>
                <a:gd name="T7" fmla="*/ 15 h 49"/>
                <a:gd name="T8" fmla="*/ 48 w 68"/>
                <a:gd name="T9" fmla="*/ 20 h 49"/>
                <a:gd name="T10" fmla="*/ 54 w 68"/>
                <a:gd name="T11" fmla="*/ 34 h 49"/>
                <a:gd name="T12" fmla="*/ 68 w 68"/>
                <a:gd name="T13" fmla="*/ 34 h 49"/>
                <a:gd name="T14" fmla="*/ 34 w 68"/>
                <a:gd name="T15" fmla="*/ 0 h 49"/>
                <a:gd name="T16" fmla="*/ 0 w 68"/>
                <a:gd name="T17" fmla="*/ 34 h 49"/>
                <a:gd name="T18" fmla="*/ 0 w 68"/>
                <a:gd name="T19" fmla="*/ 49 h 49"/>
                <a:gd name="T20" fmla="*/ 14 w 68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9">
                  <a:moveTo>
                    <a:pt x="14" y="49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9"/>
                    <a:pt x="16" y="24"/>
                    <a:pt x="20" y="20"/>
                  </a:cubicBezTo>
                  <a:cubicBezTo>
                    <a:pt x="24" y="17"/>
                    <a:pt x="29" y="15"/>
                    <a:pt x="34" y="15"/>
                  </a:cubicBezTo>
                  <a:cubicBezTo>
                    <a:pt x="39" y="15"/>
                    <a:pt x="44" y="17"/>
                    <a:pt x="48" y="20"/>
                  </a:cubicBezTo>
                  <a:cubicBezTo>
                    <a:pt x="52" y="24"/>
                    <a:pt x="54" y="29"/>
                    <a:pt x="54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4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8" name="Freeform 69"/>
          <p:cNvSpPr>
            <a:spLocks noEditPoints="1"/>
          </p:cNvSpPr>
          <p:nvPr/>
        </p:nvSpPr>
        <p:spPr bwMode="auto">
          <a:xfrm>
            <a:off x="2142948" y="4231836"/>
            <a:ext cx="384257" cy="233344"/>
          </a:xfrm>
          <a:custGeom>
            <a:avLst/>
            <a:gdLst>
              <a:gd name="T0" fmla="*/ 118 w 128"/>
              <a:gd name="T1" fmla="*/ 0 h 78"/>
              <a:gd name="T2" fmla="*/ 10 w 128"/>
              <a:gd name="T3" fmla="*/ 0 h 78"/>
              <a:gd name="T4" fmla="*/ 0 w 128"/>
              <a:gd name="T5" fmla="*/ 10 h 78"/>
              <a:gd name="T6" fmla="*/ 0 w 128"/>
              <a:gd name="T7" fmla="*/ 68 h 78"/>
              <a:gd name="T8" fmla="*/ 10 w 128"/>
              <a:gd name="T9" fmla="*/ 78 h 78"/>
              <a:gd name="T10" fmla="*/ 118 w 128"/>
              <a:gd name="T11" fmla="*/ 78 h 78"/>
              <a:gd name="T12" fmla="*/ 128 w 128"/>
              <a:gd name="T13" fmla="*/ 68 h 78"/>
              <a:gd name="T14" fmla="*/ 128 w 128"/>
              <a:gd name="T15" fmla="*/ 10 h 78"/>
              <a:gd name="T16" fmla="*/ 118 w 128"/>
              <a:gd name="T17" fmla="*/ 0 h 78"/>
              <a:gd name="T18" fmla="*/ 72 w 128"/>
              <a:gd name="T19" fmla="*/ 19 h 78"/>
              <a:gd name="T20" fmla="*/ 92 w 128"/>
              <a:gd name="T21" fmla="*/ 19 h 78"/>
              <a:gd name="T22" fmla="*/ 92 w 128"/>
              <a:gd name="T23" fmla="*/ 25 h 78"/>
              <a:gd name="T24" fmla="*/ 72 w 128"/>
              <a:gd name="T25" fmla="*/ 25 h 78"/>
              <a:gd name="T26" fmla="*/ 72 w 128"/>
              <a:gd name="T27" fmla="*/ 19 h 78"/>
              <a:gd name="T28" fmla="*/ 56 w 128"/>
              <a:gd name="T29" fmla="*/ 59 h 78"/>
              <a:gd name="T30" fmla="*/ 16 w 128"/>
              <a:gd name="T31" fmla="*/ 59 h 78"/>
              <a:gd name="T32" fmla="*/ 16 w 128"/>
              <a:gd name="T33" fmla="*/ 20 h 78"/>
              <a:gd name="T34" fmla="*/ 56 w 128"/>
              <a:gd name="T35" fmla="*/ 20 h 78"/>
              <a:gd name="T36" fmla="*/ 56 w 128"/>
              <a:gd name="T37" fmla="*/ 59 h 78"/>
              <a:gd name="T38" fmla="*/ 112 w 128"/>
              <a:gd name="T39" fmla="*/ 58 h 78"/>
              <a:gd name="T40" fmla="*/ 72 w 128"/>
              <a:gd name="T41" fmla="*/ 58 h 78"/>
              <a:gd name="T42" fmla="*/ 72 w 128"/>
              <a:gd name="T43" fmla="*/ 53 h 78"/>
              <a:gd name="T44" fmla="*/ 112 w 128"/>
              <a:gd name="T45" fmla="*/ 53 h 78"/>
              <a:gd name="T46" fmla="*/ 112 w 128"/>
              <a:gd name="T47" fmla="*/ 58 h 78"/>
              <a:gd name="T48" fmla="*/ 112 w 128"/>
              <a:gd name="T49" fmla="*/ 41 h 78"/>
              <a:gd name="T50" fmla="*/ 72 w 128"/>
              <a:gd name="T51" fmla="*/ 41 h 78"/>
              <a:gd name="T52" fmla="*/ 72 w 128"/>
              <a:gd name="T53" fmla="*/ 36 h 78"/>
              <a:gd name="T54" fmla="*/ 112 w 128"/>
              <a:gd name="T55" fmla="*/ 36 h 78"/>
              <a:gd name="T56" fmla="*/ 112 w 128"/>
              <a:gd name="T57" fmla="*/ 4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7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4"/>
                  <a:pt x="4" y="78"/>
                  <a:pt x="10" y="78"/>
                </a:cubicBezTo>
                <a:cubicBezTo>
                  <a:pt x="118" y="78"/>
                  <a:pt x="118" y="78"/>
                  <a:pt x="118" y="78"/>
                </a:cubicBezTo>
                <a:cubicBezTo>
                  <a:pt x="124" y="78"/>
                  <a:pt x="128" y="74"/>
                  <a:pt x="128" y="6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72" y="19"/>
                </a:moveTo>
                <a:cubicBezTo>
                  <a:pt x="92" y="19"/>
                  <a:pt x="92" y="19"/>
                  <a:pt x="92" y="19"/>
                </a:cubicBezTo>
                <a:cubicBezTo>
                  <a:pt x="92" y="25"/>
                  <a:pt x="92" y="25"/>
                  <a:pt x="92" y="25"/>
                </a:cubicBezTo>
                <a:cubicBezTo>
                  <a:pt x="72" y="25"/>
                  <a:pt x="72" y="25"/>
                  <a:pt x="72" y="25"/>
                </a:cubicBezTo>
                <a:lnTo>
                  <a:pt x="72" y="19"/>
                </a:lnTo>
                <a:close/>
                <a:moveTo>
                  <a:pt x="56" y="59"/>
                </a:moveTo>
                <a:cubicBezTo>
                  <a:pt x="16" y="59"/>
                  <a:pt x="16" y="59"/>
                  <a:pt x="16" y="59"/>
                </a:cubicBezTo>
                <a:cubicBezTo>
                  <a:pt x="16" y="20"/>
                  <a:pt x="16" y="20"/>
                  <a:pt x="16" y="20"/>
                </a:cubicBezTo>
                <a:cubicBezTo>
                  <a:pt x="56" y="20"/>
                  <a:pt x="56" y="20"/>
                  <a:pt x="56" y="20"/>
                </a:cubicBezTo>
                <a:lnTo>
                  <a:pt x="56" y="59"/>
                </a:lnTo>
                <a:close/>
                <a:moveTo>
                  <a:pt x="112" y="58"/>
                </a:moveTo>
                <a:cubicBezTo>
                  <a:pt x="72" y="58"/>
                  <a:pt x="72" y="58"/>
                  <a:pt x="72" y="58"/>
                </a:cubicBezTo>
                <a:cubicBezTo>
                  <a:pt x="72" y="53"/>
                  <a:pt x="72" y="53"/>
                  <a:pt x="72" y="53"/>
                </a:cubicBezTo>
                <a:cubicBezTo>
                  <a:pt x="112" y="53"/>
                  <a:pt x="112" y="53"/>
                  <a:pt x="112" y="53"/>
                </a:cubicBezTo>
                <a:lnTo>
                  <a:pt x="112" y="58"/>
                </a:lnTo>
                <a:close/>
                <a:moveTo>
                  <a:pt x="112" y="41"/>
                </a:moveTo>
                <a:cubicBezTo>
                  <a:pt x="72" y="41"/>
                  <a:pt x="72" y="41"/>
                  <a:pt x="72" y="41"/>
                </a:cubicBezTo>
                <a:cubicBezTo>
                  <a:pt x="72" y="36"/>
                  <a:pt x="72" y="36"/>
                  <a:pt x="72" y="36"/>
                </a:cubicBezTo>
                <a:cubicBezTo>
                  <a:pt x="112" y="36"/>
                  <a:pt x="112" y="36"/>
                  <a:pt x="112" y="36"/>
                </a:cubicBezTo>
                <a:lnTo>
                  <a:pt x="112" y="4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83" name="组合 382"/>
          <p:cNvGrpSpPr/>
          <p:nvPr/>
        </p:nvGrpSpPr>
        <p:grpSpPr>
          <a:xfrm>
            <a:off x="2142948" y="3432886"/>
            <a:ext cx="384257" cy="287876"/>
            <a:chOff x="3215973" y="3481076"/>
            <a:chExt cx="384257" cy="287876"/>
          </a:xfrm>
        </p:grpSpPr>
        <p:sp>
          <p:nvSpPr>
            <p:cNvPr id="252" name="Freeform 93"/>
            <p:cNvSpPr/>
            <p:nvPr/>
          </p:nvSpPr>
          <p:spPr bwMode="auto">
            <a:xfrm>
              <a:off x="3292063" y="3576189"/>
              <a:ext cx="233344" cy="30436"/>
            </a:xfrm>
            <a:custGeom>
              <a:avLst/>
              <a:gdLst>
                <a:gd name="T0" fmla="*/ 0 w 184"/>
                <a:gd name="T1" fmla="*/ 24 h 24"/>
                <a:gd name="T2" fmla="*/ 184 w 184"/>
                <a:gd name="T3" fmla="*/ 24 h 24"/>
                <a:gd name="T4" fmla="*/ 172 w 184"/>
                <a:gd name="T5" fmla="*/ 0 h 24"/>
                <a:gd name="T6" fmla="*/ 11 w 184"/>
                <a:gd name="T7" fmla="*/ 0 h 24"/>
                <a:gd name="T8" fmla="*/ 0 w 18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4">
                  <a:moveTo>
                    <a:pt x="0" y="24"/>
                  </a:moveTo>
                  <a:lnTo>
                    <a:pt x="184" y="24"/>
                  </a:lnTo>
                  <a:lnTo>
                    <a:pt x="172" y="0"/>
                  </a:lnTo>
                  <a:lnTo>
                    <a:pt x="11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94"/>
            <p:cNvSpPr/>
            <p:nvPr/>
          </p:nvSpPr>
          <p:spPr bwMode="auto">
            <a:xfrm>
              <a:off x="3314890" y="3531803"/>
              <a:ext cx="186422" cy="26632"/>
            </a:xfrm>
            <a:custGeom>
              <a:avLst/>
              <a:gdLst>
                <a:gd name="T0" fmla="*/ 12 w 147"/>
                <a:gd name="T1" fmla="*/ 0 h 21"/>
                <a:gd name="T2" fmla="*/ 0 w 147"/>
                <a:gd name="T3" fmla="*/ 21 h 21"/>
                <a:gd name="T4" fmla="*/ 147 w 147"/>
                <a:gd name="T5" fmla="*/ 21 h 21"/>
                <a:gd name="T6" fmla="*/ 135 w 147"/>
                <a:gd name="T7" fmla="*/ 0 h 21"/>
                <a:gd name="T8" fmla="*/ 12 w 14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21">
                  <a:moveTo>
                    <a:pt x="12" y="0"/>
                  </a:moveTo>
                  <a:lnTo>
                    <a:pt x="0" y="21"/>
                  </a:lnTo>
                  <a:lnTo>
                    <a:pt x="147" y="21"/>
                  </a:lnTo>
                  <a:lnTo>
                    <a:pt x="135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95"/>
            <p:cNvSpPr>
              <a:spLocks noEditPoints="1"/>
            </p:cNvSpPr>
            <p:nvPr/>
          </p:nvSpPr>
          <p:spPr bwMode="auto">
            <a:xfrm>
              <a:off x="3215973" y="3481076"/>
              <a:ext cx="384257" cy="287876"/>
            </a:xfrm>
            <a:custGeom>
              <a:avLst/>
              <a:gdLst>
                <a:gd name="T0" fmla="*/ 244 w 303"/>
                <a:gd name="T1" fmla="*/ 0 h 227"/>
                <a:gd name="T2" fmla="*/ 60 w 303"/>
                <a:gd name="T3" fmla="*/ 0 h 227"/>
                <a:gd name="T4" fmla="*/ 0 w 303"/>
                <a:gd name="T5" fmla="*/ 111 h 227"/>
                <a:gd name="T6" fmla="*/ 0 w 303"/>
                <a:gd name="T7" fmla="*/ 227 h 227"/>
                <a:gd name="T8" fmla="*/ 303 w 303"/>
                <a:gd name="T9" fmla="*/ 227 h 227"/>
                <a:gd name="T10" fmla="*/ 303 w 303"/>
                <a:gd name="T11" fmla="*/ 111 h 227"/>
                <a:gd name="T12" fmla="*/ 244 w 303"/>
                <a:gd name="T13" fmla="*/ 0 h 227"/>
                <a:gd name="T14" fmla="*/ 232 w 303"/>
                <a:gd name="T15" fmla="*/ 111 h 227"/>
                <a:gd name="T16" fmla="*/ 209 w 303"/>
                <a:gd name="T17" fmla="*/ 146 h 227"/>
                <a:gd name="T18" fmla="*/ 93 w 303"/>
                <a:gd name="T19" fmla="*/ 146 h 227"/>
                <a:gd name="T20" fmla="*/ 69 w 303"/>
                <a:gd name="T21" fmla="*/ 111 h 227"/>
                <a:gd name="T22" fmla="*/ 38 w 303"/>
                <a:gd name="T23" fmla="*/ 111 h 227"/>
                <a:gd name="T24" fmla="*/ 83 w 303"/>
                <a:gd name="T25" fmla="*/ 28 h 227"/>
                <a:gd name="T26" fmla="*/ 220 w 303"/>
                <a:gd name="T27" fmla="*/ 28 h 227"/>
                <a:gd name="T28" fmla="*/ 265 w 303"/>
                <a:gd name="T29" fmla="*/ 111 h 227"/>
                <a:gd name="T30" fmla="*/ 232 w 303"/>
                <a:gd name="T3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227">
                  <a:moveTo>
                    <a:pt x="244" y="0"/>
                  </a:moveTo>
                  <a:lnTo>
                    <a:pt x="60" y="0"/>
                  </a:lnTo>
                  <a:lnTo>
                    <a:pt x="0" y="111"/>
                  </a:lnTo>
                  <a:lnTo>
                    <a:pt x="0" y="227"/>
                  </a:lnTo>
                  <a:lnTo>
                    <a:pt x="303" y="227"/>
                  </a:lnTo>
                  <a:lnTo>
                    <a:pt x="303" y="111"/>
                  </a:lnTo>
                  <a:lnTo>
                    <a:pt x="244" y="0"/>
                  </a:lnTo>
                  <a:close/>
                  <a:moveTo>
                    <a:pt x="232" y="111"/>
                  </a:moveTo>
                  <a:lnTo>
                    <a:pt x="209" y="146"/>
                  </a:lnTo>
                  <a:lnTo>
                    <a:pt x="93" y="146"/>
                  </a:lnTo>
                  <a:lnTo>
                    <a:pt x="69" y="111"/>
                  </a:lnTo>
                  <a:lnTo>
                    <a:pt x="38" y="111"/>
                  </a:lnTo>
                  <a:lnTo>
                    <a:pt x="83" y="28"/>
                  </a:lnTo>
                  <a:lnTo>
                    <a:pt x="220" y="28"/>
                  </a:lnTo>
                  <a:lnTo>
                    <a:pt x="265" y="111"/>
                  </a:lnTo>
                  <a:lnTo>
                    <a:pt x="232" y="11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2187968" y="2619351"/>
            <a:ext cx="294217" cy="384257"/>
            <a:chOff x="3261627" y="2664371"/>
            <a:chExt cx="294217" cy="384257"/>
          </a:xfrm>
        </p:grpSpPr>
        <p:sp>
          <p:nvSpPr>
            <p:cNvPr id="280" name="Freeform 121"/>
            <p:cNvSpPr/>
            <p:nvPr/>
          </p:nvSpPr>
          <p:spPr bwMode="auto">
            <a:xfrm>
              <a:off x="3261627" y="2664371"/>
              <a:ext cx="294217" cy="384257"/>
            </a:xfrm>
            <a:custGeom>
              <a:avLst/>
              <a:gdLst>
                <a:gd name="T0" fmla="*/ 128 w 232"/>
                <a:gd name="T1" fmla="*/ 104 h 303"/>
                <a:gd name="T2" fmla="*/ 128 w 232"/>
                <a:gd name="T3" fmla="*/ 0 h 303"/>
                <a:gd name="T4" fmla="*/ 0 w 232"/>
                <a:gd name="T5" fmla="*/ 0 h 303"/>
                <a:gd name="T6" fmla="*/ 0 w 232"/>
                <a:gd name="T7" fmla="*/ 303 h 303"/>
                <a:gd name="T8" fmla="*/ 232 w 232"/>
                <a:gd name="T9" fmla="*/ 303 h 303"/>
                <a:gd name="T10" fmla="*/ 232 w 232"/>
                <a:gd name="T11" fmla="*/ 104 h 303"/>
                <a:gd name="T12" fmla="*/ 128 w 232"/>
                <a:gd name="T13" fmla="*/ 10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03">
                  <a:moveTo>
                    <a:pt x="128" y="104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232" y="303"/>
                  </a:lnTo>
                  <a:lnTo>
                    <a:pt x="232" y="104"/>
                  </a:lnTo>
                  <a:lnTo>
                    <a:pt x="128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122"/>
            <p:cNvSpPr/>
            <p:nvPr/>
          </p:nvSpPr>
          <p:spPr bwMode="auto">
            <a:xfrm>
              <a:off x="3453122" y="2679589"/>
              <a:ext cx="87504" cy="86236"/>
            </a:xfrm>
            <a:custGeom>
              <a:avLst/>
              <a:gdLst>
                <a:gd name="T0" fmla="*/ 0 w 69"/>
                <a:gd name="T1" fmla="*/ 0 h 68"/>
                <a:gd name="T2" fmla="*/ 0 w 69"/>
                <a:gd name="T3" fmla="*/ 68 h 68"/>
                <a:gd name="T4" fmla="*/ 69 w 69"/>
                <a:gd name="T5" fmla="*/ 68 h 68"/>
                <a:gd name="T6" fmla="*/ 0 w 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8">
                  <a:moveTo>
                    <a:pt x="0" y="0"/>
                  </a:moveTo>
                  <a:lnTo>
                    <a:pt x="0" y="68"/>
                  </a:lnTo>
                  <a:lnTo>
                    <a:pt x="69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4" name="Freeform 145"/>
          <p:cNvSpPr>
            <a:spLocks noEditPoints="1"/>
          </p:cNvSpPr>
          <p:nvPr/>
        </p:nvSpPr>
        <p:spPr bwMode="auto">
          <a:xfrm>
            <a:off x="2172750" y="1847667"/>
            <a:ext cx="324653" cy="384257"/>
          </a:xfrm>
          <a:custGeom>
            <a:avLst/>
            <a:gdLst>
              <a:gd name="T0" fmla="*/ 14 w 108"/>
              <a:gd name="T1" fmla="*/ 10 h 128"/>
              <a:gd name="T2" fmla="*/ 14 w 108"/>
              <a:gd name="T3" fmla="*/ 10 h 128"/>
              <a:gd name="T4" fmla="*/ 108 w 108"/>
              <a:gd name="T5" fmla="*/ 10 h 128"/>
              <a:gd name="T6" fmla="*/ 108 w 108"/>
              <a:gd name="T7" fmla="*/ 0 h 128"/>
              <a:gd name="T8" fmla="*/ 15 w 108"/>
              <a:gd name="T9" fmla="*/ 0 h 128"/>
              <a:gd name="T10" fmla="*/ 0 w 108"/>
              <a:gd name="T11" fmla="*/ 15 h 128"/>
              <a:gd name="T12" fmla="*/ 0 w 108"/>
              <a:gd name="T13" fmla="*/ 113 h 128"/>
              <a:gd name="T14" fmla="*/ 0 w 108"/>
              <a:gd name="T15" fmla="*/ 113 h 128"/>
              <a:gd name="T16" fmla="*/ 15 w 108"/>
              <a:gd name="T17" fmla="*/ 128 h 128"/>
              <a:gd name="T18" fmla="*/ 108 w 108"/>
              <a:gd name="T19" fmla="*/ 128 h 128"/>
              <a:gd name="T20" fmla="*/ 108 w 108"/>
              <a:gd name="T21" fmla="*/ 20 h 128"/>
              <a:gd name="T22" fmla="*/ 14 w 108"/>
              <a:gd name="T23" fmla="*/ 20 h 128"/>
              <a:gd name="T24" fmla="*/ 14 w 108"/>
              <a:gd name="T25" fmla="*/ 20 h 128"/>
              <a:gd name="T26" fmla="*/ 10 w 108"/>
              <a:gd name="T27" fmla="*/ 15 h 128"/>
              <a:gd name="T28" fmla="*/ 14 w 108"/>
              <a:gd name="T29" fmla="*/ 10 h 128"/>
              <a:gd name="T30" fmla="*/ 29 w 108"/>
              <a:gd name="T31" fmla="*/ 29 h 128"/>
              <a:gd name="T32" fmla="*/ 98 w 108"/>
              <a:gd name="T33" fmla="*/ 29 h 128"/>
              <a:gd name="T34" fmla="*/ 98 w 108"/>
              <a:gd name="T35" fmla="*/ 118 h 128"/>
              <a:gd name="T36" fmla="*/ 29 w 108"/>
              <a:gd name="T37" fmla="*/ 118 h 128"/>
              <a:gd name="T38" fmla="*/ 29 w 108"/>
              <a:gd name="T39" fmla="*/ 2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128">
                <a:moveTo>
                  <a:pt x="14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7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"/>
                  <a:pt x="0" y="83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1"/>
                  <a:pt x="7" y="128"/>
                  <a:pt x="15" y="128"/>
                </a:cubicBezTo>
                <a:cubicBezTo>
                  <a:pt x="15" y="128"/>
                  <a:pt x="82" y="128"/>
                  <a:pt x="108" y="128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19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lose/>
                <a:moveTo>
                  <a:pt x="29" y="29"/>
                </a:moveTo>
                <a:cubicBezTo>
                  <a:pt x="98" y="29"/>
                  <a:pt x="98" y="29"/>
                  <a:pt x="98" y="29"/>
                </a:cubicBezTo>
                <a:cubicBezTo>
                  <a:pt x="98" y="118"/>
                  <a:pt x="98" y="118"/>
                  <a:pt x="98" y="118"/>
                </a:cubicBezTo>
                <a:cubicBezTo>
                  <a:pt x="29" y="118"/>
                  <a:pt x="29" y="118"/>
                  <a:pt x="29" y="118"/>
                </a:cubicBezTo>
                <a:lnTo>
                  <a:pt x="29" y="2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0" name="Freeform 171"/>
          <p:cNvSpPr>
            <a:spLocks noEditPoints="1"/>
          </p:cNvSpPr>
          <p:nvPr/>
        </p:nvSpPr>
        <p:spPr bwMode="auto">
          <a:xfrm>
            <a:off x="2187968" y="1127342"/>
            <a:ext cx="294217" cy="384257"/>
          </a:xfrm>
          <a:custGeom>
            <a:avLst/>
            <a:gdLst>
              <a:gd name="T0" fmla="*/ 88 w 98"/>
              <a:gd name="T1" fmla="*/ 0 h 128"/>
              <a:gd name="T2" fmla="*/ 10 w 98"/>
              <a:gd name="T3" fmla="*/ 0 h 128"/>
              <a:gd name="T4" fmla="*/ 0 w 98"/>
              <a:gd name="T5" fmla="*/ 10 h 128"/>
              <a:gd name="T6" fmla="*/ 0 w 98"/>
              <a:gd name="T7" fmla="*/ 118 h 128"/>
              <a:gd name="T8" fmla="*/ 10 w 98"/>
              <a:gd name="T9" fmla="*/ 128 h 128"/>
              <a:gd name="T10" fmla="*/ 88 w 98"/>
              <a:gd name="T11" fmla="*/ 128 h 128"/>
              <a:gd name="T12" fmla="*/ 98 w 98"/>
              <a:gd name="T13" fmla="*/ 118 h 128"/>
              <a:gd name="T14" fmla="*/ 98 w 98"/>
              <a:gd name="T15" fmla="*/ 10 h 128"/>
              <a:gd name="T16" fmla="*/ 88 w 98"/>
              <a:gd name="T17" fmla="*/ 0 h 128"/>
              <a:gd name="T18" fmla="*/ 49 w 98"/>
              <a:gd name="T19" fmla="*/ 125 h 128"/>
              <a:gd name="T20" fmla="*/ 45 w 98"/>
              <a:gd name="T21" fmla="*/ 121 h 128"/>
              <a:gd name="T22" fmla="*/ 49 w 98"/>
              <a:gd name="T23" fmla="*/ 116 h 128"/>
              <a:gd name="T24" fmla="*/ 53 w 98"/>
              <a:gd name="T25" fmla="*/ 121 h 128"/>
              <a:gd name="T26" fmla="*/ 49 w 98"/>
              <a:gd name="T27" fmla="*/ 125 h 128"/>
              <a:gd name="T28" fmla="*/ 84 w 98"/>
              <a:gd name="T29" fmla="*/ 114 h 128"/>
              <a:gd name="T30" fmla="*/ 14 w 98"/>
              <a:gd name="T31" fmla="*/ 114 h 128"/>
              <a:gd name="T32" fmla="*/ 14 w 98"/>
              <a:gd name="T33" fmla="*/ 15 h 128"/>
              <a:gd name="T34" fmla="*/ 84 w 98"/>
              <a:gd name="T35" fmla="*/ 15 h 128"/>
              <a:gd name="T36" fmla="*/ 84 w 98"/>
              <a:gd name="T37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8" h="128">
                <a:moveTo>
                  <a:pt x="8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94" y="128"/>
                  <a:pt x="98" y="124"/>
                  <a:pt x="98" y="118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4"/>
                  <a:pt x="94" y="0"/>
                  <a:pt x="88" y="0"/>
                </a:cubicBezTo>
                <a:close/>
                <a:moveTo>
                  <a:pt x="49" y="125"/>
                </a:moveTo>
                <a:cubicBezTo>
                  <a:pt x="47" y="125"/>
                  <a:pt x="45" y="123"/>
                  <a:pt x="45" y="121"/>
                </a:cubicBezTo>
                <a:cubicBezTo>
                  <a:pt x="45" y="118"/>
                  <a:pt x="47" y="116"/>
                  <a:pt x="49" y="116"/>
                </a:cubicBezTo>
                <a:cubicBezTo>
                  <a:pt x="51" y="116"/>
                  <a:pt x="53" y="118"/>
                  <a:pt x="53" y="121"/>
                </a:cubicBezTo>
                <a:cubicBezTo>
                  <a:pt x="53" y="123"/>
                  <a:pt x="51" y="125"/>
                  <a:pt x="49" y="125"/>
                </a:cubicBezTo>
                <a:close/>
                <a:moveTo>
                  <a:pt x="84" y="114"/>
                </a:moveTo>
                <a:cubicBezTo>
                  <a:pt x="14" y="114"/>
                  <a:pt x="14" y="114"/>
                  <a:pt x="14" y="114"/>
                </a:cubicBezTo>
                <a:cubicBezTo>
                  <a:pt x="14" y="15"/>
                  <a:pt x="14" y="15"/>
                  <a:pt x="14" y="15"/>
                </a:cubicBezTo>
                <a:cubicBezTo>
                  <a:pt x="84" y="15"/>
                  <a:pt x="84" y="15"/>
                  <a:pt x="84" y="15"/>
                </a:cubicBezTo>
                <a:lnTo>
                  <a:pt x="84" y="11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0" name="组合 339"/>
          <p:cNvGrpSpPr/>
          <p:nvPr/>
        </p:nvGrpSpPr>
        <p:grpSpPr>
          <a:xfrm>
            <a:off x="1461278" y="5737161"/>
            <a:ext cx="263781" cy="384257"/>
            <a:chOff x="2508331" y="5737161"/>
            <a:chExt cx="263781" cy="384257"/>
          </a:xfrm>
        </p:grpSpPr>
        <p:sp>
          <p:nvSpPr>
            <p:cNvPr id="176" name="Freeform 17"/>
            <p:cNvSpPr/>
            <p:nvPr/>
          </p:nvSpPr>
          <p:spPr bwMode="auto">
            <a:xfrm>
              <a:off x="2595835" y="5945142"/>
              <a:ext cx="90040" cy="86236"/>
            </a:xfrm>
            <a:custGeom>
              <a:avLst/>
              <a:gdLst>
                <a:gd name="T0" fmla="*/ 24 w 71"/>
                <a:gd name="T1" fmla="*/ 68 h 68"/>
                <a:gd name="T2" fmla="*/ 47 w 71"/>
                <a:gd name="T3" fmla="*/ 68 h 68"/>
                <a:gd name="T4" fmla="*/ 47 w 71"/>
                <a:gd name="T5" fmla="*/ 47 h 68"/>
                <a:gd name="T6" fmla="*/ 71 w 71"/>
                <a:gd name="T7" fmla="*/ 47 h 68"/>
                <a:gd name="T8" fmla="*/ 71 w 71"/>
                <a:gd name="T9" fmla="*/ 23 h 68"/>
                <a:gd name="T10" fmla="*/ 47 w 71"/>
                <a:gd name="T11" fmla="*/ 23 h 68"/>
                <a:gd name="T12" fmla="*/ 47 w 71"/>
                <a:gd name="T13" fmla="*/ 0 h 68"/>
                <a:gd name="T14" fmla="*/ 24 w 71"/>
                <a:gd name="T15" fmla="*/ 0 h 68"/>
                <a:gd name="T16" fmla="*/ 24 w 71"/>
                <a:gd name="T17" fmla="*/ 23 h 68"/>
                <a:gd name="T18" fmla="*/ 0 w 71"/>
                <a:gd name="T19" fmla="*/ 23 h 68"/>
                <a:gd name="T20" fmla="*/ 0 w 71"/>
                <a:gd name="T21" fmla="*/ 47 h 68"/>
                <a:gd name="T22" fmla="*/ 24 w 71"/>
                <a:gd name="T23" fmla="*/ 47 h 68"/>
                <a:gd name="T24" fmla="*/ 24 w 71"/>
                <a:gd name="T2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8">
                  <a:moveTo>
                    <a:pt x="24" y="68"/>
                  </a:moveTo>
                  <a:lnTo>
                    <a:pt x="47" y="68"/>
                  </a:lnTo>
                  <a:lnTo>
                    <a:pt x="47" y="47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47" y="23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24" y="23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8"/>
            <p:cNvSpPr>
              <a:spLocks noEditPoints="1"/>
            </p:cNvSpPr>
            <p:nvPr/>
          </p:nvSpPr>
          <p:spPr bwMode="auto">
            <a:xfrm>
              <a:off x="2508331" y="5737161"/>
              <a:ext cx="263781" cy="384257"/>
            </a:xfrm>
            <a:custGeom>
              <a:avLst/>
              <a:gdLst>
                <a:gd name="T0" fmla="*/ 59 w 88"/>
                <a:gd name="T1" fmla="*/ 20 h 128"/>
                <a:gd name="T2" fmla="*/ 59 w 88"/>
                <a:gd name="T3" fmla="*/ 10 h 128"/>
                <a:gd name="T4" fmla="*/ 64 w 88"/>
                <a:gd name="T5" fmla="*/ 10 h 128"/>
                <a:gd name="T6" fmla="*/ 64 w 88"/>
                <a:gd name="T7" fmla="*/ 0 h 128"/>
                <a:gd name="T8" fmla="*/ 24 w 88"/>
                <a:gd name="T9" fmla="*/ 0 h 128"/>
                <a:gd name="T10" fmla="*/ 24 w 88"/>
                <a:gd name="T11" fmla="*/ 10 h 128"/>
                <a:gd name="T12" fmla="*/ 30 w 88"/>
                <a:gd name="T13" fmla="*/ 10 h 128"/>
                <a:gd name="T14" fmla="*/ 30 w 88"/>
                <a:gd name="T15" fmla="*/ 20 h 128"/>
                <a:gd name="T16" fmla="*/ 0 w 88"/>
                <a:gd name="T17" fmla="*/ 39 h 128"/>
                <a:gd name="T18" fmla="*/ 0 w 88"/>
                <a:gd name="T19" fmla="*/ 118 h 128"/>
                <a:gd name="T20" fmla="*/ 10 w 88"/>
                <a:gd name="T21" fmla="*/ 128 h 128"/>
                <a:gd name="T22" fmla="*/ 78 w 88"/>
                <a:gd name="T23" fmla="*/ 128 h 128"/>
                <a:gd name="T24" fmla="*/ 88 w 88"/>
                <a:gd name="T25" fmla="*/ 118 h 128"/>
                <a:gd name="T26" fmla="*/ 88 w 88"/>
                <a:gd name="T27" fmla="*/ 39 h 128"/>
                <a:gd name="T28" fmla="*/ 59 w 88"/>
                <a:gd name="T29" fmla="*/ 20 h 128"/>
                <a:gd name="T30" fmla="*/ 78 w 88"/>
                <a:gd name="T31" fmla="*/ 108 h 128"/>
                <a:gd name="T32" fmla="*/ 10 w 88"/>
                <a:gd name="T33" fmla="*/ 108 h 128"/>
                <a:gd name="T34" fmla="*/ 10 w 88"/>
                <a:gd name="T35" fmla="*/ 59 h 128"/>
                <a:gd name="T36" fmla="*/ 78 w 88"/>
                <a:gd name="T37" fmla="*/ 59 h 128"/>
                <a:gd name="T38" fmla="*/ 78 w 88"/>
                <a:gd name="T39" fmla="*/ 10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28">
                  <a:moveTo>
                    <a:pt x="59" y="20"/>
                  </a:moveTo>
                  <a:cubicBezTo>
                    <a:pt x="59" y="10"/>
                    <a:pt x="59" y="10"/>
                    <a:pt x="59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4"/>
                    <a:pt x="4" y="128"/>
                    <a:pt x="10" y="128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84" y="128"/>
                    <a:pt x="88" y="124"/>
                    <a:pt x="88" y="118"/>
                  </a:cubicBezTo>
                  <a:cubicBezTo>
                    <a:pt x="88" y="39"/>
                    <a:pt x="88" y="39"/>
                    <a:pt x="88" y="39"/>
                  </a:cubicBezTo>
                  <a:lnTo>
                    <a:pt x="59" y="20"/>
                  </a:lnTo>
                  <a:close/>
                  <a:moveTo>
                    <a:pt x="78" y="108"/>
                  </a:moveTo>
                  <a:cubicBezTo>
                    <a:pt x="10" y="108"/>
                    <a:pt x="10" y="108"/>
                    <a:pt x="10" y="108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78" y="59"/>
                    <a:pt x="78" y="59"/>
                    <a:pt x="78" y="59"/>
                  </a:cubicBezTo>
                  <a:lnTo>
                    <a:pt x="78" y="10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1" name="组合 340"/>
          <p:cNvGrpSpPr/>
          <p:nvPr/>
        </p:nvGrpSpPr>
        <p:grpSpPr>
          <a:xfrm>
            <a:off x="1446060" y="4969915"/>
            <a:ext cx="294217" cy="382989"/>
            <a:chOff x="2493113" y="4969915"/>
            <a:chExt cx="294217" cy="382989"/>
          </a:xfrm>
        </p:grpSpPr>
        <p:sp>
          <p:nvSpPr>
            <p:cNvPr id="203" name="Freeform 44"/>
            <p:cNvSpPr/>
            <p:nvPr/>
          </p:nvSpPr>
          <p:spPr bwMode="auto">
            <a:xfrm>
              <a:off x="2538767" y="4969915"/>
              <a:ext cx="204176" cy="147108"/>
            </a:xfrm>
            <a:custGeom>
              <a:avLst/>
              <a:gdLst>
                <a:gd name="T0" fmla="*/ 14 w 68"/>
                <a:gd name="T1" fmla="*/ 49 h 49"/>
                <a:gd name="T2" fmla="*/ 14 w 68"/>
                <a:gd name="T3" fmla="*/ 34 h 49"/>
                <a:gd name="T4" fmla="*/ 20 w 68"/>
                <a:gd name="T5" fmla="*/ 20 h 49"/>
                <a:gd name="T6" fmla="*/ 34 w 68"/>
                <a:gd name="T7" fmla="*/ 15 h 49"/>
                <a:gd name="T8" fmla="*/ 48 w 68"/>
                <a:gd name="T9" fmla="*/ 20 h 49"/>
                <a:gd name="T10" fmla="*/ 54 w 68"/>
                <a:gd name="T11" fmla="*/ 34 h 49"/>
                <a:gd name="T12" fmla="*/ 54 w 68"/>
                <a:gd name="T13" fmla="*/ 49 h 49"/>
                <a:gd name="T14" fmla="*/ 68 w 68"/>
                <a:gd name="T15" fmla="*/ 49 h 49"/>
                <a:gd name="T16" fmla="*/ 68 w 68"/>
                <a:gd name="T17" fmla="*/ 34 h 49"/>
                <a:gd name="T18" fmla="*/ 34 w 68"/>
                <a:gd name="T19" fmla="*/ 0 h 49"/>
                <a:gd name="T20" fmla="*/ 0 w 68"/>
                <a:gd name="T21" fmla="*/ 34 h 49"/>
                <a:gd name="T22" fmla="*/ 0 w 68"/>
                <a:gd name="T23" fmla="*/ 49 h 49"/>
                <a:gd name="T24" fmla="*/ 14 w 68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9">
                  <a:moveTo>
                    <a:pt x="14" y="49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9"/>
                    <a:pt x="16" y="24"/>
                    <a:pt x="20" y="20"/>
                  </a:cubicBezTo>
                  <a:cubicBezTo>
                    <a:pt x="24" y="17"/>
                    <a:pt x="29" y="15"/>
                    <a:pt x="34" y="15"/>
                  </a:cubicBezTo>
                  <a:cubicBezTo>
                    <a:pt x="39" y="15"/>
                    <a:pt x="44" y="17"/>
                    <a:pt x="48" y="20"/>
                  </a:cubicBezTo>
                  <a:cubicBezTo>
                    <a:pt x="52" y="24"/>
                    <a:pt x="54" y="29"/>
                    <a:pt x="54" y="34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4" y="4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45"/>
            <p:cNvSpPr>
              <a:spLocks noEditPoints="1"/>
            </p:cNvSpPr>
            <p:nvPr/>
          </p:nvSpPr>
          <p:spPr bwMode="auto">
            <a:xfrm>
              <a:off x="2493113" y="5146191"/>
              <a:ext cx="294217" cy="206713"/>
            </a:xfrm>
            <a:custGeom>
              <a:avLst/>
              <a:gdLst>
                <a:gd name="T0" fmla="*/ 0 w 98"/>
                <a:gd name="T1" fmla="*/ 0 h 69"/>
                <a:gd name="T2" fmla="*/ 0 w 98"/>
                <a:gd name="T3" fmla="*/ 69 h 69"/>
                <a:gd name="T4" fmla="*/ 98 w 98"/>
                <a:gd name="T5" fmla="*/ 69 h 69"/>
                <a:gd name="T6" fmla="*/ 98 w 98"/>
                <a:gd name="T7" fmla="*/ 0 h 69"/>
                <a:gd name="T8" fmla="*/ 0 w 98"/>
                <a:gd name="T9" fmla="*/ 0 h 69"/>
                <a:gd name="T10" fmla="*/ 54 w 98"/>
                <a:gd name="T11" fmla="*/ 39 h 69"/>
                <a:gd name="T12" fmla="*/ 54 w 98"/>
                <a:gd name="T13" fmla="*/ 52 h 69"/>
                <a:gd name="T14" fmla="*/ 44 w 98"/>
                <a:gd name="T15" fmla="*/ 52 h 69"/>
                <a:gd name="T16" fmla="*/ 44 w 98"/>
                <a:gd name="T17" fmla="*/ 39 h 69"/>
                <a:gd name="T18" fmla="*/ 38 w 98"/>
                <a:gd name="T19" fmla="*/ 29 h 69"/>
                <a:gd name="T20" fmla="*/ 49 w 98"/>
                <a:gd name="T21" fmla="*/ 19 h 69"/>
                <a:gd name="T22" fmla="*/ 59 w 98"/>
                <a:gd name="T23" fmla="*/ 29 h 69"/>
                <a:gd name="T24" fmla="*/ 54 w 98"/>
                <a:gd name="T25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69">
                  <a:moveTo>
                    <a:pt x="0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0" y="0"/>
                  </a:lnTo>
                  <a:close/>
                  <a:moveTo>
                    <a:pt x="54" y="39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1" y="37"/>
                    <a:pt x="38" y="33"/>
                    <a:pt x="38" y="29"/>
                  </a:cubicBezTo>
                  <a:cubicBezTo>
                    <a:pt x="38" y="24"/>
                    <a:pt x="43" y="19"/>
                    <a:pt x="49" y="19"/>
                  </a:cubicBezTo>
                  <a:cubicBezTo>
                    <a:pt x="55" y="19"/>
                    <a:pt x="59" y="24"/>
                    <a:pt x="59" y="29"/>
                  </a:cubicBezTo>
                  <a:cubicBezTo>
                    <a:pt x="59" y="33"/>
                    <a:pt x="57" y="37"/>
                    <a:pt x="54" y="3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9" name="Freeform 70"/>
          <p:cNvSpPr>
            <a:spLocks noEditPoints="1"/>
          </p:cNvSpPr>
          <p:nvPr/>
        </p:nvSpPr>
        <p:spPr bwMode="auto">
          <a:xfrm>
            <a:off x="1461278" y="4156380"/>
            <a:ext cx="263781" cy="384257"/>
          </a:xfrm>
          <a:custGeom>
            <a:avLst/>
            <a:gdLst>
              <a:gd name="T0" fmla="*/ 78 w 88"/>
              <a:gd name="T1" fmla="*/ 0 h 128"/>
              <a:gd name="T2" fmla="*/ 10 w 88"/>
              <a:gd name="T3" fmla="*/ 0 h 128"/>
              <a:gd name="T4" fmla="*/ 0 w 88"/>
              <a:gd name="T5" fmla="*/ 10 h 128"/>
              <a:gd name="T6" fmla="*/ 0 w 88"/>
              <a:gd name="T7" fmla="*/ 118 h 128"/>
              <a:gd name="T8" fmla="*/ 10 w 88"/>
              <a:gd name="T9" fmla="*/ 128 h 128"/>
              <a:gd name="T10" fmla="*/ 78 w 88"/>
              <a:gd name="T11" fmla="*/ 128 h 128"/>
              <a:gd name="T12" fmla="*/ 88 w 88"/>
              <a:gd name="T13" fmla="*/ 118 h 128"/>
              <a:gd name="T14" fmla="*/ 88 w 88"/>
              <a:gd name="T15" fmla="*/ 10 h 128"/>
              <a:gd name="T16" fmla="*/ 78 w 88"/>
              <a:gd name="T17" fmla="*/ 0 h 128"/>
              <a:gd name="T18" fmla="*/ 29 w 88"/>
              <a:gd name="T19" fmla="*/ 108 h 128"/>
              <a:gd name="T20" fmla="*/ 19 w 88"/>
              <a:gd name="T21" fmla="*/ 108 h 128"/>
              <a:gd name="T22" fmla="*/ 19 w 88"/>
              <a:gd name="T23" fmla="*/ 99 h 128"/>
              <a:gd name="T24" fmla="*/ 29 w 88"/>
              <a:gd name="T25" fmla="*/ 99 h 128"/>
              <a:gd name="T26" fmla="*/ 29 w 88"/>
              <a:gd name="T27" fmla="*/ 108 h 128"/>
              <a:gd name="T28" fmla="*/ 29 w 88"/>
              <a:gd name="T29" fmla="*/ 89 h 128"/>
              <a:gd name="T30" fmla="*/ 19 w 88"/>
              <a:gd name="T31" fmla="*/ 89 h 128"/>
              <a:gd name="T32" fmla="*/ 19 w 88"/>
              <a:gd name="T33" fmla="*/ 79 h 128"/>
              <a:gd name="T34" fmla="*/ 29 w 88"/>
              <a:gd name="T35" fmla="*/ 79 h 128"/>
              <a:gd name="T36" fmla="*/ 29 w 88"/>
              <a:gd name="T37" fmla="*/ 89 h 128"/>
              <a:gd name="T38" fmla="*/ 29 w 88"/>
              <a:gd name="T39" fmla="*/ 69 h 128"/>
              <a:gd name="T40" fmla="*/ 19 w 88"/>
              <a:gd name="T41" fmla="*/ 69 h 128"/>
              <a:gd name="T42" fmla="*/ 19 w 88"/>
              <a:gd name="T43" fmla="*/ 59 h 128"/>
              <a:gd name="T44" fmla="*/ 29 w 88"/>
              <a:gd name="T45" fmla="*/ 59 h 128"/>
              <a:gd name="T46" fmla="*/ 29 w 88"/>
              <a:gd name="T47" fmla="*/ 69 h 128"/>
              <a:gd name="T48" fmla="*/ 49 w 88"/>
              <a:gd name="T49" fmla="*/ 108 h 128"/>
              <a:gd name="T50" fmla="*/ 39 w 88"/>
              <a:gd name="T51" fmla="*/ 108 h 128"/>
              <a:gd name="T52" fmla="*/ 39 w 88"/>
              <a:gd name="T53" fmla="*/ 99 h 128"/>
              <a:gd name="T54" fmla="*/ 49 w 88"/>
              <a:gd name="T55" fmla="*/ 99 h 128"/>
              <a:gd name="T56" fmla="*/ 49 w 88"/>
              <a:gd name="T57" fmla="*/ 108 h 128"/>
              <a:gd name="T58" fmla="*/ 49 w 88"/>
              <a:gd name="T59" fmla="*/ 89 h 128"/>
              <a:gd name="T60" fmla="*/ 39 w 88"/>
              <a:gd name="T61" fmla="*/ 89 h 128"/>
              <a:gd name="T62" fmla="*/ 39 w 88"/>
              <a:gd name="T63" fmla="*/ 79 h 128"/>
              <a:gd name="T64" fmla="*/ 49 w 88"/>
              <a:gd name="T65" fmla="*/ 79 h 128"/>
              <a:gd name="T66" fmla="*/ 49 w 88"/>
              <a:gd name="T67" fmla="*/ 89 h 128"/>
              <a:gd name="T68" fmla="*/ 49 w 88"/>
              <a:gd name="T69" fmla="*/ 69 h 128"/>
              <a:gd name="T70" fmla="*/ 39 w 88"/>
              <a:gd name="T71" fmla="*/ 69 h 128"/>
              <a:gd name="T72" fmla="*/ 39 w 88"/>
              <a:gd name="T73" fmla="*/ 59 h 128"/>
              <a:gd name="T74" fmla="*/ 49 w 88"/>
              <a:gd name="T75" fmla="*/ 59 h 128"/>
              <a:gd name="T76" fmla="*/ 49 w 88"/>
              <a:gd name="T77" fmla="*/ 69 h 128"/>
              <a:gd name="T78" fmla="*/ 69 w 88"/>
              <a:gd name="T79" fmla="*/ 108 h 128"/>
              <a:gd name="T80" fmla="*/ 59 w 88"/>
              <a:gd name="T81" fmla="*/ 108 h 128"/>
              <a:gd name="T82" fmla="*/ 59 w 88"/>
              <a:gd name="T83" fmla="*/ 99 h 128"/>
              <a:gd name="T84" fmla="*/ 69 w 88"/>
              <a:gd name="T85" fmla="*/ 99 h 128"/>
              <a:gd name="T86" fmla="*/ 69 w 88"/>
              <a:gd name="T87" fmla="*/ 108 h 128"/>
              <a:gd name="T88" fmla="*/ 69 w 88"/>
              <a:gd name="T89" fmla="*/ 89 h 128"/>
              <a:gd name="T90" fmla="*/ 59 w 88"/>
              <a:gd name="T91" fmla="*/ 89 h 128"/>
              <a:gd name="T92" fmla="*/ 59 w 88"/>
              <a:gd name="T93" fmla="*/ 79 h 128"/>
              <a:gd name="T94" fmla="*/ 69 w 88"/>
              <a:gd name="T95" fmla="*/ 79 h 128"/>
              <a:gd name="T96" fmla="*/ 69 w 88"/>
              <a:gd name="T97" fmla="*/ 89 h 128"/>
              <a:gd name="T98" fmla="*/ 69 w 88"/>
              <a:gd name="T99" fmla="*/ 69 h 128"/>
              <a:gd name="T100" fmla="*/ 59 w 88"/>
              <a:gd name="T101" fmla="*/ 69 h 128"/>
              <a:gd name="T102" fmla="*/ 59 w 88"/>
              <a:gd name="T103" fmla="*/ 59 h 128"/>
              <a:gd name="T104" fmla="*/ 69 w 88"/>
              <a:gd name="T105" fmla="*/ 59 h 128"/>
              <a:gd name="T106" fmla="*/ 69 w 88"/>
              <a:gd name="T107" fmla="*/ 69 h 128"/>
              <a:gd name="T108" fmla="*/ 69 w 88"/>
              <a:gd name="T109" fmla="*/ 40 h 128"/>
              <a:gd name="T110" fmla="*/ 19 w 88"/>
              <a:gd name="T111" fmla="*/ 40 h 128"/>
              <a:gd name="T112" fmla="*/ 19 w 88"/>
              <a:gd name="T113" fmla="*/ 20 h 128"/>
              <a:gd name="T114" fmla="*/ 69 w 88"/>
              <a:gd name="T115" fmla="*/ 20 h 128"/>
              <a:gd name="T116" fmla="*/ 69 w 88"/>
              <a:gd name="T117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128">
                <a:moveTo>
                  <a:pt x="7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4" y="128"/>
                  <a:pt x="88" y="124"/>
                  <a:pt x="88" y="118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lose/>
                <a:moveTo>
                  <a:pt x="29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9" y="99"/>
                  <a:pt x="19" y="99"/>
                  <a:pt x="19" y="99"/>
                </a:cubicBezTo>
                <a:cubicBezTo>
                  <a:pt x="29" y="99"/>
                  <a:pt x="29" y="99"/>
                  <a:pt x="29" y="99"/>
                </a:cubicBezTo>
                <a:lnTo>
                  <a:pt x="29" y="108"/>
                </a:lnTo>
                <a:close/>
                <a:moveTo>
                  <a:pt x="29" y="89"/>
                </a:moveTo>
                <a:cubicBezTo>
                  <a:pt x="19" y="89"/>
                  <a:pt x="19" y="89"/>
                  <a:pt x="19" y="89"/>
                </a:cubicBezTo>
                <a:cubicBezTo>
                  <a:pt x="19" y="79"/>
                  <a:pt x="19" y="79"/>
                  <a:pt x="19" y="79"/>
                </a:cubicBezTo>
                <a:cubicBezTo>
                  <a:pt x="29" y="79"/>
                  <a:pt x="29" y="79"/>
                  <a:pt x="29" y="79"/>
                </a:cubicBezTo>
                <a:lnTo>
                  <a:pt x="29" y="89"/>
                </a:lnTo>
                <a:close/>
                <a:moveTo>
                  <a:pt x="29" y="69"/>
                </a:moveTo>
                <a:cubicBezTo>
                  <a:pt x="19" y="69"/>
                  <a:pt x="19" y="69"/>
                  <a:pt x="19" y="69"/>
                </a:cubicBezTo>
                <a:cubicBezTo>
                  <a:pt x="19" y="59"/>
                  <a:pt x="19" y="59"/>
                  <a:pt x="19" y="59"/>
                </a:cubicBezTo>
                <a:cubicBezTo>
                  <a:pt x="29" y="59"/>
                  <a:pt x="29" y="59"/>
                  <a:pt x="29" y="59"/>
                </a:cubicBezTo>
                <a:lnTo>
                  <a:pt x="29" y="69"/>
                </a:lnTo>
                <a:close/>
                <a:moveTo>
                  <a:pt x="49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9" y="99"/>
                  <a:pt x="39" y="99"/>
                  <a:pt x="39" y="99"/>
                </a:cubicBezTo>
                <a:cubicBezTo>
                  <a:pt x="49" y="99"/>
                  <a:pt x="49" y="99"/>
                  <a:pt x="49" y="99"/>
                </a:cubicBezTo>
                <a:lnTo>
                  <a:pt x="49" y="108"/>
                </a:lnTo>
                <a:close/>
                <a:moveTo>
                  <a:pt x="49" y="89"/>
                </a:moveTo>
                <a:cubicBezTo>
                  <a:pt x="39" y="89"/>
                  <a:pt x="39" y="89"/>
                  <a:pt x="39" y="89"/>
                </a:cubicBezTo>
                <a:cubicBezTo>
                  <a:pt x="39" y="79"/>
                  <a:pt x="39" y="79"/>
                  <a:pt x="39" y="79"/>
                </a:cubicBezTo>
                <a:cubicBezTo>
                  <a:pt x="49" y="79"/>
                  <a:pt x="49" y="79"/>
                  <a:pt x="49" y="79"/>
                </a:cubicBezTo>
                <a:lnTo>
                  <a:pt x="49" y="89"/>
                </a:lnTo>
                <a:close/>
                <a:moveTo>
                  <a:pt x="49" y="69"/>
                </a:move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9" y="59"/>
                  <a:pt x="49" y="59"/>
                  <a:pt x="49" y="59"/>
                </a:cubicBezTo>
                <a:lnTo>
                  <a:pt x="49" y="69"/>
                </a:lnTo>
                <a:close/>
                <a:moveTo>
                  <a:pt x="69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99"/>
                  <a:pt x="59" y="99"/>
                  <a:pt x="59" y="99"/>
                </a:cubicBezTo>
                <a:cubicBezTo>
                  <a:pt x="69" y="99"/>
                  <a:pt x="69" y="99"/>
                  <a:pt x="69" y="99"/>
                </a:cubicBezTo>
                <a:lnTo>
                  <a:pt x="69" y="108"/>
                </a:lnTo>
                <a:close/>
                <a:moveTo>
                  <a:pt x="69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9"/>
                  <a:pt x="59" y="79"/>
                  <a:pt x="59" y="79"/>
                </a:cubicBezTo>
                <a:cubicBezTo>
                  <a:pt x="69" y="79"/>
                  <a:pt x="69" y="79"/>
                  <a:pt x="69" y="79"/>
                </a:cubicBezTo>
                <a:lnTo>
                  <a:pt x="69" y="89"/>
                </a:lnTo>
                <a:close/>
                <a:moveTo>
                  <a:pt x="6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59"/>
                  <a:pt x="59" y="59"/>
                  <a:pt x="59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69"/>
                </a:lnTo>
                <a:close/>
                <a:moveTo>
                  <a:pt x="69" y="40"/>
                </a:moveTo>
                <a:cubicBezTo>
                  <a:pt x="19" y="40"/>
                  <a:pt x="19" y="40"/>
                  <a:pt x="19" y="40"/>
                </a:cubicBezTo>
                <a:cubicBezTo>
                  <a:pt x="19" y="20"/>
                  <a:pt x="19" y="20"/>
                  <a:pt x="19" y="20"/>
                </a:cubicBezTo>
                <a:cubicBezTo>
                  <a:pt x="69" y="20"/>
                  <a:pt x="69" y="20"/>
                  <a:pt x="69" y="20"/>
                </a:cubicBezTo>
                <a:lnTo>
                  <a:pt x="69" y="4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5" name="Freeform 96"/>
          <p:cNvSpPr>
            <a:spLocks noEditPoints="1"/>
          </p:cNvSpPr>
          <p:nvPr/>
        </p:nvSpPr>
        <p:spPr bwMode="auto">
          <a:xfrm>
            <a:off x="1401040" y="3403084"/>
            <a:ext cx="384257" cy="347480"/>
          </a:xfrm>
          <a:custGeom>
            <a:avLst/>
            <a:gdLst>
              <a:gd name="T0" fmla="*/ 103 w 128"/>
              <a:gd name="T1" fmla="*/ 0 h 116"/>
              <a:gd name="T2" fmla="*/ 25 w 128"/>
              <a:gd name="T3" fmla="*/ 0 h 116"/>
              <a:gd name="T4" fmla="*/ 0 w 128"/>
              <a:gd name="T5" fmla="*/ 47 h 116"/>
              <a:gd name="T6" fmla="*/ 0 w 128"/>
              <a:gd name="T7" fmla="*/ 116 h 116"/>
              <a:gd name="T8" fmla="*/ 128 w 128"/>
              <a:gd name="T9" fmla="*/ 116 h 116"/>
              <a:gd name="T10" fmla="*/ 128 w 128"/>
              <a:gd name="T11" fmla="*/ 47 h 116"/>
              <a:gd name="T12" fmla="*/ 103 w 128"/>
              <a:gd name="T13" fmla="*/ 0 h 116"/>
              <a:gd name="T14" fmla="*/ 78 w 128"/>
              <a:gd name="T15" fmla="*/ 72 h 116"/>
              <a:gd name="T16" fmla="*/ 49 w 128"/>
              <a:gd name="T17" fmla="*/ 72 h 116"/>
              <a:gd name="T18" fmla="*/ 44 w 128"/>
              <a:gd name="T19" fmla="*/ 67 h 116"/>
              <a:gd name="T20" fmla="*/ 49 w 128"/>
              <a:gd name="T21" fmla="*/ 62 h 116"/>
              <a:gd name="T22" fmla="*/ 78 w 128"/>
              <a:gd name="T23" fmla="*/ 62 h 116"/>
              <a:gd name="T24" fmla="*/ 83 w 128"/>
              <a:gd name="T25" fmla="*/ 67 h 116"/>
              <a:gd name="T26" fmla="*/ 78 w 128"/>
              <a:gd name="T27" fmla="*/ 72 h 116"/>
              <a:gd name="T28" fmla="*/ 16 w 128"/>
              <a:gd name="T29" fmla="*/ 47 h 116"/>
              <a:gd name="T30" fmla="*/ 35 w 128"/>
              <a:gd name="T31" fmla="*/ 12 h 116"/>
              <a:gd name="T32" fmla="*/ 93 w 128"/>
              <a:gd name="T33" fmla="*/ 12 h 116"/>
              <a:gd name="T34" fmla="*/ 112 w 128"/>
              <a:gd name="T35" fmla="*/ 47 h 116"/>
              <a:gd name="T36" fmla="*/ 16 w 128"/>
              <a:gd name="T37" fmla="*/ 4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16">
                <a:moveTo>
                  <a:pt x="103" y="0"/>
                </a:moveTo>
                <a:cubicBezTo>
                  <a:pt x="25" y="0"/>
                  <a:pt x="25" y="0"/>
                  <a:pt x="25" y="0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116"/>
                  <a:pt x="0" y="116"/>
                  <a:pt x="0" y="116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8" y="47"/>
                  <a:pt x="128" y="47"/>
                  <a:pt x="128" y="47"/>
                </a:cubicBezTo>
                <a:lnTo>
                  <a:pt x="103" y="0"/>
                </a:lnTo>
                <a:close/>
                <a:moveTo>
                  <a:pt x="78" y="72"/>
                </a:moveTo>
                <a:cubicBezTo>
                  <a:pt x="49" y="72"/>
                  <a:pt x="49" y="72"/>
                  <a:pt x="49" y="72"/>
                </a:cubicBezTo>
                <a:cubicBezTo>
                  <a:pt x="46" y="72"/>
                  <a:pt x="44" y="70"/>
                  <a:pt x="44" y="67"/>
                </a:cubicBezTo>
                <a:cubicBezTo>
                  <a:pt x="44" y="64"/>
                  <a:pt x="46" y="62"/>
                  <a:pt x="49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81" y="62"/>
                  <a:pt x="83" y="64"/>
                  <a:pt x="83" y="67"/>
                </a:cubicBezTo>
                <a:cubicBezTo>
                  <a:pt x="83" y="70"/>
                  <a:pt x="81" y="72"/>
                  <a:pt x="78" y="72"/>
                </a:cubicBezTo>
                <a:close/>
                <a:moveTo>
                  <a:pt x="16" y="47"/>
                </a:moveTo>
                <a:cubicBezTo>
                  <a:pt x="35" y="12"/>
                  <a:pt x="35" y="12"/>
                  <a:pt x="35" y="12"/>
                </a:cubicBezTo>
                <a:cubicBezTo>
                  <a:pt x="93" y="12"/>
                  <a:pt x="93" y="12"/>
                  <a:pt x="93" y="12"/>
                </a:cubicBezTo>
                <a:cubicBezTo>
                  <a:pt x="112" y="47"/>
                  <a:pt x="112" y="47"/>
                  <a:pt x="112" y="47"/>
                </a:cubicBezTo>
                <a:lnTo>
                  <a:pt x="16" y="47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2" name="Freeform 123"/>
          <p:cNvSpPr>
            <a:spLocks noEditPoints="1"/>
          </p:cNvSpPr>
          <p:nvPr/>
        </p:nvSpPr>
        <p:spPr bwMode="auto">
          <a:xfrm>
            <a:off x="1401040" y="2658664"/>
            <a:ext cx="384257" cy="305630"/>
          </a:xfrm>
          <a:custGeom>
            <a:avLst/>
            <a:gdLst>
              <a:gd name="T0" fmla="*/ 140 w 303"/>
              <a:gd name="T1" fmla="*/ 33 h 241"/>
              <a:gd name="T2" fmla="*/ 92 w 303"/>
              <a:gd name="T3" fmla="*/ 0 h 241"/>
              <a:gd name="T4" fmla="*/ 0 w 303"/>
              <a:gd name="T5" fmla="*/ 0 h 241"/>
              <a:gd name="T6" fmla="*/ 0 w 303"/>
              <a:gd name="T7" fmla="*/ 241 h 241"/>
              <a:gd name="T8" fmla="*/ 303 w 303"/>
              <a:gd name="T9" fmla="*/ 241 h 241"/>
              <a:gd name="T10" fmla="*/ 303 w 303"/>
              <a:gd name="T11" fmla="*/ 33 h 241"/>
              <a:gd name="T12" fmla="*/ 140 w 303"/>
              <a:gd name="T13" fmla="*/ 33 h 241"/>
              <a:gd name="T14" fmla="*/ 267 w 303"/>
              <a:gd name="T15" fmla="*/ 208 h 241"/>
              <a:gd name="T16" fmla="*/ 35 w 303"/>
              <a:gd name="T17" fmla="*/ 208 h 241"/>
              <a:gd name="T18" fmla="*/ 35 w 303"/>
              <a:gd name="T19" fmla="*/ 33 h 241"/>
              <a:gd name="T20" fmla="*/ 80 w 303"/>
              <a:gd name="T21" fmla="*/ 33 h 241"/>
              <a:gd name="T22" fmla="*/ 128 w 303"/>
              <a:gd name="T23" fmla="*/ 68 h 241"/>
              <a:gd name="T24" fmla="*/ 267 w 303"/>
              <a:gd name="T25" fmla="*/ 68 h 241"/>
              <a:gd name="T26" fmla="*/ 267 w 303"/>
              <a:gd name="T27" fmla="*/ 208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241">
                <a:moveTo>
                  <a:pt x="140" y="33"/>
                </a:moveTo>
                <a:lnTo>
                  <a:pt x="92" y="0"/>
                </a:lnTo>
                <a:lnTo>
                  <a:pt x="0" y="0"/>
                </a:lnTo>
                <a:lnTo>
                  <a:pt x="0" y="241"/>
                </a:lnTo>
                <a:lnTo>
                  <a:pt x="303" y="241"/>
                </a:lnTo>
                <a:lnTo>
                  <a:pt x="303" y="33"/>
                </a:lnTo>
                <a:lnTo>
                  <a:pt x="140" y="33"/>
                </a:lnTo>
                <a:close/>
                <a:moveTo>
                  <a:pt x="267" y="208"/>
                </a:moveTo>
                <a:lnTo>
                  <a:pt x="35" y="208"/>
                </a:lnTo>
                <a:lnTo>
                  <a:pt x="35" y="33"/>
                </a:lnTo>
                <a:lnTo>
                  <a:pt x="80" y="33"/>
                </a:lnTo>
                <a:lnTo>
                  <a:pt x="128" y="68"/>
                </a:lnTo>
                <a:lnTo>
                  <a:pt x="267" y="68"/>
                </a:lnTo>
                <a:lnTo>
                  <a:pt x="267" y="2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5" name="Freeform 146"/>
          <p:cNvSpPr/>
          <p:nvPr/>
        </p:nvSpPr>
        <p:spPr bwMode="auto">
          <a:xfrm>
            <a:off x="1431476" y="1847667"/>
            <a:ext cx="323385" cy="384257"/>
          </a:xfrm>
          <a:custGeom>
            <a:avLst/>
            <a:gdLst>
              <a:gd name="T0" fmla="*/ 14 w 108"/>
              <a:gd name="T1" fmla="*/ 10 h 128"/>
              <a:gd name="T2" fmla="*/ 14 w 108"/>
              <a:gd name="T3" fmla="*/ 10 h 128"/>
              <a:gd name="T4" fmla="*/ 108 w 108"/>
              <a:gd name="T5" fmla="*/ 10 h 128"/>
              <a:gd name="T6" fmla="*/ 108 w 108"/>
              <a:gd name="T7" fmla="*/ 0 h 128"/>
              <a:gd name="T8" fmla="*/ 15 w 108"/>
              <a:gd name="T9" fmla="*/ 0 h 128"/>
              <a:gd name="T10" fmla="*/ 0 w 108"/>
              <a:gd name="T11" fmla="*/ 15 h 128"/>
              <a:gd name="T12" fmla="*/ 0 w 108"/>
              <a:gd name="T13" fmla="*/ 113 h 128"/>
              <a:gd name="T14" fmla="*/ 0 w 108"/>
              <a:gd name="T15" fmla="*/ 113 h 128"/>
              <a:gd name="T16" fmla="*/ 15 w 108"/>
              <a:gd name="T17" fmla="*/ 128 h 128"/>
              <a:gd name="T18" fmla="*/ 108 w 108"/>
              <a:gd name="T19" fmla="*/ 128 h 128"/>
              <a:gd name="T20" fmla="*/ 108 w 108"/>
              <a:gd name="T21" fmla="*/ 20 h 128"/>
              <a:gd name="T22" fmla="*/ 14 w 108"/>
              <a:gd name="T23" fmla="*/ 20 h 128"/>
              <a:gd name="T24" fmla="*/ 14 w 108"/>
              <a:gd name="T25" fmla="*/ 20 h 128"/>
              <a:gd name="T26" fmla="*/ 10 w 108"/>
              <a:gd name="T27" fmla="*/ 15 h 128"/>
              <a:gd name="T28" fmla="*/ 14 w 108"/>
              <a:gd name="T29" fmla="*/ 1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128">
                <a:moveTo>
                  <a:pt x="14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7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"/>
                  <a:pt x="0" y="83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1"/>
                  <a:pt x="7" y="128"/>
                  <a:pt x="15" y="128"/>
                </a:cubicBezTo>
                <a:cubicBezTo>
                  <a:pt x="15" y="128"/>
                  <a:pt x="82" y="128"/>
                  <a:pt x="108" y="128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19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1" name="Freeform 172"/>
          <p:cNvSpPr>
            <a:spLocks noEditPoints="1"/>
          </p:cNvSpPr>
          <p:nvPr/>
        </p:nvSpPr>
        <p:spPr bwMode="auto">
          <a:xfrm>
            <a:off x="1475862" y="1127342"/>
            <a:ext cx="234613" cy="384257"/>
          </a:xfrm>
          <a:custGeom>
            <a:avLst/>
            <a:gdLst>
              <a:gd name="T0" fmla="*/ 68 w 78"/>
              <a:gd name="T1" fmla="*/ 0 h 128"/>
              <a:gd name="T2" fmla="*/ 10 w 78"/>
              <a:gd name="T3" fmla="*/ 0 h 128"/>
              <a:gd name="T4" fmla="*/ 0 w 78"/>
              <a:gd name="T5" fmla="*/ 10 h 128"/>
              <a:gd name="T6" fmla="*/ 0 w 78"/>
              <a:gd name="T7" fmla="*/ 118 h 128"/>
              <a:gd name="T8" fmla="*/ 10 w 78"/>
              <a:gd name="T9" fmla="*/ 128 h 128"/>
              <a:gd name="T10" fmla="*/ 68 w 78"/>
              <a:gd name="T11" fmla="*/ 128 h 128"/>
              <a:gd name="T12" fmla="*/ 78 w 78"/>
              <a:gd name="T13" fmla="*/ 118 h 128"/>
              <a:gd name="T14" fmla="*/ 78 w 78"/>
              <a:gd name="T15" fmla="*/ 10 h 128"/>
              <a:gd name="T16" fmla="*/ 68 w 78"/>
              <a:gd name="T17" fmla="*/ 0 h 128"/>
              <a:gd name="T18" fmla="*/ 39 w 78"/>
              <a:gd name="T19" fmla="*/ 123 h 128"/>
              <a:gd name="T20" fmla="*/ 34 w 78"/>
              <a:gd name="T21" fmla="*/ 118 h 128"/>
              <a:gd name="T22" fmla="*/ 39 w 78"/>
              <a:gd name="T23" fmla="*/ 113 h 128"/>
              <a:gd name="T24" fmla="*/ 44 w 78"/>
              <a:gd name="T25" fmla="*/ 118 h 128"/>
              <a:gd name="T26" fmla="*/ 39 w 78"/>
              <a:gd name="T27" fmla="*/ 123 h 128"/>
              <a:gd name="T28" fmla="*/ 68 w 78"/>
              <a:gd name="T29" fmla="*/ 108 h 128"/>
              <a:gd name="T30" fmla="*/ 10 w 78"/>
              <a:gd name="T31" fmla="*/ 108 h 128"/>
              <a:gd name="T32" fmla="*/ 10 w 78"/>
              <a:gd name="T33" fmla="*/ 20 h 128"/>
              <a:gd name="T34" fmla="*/ 68 w 78"/>
              <a:gd name="T35" fmla="*/ 20 h 128"/>
              <a:gd name="T36" fmla="*/ 68 w 78"/>
              <a:gd name="T37" fmla="*/ 10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28">
                <a:moveTo>
                  <a:pt x="6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74" y="128"/>
                  <a:pt x="78" y="124"/>
                  <a:pt x="78" y="118"/>
                </a:cubicBezTo>
                <a:cubicBezTo>
                  <a:pt x="78" y="10"/>
                  <a:pt x="78" y="10"/>
                  <a:pt x="78" y="10"/>
                </a:cubicBezTo>
                <a:cubicBezTo>
                  <a:pt x="78" y="4"/>
                  <a:pt x="74" y="0"/>
                  <a:pt x="68" y="0"/>
                </a:cubicBezTo>
                <a:close/>
                <a:moveTo>
                  <a:pt x="39" y="123"/>
                </a:moveTo>
                <a:cubicBezTo>
                  <a:pt x="36" y="123"/>
                  <a:pt x="34" y="121"/>
                  <a:pt x="34" y="118"/>
                </a:cubicBezTo>
                <a:cubicBezTo>
                  <a:pt x="34" y="115"/>
                  <a:pt x="36" y="113"/>
                  <a:pt x="39" y="113"/>
                </a:cubicBezTo>
                <a:cubicBezTo>
                  <a:pt x="42" y="113"/>
                  <a:pt x="44" y="115"/>
                  <a:pt x="44" y="118"/>
                </a:cubicBezTo>
                <a:cubicBezTo>
                  <a:pt x="44" y="121"/>
                  <a:pt x="42" y="123"/>
                  <a:pt x="39" y="123"/>
                </a:cubicBezTo>
                <a:close/>
                <a:moveTo>
                  <a:pt x="68" y="108"/>
                </a:moveTo>
                <a:cubicBezTo>
                  <a:pt x="10" y="108"/>
                  <a:pt x="10" y="108"/>
                  <a:pt x="10" y="108"/>
                </a:cubicBezTo>
                <a:cubicBezTo>
                  <a:pt x="10" y="20"/>
                  <a:pt x="10" y="20"/>
                  <a:pt x="10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10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39" name="组合 338"/>
          <p:cNvGrpSpPr/>
          <p:nvPr/>
        </p:nvGrpSpPr>
        <p:grpSpPr>
          <a:xfrm>
            <a:off x="660400" y="5776474"/>
            <a:ext cx="382989" cy="306899"/>
            <a:chOff x="1681480" y="5776474"/>
            <a:chExt cx="382989" cy="306899"/>
          </a:xfrm>
        </p:grpSpPr>
        <p:sp>
          <p:nvSpPr>
            <p:cNvPr id="178" name="Freeform 19"/>
            <p:cNvSpPr/>
            <p:nvPr/>
          </p:nvSpPr>
          <p:spPr bwMode="auto">
            <a:xfrm>
              <a:off x="1798152" y="5776474"/>
              <a:ext cx="149645" cy="57068"/>
            </a:xfrm>
            <a:custGeom>
              <a:avLst/>
              <a:gdLst>
                <a:gd name="T0" fmla="*/ 10 w 50"/>
                <a:gd name="T1" fmla="*/ 19 h 19"/>
                <a:gd name="T2" fmla="*/ 10 w 50"/>
                <a:gd name="T3" fmla="*/ 9 h 19"/>
                <a:gd name="T4" fmla="*/ 40 w 50"/>
                <a:gd name="T5" fmla="*/ 9 h 19"/>
                <a:gd name="T6" fmla="*/ 40 w 50"/>
                <a:gd name="T7" fmla="*/ 19 h 19"/>
                <a:gd name="T8" fmla="*/ 50 w 50"/>
                <a:gd name="T9" fmla="*/ 19 h 19"/>
                <a:gd name="T10" fmla="*/ 50 w 50"/>
                <a:gd name="T11" fmla="*/ 19 h 19"/>
                <a:gd name="T12" fmla="*/ 50 w 50"/>
                <a:gd name="T13" fmla="*/ 9 h 19"/>
                <a:gd name="T14" fmla="*/ 40 w 50"/>
                <a:gd name="T15" fmla="*/ 0 h 19"/>
                <a:gd name="T16" fmla="*/ 10 w 50"/>
                <a:gd name="T17" fmla="*/ 0 h 19"/>
                <a:gd name="T18" fmla="*/ 0 w 50"/>
                <a:gd name="T19" fmla="*/ 9 h 19"/>
                <a:gd name="T20" fmla="*/ 0 w 50"/>
                <a:gd name="T21" fmla="*/ 19 h 19"/>
                <a:gd name="T22" fmla="*/ 0 w 50"/>
                <a:gd name="T23" fmla="*/ 19 h 19"/>
                <a:gd name="T24" fmla="*/ 10 w 50"/>
                <a:gd name="T2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19">
                  <a:moveTo>
                    <a:pt x="10" y="1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0" y="19"/>
                    <a:pt x="10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20"/>
            <p:cNvSpPr>
              <a:spLocks noEditPoints="1"/>
            </p:cNvSpPr>
            <p:nvPr/>
          </p:nvSpPr>
          <p:spPr bwMode="auto">
            <a:xfrm>
              <a:off x="1681480" y="5848760"/>
              <a:ext cx="382989" cy="234613"/>
            </a:xfrm>
            <a:custGeom>
              <a:avLst/>
              <a:gdLst>
                <a:gd name="T0" fmla="*/ 118 w 128"/>
                <a:gd name="T1" fmla="*/ 0 h 78"/>
                <a:gd name="T2" fmla="*/ 10 w 128"/>
                <a:gd name="T3" fmla="*/ 0 h 78"/>
                <a:gd name="T4" fmla="*/ 0 w 128"/>
                <a:gd name="T5" fmla="*/ 10 h 78"/>
                <a:gd name="T6" fmla="*/ 0 w 128"/>
                <a:gd name="T7" fmla="*/ 69 h 78"/>
                <a:gd name="T8" fmla="*/ 10 w 128"/>
                <a:gd name="T9" fmla="*/ 78 h 78"/>
                <a:gd name="T10" fmla="*/ 118 w 128"/>
                <a:gd name="T11" fmla="*/ 78 h 78"/>
                <a:gd name="T12" fmla="*/ 128 w 128"/>
                <a:gd name="T13" fmla="*/ 69 h 78"/>
                <a:gd name="T14" fmla="*/ 128 w 128"/>
                <a:gd name="T15" fmla="*/ 10 h 78"/>
                <a:gd name="T16" fmla="*/ 118 w 128"/>
                <a:gd name="T17" fmla="*/ 0 h 78"/>
                <a:gd name="T18" fmla="*/ 64 w 128"/>
                <a:gd name="T19" fmla="*/ 63 h 78"/>
                <a:gd name="T20" fmla="*/ 39 w 128"/>
                <a:gd name="T21" fmla="*/ 38 h 78"/>
                <a:gd name="T22" fmla="*/ 64 w 128"/>
                <a:gd name="T23" fmla="*/ 14 h 78"/>
                <a:gd name="T24" fmla="*/ 89 w 128"/>
                <a:gd name="T25" fmla="*/ 38 h 78"/>
                <a:gd name="T26" fmla="*/ 64 w 128"/>
                <a:gd name="T27" fmla="*/ 6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78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8"/>
                    <a:pt x="10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24" y="78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4"/>
                    <a:pt x="124" y="0"/>
                    <a:pt x="118" y="0"/>
                  </a:cubicBezTo>
                  <a:close/>
                  <a:moveTo>
                    <a:pt x="64" y="63"/>
                  </a:moveTo>
                  <a:cubicBezTo>
                    <a:pt x="50" y="63"/>
                    <a:pt x="39" y="52"/>
                    <a:pt x="39" y="38"/>
                  </a:cubicBezTo>
                  <a:cubicBezTo>
                    <a:pt x="39" y="25"/>
                    <a:pt x="50" y="14"/>
                    <a:pt x="64" y="14"/>
                  </a:cubicBezTo>
                  <a:cubicBezTo>
                    <a:pt x="78" y="14"/>
                    <a:pt x="89" y="25"/>
                    <a:pt x="89" y="38"/>
                  </a:cubicBezTo>
                  <a:cubicBezTo>
                    <a:pt x="89" y="52"/>
                    <a:pt x="78" y="63"/>
                    <a:pt x="64" y="6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21"/>
            <p:cNvSpPr/>
            <p:nvPr/>
          </p:nvSpPr>
          <p:spPr bwMode="auto">
            <a:xfrm>
              <a:off x="1827320" y="5921046"/>
              <a:ext cx="90040" cy="90040"/>
            </a:xfrm>
            <a:custGeom>
              <a:avLst/>
              <a:gdLst>
                <a:gd name="T0" fmla="*/ 48 w 71"/>
                <a:gd name="T1" fmla="*/ 0 h 71"/>
                <a:gd name="T2" fmla="*/ 24 w 71"/>
                <a:gd name="T3" fmla="*/ 0 h 71"/>
                <a:gd name="T4" fmla="*/ 24 w 71"/>
                <a:gd name="T5" fmla="*/ 24 h 71"/>
                <a:gd name="T6" fmla="*/ 0 w 71"/>
                <a:gd name="T7" fmla="*/ 24 h 71"/>
                <a:gd name="T8" fmla="*/ 0 w 71"/>
                <a:gd name="T9" fmla="*/ 47 h 71"/>
                <a:gd name="T10" fmla="*/ 24 w 71"/>
                <a:gd name="T11" fmla="*/ 47 h 71"/>
                <a:gd name="T12" fmla="*/ 24 w 71"/>
                <a:gd name="T13" fmla="*/ 71 h 71"/>
                <a:gd name="T14" fmla="*/ 48 w 71"/>
                <a:gd name="T15" fmla="*/ 71 h 71"/>
                <a:gd name="T16" fmla="*/ 48 w 71"/>
                <a:gd name="T17" fmla="*/ 47 h 71"/>
                <a:gd name="T18" fmla="*/ 71 w 71"/>
                <a:gd name="T19" fmla="*/ 47 h 71"/>
                <a:gd name="T20" fmla="*/ 71 w 71"/>
                <a:gd name="T21" fmla="*/ 24 h 71"/>
                <a:gd name="T22" fmla="*/ 48 w 71"/>
                <a:gd name="T23" fmla="*/ 24 h 71"/>
                <a:gd name="T24" fmla="*/ 48 w 71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>
                  <a:moveTo>
                    <a:pt x="48" y="0"/>
                  </a:move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47"/>
                  </a:lnTo>
                  <a:lnTo>
                    <a:pt x="24" y="47"/>
                  </a:lnTo>
                  <a:lnTo>
                    <a:pt x="24" y="71"/>
                  </a:lnTo>
                  <a:lnTo>
                    <a:pt x="48" y="71"/>
                  </a:lnTo>
                  <a:lnTo>
                    <a:pt x="48" y="47"/>
                  </a:lnTo>
                  <a:lnTo>
                    <a:pt x="71" y="47"/>
                  </a:lnTo>
                  <a:lnTo>
                    <a:pt x="71" y="24"/>
                  </a:lnTo>
                  <a:lnTo>
                    <a:pt x="48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4" name="组合 383"/>
          <p:cNvGrpSpPr/>
          <p:nvPr/>
        </p:nvGrpSpPr>
        <p:grpSpPr>
          <a:xfrm>
            <a:off x="660400" y="5005424"/>
            <a:ext cx="382989" cy="311971"/>
            <a:chOff x="1681480" y="5005424"/>
            <a:chExt cx="382989" cy="311971"/>
          </a:xfrm>
        </p:grpSpPr>
        <p:sp>
          <p:nvSpPr>
            <p:cNvPr id="206" name="Freeform 47"/>
            <p:cNvSpPr>
              <a:spLocks noEditPoints="1"/>
            </p:cNvSpPr>
            <p:nvPr/>
          </p:nvSpPr>
          <p:spPr bwMode="auto">
            <a:xfrm>
              <a:off x="1681480" y="5080246"/>
              <a:ext cx="382989" cy="237149"/>
            </a:xfrm>
            <a:custGeom>
              <a:avLst/>
              <a:gdLst>
                <a:gd name="T0" fmla="*/ 118 w 128"/>
                <a:gd name="T1" fmla="*/ 0 h 79"/>
                <a:gd name="T2" fmla="*/ 10 w 128"/>
                <a:gd name="T3" fmla="*/ 0 h 79"/>
                <a:gd name="T4" fmla="*/ 0 w 128"/>
                <a:gd name="T5" fmla="*/ 10 h 79"/>
                <a:gd name="T6" fmla="*/ 0 w 128"/>
                <a:gd name="T7" fmla="*/ 69 h 79"/>
                <a:gd name="T8" fmla="*/ 10 w 128"/>
                <a:gd name="T9" fmla="*/ 79 h 79"/>
                <a:gd name="T10" fmla="*/ 118 w 128"/>
                <a:gd name="T11" fmla="*/ 79 h 79"/>
                <a:gd name="T12" fmla="*/ 128 w 128"/>
                <a:gd name="T13" fmla="*/ 69 h 79"/>
                <a:gd name="T14" fmla="*/ 128 w 128"/>
                <a:gd name="T15" fmla="*/ 10 h 79"/>
                <a:gd name="T16" fmla="*/ 118 w 128"/>
                <a:gd name="T17" fmla="*/ 0 h 79"/>
                <a:gd name="T18" fmla="*/ 25 w 128"/>
                <a:gd name="T19" fmla="*/ 58 h 79"/>
                <a:gd name="T20" fmla="*/ 25 w 128"/>
                <a:gd name="T21" fmla="*/ 52 h 79"/>
                <a:gd name="T22" fmla="*/ 103 w 128"/>
                <a:gd name="T23" fmla="*/ 52 h 79"/>
                <a:gd name="T24" fmla="*/ 103 w 128"/>
                <a:gd name="T25" fmla="*/ 58 h 79"/>
                <a:gd name="T26" fmla="*/ 25 w 128"/>
                <a:gd name="T27" fmla="*/ 58 h 79"/>
                <a:gd name="T28" fmla="*/ 25 w 128"/>
                <a:gd name="T29" fmla="*/ 42 h 79"/>
                <a:gd name="T30" fmla="*/ 25 w 128"/>
                <a:gd name="T31" fmla="*/ 37 h 79"/>
                <a:gd name="T32" fmla="*/ 103 w 128"/>
                <a:gd name="T33" fmla="*/ 37 h 79"/>
                <a:gd name="T34" fmla="*/ 103 w 128"/>
                <a:gd name="T35" fmla="*/ 42 h 79"/>
                <a:gd name="T36" fmla="*/ 25 w 128"/>
                <a:gd name="T37" fmla="*/ 42 h 79"/>
                <a:gd name="T38" fmla="*/ 25 w 128"/>
                <a:gd name="T39" fmla="*/ 27 h 79"/>
                <a:gd name="T40" fmla="*/ 25 w 128"/>
                <a:gd name="T41" fmla="*/ 21 h 79"/>
                <a:gd name="T42" fmla="*/ 103 w 128"/>
                <a:gd name="T43" fmla="*/ 21 h 79"/>
                <a:gd name="T44" fmla="*/ 103 w 128"/>
                <a:gd name="T45" fmla="*/ 27 h 79"/>
                <a:gd name="T46" fmla="*/ 25 w 128"/>
                <a:gd name="T47" fmla="*/ 2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7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9"/>
                    <a:pt x="10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24" y="79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  <a:moveTo>
                    <a:pt x="25" y="58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3" y="58"/>
                    <a:pt x="103" y="58"/>
                    <a:pt x="103" y="58"/>
                  </a:cubicBezTo>
                  <a:lnTo>
                    <a:pt x="25" y="58"/>
                  </a:lnTo>
                  <a:close/>
                  <a:moveTo>
                    <a:pt x="25" y="42"/>
                  </a:moveTo>
                  <a:cubicBezTo>
                    <a:pt x="25" y="37"/>
                    <a:pt x="25" y="37"/>
                    <a:pt x="25" y="3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42"/>
                    <a:pt x="103" y="42"/>
                    <a:pt x="103" y="42"/>
                  </a:cubicBezTo>
                  <a:lnTo>
                    <a:pt x="25" y="42"/>
                  </a:lnTo>
                  <a:close/>
                  <a:moveTo>
                    <a:pt x="25" y="27"/>
                  </a:moveTo>
                  <a:cubicBezTo>
                    <a:pt x="25" y="21"/>
                    <a:pt x="25" y="21"/>
                    <a:pt x="25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27"/>
                    <a:pt x="103" y="27"/>
                    <a:pt x="103" y="27"/>
                  </a:cubicBezTo>
                  <a:lnTo>
                    <a:pt x="25" y="2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46"/>
            <p:cNvSpPr/>
            <p:nvPr/>
          </p:nvSpPr>
          <p:spPr bwMode="auto">
            <a:xfrm>
              <a:off x="1798152" y="5005424"/>
              <a:ext cx="149645" cy="59604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5" name="组合 384"/>
          <p:cNvGrpSpPr/>
          <p:nvPr/>
        </p:nvGrpSpPr>
        <p:grpSpPr>
          <a:xfrm>
            <a:off x="660400" y="4192523"/>
            <a:ext cx="382989" cy="311971"/>
            <a:chOff x="1681480" y="4236909"/>
            <a:chExt cx="382989" cy="311971"/>
          </a:xfrm>
        </p:grpSpPr>
        <p:sp>
          <p:nvSpPr>
            <p:cNvPr id="230" name="Freeform 71"/>
            <p:cNvSpPr/>
            <p:nvPr/>
          </p:nvSpPr>
          <p:spPr bwMode="auto">
            <a:xfrm>
              <a:off x="1798152" y="4236909"/>
              <a:ext cx="149645" cy="59604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72"/>
            <p:cNvSpPr/>
            <p:nvPr/>
          </p:nvSpPr>
          <p:spPr bwMode="auto">
            <a:xfrm>
              <a:off x="1681480" y="4311731"/>
              <a:ext cx="382989" cy="237149"/>
            </a:xfrm>
            <a:custGeom>
              <a:avLst/>
              <a:gdLst>
                <a:gd name="T0" fmla="*/ 118 w 128"/>
                <a:gd name="T1" fmla="*/ 0 h 79"/>
                <a:gd name="T2" fmla="*/ 10 w 128"/>
                <a:gd name="T3" fmla="*/ 0 h 79"/>
                <a:gd name="T4" fmla="*/ 0 w 128"/>
                <a:gd name="T5" fmla="*/ 10 h 79"/>
                <a:gd name="T6" fmla="*/ 0 w 128"/>
                <a:gd name="T7" fmla="*/ 69 h 79"/>
                <a:gd name="T8" fmla="*/ 10 w 128"/>
                <a:gd name="T9" fmla="*/ 79 h 79"/>
                <a:gd name="T10" fmla="*/ 118 w 128"/>
                <a:gd name="T11" fmla="*/ 79 h 79"/>
                <a:gd name="T12" fmla="*/ 128 w 128"/>
                <a:gd name="T13" fmla="*/ 69 h 79"/>
                <a:gd name="T14" fmla="*/ 128 w 128"/>
                <a:gd name="T15" fmla="*/ 10 h 79"/>
                <a:gd name="T16" fmla="*/ 118 w 128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9"/>
                    <a:pt x="10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24" y="79"/>
                    <a:pt x="128" y="74"/>
                    <a:pt x="128" y="6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6" name="组合 335"/>
          <p:cNvGrpSpPr/>
          <p:nvPr/>
        </p:nvGrpSpPr>
        <p:grpSpPr>
          <a:xfrm>
            <a:off x="660400" y="3403084"/>
            <a:ext cx="382989" cy="347480"/>
            <a:chOff x="1681480" y="3450640"/>
            <a:chExt cx="382989" cy="347480"/>
          </a:xfrm>
        </p:grpSpPr>
        <p:sp>
          <p:nvSpPr>
            <p:cNvPr id="256" name="Freeform 97"/>
            <p:cNvSpPr/>
            <p:nvPr/>
          </p:nvSpPr>
          <p:spPr bwMode="auto">
            <a:xfrm>
              <a:off x="1756302" y="3547021"/>
              <a:ext cx="233344" cy="29168"/>
            </a:xfrm>
            <a:custGeom>
              <a:avLst/>
              <a:gdLst>
                <a:gd name="T0" fmla="*/ 0 w 184"/>
                <a:gd name="T1" fmla="*/ 23 h 23"/>
                <a:gd name="T2" fmla="*/ 184 w 184"/>
                <a:gd name="T3" fmla="*/ 23 h 23"/>
                <a:gd name="T4" fmla="*/ 172 w 184"/>
                <a:gd name="T5" fmla="*/ 0 h 23"/>
                <a:gd name="T6" fmla="*/ 12 w 184"/>
                <a:gd name="T7" fmla="*/ 0 h 23"/>
                <a:gd name="T8" fmla="*/ 0 w 18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3">
                  <a:moveTo>
                    <a:pt x="0" y="23"/>
                  </a:moveTo>
                  <a:lnTo>
                    <a:pt x="184" y="23"/>
                  </a:lnTo>
                  <a:lnTo>
                    <a:pt x="172" y="0"/>
                  </a:lnTo>
                  <a:lnTo>
                    <a:pt x="1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98"/>
            <p:cNvSpPr/>
            <p:nvPr/>
          </p:nvSpPr>
          <p:spPr bwMode="auto">
            <a:xfrm>
              <a:off x="1780398" y="3501367"/>
              <a:ext cx="185154" cy="26632"/>
            </a:xfrm>
            <a:custGeom>
              <a:avLst/>
              <a:gdLst>
                <a:gd name="T0" fmla="*/ 11 w 146"/>
                <a:gd name="T1" fmla="*/ 0 h 21"/>
                <a:gd name="T2" fmla="*/ 0 w 146"/>
                <a:gd name="T3" fmla="*/ 21 h 21"/>
                <a:gd name="T4" fmla="*/ 146 w 146"/>
                <a:gd name="T5" fmla="*/ 21 h 21"/>
                <a:gd name="T6" fmla="*/ 134 w 146"/>
                <a:gd name="T7" fmla="*/ 0 h 21"/>
                <a:gd name="T8" fmla="*/ 11 w 1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21">
                  <a:moveTo>
                    <a:pt x="11" y="0"/>
                  </a:moveTo>
                  <a:lnTo>
                    <a:pt x="0" y="21"/>
                  </a:lnTo>
                  <a:lnTo>
                    <a:pt x="146" y="21"/>
                  </a:lnTo>
                  <a:lnTo>
                    <a:pt x="134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99"/>
            <p:cNvSpPr>
              <a:spLocks noEditPoints="1"/>
            </p:cNvSpPr>
            <p:nvPr/>
          </p:nvSpPr>
          <p:spPr bwMode="auto">
            <a:xfrm>
              <a:off x="1681480" y="3450640"/>
              <a:ext cx="382989" cy="347480"/>
            </a:xfrm>
            <a:custGeom>
              <a:avLst/>
              <a:gdLst>
                <a:gd name="T0" fmla="*/ 103 w 128"/>
                <a:gd name="T1" fmla="*/ 0 h 116"/>
                <a:gd name="T2" fmla="*/ 25 w 128"/>
                <a:gd name="T3" fmla="*/ 0 h 116"/>
                <a:gd name="T4" fmla="*/ 0 w 128"/>
                <a:gd name="T5" fmla="*/ 47 h 116"/>
                <a:gd name="T6" fmla="*/ 0 w 128"/>
                <a:gd name="T7" fmla="*/ 116 h 116"/>
                <a:gd name="T8" fmla="*/ 128 w 128"/>
                <a:gd name="T9" fmla="*/ 116 h 116"/>
                <a:gd name="T10" fmla="*/ 128 w 128"/>
                <a:gd name="T11" fmla="*/ 47 h 116"/>
                <a:gd name="T12" fmla="*/ 103 w 128"/>
                <a:gd name="T13" fmla="*/ 0 h 116"/>
                <a:gd name="T14" fmla="*/ 78 w 128"/>
                <a:gd name="T15" fmla="*/ 72 h 116"/>
                <a:gd name="T16" fmla="*/ 49 w 128"/>
                <a:gd name="T17" fmla="*/ 72 h 116"/>
                <a:gd name="T18" fmla="*/ 44 w 128"/>
                <a:gd name="T19" fmla="*/ 67 h 116"/>
                <a:gd name="T20" fmla="*/ 49 w 128"/>
                <a:gd name="T21" fmla="*/ 62 h 116"/>
                <a:gd name="T22" fmla="*/ 78 w 128"/>
                <a:gd name="T23" fmla="*/ 62 h 116"/>
                <a:gd name="T24" fmla="*/ 83 w 128"/>
                <a:gd name="T25" fmla="*/ 67 h 116"/>
                <a:gd name="T26" fmla="*/ 78 w 128"/>
                <a:gd name="T27" fmla="*/ 72 h 116"/>
                <a:gd name="T28" fmla="*/ 16 w 128"/>
                <a:gd name="T29" fmla="*/ 47 h 116"/>
                <a:gd name="T30" fmla="*/ 35 w 128"/>
                <a:gd name="T31" fmla="*/ 12 h 116"/>
                <a:gd name="T32" fmla="*/ 93 w 128"/>
                <a:gd name="T33" fmla="*/ 12 h 116"/>
                <a:gd name="T34" fmla="*/ 112 w 128"/>
                <a:gd name="T35" fmla="*/ 47 h 116"/>
                <a:gd name="T36" fmla="*/ 16 w 128"/>
                <a:gd name="T37" fmla="*/ 4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16">
                  <a:moveTo>
                    <a:pt x="103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47"/>
                    <a:pt x="128" y="47"/>
                    <a:pt x="128" y="47"/>
                  </a:cubicBezTo>
                  <a:lnTo>
                    <a:pt x="103" y="0"/>
                  </a:lnTo>
                  <a:close/>
                  <a:moveTo>
                    <a:pt x="78" y="72"/>
                  </a:moveTo>
                  <a:cubicBezTo>
                    <a:pt x="49" y="72"/>
                    <a:pt x="49" y="72"/>
                    <a:pt x="49" y="72"/>
                  </a:cubicBezTo>
                  <a:cubicBezTo>
                    <a:pt x="46" y="72"/>
                    <a:pt x="44" y="70"/>
                    <a:pt x="44" y="67"/>
                  </a:cubicBezTo>
                  <a:cubicBezTo>
                    <a:pt x="44" y="64"/>
                    <a:pt x="46" y="62"/>
                    <a:pt x="49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81" y="62"/>
                    <a:pt x="83" y="64"/>
                    <a:pt x="83" y="67"/>
                  </a:cubicBezTo>
                  <a:cubicBezTo>
                    <a:pt x="83" y="70"/>
                    <a:pt x="81" y="72"/>
                    <a:pt x="78" y="72"/>
                  </a:cubicBezTo>
                  <a:close/>
                  <a:moveTo>
                    <a:pt x="16" y="47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112" y="47"/>
                    <a:pt x="112" y="47"/>
                    <a:pt x="112" y="47"/>
                  </a:cubicBezTo>
                  <a:lnTo>
                    <a:pt x="16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3" name="Freeform 124"/>
          <p:cNvSpPr/>
          <p:nvPr/>
        </p:nvSpPr>
        <p:spPr bwMode="auto">
          <a:xfrm>
            <a:off x="660400" y="2658664"/>
            <a:ext cx="382989" cy="305630"/>
          </a:xfrm>
          <a:custGeom>
            <a:avLst/>
            <a:gdLst>
              <a:gd name="T0" fmla="*/ 139 w 302"/>
              <a:gd name="T1" fmla="*/ 33 h 241"/>
              <a:gd name="T2" fmla="*/ 92 w 302"/>
              <a:gd name="T3" fmla="*/ 0 h 241"/>
              <a:gd name="T4" fmla="*/ 0 w 302"/>
              <a:gd name="T5" fmla="*/ 0 h 241"/>
              <a:gd name="T6" fmla="*/ 0 w 302"/>
              <a:gd name="T7" fmla="*/ 241 h 241"/>
              <a:gd name="T8" fmla="*/ 302 w 302"/>
              <a:gd name="T9" fmla="*/ 241 h 241"/>
              <a:gd name="T10" fmla="*/ 302 w 302"/>
              <a:gd name="T11" fmla="*/ 33 h 241"/>
              <a:gd name="T12" fmla="*/ 139 w 302"/>
              <a:gd name="T13" fmla="*/ 33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2" h="241">
                <a:moveTo>
                  <a:pt x="139" y="33"/>
                </a:moveTo>
                <a:lnTo>
                  <a:pt x="92" y="0"/>
                </a:lnTo>
                <a:lnTo>
                  <a:pt x="0" y="0"/>
                </a:lnTo>
                <a:lnTo>
                  <a:pt x="0" y="241"/>
                </a:lnTo>
                <a:lnTo>
                  <a:pt x="302" y="241"/>
                </a:lnTo>
                <a:lnTo>
                  <a:pt x="302" y="33"/>
                </a:lnTo>
                <a:lnTo>
                  <a:pt x="139" y="3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35" name="组合 334"/>
          <p:cNvGrpSpPr/>
          <p:nvPr/>
        </p:nvGrpSpPr>
        <p:grpSpPr>
          <a:xfrm>
            <a:off x="660400" y="1892687"/>
            <a:ext cx="382989" cy="294217"/>
            <a:chOff x="1681480" y="1940243"/>
            <a:chExt cx="382989" cy="294217"/>
          </a:xfrm>
        </p:grpSpPr>
        <p:sp>
          <p:nvSpPr>
            <p:cNvPr id="306" name="Freeform 147"/>
            <p:cNvSpPr>
              <a:spLocks noEditPoints="1"/>
            </p:cNvSpPr>
            <p:nvPr/>
          </p:nvSpPr>
          <p:spPr bwMode="auto">
            <a:xfrm>
              <a:off x="1681480" y="1940243"/>
              <a:ext cx="382989" cy="294217"/>
            </a:xfrm>
            <a:custGeom>
              <a:avLst/>
              <a:gdLst>
                <a:gd name="T0" fmla="*/ 128 w 128"/>
                <a:gd name="T1" fmla="*/ 0 h 98"/>
                <a:gd name="T2" fmla="*/ 20 w 128"/>
                <a:gd name="T3" fmla="*/ 0 h 98"/>
                <a:gd name="T4" fmla="*/ 20 w 128"/>
                <a:gd name="T5" fmla="*/ 0 h 98"/>
                <a:gd name="T6" fmla="*/ 20 w 128"/>
                <a:gd name="T7" fmla="*/ 83 h 98"/>
                <a:gd name="T8" fmla="*/ 20 w 128"/>
                <a:gd name="T9" fmla="*/ 83 h 98"/>
                <a:gd name="T10" fmla="*/ 20 w 128"/>
                <a:gd name="T11" fmla="*/ 83 h 98"/>
                <a:gd name="T12" fmla="*/ 15 w 128"/>
                <a:gd name="T13" fmla="*/ 88 h 98"/>
                <a:gd name="T14" fmla="*/ 10 w 128"/>
                <a:gd name="T15" fmla="*/ 83 h 98"/>
                <a:gd name="T16" fmla="*/ 10 w 128"/>
                <a:gd name="T17" fmla="*/ 83 h 98"/>
                <a:gd name="T18" fmla="*/ 10 w 128"/>
                <a:gd name="T19" fmla="*/ 83 h 98"/>
                <a:gd name="T20" fmla="*/ 10 w 128"/>
                <a:gd name="T21" fmla="*/ 10 h 98"/>
                <a:gd name="T22" fmla="*/ 0 w 128"/>
                <a:gd name="T23" fmla="*/ 10 h 98"/>
                <a:gd name="T24" fmla="*/ 0 w 128"/>
                <a:gd name="T25" fmla="*/ 83 h 98"/>
                <a:gd name="T26" fmla="*/ 0 w 128"/>
                <a:gd name="T27" fmla="*/ 83 h 98"/>
                <a:gd name="T28" fmla="*/ 15 w 128"/>
                <a:gd name="T29" fmla="*/ 98 h 98"/>
                <a:gd name="T30" fmla="*/ 113 w 128"/>
                <a:gd name="T31" fmla="*/ 98 h 98"/>
                <a:gd name="T32" fmla="*/ 128 w 128"/>
                <a:gd name="T33" fmla="*/ 83 h 98"/>
                <a:gd name="T34" fmla="*/ 128 w 128"/>
                <a:gd name="T35" fmla="*/ 83 h 98"/>
                <a:gd name="T36" fmla="*/ 128 w 128"/>
                <a:gd name="T37" fmla="*/ 0 h 98"/>
                <a:gd name="T38" fmla="*/ 118 w 128"/>
                <a:gd name="T39" fmla="*/ 83 h 98"/>
                <a:gd name="T40" fmla="*/ 118 w 128"/>
                <a:gd name="T41" fmla="*/ 83 h 98"/>
                <a:gd name="T42" fmla="*/ 118 w 128"/>
                <a:gd name="T43" fmla="*/ 83 h 98"/>
                <a:gd name="T44" fmla="*/ 113 w 128"/>
                <a:gd name="T45" fmla="*/ 88 h 98"/>
                <a:gd name="T46" fmla="*/ 29 w 128"/>
                <a:gd name="T47" fmla="*/ 88 h 98"/>
                <a:gd name="T48" fmla="*/ 29 w 128"/>
                <a:gd name="T49" fmla="*/ 83 h 98"/>
                <a:gd name="T50" fmla="*/ 29 w 128"/>
                <a:gd name="T51" fmla="*/ 83 h 98"/>
                <a:gd name="T52" fmla="*/ 29 w 128"/>
                <a:gd name="T53" fmla="*/ 10 h 98"/>
                <a:gd name="T54" fmla="*/ 118 w 128"/>
                <a:gd name="T55" fmla="*/ 10 h 98"/>
                <a:gd name="T56" fmla="*/ 118 w 128"/>
                <a:gd name="T57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98">
                  <a:moveTo>
                    <a:pt x="12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6"/>
                    <a:pt x="17" y="88"/>
                    <a:pt x="15" y="88"/>
                  </a:cubicBezTo>
                  <a:cubicBezTo>
                    <a:pt x="12" y="88"/>
                    <a:pt x="10" y="86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8"/>
                    <a:pt x="15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21" y="98"/>
                    <a:pt x="128" y="91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0"/>
                    <a:pt x="128" y="0"/>
                    <a:pt x="128" y="0"/>
                  </a:cubicBezTo>
                  <a:close/>
                  <a:moveTo>
                    <a:pt x="118" y="83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18" y="86"/>
                    <a:pt x="116" y="88"/>
                    <a:pt x="113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7"/>
                    <a:pt x="29" y="85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118" y="10"/>
                    <a:pt x="118" y="10"/>
                    <a:pt x="118" y="10"/>
                  </a:cubicBezTo>
                  <a:lnTo>
                    <a:pt x="118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1800689" y="2072133"/>
              <a:ext cx="87504" cy="9004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Rectangle 149"/>
            <p:cNvSpPr>
              <a:spLocks noChangeArrowheads="1"/>
            </p:cNvSpPr>
            <p:nvPr/>
          </p:nvSpPr>
          <p:spPr bwMode="auto">
            <a:xfrm>
              <a:off x="1800689" y="2015065"/>
              <a:ext cx="204176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Rectangle 150"/>
            <p:cNvSpPr>
              <a:spLocks noChangeArrowheads="1"/>
            </p:cNvSpPr>
            <p:nvPr/>
          </p:nvSpPr>
          <p:spPr bwMode="auto">
            <a:xfrm>
              <a:off x="1917361" y="2072133"/>
              <a:ext cx="87504" cy="304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Rectangle 151"/>
            <p:cNvSpPr>
              <a:spLocks noChangeArrowheads="1"/>
            </p:cNvSpPr>
            <p:nvPr/>
          </p:nvSpPr>
          <p:spPr bwMode="auto">
            <a:xfrm>
              <a:off x="1917361" y="2133005"/>
              <a:ext cx="87504" cy="2916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4" name="组合 333"/>
          <p:cNvGrpSpPr/>
          <p:nvPr/>
        </p:nvGrpSpPr>
        <p:grpSpPr>
          <a:xfrm>
            <a:off x="750440" y="1127342"/>
            <a:ext cx="202908" cy="384257"/>
            <a:chOff x="1771520" y="1127342"/>
            <a:chExt cx="202908" cy="384257"/>
          </a:xfrm>
        </p:grpSpPr>
        <p:sp>
          <p:nvSpPr>
            <p:cNvPr id="332" name="Oval 173"/>
            <p:cNvSpPr>
              <a:spLocks noChangeArrowheads="1"/>
            </p:cNvSpPr>
            <p:nvPr/>
          </p:nvSpPr>
          <p:spPr bwMode="auto">
            <a:xfrm>
              <a:off x="1827320" y="1364491"/>
              <a:ext cx="90040" cy="87504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Freeform 174"/>
            <p:cNvSpPr>
              <a:spLocks noEditPoints="1"/>
            </p:cNvSpPr>
            <p:nvPr/>
          </p:nvSpPr>
          <p:spPr bwMode="auto">
            <a:xfrm>
              <a:off x="1771520" y="1127342"/>
              <a:ext cx="202908" cy="384257"/>
            </a:xfrm>
            <a:custGeom>
              <a:avLst/>
              <a:gdLst>
                <a:gd name="T0" fmla="*/ 59 w 68"/>
                <a:gd name="T1" fmla="*/ 0 h 128"/>
                <a:gd name="T2" fmla="*/ 9 w 68"/>
                <a:gd name="T3" fmla="*/ 0 h 128"/>
                <a:gd name="T4" fmla="*/ 0 w 68"/>
                <a:gd name="T5" fmla="*/ 10 h 128"/>
                <a:gd name="T6" fmla="*/ 0 w 68"/>
                <a:gd name="T7" fmla="*/ 118 h 128"/>
                <a:gd name="T8" fmla="*/ 9 w 68"/>
                <a:gd name="T9" fmla="*/ 128 h 128"/>
                <a:gd name="T10" fmla="*/ 59 w 68"/>
                <a:gd name="T11" fmla="*/ 128 h 128"/>
                <a:gd name="T12" fmla="*/ 68 w 68"/>
                <a:gd name="T13" fmla="*/ 118 h 128"/>
                <a:gd name="T14" fmla="*/ 68 w 68"/>
                <a:gd name="T15" fmla="*/ 10 h 128"/>
                <a:gd name="T16" fmla="*/ 59 w 68"/>
                <a:gd name="T17" fmla="*/ 0 h 128"/>
                <a:gd name="T18" fmla="*/ 34 w 68"/>
                <a:gd name="T19" fmla="*/ 118 h 128"/>
                <a:gd name="T20" fmla="*/ 9 w 68"/>
                <a:gd name="T21" fmla="*/ 94 h 128"/>
                <a:gd name="T22" fmla="*/ 34 w 68"/>
                <a:gd name="T23" fmla="*/ 69 h 128"/>
                <a:gd name="T24" fmla="*/ 59 w 68"/>
                <a:gd name="T25" fmla="*/ 94 h 128"/>
                <a:gd name="T26" fmla="*/ 34 w 68"/>
                <a:gd name="T27" fmla="*/ 118 h 128"/>
                <a:gd name="T28" fmla="*/ 59 w 68"/>
                <a:gd name="T29" fmla="*/ 59 h 128"/>
                <a:gd name="T30" fmla="*/ 9 w 68"/>
                <a:gd name="T31" fmla="*/ 59 h 128"/>
                <a:gd name="T32" fmla="*/ 9 w 68"/>
                <a:gd name="T33" fmla="*/ 10 h 128"/>
                <a:gd name="T34" fmla="*/ 59 w 68"/>
                <a:gd name="T35" fmla="*/ 10 h 128"/>
                <a:gd name="T36" fmla="*/ 59 w 68"/>
                <a:gd name="T37" fmla="*/ 5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28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4"/>
                    <a:pt x="4" y="128"/>
                    <a:pt x="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4" y="128"/>
                    <a:pt x="68" y="124"/>
                    <a:pt x="68" y="118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4"/>
                    <a:pt x="64" y="0"/>
                    <a:pt x="59" y="0"/>
                  </a:cubicBezTo>
                  <a:close/>
                  <a:moveTo>
                    <a:pt x="34" y="118"/>
                  </a:moveTo>
                  <a:cubicBezTo>
                    <a:pt x="20" y="118"/>
                    <a:pt x="9" y="107"/>
                    <a:pt x="9" y="94"/>
                  </a:cubicBezTo>
                  <a:cubicBezTo>
                    <a:pt x="9" y="80"/>
                    <a:pt x="20" y="69"/>
                    <a:pt x="34" y="69"/>
                  </a:cubicBezTo>
                  <a:cubicBezTo>
                    <a:pt x="48" y="69"/>
                    <a:pt x="59" y="80"/>
                    <a:pt x="59" y="94"/>
                  </a:cubicBezTo>
                  <a:cubicBezTo>
                    <a:pt x="59" y="107"/>
                    <a:pt x="48" y="118"/>
                    <a:pt x="34" y="118"/>
                  </a:cubicBezTo>
                  <a:close/>
                  <a:moveTo>
                    <a:pt x="59" y="59"/>
                  </a:moveTo>
                  <a:cubicBezTo>
                    <a:pt x="9" y="59"/>
                    <a:pt x="9" y="59"/>
                    <a:pt x="9" y="5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59" y="10"/>
                    <a:pt x="59" y="10"/>
                    <a:pt x="59" y="10"/>
                  </a:cubicBezTo>
                  <a:lnTo>
                    <a:pt x="59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7" name="Freeform 14"/>
          <p:cNvSpPr>
            <a:spLocks noEditPoints="1"/>
          </p:cNvSpPr>
          <p:nvPr/>
        </p:nvSpPr>
        <p:spPr bwMode="auto">
          <a:xfrm>
            <a:off x="11088687" y="5712730"/>
            <a:ext cx="382215" cy="382215"/>
          </a:xfrm>
          <a:custGeom>
            <a:avLst/>
            <a:gdLst>
              <a:gd name="T0" fmla="*/ 121 w 128"/>
              <a:gd name="T1" fmla="*/ 48 h 128"/>
              <a:gd name="T2" fmla="*/ 111 w 128"/>
              <a:gd name="T3" fmla="*/ 48 h 128"/>
              <a:gd name="T4" fmla="*/ 105 w 128"/>
              <a:gd name="T5" fmla="*/ 42 h 128"/>
              <a:gd name="T6" fmla="*/ 105 w 128"/>
              <a:gd name="T7" fmla="*/ 39 h 128"/>
              <a:gd name="T8" fmla="*/ 66 w 128"/>
              <a:gd name="T9" fmla="*/ 0 h 128"/>
              <a:gd name="T10" fmla="*/ 39 w 128"/>
              <a:gd name="T11" fmla="*/ 0 h 128"/>
              <a:gd name="T12" fmla="*/ 0 w 128"/>
              <a:gd name="T13" fmla="*/ 39 h 128"/>
              <a:gd name="T14" fmla="*/ 0 w 128"/>
              <a:gd name="T15" fmla="*/ 89 h 128"/>
              <a:gd name="T16" fmla="*/ 39 w 128"/>
              <a:gd name="T17" fmla="*/ 128 h 128"/>
              <a:gd name="T18" fmla="*/ 89 w 128"/>
              <a:gd name="T19" fmla="*/ 128 h 128"/>
              <a:gd name="T20" fmla="*/ 128 w 128"/>
              <a:gd name="T21" fmla="*/ 89 h 128"/>
              <a:gd name="T22" fmla="*/ 128 w 128"/>
              <a:gd name="T23" fmla="*/ 54 h 128"/>
              <a:gd name="T24" fmla="*/ 121 w 128"/>
              <a:gd name="T25" fmla="*/ 48 h 128"/>
              <a:gd name="T26" fmla="*/ 40 w 128"/>
              <a:gd name="T27" fmla="*/ 33 h 128"/>
              <a:gd name="T28" fmla="*/ 64 w 128"/>
              <a:gd name="T29" fmla="*/ 33 h 128"/>
              <a:gd name="T30" fmla="*/ 71 w 128"/>
              <a:gd name="T31" fmla="*/ 40 h 128"/>
              <a:gd name="T32" fmla="*/ 64 w 128"/>
              <a:gd name="T33" fmla="*/ 48 h 128"/>
              <a:gd name="T34" fmla="*/ 40 w 128"/>
              <a:gd name="T35" fmla="*/ 48 h 128"/>
              <a:gd name="T36" fmla="*/ 33 w 128"/>
              <a:gd name="T37" fmla="*/ 40 h 128"/>
              <a:gd name="T38" fmla="*/ 40 w 128"/>
              <a:gd name="T39" fmla="*/ 33 h 128"/>
              <a:gd name="T40" fmla="*/ 87 w 128"/>
              <a:gd name="T41" fmla="*/ 95 h 128"/>
              <a:gd name="T42" fmla="*/ 40 w 128"/>
              <a:gd name="T43" fmla="*/ 95 h 128"/>
              <a:gd name="T44" fmla="*/ 33 w 128"/>
              <a:gd name="T45" fmla="*/ 87 h 128"/>
              <a:gd name="T46" fmla="*/ 40 w 128"/>
              <a:gd name="T47" fmla="*/ 79 h 128"/>
              <a:gd name="T48" fmla="*/ 87 w 128"/>
              <a:gd name="T49" fmla="*/ 79 h 128"/>
              <a:gd name="T50" fmla="*/ 95 w 128"/>
              <a:gd name="T51" fmla="*/ 87 h 128"/>
              <a:gd name="T52" fmla="*/ 87 w 128"/>
              <a:gd name="T53" fmla="*/ 9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128">
                <a:moveTo>
                  <a:pt x="121" y="48"/>
                </a:moveTo>
                <a:cubicBezTo>
                  <a:pt x="111" y="48"/>
                  <a:pt x="111" y="48"/>
                  <a:pt x="111" y="48"/>
                </a:cubicBezTo>
                <a:cubicBezTo>
                  <a:pt x="107" y="48"/>
                  <a:pt x="105" y="45"/>
                  <a:pt x="105" y="42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17"/>
                  <a:pt x="87" y="0"/>
                  <a:pt x="66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0"/>
                  <a:pt x="17" y="128"/>
                  <a:pt x="39" y="128"/>
                </a:cubicBezTo>
                <a:cubicBezTo>
                  <a:pt x="89" y="128"/>
                  <a:pt x="89" y="128"/>
                  <a:pt x="89" y="128"/>
                </a:cubicBezTo>
                <a:cubicBezTo>
                  <a:pt x="110" y="128"/>
                  <a:pt x="128" y="110"/>
                  <a:pt x="128" y="89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1"/>
                  <a:pt x="125" y="48"/>
                  <a:pt x="121" y="48"/>
                </a:cubicBezTo>
                <a:close/>
                <a:moveTo>
                  <a:pt x="40" y="33"/>
                </a:moveTo>
                <a:cubicBezTo>
                  <a:pt x="64" y="33"/>
                  <a:pt x="64" y="33"/>
                  <a:pt x="64" y="33"/>
                </a:cubicBezTo>
                <a:cubicBezTo>
                  <a:pt x="68" y="33"/>
                  <a:pt x="71" y="36"/>
                  <a:pt x="71" y="40"/>
                </a:cubicBezTo>
                <a:cubicBezTo>
                  <a:pt x="71" y="45"/>
                  <a:pt x="68" y="48"/>
                  <a:pt x="64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3" y="45"/>
                  <a:pt x="33" y="40"/>
                </a:cubicBezTo>
                <a:cubicBezTo>
                  <a:pt x="33" y="36"/>
                  <a:pt x="36" y="33"/>
                  <a:pt x="40" y="33"/>
                </a:cubicBezTo>
                <a:close/>
                <a:moveTo>
                  <a:pt x="87" y="95"/>
                </a:moveTo>
                <a:cubicBezTo>
                  <a:pt x="40" y="95"/>
                  <a:pt x="40" y="95"/>
                  <a:pt x="40" y="95"/>
                </a:cubicBezTo>
                <a:cubicBezTo>
                  <a:pt x="36" y="95"/>
                  <a:pt x="33" y="91"/>
                  <a:pt x="33" y="87"/>
                </a:cubicBezTo>
                <a:cubicBezTo>
                  <a:pt x="33" y="83"/>
                  <a:pt x="36" y="79"/>
                  <a:pt x="40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91" y="79"/>
                  <a:pt x="95" y="83"/>
                  <a:pt x="95" y="87"/>
                </a:cubicBezTo>
                <a:cubicBezTo>
                  <a:pt x="95" y="91"/>
                  <a:pt x="91" y="95"/>
                  <a:pt x="87" y="9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7" name="Freeform 39"/>
          <p:cNvSpPr/>
          <p:nvPr/>
        </p:nvSpPr>
        <p:spPr bwMode="auto">
          <a:xfrm>
            <a:off x="11088687" y="5065391"/>
            <a:ext cx="170294" cy="176601"/>
          </a:xfrm>
          <a:custGeom>
            <a:avLst/>
            <a:gdLst>
              <a:gd name="T0" fmla="*/ 57 w 57"/>
              <a:gd name="T1" fmla="*/ 18 h 59"/>
              <a:gd name="T2" fmla="*/ 39 w 57"/>
              <a:gd name="T3" fmla="*/ 0 h 59"/>
              <a:gd name="T4" fmla="*/ 18 w 57"/>
              <a:gd name="T5" fmla="*/ 14 h 59"/>
              <a:gd name="T6" fmla="*/ 0 w 57"/>
              <a:gd name="T7" fmla="*/ 19 h 59"/>
              <a:gd name="T8" fmla="*/ 15 w 57"/>
              <a:gd name="T9" fmla="*/ 59 h 59"/>
              <a:gd name="T10" fmla="*/ 57 w 57"/>
              <a:gd name="T1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59">
                <a:moveTo>
                  <a:pt x="57" y="18"/>
                </a:moveTo>
                <a:cubicBezTo>
                  <a:pt x="39" y="0"/>
                  <a:pt x="39" y="0"/>
                  <a:pt x="39" y="0"/>
                </a:cubicBezTo>
                <a:cubicBezTo>
                  <a:pt x="33" y="6"/>
                  <a:pt x="26" y="11"/>
                  <a:pt x="18" y="14"/>
                </a:cubicBezTo>
                <a:cubicBezTo>
                  <a:pt x="12" y="16"/>
                  <a:pt x="6" y="18"/>
                  <a:pt x="0" y="19"/>
                </a:cubicBezTo>
                <a:cubicBezTo>
                  <a:pt x="0" y="33"/>
                  <a:pt x="5" y="48"/>
                  <a:pt x="15" y="59"/>
                </a:cubicBezTo>
                <a:lnTo>
                  <a:pt x="57" y="1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8" name="Freeform 40"/>
          <p:cNvSpPr/>
          <p:nvPr/>
        </p:nvSpPr>
        <p:spPr bwMode="auto">
          <a:xfrm>
            <a:off x="11300608" y="4994751"/>
            <a:ext cx="170294" cy="175340"/>
          </a:xfrm>
          <a:custGeom>
            <a:avLst/>
            <a:gdLst>
              <a:gd name="T0" fmla="*/ 57 w 57"/>
              <a:gd name="T1" fmla="*/ 42 h 59"/>
              <a:gd name="T2" fmla="*/ 41 w 57"/>
              <a:gd name="T3" fmla="*/ 0 h 59"/>
              <a:gd name="T4" fmla="*/ 0 w 57"/>
              <a:gd name="T5" fmla="*/ 42 h 59"/>
              <a:gd name="T6" fmla="*/ 17 w 57"/>
              <a:gd name="T7" fmla="*/ 59 h 59"/>
              <a:gd name="T8" fmla="*/ 38 w 57"/>
              <a:gd name="T9" fmla="*/ 46 h 59"/>
              <a:gd name="T10" fmla="*/ 57 w 57"/>
              <a:gd name="T11" fmla="*/ 4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59">
                <a:moveTo>
                  <a:pt x="57" y="42"/>
                </a:moveTo>
                <a:cubicBezTo>
                  <a:pt x="57" y="27"/>
                  <a:pt x="52" y="12"/>
                  <a:pt x="41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17" y="59"/>
                  <a:pt x="17" y="59"/>
                  <a:pt x="17" y="59"/>
                </a:cubicBezTo>
                <a:cubicBezTo>
                  <a:pt x="23" y="54"/>
                  <a:pt x="30" y="50"/>
                  <a:pt x="38" y="46"/>
                </a:cubicBezTo>
                <a:cubicBezTo>
                  <a:pt x="44" y="44"/>
                  <a:pt x="51" y="42"/>
                  <a:pt x="57" y="4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" name="Freeform 41"/>
          <p:cNvSpPr/>
          <p:nvPr/>
        </p:nvSpPr>
        <p:spPr bwMode="auto">
          <a:xfrm>
            <a:off x="11092472" y="4994751"/>
            <a:ext cx="94608" cy="98392"/>
          </a:xfrm>
          <a:custGeom>
            <a:avLst/>
            <a:gdLst>
              <a:gd name="T0" fmla="*/ 32 w 32"/>
              <a:gd name="T1" fmla="*/ 17 h 33"/>
              <a:gd name="T2" fmla="*/ 14 w 32"/>
              <a:gd name="T3" fmla="*/ 0 h 33"/>
              <a:gd name="T4" fmla="*/ 0 w 32"/>
              <a:gd name="T5" fmla="*/ 33 h 33"/>
              <a:gd name="T6" fmla="*/ 32 w 32"/>
              <a:gd name="T7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3">
                <a:moveTo>
                  <a:pt x="32" y="17"/>
                </a:moveTo>
                <a:cubicBezTo>
                  <a:pt x="14" y="0"/>
                  <a:pt x="14" y="0"/>
                  <a:pt x="14" y="0"/>
                </a:cubicBezTo>
                <a:cubicBezTo>
                  <a:pt x="6" y="10"/>
                  <a:pt x="1" y="21"/>
                  <a:pt x="0" y="33"/>
                </a:cubicBezTo>
                <a:cubicBezTo>
                  <a:pt x="11" y="31"/>
                  <a:pt x="22" y="26"/>
                  <a:pt x="32" y="1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0" name="Freeform 42"/>
          <p:cNvSpPr/>
          <p:nvPr/>
        </p:nvSpPr>
        <p:spPr bwMode="auto">
          <a:xfrm>
            <a:off x="11154282" y="4931679"/>
            <a:ext cx="93346" cy="92085"/>
          </a:xfrm>
          <a:custGeom>
            <a:avLst/>
            <a:gdLst>
              <a:gd name="T0" fmla="*/ 0 w 31"/>
              <a:gd name="T1" fmla="*/ 14 h 31"/>
              <a:gd name="T2" fmla="*/ 17 w 31"/>
              <a:gd name="T3" fmla="*/ 31 h 31"/>
              <a:gd name="T4" fmla="*/ 31 w 31"/>
              <a:gd name="T5" fmla="*/ 0 h 31"/>
              <a:gd name="T6" fmla="*/ 0 w 31"/>
              <a:gd name="T7" fmla="*/ 1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1">
                <a:moveTo>
                  <a:pt x="0" y="14"/>
                </a:moveTo>
                <a:cubicBezTo>
                  <a:pt x="17" y="31"/>
                  <a:pt x="17" y="31"/>
                  <a:pt x="17" y="31"/>
                </a:cubicBezTo>
                <a:cubicBezTo>
                  <a:pt x="25" y="22"/>
                  <a:pt x="30" y="11"/>
                  <a:pt x="31" y="0"/>
                </a:cubicBezTo>
                <a:cubicBezTo>
                  <a:pt x="20" y="2"/>
                  <a:pt x="9" y="7"/>
                  <a:pt x="0" y="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1" name="Freeform 43"/>
          <p:cNvSpPr/>
          <p:nvPr/>
        </p:nvSpPr>
        <p:spPr bwMode="auto">
          <a:xfrm>
            <a:off x="11309438" y="5211717"/>
            <a:ext cx="95869" cy="95869"/>
          </a:xfrm>
          <a:custGeom>
            <a:avLst/>
            <a:gdLst>
              <a:gd name="T0" fmla="*/ 14 w 32"/>
              <a:gd name="T1" fmla="*/ 0 h 32"/>
              <a:gd name="T2" fmla="*/ 0 w 32"/>
              <a:gd name="T3" fmla="*/ 32 h 32"/>
              <a:gd name="T4" fmla="*/ 32 w 32"/>
              <a:gd name="T5" fmla="*/ 18 h 32"/>
              <a:gd name="T6" fmla="*/ 14 w 32"/>
              <a:gd name="T7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2">
                <a:moveTo>
                  <a:pt x="14" y="0"/>
                </a:moveTo>
                <a:cubicBezTo>
                  <a:pt x="6" y="10"/>
                  <a:pt x="1" y="21"/>
                  <a:pt x="0" y="32"/>
                </a:cubicBezTo>
                <a:cubicBezTo>
                  <a:pt x="11" y="31"/>
                  <a:pt x="22" y="26"/>
                  <a:pt x="32" y="18"/>
                </a:cubicBezTo>
                <a:lnTo>
                  <a:pt x="14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2" name="Freeform 44"/>
          <p:cNvSpPr/>
          <p:nvPr/>
        </p:nvSpPr>
        <p:spPr bwMode="auto">
          <a:xfrm>
            <a:off x="11470902" y="511963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3" name="Freeform 45"/>
          <p:cNvSpPr/>
          <p:nvPr/>
        </p:nvSpPr>
        <p:spPr bwMode="auto">
          <a:xfrm>
            <a:off x="11226184" y="4929156"/>
            <a:ext cx="176601" cy="169032"/>
          </a:xfrm>
          <a:custGeom>
            <a:avLst/>
            <a:gdLst>
              <a:gd name="T0" fmla="*/ 17 w 59"/>
              <a:gd name="T1" fmla="*/ 0 h 57"/>
              <a:gd name="T2" fmla="*/ 12 w 59"/>
              <a:gd name="T3" fmla="*/ 19 h 57"/>
              <a:gd name="T4" fmla="*/ 0 w 59"/>
              <a:gd name="T5" fmla="*/ 39 h 57"/>
              <a:gd name="T6" fmla="*/ 18 w 59"/>
              <a:gd name="T7" fmla="*/ 57 h 57"/>
              <a:gd name="T8" fmla="*/ 59 w 59"/>
              <a:gd name="T9" fmla="*/ 15 h 57"/>
              <a:gd name="T10" fmla="*/ 16 w 59"/>
              <a:gd name="T11" fmla="*/ 0 h 57"/>
              <a:gd name="T12" fmla="*/ 17 w 59"/>
              <a:gd name="T13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7">
                <a:moveTo>
                  <a:pt x="17" y="0"/>
                </a:moveTo>
                <a:cubicBezTo>
                  <a:pt x="17" y="7"/>
                  <a:pt x="15" y="13"/>
                  <a:pt x="12" y="19"/>
                </a:cubicBezTo>
                <a:cubicBezTo>
                  <a:pt x="9" y="27"/>
                  <a:pt x="5" y="33"/>
                  <a:pt x="0" y="39"/>
                </a:cubicBezTo>
                <a:cubicBezTo>
                  <a:pt x="18" y="57"/>
                  <a:pt x="18" y="57"/>
                  <a:pt x="18" y="57"/>
                </a:cubicBezTo>
                <a:cubicBezTo>
                  <a:pt x="59" y="15"/>
                  <a:pt x="59" y="15"/>
                  <a:pt x="59" y="15"/>
                </a:cubicBezTo>
                <a:cubicBezTo>
                  <a:pt x="47" y="5"/>
                  <a:pt x="32" y="0"/>
                  <a:pt x="16" y="0"/>
                </a:cubicBezTo>
                <a:lnTo>
                  <a:pt x="17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4" name="Freeform 46"/>
          <p:cNvSpPr/>
          <p:nvPr/>
        </p:nvSpPr>
        <p:spPr bwMode="auto">
          <a:xfrm>
            <a:off x="11372510" y="5149907"/>
            <a:ext cx="95869" cy="94608"/>
          </a:xfrm>
          <a:custGeom>
            <a:avLst/>
            <a:gdLst>
              <a:gd name="T0" fmla="*/ 0 w 32"/>
              <a:gd name="T1" fmla="*/ 14 h 32"/>
              <a:gd name="T2" fmla="*/ 18 w 32"/>
              <a:gd name="T3" fmla="*/ 32 h 32"/>
              <a:gd name="T4" fmla="*/ 32 w 32"/>
              <a:gd name="T5" fmla="*/ 0 h 32"/>
              <a:gd name="T6" fmla="*/ 0 w 32"/>
              <a:gd name="T7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2">
                <a:moveTo>
                  <a:pt x="0" y="14"/>
                </a:moveTo>
                <a:cubicBezTo>
                  <a:pt x="18" y="32"/>
                  <a:pt x="18" y="32"/>
                  <a:pt x="18" y="32"/>
                </a:cubicBezTo>
                <a:cubicBezTo>
                  <a:pt x="26" y="22"/>
                  <a:pt x="31" y="11"/>
                  <a:pt x="32" y="0"/>
                </a:cubicBezTo>
                <a:cubicBezTo>
                  <a:pt x="21" y="1"/>
                  <a:pt x="10" y="6"/>
                  <a:pt x="0" y="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5" name="Freeform 47"/>
          <p:cNvSpPr/>
          <p:nvPr/>
        </p:nvSpPr>
        <p:spPr bwMode="auto">
          <a:xfrm>
            <a:off x="11154282" y="5141077"/>
            <a:ext cx="176601" cy="169032"/>
          </a:xfrm>
          <a:custGeom>
            <a:avLst/>
            <a:gdLst>
              <a:gd name="T0" fmla="*/ 42 w 59"/>
              <a:gd name="T1" fmla="*/ 57 h 57"/>
              <a:gd name="T2" fmla="*/ 46 w 59"/>
              <a:gd name="T3" fmla="*/ 38 h 57"/>
              <a:gd name="T4" fmla="*/ 59 w 59"/>
              <a:gd name="T5" fmla="*/ 17 h 57"/>
              <a:gd name="T6" fmla="*/ 42 w 59"/>
              <a:gd name="T7" fmla="*/ 0 h 57"/>
              <a:gd name="T8" fmla="*/ 0 w 59"/>
              <a:gd name="T9" fmla="*/ 41 h 57"/>
              <a:gd name="T10" fmla="*/ 42 w 59"/>
              <a:gd name="T1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" h="57">
                <a:moveTo>
                  <a:pt x="42" y="57"/>
                </a:moveTo>
                <a:cubicBezTo>
                  <a:pt x="42" y="51"/>
                  <a:pt x="44" y="44"/>
                  <a:pt x="46" y="38"/>
                </a:cubicBezTo>
                <a:cubicBezTo>
                  <a:pt x="50" y="30"/>
                  <a:pt x="54" y="23"/>
                  <a:pt x="59" y="17"/>
                </a:cubicBezTo>
                <a:cubicBezTo>
                  <a:pt x="42" y="0"/>
                  <a:pt x="42" y="0"/>
                  <a:pt x="42" y="0"/>
                </a:cubicBezTo>
                <a:cubicBezTo>
                  <a:pt x="0" y="41"/>
                  <a:pt x="0" y="41"/>
                  <a:pt x="0" y="41"/>
                </a:cubicBezTo>
                <a:cubicBezTo>
                  <a:pt x="12" y="52"/>
                  <a:pt x="27" y="57"/>
                  <a:pt x="42" y="5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2" name="Freeform 75"/>
          <p:cNvSpPr/>
          <p:nvPr/>
        </p:nvSpPr>
        <p:spPr bwMode="auto">
          <a:xfrm>
            <a:off x="11142928" y="4188937"/>
            <a:ext cx="273732" cy="319143"/>
          </a:xfrm>
          <a:custGeom>
            <a:avLst/>
            <a:gdLst>
              <a:gd name="T0" fmla="*/ 62 w 92"/>
              <a:gd name="T1" fmla="*/ 47 h 107"/>
              <a:gd name="T2" fmla="*/ 41 w 92"/>
              <a:gd name="T3" fmla="*/ 49 h 107"/>
              <a:gd name="T4" fmla="*/ 33 w 92"/>
              <a:gd name="T5" fmla="*/ 44 h 107"/>
              <a:gd name="T6" fmla="*/ 25 w 92"/>
              <a:gd name="T7" fmla="*/ 24 h 107"/>
              <a:gd name="T8" fmla="*/ 4 w 92"/>
              <a:gd name="T9" fmla="*/ 2 h 107"/>
              <a:gd name="T10" fmla="*/ 12 w 92"/>
              <a:gd name="T11" fmla="*/ 31 h 107"/>
              <a:gd name="T12" fmla="*/ 24 w 92"/>
              <a:gd name="T13" fmla="*/ 49 h 107"/>
              <a:gd name="T14" fmla="*/ 23 w 92"/>
              <a:gd name="T15" fmla="*/ 54 h 107"/>
              <a:gd name="T16" fmla="*/ 24 w 92"/>
              <a:gd name="T17" fmla="*/ 59 h 107"/>
              <a:gd name="T18" fmla="*/ 12 w 92"/>
              <a:gd name="T19" fmla="*/ 76 h 107"/>
              <a:gd name="T20" fmla="*/ 4 w 92"/>
              <a:gd name="T21" fmla="*/ 105 h 107"/>
              <a:gd name="T22" fmla="*/ 25 w 92"/>
              <a:gd name="T23" fmla="*/ 83 h 107"/>
              <a:gd name="T24" fmla="*/ 33 w 92"/>
              <a:gd name="T25" fmla="*/ 64 h 107"/>
              <a:gd name="T26" fmla="*/ 41 w 92"/>
              <a:gd name="T27" fmla="*/ 59 h 107"/>
              <a:gd name="T28" fmla="*/ 62 w 92"/>
              <a:gd name="T29" fmla="*/ 61 h 107"/>
              <a:gd name="T30" fmla="*/ 92 w 92"/>
              <a:gd name="T31" fmla="*/ 54 h 107"/>
              <a:gd name="T32" fmla="*/ 62 w 92"/>
              <a:gd name="T33" fmla="*/ 4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2" h="107">
                <a:moveTo>
                  <a:pt x="62" y="47"/>
                </a:moveTo>
                <a:cubicBezTo>
                  <a:pt x="54" y="47"/>
                  <a:pt x="47" y="47"/>
                  <a:pt x="41" y="49"/>
                </a:cubicBezTo>
                <a:cubicBezTo>
                  <a:pt x="40" y="46"/>
                  <a:pt x="37" y="44"/>
                  <a:pt x="33" y="44"/>
                </a:cubicBezTo>
                <a:cubicBezTo>
                  <a:pt x="32" y="39"/>
                  <a:pt x="29" y="32"/>
                  <a:pt x="25" y="24"/>
                </a:cubicBezTo>
                <a:cubicBezTo>
                  <a:pt x="16" y="10"/>
                  <a:pt x="7" y="0"/>
                  <a:pt x="4" y="2"/>
                </a:cubicBezTo>
                <a:cubicBezTo>
                  <a:pt x="0" y="4"/>
                  <a:pt x="4" y="17"/>
                  <a:pt x="12" y="31"/>
                </a:cubicBezTo>
                <a:cubicBezTo>
                  <a:pt x="16" y="39"/>
                  <a:pt x="21" y="45"/>
                  <a:pt x="24" y="49"/>
                </a:cubicBezTo>
                <a:cubicBezTo>
                  <a:pt x="24" y="50"/>
                  <a:pt x="23" y="52"/>
                  <a:pt x="23" y="54"/>
                </a:cubicBezTo>
                <a:cubicBezTo>
                  <a:pt x="23" y="56"/>
                  <a:pt x="23" y="57"/>
                  <a:pt x="24" y="59"/>
                </a:cubicBezTo>
                <a:cubicBezTo>
                  <a:pt x="20" y="63"/>
                  <a:pt x="16" y="69"/>
                  <a:pt x="12" y="76"/>
                </a:cubicBezTo>
                <a:cubicBezTo>
                  <a:pt x="4" y="90"/>
                  <a:pt x="0" y="103"/>
                  <a:pt x="4" y="105"/>
                </a:cubicBezTo>
                <a:cubicBezTo>
                  <a:pt x="7" y="107"/>
                  <a:pt x="16" y="97"/>
                  <a:pt x="25" y="83"/>
                </a:cubicBezTo>
                <a:cubicBezTo>
                  <a:pt x="29" y="76"/>
                  <a:pt x="32" y="69"/>
                  <a:pt x="33" y="64"/>
                </a:cubicBezTo>
                <a:cubicBezTo>
                  <a:pt x="37" y="63"/>
                  <a:pt x="40" y="62"/>
                  <a:pt x="41" y="59"/>
                </a:cubicBezTo>
                <a:cubicBezTo>
                  <a:pt x="47" y="60"/>
                  <a:pt x="54" y="61"/>
                  <a:pt x="62" y="61"/>
                </a:cubicBezTo>
                <a:cubicBezTo>
                  <a:pt x="79" y="61"/>
                  <a:pt x="92" y="58"/>
                  <a:pt x="92" y="54"/>
                </a:cubicBezTo>
                <a:cubicBezTo>
                  <a:pt x="92" y="50"/>
                  <a:pt x="79" y="47"/>
                  <a:pt x="62" y="4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3" name="Freeform 76"/>
          <p:cNvSpPr/>
          <p:nvPr/>
        </p:nvSpPr>
        <p:spPr bwMode="auto">
          <a:xfrm>
            <a:off x="11211046" y="4254531"/>
            <a:ext cx="56765" cy="187954"/>
          </a:xfrm>
          <a:custGeom>
            <a:avLst/>
            <a:gdLst>
              <a:gd name="T0" fmla="*/ 15 w 19"/>
              <a:gd name="T1" fmla="*/ 1 h 63"/>
              <a:gd name="T2" fmla="*/ 6 w 19"/>
              <a:gd name="T3" fmla="*/ 19 h 63"/>
              <a:gd name="T4" fmla="*/ 1 w 19"/>
              <a:gd name="T5" fmla="*/ 28 h 63"/>
              <a:gd name="T6" fmla="*/ 0 w 19"/>
              <a:gd name="T7" fmla="*/ 63 h 63"/>
              <a:gd name="T8" fmla="*/ 19 w 19"/>
              <a:gd name="T9" fmla="*/ 63 h 63"/>
              <a:gd name="T10" fmla="*/ 17 w 19"/>
              <a:gd name="T11" fmla="*/ 0 h 63"/>
              <a:gd name="T12" fmla="*/ 15 w 19"/>
              <a:gd name="T13" fmla="*/ 1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63">
                <a:moveTo>
                  <a:pt x="15" y="1"/>
                </a:moveTo>
                <a:cubicBezTo>
                  <a:pt x="13" y="7"/>
                  <a:pt x="10" y="13"/>
                  <a:pt x="6" y="19"/>
                </a:cubicBezTo>
                <a:cubicBezTo>
                  <a:pt x="5" y="22"/>
                  <a:pt x="3" y="25"/>
                  <a:pt x="1" y="28"/>
                </a:cubicBezTo>
                <a:cubicBezTo>
                  <a:pt x="0" y="63"/>
                  <a:pt x="0" y="63"/>
                  <a:pt x="0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1"/>
                  <a:pt x="15" y="1"/>
                  <a:pt x="15" y="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1" name="Freeform 109"/>
          <p:cNvSpPr>
            <a:spLocks noEditPoints="1"/>
          </p:cNvSpPr>
          <p:nvPr/>
        </p:nvSpPr>
        <p:spPr bwMode="auto">
          <a:xfrm>
            <a:off x="11130945" y="3385717"/>
            <a:ext cx="297699" cy="382215"/>
          </a:xfrm>
          <a:custGeom>
            <a:avLst/>
            <a:gdLst>
              <a:gd name="T0" fmla="*/ 100 w 100"/>
              <a:gd name="T1" fmla="*/ 85 h 128"/>
              <a:gd name="T2" fmla="*/ 70 w 100"/>
              <a:gd name="T3" fmla="*/ 85 h 128"/>
              <a:gd name="T4" fmla="*/ 79 w 100"/>
              <a:gd name="T5" fmla="*/ 99 h 128"/>
              <a:gd name="T6" fmla="*/ 79 w 100"/>
              <a:gd name="T7" fmla="*/ 99 h 128"/>
              <a:gd name="T8" fmla="*/ 75 w 100"/>
              <a:gd name="T9" fmla="*/ 103 h 128"/>
              <a:gd name="T10" fmla="*/ 57 w 100"/>
              <a:gd name="T11" fmla="*/ 113 h 128"/>
              <a:gd name="T12" fmla="*/ 57 w 100"/>
              <a:gd name="T13" fmla="*/ 70 h 128"/>
              <a:gd name="T14" fmla="*/ 79 w 100"/>
              <a:gd name="T15" fmla="*/ 70 h 128"/>
              <a:gd name="T16" fmla="*/ 79 w 100"/>
              <a:gd name="T17" fmla="*/ 56 h 128"/>
              <a:gd name="T18" fmla="*/ 57 w 100"/>
              <a:gd name="T19" fmla="*/ 56 h 128"/>
              <a:gd name="T20" fmla="*/ 57 w 100"/>
              <a:gd name="T21" fmla="*/ 38 h 128"/>
              <a:gd name="T22" fmla="*/ 70 w 100"/>
              <a:gd name="T23" fmla="*/ 20 h 128"/>
              <a:gd name="T24" fmla="*/ 50 w 100"/>
              <a:gd name="T25" fmla="*/ 0 h 128"/>
              <a:gd name="T26" fmla="*/ 30 w 100"/>
              <a:gd name="T27" fmla="*/ 20 h 128"/>
              <a:gd name="T28" fmla="*/ 43 w 100"/>
              <a:gd name="T29" fmla="*/ 38 h 128"/>
              <a:gd name="T30" fmla="*/ 43 w 100"/>
              <a:gd name="T31" fmla="*/ 56 h 128"/>
              <a:gd name="T32" fmla="*/ 21 w 100"/>
              <a:gd name="T33" fmla="*/ 56 h 128"/>
              <a:gd name="T34" fmla="*/ 21 w 100"/>
              <a:gd name="T35" fmla="*/ 70 h 128"/>
              <a:gd name="T36" fmla="*/ 43 w 100"/>
              <a:gd name="T37" fmla="*/ 70 h 128"/>
              <a:gd name="T38" fmla="*/ 43 w 100"/>
              <a:gd name="T39" fmla="*/ 113 h 128"/>
              <a:gd name="T40" fmla="*/ 25 w 100"/>
              <a:gd name="T41" fmla="*/ 103 h 128"/>
              <a:gd name="T42" fmla="*/ 21 w 100"/>
              <a:gd name="T43" fmla="*/ 99 h 128"/>
              <a:gd name="T44" fmla="*/ 21 w 100"/>
              <a:gd name="T45" fmla="*/ 99 h 128"/>
              <a:gd name="T46" fmla="*/ 30 w 100"/>
              <a:gd name="T47" fmla="*/ 85 h 128"/>
              <a:gd name="T48" fmla="*/ 0 w 100"/>
              <a:gd name="T49" fmla="*/ 85 h 128"/>
              <a:gd name="T50" fmla="*/ 43 w 100"/>
              <a:gd name="T51" fmla="*/ 127 h 128"/>
              <a:gd name="T52" fmla="*/ 43 w 100"/>
              <a:gd name="T53" fmla="*/ 128 h 128"/>
              <a:gd name="T54" fmla="*/ 44 w 100"/>
              <a:gd name="T55" fmla="*/ 128 h 128"/>
              <a:gd name="T56" fmla="*/ 50 w 100"/>
              <a:gd name="T57" fmla="*/ 128 h 128"/>
              <a:gd name="T58" fmla="*/ 56 w 100"/>
              <a:gd name="T59" fmla="*/ 128 h 128"/>
              <a:gd name="T60" fmla="*/ 57 w 100"/>
              <a:gd name="T61" fmla="*/ 128 h 128"/>
              <a:gd name="T62" fmla="*/ 57 w 100"/>
              <a:gd name="T63" fmla="*/ 127 h 128"/>
              <a:gd name="T64" fmla="*/ 100 w 100"/>
              <a:gd name="T65" fmla="*/ 85 h 128"/>
              <a:gd name="T66" fmla="*/ 40 w 100"/>
              <a:gd name="T67" fmla="*/ 20 h 128"/>
              <a:gd name="T68" fmla="*/ 50 w 100"/>
              <a:gd name="T69" fmla="*/ 10 h 128"/>
              <a:gd name="T70" fmla="*/ 60 w 100"/>
              <a:gd name="T71" fmla="*/ 20 h 128"/>
              <a:gd name="T72" fmla="*/ 50 w 100"/>
              <a:gd name="T73" fmla="*/ 29 h 128"/>
              <a:gd name="T74" fmla="*/ 40 w 100"/>
              <a:gd name="T75" fmla="*/ 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0" h="128">
                <a:moveTo>
                  <a:pt x="100" y="85"/>
                </a:moveTo>
                <a:cubicBezTo>
                  <a:pt x="70" y="85"/>
                  <a:pt x="70" y="85"/>
                  <a:pt x="70" y="85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8" y="100"/>
                  <a:pt x="76" y="102"/>
                  <a:pt x="75" y="103"/>
                </a:cubicBezTo>
                <a:cubicBezTo>
                  <a:pt x="70" y="108"/>
                  <a:pt x="64" y="111"/>
                  <a:pt x="57" y="113"/>
                </a:cubicBezTo>
                <a:cubicBezTo>
                  <a:pt x="57" y="70"/>
                  <a:pt x="57" y="70"/>
                  <a:pt x="57" y="70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56"/>
                  <a:pt x="79" y="56"/>
                  <a:pt x="79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38"/>
                  <a:pt x="57" y="38"/>
                  <a:pt x="57" y="38"/>
                </a:cubicBezTo>
                <a:cubicBezTo>
                  <a:pt x="64" y="35"/>
                  <a:pt x="70" y="28"/>
                  <a:pt x="70" y="20"/>
                </a:cubicBezTo>
                <a:cubicBezTo>
                  <a:pt x="70" y="9"/>
                  <a:pt x="61" y="0"/>
                  <a:pt x="50" y="0"/>
                </a:cubicBezTo>
                <a:cubicBezTo>
                  <a:pt x="39" y="0"/>
                  <a:pt x="30" y="9"/>
                  <a:pt x="30" y="20"/>
                </a:cubicBezTo>
                <a:cubicBezTo>
                  <a:pt x="30" y="28"/>
                  <a:pt x="35" y="35"/>
                  <a:pt x="43" y="38"/>
                </a:cubicBezTo>
                <a:cubicBezTo>
                  <a:pt x="43" y="56"/>
                  <a:pt x="43" y="56"/>
                  <a:pt x="43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70"/>
                  <a:pt x="21" y="70"/>
                  <a:pt x="21" y="70"/>
                </a:cubicBezTo>
                <a:cubicBezTo>
                  <a:pt x="43" y="70"/>
                  <a:pt x="43" y="70"/>
                  <a:pt x="43" y="70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36" y="111"/>
                  <a:pt x="30" y="108"/>
                  <a:pt x="25" y="103"/>
                </a:cubicBezTo>
                <a:cubicBezTo>
                  <a:pt x="24" y="102"/>
                  <a:pt x="22" y="100"/>
                  <a:pt x="21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30" y="85"/>
                  <a:pt x="30" y="85"/>
                  <a:pt x="3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3" y="107"/>
                  <a:pt x="21" y="124"/>
                  <a:pt x="43" y="127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6" y="128"/>
                  <a:pt x="48" y="128"/>
                  <a:pt x="50" y="128"/>
                </a:cubicBezTo>
                <a:cubicBezTo>
                  <a:pt x="52" y="128"/>
                  <a:pt x="54" y="128"/>
                  <a:pt x="56" y="128"/>
                </a:cubicBezTo>
                <a:cubicBezTo>
                  <a:pt x="57" y="128"/>
                  <a:pt x="57" y="128"/>
                  <a:pt x="57" y="128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9" y="124"/>
                  <a:pt x="97" y="107"/>
                  <a:pt x="100" y="85"/>
                </a:cubicBezTo>
                <a:close/>
                <a:moveTo>
                  <a:pt x="40" y="20"/>
                </a:moveTo>
                <a:cubicBezTo>
                  <a:pt x="40" y="14"/>
                  <a:pt x="45" y="10"/>
                  <a:pt x="50" y="10"/>
                </a:cubicBezTo>
                <a:cubicBezTo>
                  <a:pt x="55" y="10"/>
                  <a:pt x="60" y="14"/>
                  <a:pt x="60" y="20"/>
                </a:cubicBezTo>
                <a:cubicBezTo>
                  <a:pt x="60" y="25"/>
                  <a:pt x="55" y="29"/>
                  <a:pt x="50" y="29"/>
                </a:cubicBezTo>
                <a:cubicBezTo>
                  <a:pt x="45" y="29"/>
                  <a:pt x="40" y="25"/>
                  <a:pt x="40" y="2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5" name="Freeform 130"/>
          <p:cNvSpPr/>
          <p:nvPr/>
        </p:nvSpPr>
        <p:spPr bwMode="auto">
          <a:xfrm>
            <a:off x="11280425" y="281147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6" name="Freeform 131"/>
          <p:cNvSpPr>
            <a:spLocks noEditPoints="1"/>
          </p:cNvSpPr>
          <p:nvPr/>
        </p:nvSpPr>
        <p:spPr bwMode="auto">
          <a:xfrm>
            <a:off x="11088687" y="2620372"/>
            <a:ext cx="382215" cy="382215"/>
          </a:xfrm>
          <a:custGeom>
            <a:avLst/>
            <a:gdLst>
              <a:gd name="T0" fmla="*/ 84 w 128"/>
              <a:gd name="T1" fmla="*/ 88 h 128"/>
              <a:gd name="T2" fmla="*/ 128 w 128"/>
              <a:gd name="T3" fmla="*/ 44 h 128"/>
              <a:gd name="T4" fmla="*/ 84 w 128"/>
              <a:gd name="T5" fmla="*/ 0 h 128"/>
              <a:gd name="T6" fmla="*/ 84 w 128"/>
              <a:gd name="T7" fmla="*/ 0 h 128"/>
              <a:gd name="T8" fmla="*/ 84 w 128"/>
              <a:gd name="T9" fmla="*/ 0 h 128"/>
              <a:gd name="T10" fmla="*/ 84 w 128"/>
              <a:gd name="T11" fmla="*/ 44 h 128"/>
              <a:gd name="T12" fmla="*/ 27 w 128"/>
              <a:gd name="T13" fmla="*/ 44 h 128"/>
              <a:gd name="T14" fmla="*/ 14 w 128"/>
              <a:gd name="T15" fmla="*/ 32 h 128"/>
              <a:gd name="T16" fmla="*/ 15 w 128"/>
              <a:gd name="T17" fmla="*/ 32 h 128"/>
              <a:gd name="T18" fmla="*/ 7 w 128"/>
              <a:gd name="T19" fmla="*/ 24 h 128"/>
              <a:gd name="T20" fmla="*/ 0 w 128"/>
              <a:gd name="T21" fmla="*/ 32 h 128"/>
              <a:gd name="T22" fmla="*/ 7 w 128"/>
              <a:gd name="T23" fmla="*/ 39 h 128"/>
              <a:gd name="T24" fmla="*/ 8 w 128"/>
              <a:gd name="T25" fmla="*/ 39 h 128"/>
              <a:gd name="T26" fmla="*/ 20 w 128"/>
              <a:gd name="T27" fmla="*/ 52 h 128"/>
              <a:gd name="T28" fmla="*/ 61 w 128"/>
              <a:gd name="T29" fmla="*/ 88 h 128"/>
              <a:gd name="T30" fmla="*/ 65 w 128"/>
              <a:gd name="T31" fmla="*/ 91 h 128"/>
              <a:gd name="T32" fmla="*/ 60 w 128"/>
              <a:gd name="T33" fmla="*/ 95 h 128"/>
              <a:gd name="T34" fmla="*/ 49 w 128"/>
              <a:gd name="T35" fmla="*/ 92 h 128"/>
              <a:gd name="T36" fmla="*/ 31 w 128"/>
              <a:gd name="T37" fmla="*/ 110 h 128"/>
              <a:gd name="T38" fmla="*/ 49 w 128"/>
              <a:gd name="T39" fmla="*/ 128 h 128"/>
              <a:gd name="T40" fmla="*/ 67 w 128"/>
              <a:gd name="T41" fmla="*/ 110 h 128"/>
              <a:gd name="T42" fmla="*/ 66 w 128"/>
              <a:gd name="T43" fmla="*/ 103 h 128"/>
              <a:gd name="T44" fmla="*/ 72 w 128"/>
              <a:gd name="T45" fmla="*/ 98 h 128"/>
              <a:gd name="T46" fmla="*/ 78 w 128"/>
              <a:gd name="T47" fmla="*/ 103 h 128"/>
              <a:gd name="T48" fmla="*/ 77 w 128"/>
              <a:gd name="T49" fmla="*/ 110 h 128"/>
              <a:gd name="T50" fmla="*/ 95 w 128"/>
              <a:gd name="T51" fmla="*/ 128 h 128"/>
              <a:gd name="T52" fmla="*/ 113 w 128"/>
              <a:gd name="T53" fmla="*/ 110 h 128"/>
              <a:gd name="T54" fmla="*/ 95 w 128"/>
              <a:gd name="T55" fmla="*/ 92 h 128"/>
              <a:gd name="T56" fmla="*/ 85 w 128"/>
              <a:gd name="T57" fmla="*/ 95 h 128"/>
              <a:gd name="T58" fmla="*/ 80 w 128"/>
              <a:gd name="T59" fmla="*/ 91 h 128"/>
              <a:gd name="T60" fmla="*/ 83 w 128"/>
              <a:gd name="T61" fmla="*/ 88 h 128"/>
              <a:gd name="T62" fmla="*/ 84 w 128"/>
              <a:gd name="T63" fmla="*/ 88 h 128"/>
              <a:gd name="T64" fmla="*/ 49 w 128"/>
              <a:gd name="T65" fmla="*/ 118 h 128"/>
              <a:gd name="T66" fmla="*/ 41 w 128"/>
              <a:gd name="T67" fmla="*/ 110 h 128"/>
              <a:gd name="T68" fmla="*/ 49 w 128"/>
              <a:gd name="T69" fmla="*/ 102 h 128"/>
              <a:gd name="T70" fmla="*/ 57 w 128"/>
              <a:gd name="T71" fmla="*/ 110 h 128"/>
              <a:gd name="T72" fmla="*/ 49 w 128"/>
              <a:gd name="T73" fmla="*/ 118 h 128"/>
              <a:gd name="T74" fmla="*/ 95 w 128"/>
              <a:gd name="T75" fmla="*/ 102 h 128"/>
              <a:gd name="T76" fmla="*/ 103 w 128"/>
              <a:gd name="T77" fmla="*/ 110 h 128"/>
              <a:gd name="T78" fmla="*/ 95 w 128"/>
              <a:gd name="T79" fmla="*/ 118 h 128"/>
              <a:gd name="T80" fmla="*/ 87 w 128"/>
              <a:gd name="T81" fmla="*/ 110 h 128"/>
              <a:gd name="T82" fmla="*/ 95 w 128"/>
              <a:gd name="T83" fmla="*/ 10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84" y="88"/>
                </a:moveTo>
                <a:cubicBezTo>
                  <a:pt x="108" y="88"/>
                  <a:pt x="128" y="69"/>
                  <a:pt x="128" y="44"/>
                </a:cubicBezTo>
                <a:cubicBezTo>
                  <a:pt x="128" y="20"/>
                  <a:pt x="108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44"/>
                  <a:pt x="84" y="44"/>
                  <a:pt x="84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32"/>
                  <a:pt x="15" y="32"/>
                  <a:pt x="15" y="32"/>
                </a:cubicBezTo>
                <a:cubicBezTo>
                  <a:pt x="15" y="28"/>
                  <a:pt x="11" y="24"/>
                  <a:pt x="7" y="24"/>
                </a:cubicBezTo>
                <a:cubicBezTo>
                  <a:pt x="3" y="24"/>
                  <a:pt x="0" y="28"/>
                  <a:pt x="0" y="32"/>
                </a:cubicBezTo>
                <a:cubicBezTo>
                  <a:pt x="0" y="36"/>
                  <a:pt x="3" y="39"/>
                  <a:pt x="7" y="39"/>
                </a:cubicBezTo>
                <a:cubicBezTo>
                  <a:pt x="7" y="39"/>
                  <a:pt x="7" y="39"/>
                  <a:pt x="8" y="39"/>
                </a:cubicBezTo>
                <a:cubicBezTo>
                  <a:pt x="20" y="52"/>
                  <a:pt x="20" y="52"/>
                  <a:pt x="20" y="52"/>
                </a:cubicBezTo>
                <a:cubicBezTo>
                  <a:pt x="24" y="72"/>
                  <a:pt x="41" y="87"/>
                  <a:pt x="61" y="88"/>
                </a:cubicBezTo>
                <a:cubicBezTo>
                  <a:pt x="65" y="91"/>
                  <a:pt x="65" y="91"/>
                  <a:pt x="65" y="91"/>
                </a:cubicBezTo>
                <a:cubicBezTo>
                  <a:pt x="60" y="95"/>
                  <a:pt x="60" y="95"/>
                  <a:pt x="60" y="95"/>
                </a:cubicBezTo>
                <a:cubicBezTo>
                  <a:pt x="57" y="93"/>
                  <a:pt x="53" y="92"/>
                  <a:pt x="49" y="92"/>
                </a:cubicBezTo>
                <a:cubicBezTo>
                  <a:pt x="39" y="92"/>
                  <a:pt x="31" y="100"/>
                  <a:pt x="31" y="110"/>
                </a:cubicBezTo>
                <a:cubicBezTo>
                  <a:pt x="31" y="120"/>
                  <a:pt x="39" y="128"/>
                  <a:pt x="49" y="128"/>
                </a:cubicBezTo>
                <a:cubicBezTo>
                  <a:pt x="59" y="128"/>
                  <a:pt x="67" y="120"/>
                  <a:pt x="67" y="110"/>
                </a:cubicBezTo>
                <a:cubicBezTo>
                  <a:pt x="67" y="108"/>
                  <a:pt x="67" y="105"/>
                  <a:pt x="66" y="103"/>
                </a:cubicBezTo>
                <a:cubicBezTo>
                  <a:pt x="72" y="98"/>
                  <a:pt x="72" y="98"/>
                  <a:pt x="72" y="98"/>
                </a:cubicBezTo>
                <a:cubicBezTo>
                  <a:pt x="78" y="103"/>
                  <a:pt x="78" y="103"/>
                  <a:pt x="78" y="103"/>
                </a:cubicBezTo>
                <a:cubicBezTo>
                  <a:pt x="78" y="105"/>
                  <a:pt x="77" y="108"/>
                  <a:pt x="77" y="110"/>
                </a:cubicBezTo>
                <a:cubicBezTo>
                  <a:pt x="77" y="120"/>
                  <a:pt x="85" y="128"/>
                  <a:pt x="95" y="128"/>
                </a:cubicBezTo>
                <a:cubicBezTo>
                  <a:pt x="105" y="128"/>
                  <a:pt x="113" y="120"/>
                  <a:pt x="113" y="110"/>
                </a:cubicBezTo>
                <a:cubicBezTo>
                  <a:pt x="113" y="100"/>
                  <a:pt x="105" y="92"/>
                  <a:pt x="95" y="92"/>
                </a:cubicBezTo>
                <a:cubicBezTo>
                  <a:pt x="91" y="92"/>
                  <a:pt x="88" y="93"/>
                  <a:pt x="85" y="95"/>
                </a:cubicBezTo>
                <a:cubicBezTo>
                  <a:pt x="80" y="91"/>
                  <a:pt x="80" y="91"/>
                  <a:pt x="80" y="91"/>
                </a:cubicBezTo>
                <a:cubicBezTo>
                  <a:pt x="83" y="88"/>
                  <a:pt x="83" y="88"/>
                  <a:pt x="83" y="88"/>
                </a:cubicBezTo>
                <a:cubicBezTo>
                  <a:pt x="83" y="88"/>
                  <a:pt x="84" y="88"/>
                  <a:pt x="84" y="88"/>
                </a:cubicBezTo>
                <a:close/>
                <a:moveTo>
                  <a:pt x="49" y="118"/>
                </a:moveTo>
                <a:cubicBezTo>
                  <a:pt x="45" y="118"/>
                  <a:pt x="41" y="115"/>
                  <a:pt x="41" y="110"/>
                </a:cubicBezTo>
                <a:cubicBezTo>
                  <a:pt x="41" y="106"/>
                  <a:pt x="45" y="102"/>
                  <a:pt x="49" y="102"/>
                </a:cubicBezTo>
                <a:cubicBezTo>
                  <a:pt x="54" y="102"/>
                  <a:pt x="57" y="106"/>
                  <a:pt x="57" y="110"/>
                </a:cubicBezTo>
                <a:cubicBezTo>
                  <a:pt x="57" y="115"/>
                  <a:pt x="54" y="118"/>
                  <a:pt x="49" y="118"/>
                </a:cubicBezTo>
                <a:close/>
                <a:moveTo>
                  <a:pt x="95" y="102"/>
                </a:moveTo>
                <a:cubicBezTo>
                  <a:pt x="99" y="102"/>
                  <a:pt x="103" y="106"/>
                  <a:pt x="103" y="110"/>
                </a:cubicBezTo>
                <a:cubicBezTo>
                  <a:pt x="103" y="115"/>
                  <a:pt x="99" y="118"/>
                  <a:pt x="95" y="118"/>
                </a:cubicBezTo>
                <a:cubicBezTo>
                  <a:pt x="91" y="118"/>
                  <a:pt x="87" y="115"/>
                  <a:pt x="87" y="110"/>
                </a:cubicBezTo>
                <a:cubicBezTo>
                  <a:pt x="87" y="106"/>
                  <a:pt x="91" y="102"/>
                  <a:pt x="95" y="10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1" name="Freeform 159"/>
          <p:cNvSpPr/>
          <p:nvPr/>
        </p:nvSpPr>
        <p:spPr bwMode="auto">
          <a:xfrm>
            <a:off x="11088687" y="1863194"/>
            <a:ext cx="382215" cy="353202"/>
          </a:xfrm>
          <a:custGeom>
            <a:avLst/>
            <a:gdLst>
              <a:gd name="T0" fmla="*/ 303 w 303"/>
              <a:gd name="T1" fmla="*/ 48 h 280"/>
              <a:gd name="T2" fmla="*/ 256 w 303"/>
              <a:gd name="T3" fmla="*/ 0 h 280"/>
              <a:gd name="T4" fmla="*/ 164 w 303"/>
              <a:gd name="T5" fmla="*/ 0 h 280"/>
              <a:gd name="T6" fmla="*/ 211 w 303"/>
              <a:gd name="T7" fmla="*/ 48 h 280"/>
              <a:gd name="T8" fmla="*/ 211 w 303"/>
              <a:gd name="T9" fmla="*/ 140 h 280"/>
              <a:gd name="T10" fmla="*/ 93 w 303"/>
              <a:gd name="T11" fmla="*/ 140 h 280"/>
              <a:gd name="T12" fmla="*/ 93 w 303"/>
              <a:gd name="T13" fmla="*/ 48 h 280"/>
              <a:gd name="T14" fmla="*/ 140 w 303"/>
              <a:gd name="T15" fmla="*/ 0 h 280"/>
              <a:gd name="T16" fmla="*/ 48 w 303"/>
              <a:gd name="T17" fmla="*/ 0 h 280"/>
              <a:gd name="T18" fmla="*/ 0 w 303"/>
              <a:gd name="T19" fmla="*/ 48 h 280"/>
              <a:gd name="T20" fmla="*/ 0 w 303"/>
              <a:gd name="T21" fmla="*/ 48 h 280"/>
              <a:gd name="T22" fmla="*/ 0 w 303"/>
              <a:gd name="T23" fmla="*/ 280 h 280"/>
              <a:gd name="T24" fmla="*/ 303 w 303"/>
              <a:gd name="T25" fmla="*/ 280 h 280"/>
              <a:gd name="T26" fmla="*/ 303 w 303"/>
              <a:gd name="T27" fmla="*/ 48 h 280"/>
              <a:gd name="T28" fmla="*/ 303 w 303"/>
              <a:gd name="T29" fmla="*/ 48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3" h="280">
                <a:moveTo>
                  <a:pt x="303" y="48"/>
                </a:moveTo>
                <a:lnTo>
                  <a:pt x="256" y="0"/>
                </a:lnTo>
                <a:lnTo>
                  <a:pt x="164" y="0"/>
                </a:lnTo>
                <a:lnTo>
                  <a:pt x="211" y="48"/>
                </a:lnTo>
                <a:lnTo>
                  <a:pt x="211" y="140"/>
                </a:lnTo>
                <a:lnTo>
                  <a:pt x="93" y="140"/>
                </a:lnTo>
                <a:lnTo>
                  <a:pt x="93" y="48"/>
                </a:lnTo>
                <a:lnTo>
                  <a:pt x="140" y="0"/>
                </a:lnTo>
                <a:lnTo>
                  <a:pt x="48" y="0"/>
                </a:lnTo>
                <a:lnTo>
                  <a:pt x="0" y="48"/>
                </a:lnTo>
                <a:lnTo>
                  <a:pt x="0" y="48"/>
                </a:lnTo>
                <a:lnTo>
                  <a:pt x="0" y="280"/>
                </a:lnTo>
                <a:lnTo>
                  <a:pt x="303" y="280"/>
                </a:lnTo>
                <a:lnTo>
                  <a:pt x="303" y="48"/>
                </a:lnTo>
                <a:lnTo>
                  <a:pt x="303" y="4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5" name="Freeform 181"/>
          <p:cNvSpPr/>
          <p:nvPr/>
        </p:nvSpPr>
        <p:spPr bwMode="auto">
          <a:xfrm>
            <a:off x="11118961" y="1203542"/>
            <a:ext cx="322927" cy="182908"/>
          </a:xfrm>
          <a:custGeom>
            <a:avLst/>
            <a:gdLst>
              <a:gd name="T0" fmla="*/ 108 w 108"/>
              <a:gd name="T1" fmla="*/ 61 h 61"/>
              <a:gd name="T2" fmla="*/ 61 w 108"/>
              <a:gd name="T3" fmla="*/ 7 h 61"/>
              <a:gd name="T4" fmla="*/ 61 w 108"/>
              <a:gd name="T5" fmla="*/ 7 h 61"/>
              <a:gd name="T6" fmla="*/ 54 w 108"/>
              <a:gd name="T7" fmla="*/ 0 h 61"/>
              <a:gd name="T8" fmla="*/ 47 w 108"/>
              <a:gd name="T9" fmla="*/ 7 h 61"/>
              <a:gd name="T10" fmla="*/ 47 w 108"/>
              <a:gd name="T11" fmla="*/ 7 h 61"/>
              <a:gd name="T12" fmla="*/ 0 w 108"/>
              <a:gd name="T13" fmla="*/ 61 h 61"/>
              <a:gd name="T14" fmla="*/ 0 w 108"/>
              <a:gd name="T15" fmla="*/ 61 h 61"/>
              <a:gd name="T16" fmla="*/ 108 w 108"/>
              <a:gd name="T1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" h="61">
                <a:moveTo>
                  <a:pt x="108" y="61"/>
                </a:moveTo>
                <a:cubicBezTo>
                  <a:pt x="108" y="34"/>
                  <a:pt x="88" y="11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3"/>
                  <a:pt x="58" y="0"/>
                  <a:pt x="54" y="0"/>
                </a:cubicBezTo>
                <a:cubicBezTo>
                  <a:pt x="50" y="0"/>
                  <a:pt x="47" y="3"/>
                  <a:pt x="47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20" y="11"/>
                  <a:pt x="0" y="34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108" y="61"/>
                  <a:pt x="108" y="61"/>
                  <a:pt x="108" y="6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6" name="Freeform 182"/>
          <p:cNvSpPr/>
          <p:nvPr/>
        </p:nvSpPr>
        <p:spPr bwMode="auto">
          <a:xfrm>
            <a:off x="11088687" y="1400326"/>
            <a:ext cx="382215" cy="30274"/>
          </a:xfrm>
          <a:custGeom>
            <a:avLst/>
            <a:gdLst>
              <a:gd name="T0" fmla="*/ 0 w 303"/>
              <a:gd name="T1" fmla="*/ 0 h 24"/>
              <a:gd name="T2" fmla="*/ 24 w 303"/>
              <a:gd name="T3" fmla="*/ 24 h 24"/>
              <a:gd name="T4" fmla="*/ 280 w 303"/>
              <a:gd name="T5" fmla="*/ 24 h 24"/>
              <a:gd name="T6" fmla="*/ 303 w 303"/>
              <a:gd name="T7" fmla="*/ 0 h 24"/>
              <a:gd name="T8" fmla="*/ 0 w 303"/>
              <a:gd name="T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24">
                <a:moveTo>
                  <a:pt x="0" y="0"/>
                </a:moveTo>
                <a:lnTo>
                  <a:pt x="24" y="24"/>
                </a:lnTo>
                <a:lnTo>
                  <a:pt x="280" y="24"/>
                </a:lnTo>
                <a:lnTo>
                  <a:pt x="303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8" name="Freeform 15"/>
          <p:cNvSpPr>
            <a:spLocks noEditPoints="1"/>
          </p:cNvSpPr>
          <p:nvPr/>
        </p:nvSpPr>
        <p:spPr bwMode="auto">
          <a:xfrm>
            <a:off x="10348825" y="5720227"/>
            <a:ext cx="382215" cy="382215"/>
          </a:xfrm>
          <a:custGeom>
            <a:avLst/>
            <a:gdLst>
              <a:gd name="T0" fmla="*/ 31 w 128"/>
              <a:gd name="T1" fmla="*/ 16 h 128"/>
              <a:gd name="T2" fmla="*/ 16 w 128"/>
              <a:gd name="T3" fmla="*/ 31 h 128"/>
              <a:gd name="T4" fmla="*/ 0 w 128"/>
              <a:gd name="T5" fmla="*/ 16 h 128"/>
              <a:gd name="T6" fmla="*/ 16 w 128"/>
              <a:gd name="T7" fmla="*/ 0 h 128"/>
              <a:gd name="T8" fmla="*/ 31 w 128"/>
              <a:gd name="T9" fmla="*/ 16 h 128"/>
              <a:gd name="T10" fmla="*/ 29 w 128"/>
              <a:gd name="T11" fmla="*/ 43 h 128"/>
              <a:gd name="T12" fmla="*/ 3 w 128"/>
              <a:gd name="T13" fmla="*/ 43 h 128"/>
              <a:gd name="T14" fmla="*/ 3 w 128"/>
              <a:gd name="T15" fmla="*/ 128 h 128"/>
              <a:gd name="T16" fmla="*/ 29 w 128"/>
              <a:gd name="T17" fmla="*/ 128 h 128"/>
              <a:gd name="T18" fmla="*/ 29 w 128"/>
              <a:gd name="T19" fmla="*/ 43 h 128"/>
              <a:gd name="T20" fmla="*/ 71 w 128"/>
              <a:gd name="T21" fmla="*/ 43 h 128"/>
              <a:gd name="T22" fmla="*/ 46 w 128"/>
              <a:gd name="T23" fmla="*/ 43 h 128"/>
              <a:gd name="T24" fmla="*/ 46 w 128"/>
              <a:gd name="T25" fmla="*/ 128 h 128"/>
              <a:gd name="T26" fmla="*/ 71 w 128"/>
              <a:gd name="T27" fmla="*/ 128 h 128"/>
              <a:gd name="T28" fmla="*/ 71 w 128"/>
              <a:gd name="T29" fmla="*/ 83 h 128"/>
              <a:gd name="T30" fmla="*/ 87 w 128"/>
              <a:gd name="T31" fmla="*/ 64 h 128"/>
              <a:gd name="T32" fmla="*/ 102 w 128"/>
              <a:gd name="T33" fmla="*/ 83 h 128"/>
              <a:gd name="T34" fmla="*/ 102 w 128"/>
              <a:gd name="T35" fmla="*/ 128 h 128"/>
              <a:gd name="T36" fmla="*/ 128 w 128"/>
              <a:gd name="T37" fmla="*/ 128 h 128"/>
              <a:gd name="T38" fmla="*/ 128 w 128"/>
              <a:gd name="T39" fmla="*/ 74 h 128"/>
              <a:gd name="T40" fmla="*/ 97 w 128"/>
              <a:gd name="T41" fmla="*/ 40 h 128"/>
              <a:gd name="T42" fmla="*/ 71 w 128"/>
              <a:gd name="T43" fmla="*/ 54 h 128"/>
              <a:gd name="T44" fmla="*/ 71 w 128"/>
              <a:gd name="T45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31" y="16"/>
                </a:moveTo>
                <a:cubicBezTo>
                  <a:pt x="31" y="24"/>
                  <a:pt x="24" y="31"/>
                  <a:pt x="16" y="31"/>
                </a:cubicBezTo>
                <a:cubicBezTo>
                  <a:pt x="7" y="31"/>
                  <a:pt x="0" y="24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6"/>
                </a:cubicBezTo>
                <a:close/>
                <a:moveTo>
                  <a:pt x="29" y="43"/>
                </a:moveTo>
                <a:cubicBezTo>
                  <a:pt x="3" y="43"/>
                  <a:pt x="3" y="43"/>
                  <a:pt x="3" y="43"/>
                </a:cubicBezTo>
                <a:cubicBezTo>
                  <a:pt x="3" y="128"/>
                  <a:pt x="3" y="128"/>
                  <a:pt x="3" y="128"/>
                </a:cubicBezTo>
                <a:cubicBezTo>
                  <a:pt x="29" y="128"/>
                  <a:pt x="29" y="128"/>
                  <a:pt x="29" y="128"/>
                </a:cubicBezTo>
                <a:lnTo>
                  <a:pt x="29" y="43"/>
                </a:lnTo>
                <a:close/>
                <a:moveTo>
                  <a:pt x="71" y="43"/>
                </a:moveTo>
                <a:cubicBezTo>
                  <a:pt x="46" y="43"/>
                  <a:pt x="46" y="43"/>
                  <a:pt x="46" y="43"/>
                </a:cubicBezTo>
                <a:cubicBezTo>
                  <a:pt x="46" y="128"/>
                  <a:pt x="46" y="128"/>
                  <a:pt x="46" y="128"/>
                </a:cubicBezTo>
                <a:cubicBezTo>
                  <a:pt x="71" y="128"/>
                  <a:pt x="71" y="128"/>
                  <a:pt x="71" y="128"/>
                </a:cubicBezTo>
                <a:cubicBezTo>
                  <a:pt x="71" y="128"/>
                  <a:pt x="71" y="96"/>
                  <a:pt x="71" y="83"/>
                </a:cubicBezTo>
                <a:cubicBezTo>
                  <a:pt x="71" y="71"/>
                  <a:pt x="77" y="64"/>
                  <a:pt x="87" y="64"/>
                </a:cubicBezTo>
                <a:cubicBezTo>
                  <a:pt x="97" y="64"/>
                  <a:pt x="102" y="71"/>
                  <a:pt x="102" y="83"/>
                </a:cubicBezTo>
                <a:cubicBezTo>
                  <a:pt x="102" y="95"/>
                  <a:pt x="102" y="128"/>
                  <a:pt x="102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97"/>
                  <a:pt x="128" y="74"/>
                </a:cubicBezTo>
                <a:cubicBezTo>
                  <a:pt x="128" y="51"/>
                  <a:pt x="115" y="40"/>
                  <a:pt x="97" y="40"/>
                </a:cubicBezTo>
                <a:cubicBezTo>
                  <a:pt x="79" y="40"/>
                  <a:pt x="71" y="54"/>
                  <a:pt x="71" y="54"/>
                </a:cubicBezTo>
                <a:cubicBezTo>
                  <a:pt x="71" y="43"/>
                  <a:pt x="71" y="43"/>
                  <a:pt x="71" y="4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6" name="Freeform 48"/>
          <p:cNvSpPr>
            <a:spLocks noEditPoints="1"/>
          </p:cNvSpPr>
          <p:nvPr/>
        </p:nvSpPr>
        <p:spPr bwMode="auto">
          <a:xfrm>
            <a:off x="10348825" y="4948228"/>
            <a:ext cx="382215" cy="380953"/>
          </a:xfrm>
          <a:custGeom>
            <a:avLst/>
            <a:gdLst>
              <a:gd name="T0" fmla="*/ 113 w 128"/>
              <a:gd name="T1" fmla="*/ 70 h 128"/>
              <a:gd name="T2" fmla="*/ 128 w 128"/>
              <a:gd name="T3" fmla="*/ 70 h 128"/>
              <a:gd name="T4" fmla="*/ 128 w 128"/>
              <a:gd name="T5" fmla="*/ 61 h 128"/>
              <a:gd name="T6" fmla="*/ 113 w 128"/>
              <a:gd name="T7" fmla="*/ 61 h 128"/>
              <a:gd name="T8" fmla="*/ 69 w 128"/>
              <a:gd name="T9" fmla="*/ 15 h 128"/>
              <a:gd name="T10" fmla="*/ 69 w 128"/>
              <a:gd name="T11" fmla="*/ 0 h 128"/>
              <a:gd name="T12" fmla="*/ 59 w 128"/>
              <a:gd name="T13" fmla="*/ 0 h 128"/>
              <a:gd name="T14" fmla="*/ 59 w 128"/>
              <a:gd name="T15" fmla="*/ 15 h 128"/>
              <a:gd name="T16" fmla="*/ 15 w 128"/>
              <a:gd name="T17" fmla="*/ 61 h 128"/>
              <a:gd name="T18" fmla="*/ 0 w 128"/>
              <a:gd name="T19" fmla="*/ 61 h 128"/>
              <a:gd name="T20" fmla="*/ 0 w 128"/>
              <a:gd name="T21" fmla="*/ 70 h 128"/>
              <a:gd name="T22" fmla="*/ 15 w 128"/>
              <a:gd name="T23" fmla="*/ 70 h 128"/>
              <a:gd name="T24" fmla="*/ 59 w 128"/>
              <a:gd name="T25" fmla="*/ 113 h 128"/>
              <a:gd name="T26" fmla="*/ 59 w 128"/>
              <a:gd name="T27" fmla="*/ 128 h 128"/>
              <a:gd name="T28" fmla="*/ 69 w 128"/>
              <a:gd name="T29" fmla="*/ 128 h 128"/>
              <a:gd name="T30" fmla="*/ 69 w 128"/>
              <a:gd name="T31" fmla="*/ 113 h 128"/>
              <a:gd name="T32" fmla="*/ 113 w 128"/>
              <a:gd name="T33" fmla="*/ 70 h 128"/>
              <a:gd name="T34" fmla="*/ 79 w 128"/>
              <a:gd name="T35" fmla="*/ 28 h 128"/>
              <a:gd name="T36" fmla="*/ 92 w 128"/>
              <a:gd name="T37" fmla="*/ 36 h 128"/>
              <a:gd name="T38" fmla="*/ 100 w 128"/>
              <a:gd name="T39" fmla="*/ 49 h 128"/>
              <a:gd name="T40" fmla="*/ 103 w 128"/>
              <a:gd name="T41" fmla="*/ 61 h 128"/>
              <a:gd name="T42" fmla="*/ 79 w 128"/>
              <a:gd name="T43" fmla="*/ 61 h 128"/>
              <a:gd name="T44" fmla="*/ 69 w 128"/>
              <a:gd name="T45" fmla="*/ 50 h 128"/>
              <a:gd name="T46" fmla="*/ 69 w 128"/>
              <a:gd name="T47" fmla="*/ 25 h 128"/>
              <a:gd name="T48" fmla="*/ 79 w 128"/>
              <a:gd name="T49" fmla="*/ 28 h 128"/>
              <a:gd name="T50" fmla="*/ 28 w 128"/>
              <a:gd name="T51" fmla="*/ 49 h 128"/>
              <a:gd name="T52" fmla="*/ 36 w 128"/>
              <a:gd name="T53" fmla="*/ 36 h 128"/>
              <a:gd name="T54" fmla="*/ 49 w 128"/>
              <a:gd name="T55" fmla="*/ 28 h 128"/>
              <a:gd name="T56" fmla="*/ 59 w 128"/>
              <a:gd name="T57" fmla="*/ 25 h 128"/>
              <a:gd name="T58" fmla="*/ 59 w 128"/>
              <a:gd name="T59" fmla="*/ 50 h 128"/>
              <a:gd name="T60" fmla="*/ 49 w 128"/>
              <a:gd name="T61" fmla="*/ 61 h 128"/>
              <a:gd name="T62" fmla="*/ 25 w 128"/>
              <a:gd name="T63" fmla="*/ 61 h 128"/>
              <a:gd name="T64" fmla="*/ 28 w 128"/>
              <a:gd name="T65" fmla="*/ 49 h 128"/>
              <a:gd name="T66" fmla="*/ 49 w 128"/>
              <a:gd name="T67" fmla="*/ 100 h 128"/>
              <a:gd name="T68" fmla="*/ 36 w 128"/>
              <a:gd name="T69" fmla="*/ 92 h 128"/>
              <a:gd name="T70" fmla="*/ 28 w 128"/>
              <a:gd name="T71" fmla="*/ 79 h 128"/>
              <a:gd name="T72" fmla="*/ 25 w 128"/>
              <a:gd name="T73" fmla="*/ 70 h 128"/>
              <a:gd name="T74" fmla="*/ 50 w 128"/>
              <a:gd name="T75" fmla="*/ 70 h 128"/>
              <a:gd name="T76" fmla="*/ 59 w 128"/>
              <a:gd name="T77" fmla="*/ 79 h 128"/>
              <a:gd name="T78" fmla="*/ 59 w 128"/>
              <a:gd name="T79" fmla="*/ 103 h 128"/>
              <a:gd name="T80" fmla="*/ 49 w 128"/>
              <a:gd name="T81" fmla="*/ 100 h 128"/>
              <a:gd name="T82" fmla="*/ 79 w 128"/>
              <a:gd name="T83" fmla="*/ 100 h 128"/>
              <a:gd name="T84" fmla="*/ 69 w 128"/>
              <a:gd name="T85" fmla="*/ 103 h 128"/>
              <a:gd name="T86" fmla="*/ 69 w 128"/>
              <a:gd name="T87" fmla="*/ 79 h 128"/>
              <a:gd name="T88" fmla="*/ 78 w 128"/>
              <a:gd name="T89" fmla="*/ 70 h 128"/>
              <a:gd name="T90" fmla="*/ 103 w 128"/>
              <a:gd name="T91" fmla="*/ 70 h 128"/>
              <a:gd name="T92" fmla="*/ 100 w 128"/>
              <a:gd name="T93" fmla="*/ 79 h 128"/>
              <a:gd name="T94" fmla="*/ 92 w 128"/>
              <a:gd name="T95" fmla="*/ 92 h 128"/>
              <a:gd name="T96" fmla="*/ 79 w 128"/>
              <a:gd name="T97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28">
                <a:moveTo>
                  <a:pt x="113" y="70"/>
                </a:moveTo>
                <a:cubicBezTo>
                  <a:pt x="128" y="70"/>
                  <a:pt x="128" y="70"/>
                  <a:pt x="128" y="70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1" y="37"/>
                  <a:pt x="93" y="18"/>
                  <a:pt x="69" y="15"/>
                </a:cubicBezTo>
                <a:cubicBezTo>
                  <a:pt x="69" y="0"/>
                  <a:pt x="69" y="0"/>
                  <a:pt x="6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5"/>
                  <a:pt x="59" y="15"/>
                  <a:pt x="59" y="15"/>
                </a:cubicBezTo>
                <a:cubicBezTo>
                  <a:pt x="35" y="18"/>
                  <a:pt x="17" y="37"/>
                  <a:pt x="15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0"/>
                  <a:pt x="0" y="70"/>
                  <a:pt x="0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8" y="93"/>
                  <a:pt x="36" y="111"/>
                  <a:pt x="59" y="113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69" y="128"/>
                  <a:pt x="69" y="128"/>
                  <a:pt x="69" y="128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92" y="111"/>
                  <a:pt x="110" y="93"/>
                  <a:pt x="113" y="70"/>
                </a:cubicBezTo>
                <a:close/>
                <a:moveTo>
                  <a:pt x="79" y="28"/>
                </a:moveTo>
                <a:cubicBezTo>
                  <a:pt x="84" y="30"/>
                  <a:pt x="88" y="33"/>
                  <a:pt x="92" y="36"/>
                </a:cubicBezTo>
                <a:cubicBezTo>
                  <a:pt x="95" y="40"/>
                  <a:pt x="98" y="44"/>
                  <a:pt x="100" y="49"/>
                </a:cubicBezTo>
                <a:cubicBezTo>
                  <a:pt x="102" y="53"/>
                  <a:pt x="103" y="57"/>
                  <a:pt x="103" y="61"/>
                </a:cubicBezTo>
                <a:cubicBezTo>
                  <a:pt x="79" y="61"/>
                  <a:pt x="79" y="61"/>
                  <a:pt x="79" y="61"/>
                </a:cubicBezTo>
                <a:cubicBezTo>
                  <a:pt x="78" y="56"/>
                  <a:pt x="74" y="51"/>
                  <a:pt x="69" y="50"/>
                </a:cubicBezTo>
                <a:cubicBezTo>
                  <a:pt x="69" y="25"/>
                  <a:pt x="69" y="25"/>
                  <a:pt x="69" y="25"/>
                </a:cubicBezTo>
                <a:cubicBezTo>
                  <a:pt x="72" y="26"/>
                  <a:pt x="76" y="26"/>
                  <a:pt x="79" y="28"/>
                </a:cubicBezTo>
                <a:close/>
                <a:moveTo>
                  <a:pt x="28" y="49"/>
                </a:moveTo>
                <a:cubicBezTo>
                  <a:pt x="30" y="44"/>
                  <a:pt x="33" y="40"/>
                  <a:pt x="36" y="36"/>
                </a:cubicBezTo>
                <a:cubicBezTo>
                  <a:pt x="40" y="33"/>
                  <a:pt x="44" y="30"/>
                  <a:pt x="49" y="28"/>
                </a:cubicBezTo>
                <a:cubicBezTo>
                  <a:pt x="52" y="26"/>
                  <a:pt x="55" y="25"/>
                  <a:pt x="59" y="25"/>
                </a:cubicBezTo>
                <a:cubicBezTo>
                  <a:pt x="59" y="50"/>
                  <a:pt x="59" y="50"/>
                  <a:pt x="59" y="50"/>
                </a:cubicBezTo>
                <a:cubicBezTo>
                  <a:pt x="54" y="51"/>
                  <a:pt x="50" y="56"/>
                  <a:pt x="49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57"/>
                  <a:pt x="26" y="53"/>
                  <a:pt x="28" y="49"/>
                </a:cubicBezTo>
                <a:close/>
                <a:moveTo>
                  <a:pt x="49" y="100"/>
                </a:moveTo>
                <a:cubicBezTo>
                  <a:pt x="44" y="98"/>
                  <a:pt x="40" y="95"/>
                  <a:pt x="36" y="92"/>
                </a:cubicBezTo>
                <a:cubicBezTo>
                  <a:pt x="33" y="88"/>
                  <a:pt x="30" y="84"/>
                  <a:pt x="28" y="79"/>
                </a:cubicBezTo>
                <a:cubicBezTo>
                  <a:pt x="27" y="76"/>
                  <a:pt x="26" y="73"/>
                  <a:pt x="25" y="70"/>
                </a:cubicBezTo>
                <a:cubicBezTo>
                  <a:pt x="50" y="70"/>
                  <a:pt x="50" y="70"/>
                  <a:pt x="50" y="70"/>
                </a:cubicBezTo>
                <a:cubicBezTo>
                  <a:pt x="52" y="74"/>
                  <a:pt x="55" y="77"/>
                  <a:pt x="59" y="79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5" y="103"/>
                  <a:pt x="52" y="102"/>
                  <a:pt x="49" y="100"/>
                </a:cubicBezTo>
                <a:close/>
                <a:moveTo>
                  <a:pt x="79" y="100"/>
                </a:moveTo>
                <a:cubicBezTo>
                  <a:pt x="76" y="102"/>
                  <a:pt x="72" y="103"/>
                  <a:pt x="69" y="103"/>
                </a:cubicBezTo>
                <a:cubicBezTo>
                  <a:pt x="69" y="79"/>
                  <a:pt x="69" y="79"/>
                  <a:pt x="69" y="79"/>
                </a:cubicBezTo>
                <a:cubicBezTo>
                  <a:pt x="73" y="77"/>
                  <a:pt x="76" y="74"/>
                  <a:pt x="78" y="70"/>
                </a:cubicBezTo>
                <a:cubicBezTo>
                  <a:pt x="103" y="70"/>
                  <a:pt x="103" y="70"/>
                  <a:pt x="103" y="70"/>
                </a:cubicBezTo>
                <a:cubicBezTo>
                  <a:pt x="102" y="73"/>
                  <a:pt x="101" y="76"/>
                  <a:pt x="100" y="79"/>
                </a:cubicBezTo>
                <a:cubicBezTo>
                  <a:pt x="98" y="84"/>
                  <a:pt x="95" y="88"/>
                  <a:pt x="92" y="92"/>
                </a:cubicBezTo>
                <a:cubicBezTo>
                  <a:pt x="88" y="95"/>
                  <a:pt x="84" y="98"/>
                  <a:pt x="79" y="100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4" name="Freeform 77"/>
          <p:cNvSpPr>
            <a:spLocks noEditPoints="1"/>
          </p:cNvSpPr>
          <p:nvPr/>
        </p:nvSpPr>
        <p:spPr bwMode="auto">
          <a:xfrm>
            <a:off x="10348825" y="4157401"/>
            <a:ext cx="382215" cy="382215"/>
          </a:xfrm>
          <a:custGeom>
            <a:avLst/>
            <a:gdLst>
              <a:gd name="T0" fmla="*/ 0 w 128"/>
              <a:gd name="T1" fmla="*/ 64 h 128"/>
              <a:gd name="T2" fmla="*/ 128 w 128"/>
              <a:gd name="T3" fmla="*/ 64 h 128"/>
              <a:gd name="T4" fmla="*/ 46 w 128"/>
              <a:gd name="T5" fmla="*/ 18 h 128"/>
              <a:gd name="T6" fmla="*/ 31 w 128"/>
              <a:gd name="T7" fmla="*/ 27 h 128"/>
              <a:gd name="T8" fmla="*/ 24 w 128"/>
              <a:gd name="T9" fmla="*/ 34 h 128"/>
              <a:gd name="T10" fmla="*/ 31 w 128"/>
              <a:gd name="T11" fmla="*/ 59 h 128"/>
              <a:gd name="T12" fmla="*/ 24 w 128"/>
              <a:gd name="T13" fmla="*/ 34 h 128"/>
              <a:gd name="T14" fmla="*/ 31 w 128"/>
              <a:gd name="T15" fmla="*/ 69 h 128"/>
              <a:gd name="T16" fmla="*/ 24 w 128"/>
              <a:gd name="T17" fmla="*/ 94 h 128"/>
              <a:gd name="T18" fmla="*/ 31 w 128"/>
              <a:gd name="T19" fmla="*/ 101 h 128"/>
              <a:gd name="T20" fmla="*/ 46 w 128"/>
              <a:gd name="T21" fmla="*/ 110 h 128"/>
              <a:gd name="T22" fmla="*/ 59 w 128"/>
              <a:gd name="T23" fmla="*/ 110 h 128"/>
              <a:gd name="T24" fmla="*/ 48 w 128"/>
              <a:gd name="T25" fmla="*/ 95 h 128"/>
              <a:gd name="T26" fmla="*/ 59 w 128"/>
              <a:gd name="T27" fmla="*/ 110 h 128"/>
              <a:gd name="T28" fmla="*/ 44 w 128"/>
              <a:gd name="T29" fmla="*/ 86 h 128"/>
              <a:gd name="T30" fmla="*/ 59 w 128"/>
              <a:gd name="T31" fmla="*/ 69 h 128"/>
              <a:gd name="T32" fmla="*/ 59 w 128"/>
              <a:gd name="T33" fmla="*/ 59 h 128"/>
              <a:gd name="T34" fmla="*/ 44 w 128"/>
              <a:gd name="T35" fmla="*/ 42 h 128"/>
              <a:gd name="T36" fmla="*/ 59 w 128"/>
              <a:gd name="T37" fmla="*/ 59 h 128"/>
              <a:gd name="T38" fmla="*/ 48 w 128"/>
              <a:gd name="T39" fmla="*/ 33 h 128"/>
              <a:gd name="T40" fmla="*/ 59 w 128"/>
              <a:gd name="T41" fmla="*/ 19 h 128"/>
              <a:gd name="T42" fmla="*/ 113 w 128"/>
              <a:gd name="T43" fmla="*/ 59 h 128"/>
              <a:gd name="T44" fmla="*/ 93 w 128"/>
              <a:gd name="T45" fmla="*/ 40 h 128"/>
              <a:gd name="T46" fmla="*/ 113 w 128"/>
              <a:gd name="T47" fmla="*/ 59 h 128"/>
              <a:gd name="T48" fmla="*/ 89 w 128"/>
              <a:gd name="T49" fmla="*/ 30 h 128"/>
              <a:gd name="T50" fmla="*/ 97 w 128"/>
              <a:gd name="T51" fmla="*/ 27 h 128"/>
              <a:gd name="T52" fmla="*/ 75 w 128"/>
              <a:gd name="T53" fmla="*/ 25 h 128"/>
              <a:gd name="T54" fmla="*/ 69 w 128"/>
              <a:gd name="T55" fmla="*/ 35 h 128"/>
              <a:gd name="T56" fmla="*/ 69 w 128"/>
              <a:gd name="T57" fmla="*/ 45 h 128"/>
              <a:gd name="T58" fmla="*/ 87 w 128"/>
              <a:gd name="T59" fmla="*/ 59 h 128"/>
              <a:gd name="T60" fmla="*/ 69 w 128"/>
              <a:gd name="T61" fmla="*/ 45 h 128"/>
              <a:gd name="T62" fmla="*/ 87 w 128"/>
              <a:gd name="T63" fmla="*/ 69 h 128"/>
              <a:gd name="T64" fmla="*/ 69 w 128"/>
              <a:gd name="T65" fmla="*/ 83 h 128"/>
              <a:gd name="T66" fmla="*/ 75 w 128"/>
              <a:gd name="T67" fmla="*/ 103 h 128"/>
              <a:gd name="T68" fmla="*/ 69 w 128"/>
              <a:gd name="T69" fmla="*/ 93 h 128"/>
              <a:gd name="T70" fmla="*/ 75 w 128"/>
              <a:gd name="T71" fmla="*/ 103 h 128"/>
              <a:gd name="T72" fmla="*/ 89 w 128"/>
              <a:gd name="T73" fmla="*/ 98 h 128"/>
              <a:gd name="T74" fmla="*/ 82 w 128"/>
              <a:gd name="T75" fmla="*/ 110 h 128"/>
              <a:gd name="T76" fmla="*/ 93 w 128"/>
              <a:gd name="T77" fmla="*/ 89 h 128"/>
              <a:gd name="T78" fmla="*/ 113 w 128"/>
              <a:gd name="T79" fmla="*/ 6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46" y="18"/>
                </a:moveTo>
                <a:cubicBezTo>
                  <a:pt x="43" y="22"/>
                  <a:pt x="41" y="26"/>
                  <a:pt x="39" y="30"/>
                </a:cubicBezTo>
                <a:cubicBezTo>
                  <a:pt x="36" y="29"/>
                  <a:pt x="34" y="28"/>
                  <a:pt x="31" y="27"/>
                </a:cubicBezTo>
                <a:cubicBezTo>
                  <a:pt x="36" y="23"/>
                  <a:pt x="41" y="20"/>
                  <a:pt x="46" y="18"/>
                </a:cubicBezTo>
                <a:close/>
                <a:moveTo>
                  <a:pt x="24" y="34"/>
                </a:moveTo>
                <a:cubicBezTo>
                  <a:pt x="28" y="36"/>
                  <a:pt x="31" y="38"/>
                  <a:pt x="35" y="40"/>
                </a:cubicBezTo>
                <a:cubicBezTo>
                  <a:pt x="33" y="46"/>
                  <a:pt x="32" y="52"/>
                  <a:pt x="31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50"/>
                  <a:pt x="19" y="41"/>
                  <a:pt x="24" y="34"/>
                </a:cubicBezTo>
                <a:close/>
                <a:moveTo>
                  <a:pt x="15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2" y="76"/>
                  <a:pt x="33" y="82"/>
                  <a:pt x="35" y="89"/>
                </a:cubicBezTo>
                <a:cubicBezTo>
                  <a:pt x="31" y="90"/>
                  <a:pt x="28" y="92"/>
                  <a:pt x="24" y="94"/>
                </a:cubicBezTo>
                <a:cubicBezTo>
                  <a:pt x="19" y="87"/>
                  <a:pt x="16" y="78"/>
                  <a:pt x="15" y="69"/>
                </a:cubicBezTo>
                <a:close/>
                <a:moveTo>
                  <a:pt x="31" y="101"/>
                </a:moveTo>
                <a:cubicBezTo>
                  <a:pt x="34" y="100"/>
                  <a:pt x="36" y="99"/>
                  <a:pt x="39" y="98"/>
                </a:cubicBezTo>
                <a:cubicBezTo>
                  <a:pt x="41" y="102"/>
                  <a:pt x="43" y="107"/>
                  <a:pt x="46" y="110"/>
                </a:cubicBezTo>
                <a:cubicBezTo>
                  <a:pt x="41" y="108"/>
                  <a:pt x="36" y="105"/>
                  <a:pt x="31" y="101"/>
                </a:cubicBezTo>
                <a:close/>
                <a:moveTo>
                  <a:pt x="59" y="110"/>
                </a:moveTo>
                <a:cubicBezTo>
                  <a:pt x="57" y="108"/>
                  <a:pt x="55" y="106"/>
                  <a:pt x="53" y="103"/>
                </a:cubicBezTo>
                <a:cubicBezTo>
                  <a:pt x="51" y="101"/>
                  <a:pt x="50" y="98"/>
                  <a:pt x="48" y="95"/>
                </a:cubicBezTo>
                <a:cubicBezTo>
                  <a:pt x="52" y="94"/>
                  <a:pt x="55" y="93"/>
                  <a:pt x="59" y="93"/>
                </a:cubicBezTo>
                <a:lnTo>
                  <a:pt x="59" y="110"/>
                </a:lnTo>
                <a:close/>
                <a:moveTo>
                  <a:pt x="59" y="83"/>
                </a:moveTo>
                <a:cubicBezTo>
                  <a:pt x="54" y="84"/>
                  <a:pt x="49" y="84"/>
                  <a:pt x="44" y="86"/>
                </a:cubicBezTo>
                <a:cubicBezTo>
                  <a:pt x="43" y="80"/>
                  <a:pt x="42" y="75"/>
                  <a:pt x="41" y="69"/>
                </a:cubicBezTo>
                <a:cubicBezTo>
                  <a:pt x="59" y="69"/>
                  <a:pt x="59" y="69"/>
                  <a:pt x="59" y="69"/>
                </a:cubicBezTo>
                <a:lnTo>
                  <a:pt x="59" y="83"/>
                </a:lnTo>
                <a:close/>
                <a:moveTo>
                  <a:pt x="59" y="59"/>
                </a:moveTo>
                <a:cubicBezTo>
                  <a:pt x="41" y="59"/>
                  <a:pt x="41" y="59"/>
                  <a:pt x="41" y="59"/>
                </a:cubicBezTo>
                <a:cubicBezTo>
                  <a:pt x="42" y="53"/>
                  <a:pt x="43" y="48"/>
                  <a:pt x="44" y="42"/>
                </a:cubicBezTo>
                <a:cubicBezTo>
                  <a:pt x="49" y="44"/>
                  <a:pt x="54" y="44"/>
                  <a:pt x="59" y="45"/>
                </a:cubicBezTo>
                <a:lnTo>
                  <a:pt x="59" y="59"/>
                </a:lnTo>
                <a:close/>
                <a:moveTo>
                  <a:pt x="59" y="35"/>
                </a:moveTo>
                <a:cubicBezTo>
                  <a:pt x="55" y="35"/>
                  <a:pt x="52" y="34"/>
                  <a:pt x="48" y="33"/>
                </a:cubicBezTo>
                <a:cubicBezTo>
                  <a:pt x="50" y="30"/>
                  <a:pt x="51" y="27"/>
                  <a:pt x="53" y="25"/>
                </a:cubicBezTo>
                <a:cubicBezTo>
                  <a:pt x="55" y="22"/>
                  <a:pt x="57" y="20"/>
                  <a:pt x="59" y="19"/>
                </a:cubicBezTo>
                <a:lnTo>
                  <a:pt x="59" y="35"/>
                </a:lnTo>
                <a:close/>
                <a:moveTo>
                  <a:pt x="113" y="59"/>
                </a:moveTo>
                <a:cubicBezTo>
                  <a:pt x="97" y="59"/>
                  <a:pt x="97" y="59"/>
                  <a:pt x="97" y="59"/>
                </a:cubicBezTo>
                <a:cubicBezTo>
                  <a:pt x="96" y="52"/>
                  <a:pt x="95" y="46"/>
                  <a:pt x="93" y="40"/>
                </a:cubicBezTo>
                <a:cubicBezTo>
                  <a:pt x="97" y="38"/>
                  <a:pt x="100" y="36"/>
                  <a:pt x="104" y="34"/>
                </a:cubicBezTo>
                <a:cubicBezTo>
                  <a:pt x="109" y="41"/>
                  <a:pt x="112" y="50"/>
                  <a:pt x="113" y="59"/>
                </a:cubicBezTo>
                <a:close/>
                <a:moveTo>
                  <a:pt x="97" y="27"/>
                </a:moveTo>
                <a:cubicBezTo>
                  <a:pt x="94" y="28"/>
                  <a:pt x="92" y="29"/>
                  <a:pt x="89" y="30"/>
                </a:cubicBezTo>
                <a:cubicBezTo>
                  <a:pt x="87" y="26"/>
                  <a:pt x="85" y="22"/>
                  <a:pt x="82" y="18"/>
                </a:cubicBezTo>
                <a:cubicBezTo>
                  <a:pt x="87" y="20"/>
                  <a:pt x="92" y="23"/>
                  <a:pt x="97" y="27"/>
                </a:cubicBezTo>
                <a:close/>
                <a:moveTo>
                  <a:pt x="69" y="19"/>
                </a:moveTo>
                <a:cubicBezTo>
                  <a:pt x="71" y="20"/>
                  <a:pt x="73" y="22"/>
                  <a:pt x="75" y="25"/>
                </a:cubicBezTo>
                <a:cubicBezTo>
                  <a:pt x="77" y="27"/>
                  <a:pt x="78" y="30"/>
                  <a:pt x="80" y="33"/>
                </a:cubicBezTo>
                <a:cubicBezTo>
                  <a:pt x="76" y="34"/>
                  <a:pt x="73" y="35"/>
                  <a:pt x="69" y="35"/>
                </a:cubicBezTo>
                <a:lnTo>
                  <a:pt x="69" y="19"/>
                </a:lnTo>
                <a:close/>
                <a:moveTo>
                  <a:pt x="69" y="45"/>
                </a:moveTo>
                <a:cubicBezTo>
                  <a:pt x="74" y="44"/>
                  <a:pt x="79" y="44"/>
                  <a:pt x="84" y="42"/>
                </a:cubicBezTo>
                <a:cubicBezTo>
                  <a:pt x="85" y="48"/>
                  <a:pt x="86" y="53"/>
                  <a:pt x="87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45"/>
                </a:lnTo>
                <a:close/>
                <a:moveTo>
                  <a:pt x="69" y="69"/>
                </a:moveTo>
                <a:cubicBezTo>
                  <a:pt x="87" y="69"/>
                  <a:pt x="87" y="69"/>
                  <a:pt x="87" y="69"/>
                </a:cubicBezTo>
                <a:cubicBezTo>
                  <a:pt x="86" y="75"/>
                  <a:pt x="85" y="80"/>
                  <a:pt x="84" y="86"/>
                </a:cubicBezTo>
                <a:cubicBezTo>
                  <a:pt x="79" y="84"/>
                  <a:pt x="74" y="84"/>
                  <a:pt x="69" y="83"/>
                </a:cubicBezTo>
                <a:lnTo>
                  <a:pt x="69" y="69"/>
                </a:lnTo>
                <a:close/>
                <a:moveTo>
                  <a:pt x="75" y="103"/>
                </a:moveTo>
                <a:cubicBezTo>
                  <a:pt x="73" y="106"/>
                  <a:pt x="71" y="108"/>
                  <a:pt x="69" y="110"/>
                </a:cubicBezTo>
                <a:cubicBezTo>
                  <a:pt x="69" y="93"/>
                  <a:pt x="69" y="93"/>
                  <a:pt x="69" y="93"/>
                </a:cubicBezTo>
                <a:cubicBezTo>
                  <a:pt x="73" y="93"/>
                  <a:pt x="76" y="94"/>
                  <a:pt x="80" y="95"/>
                </a:cubicBezTo>
                <a:cubicBezTo>
                  <a:pt x="78" y="98"/>
                  <a:pt x="77" y="101"/>
                  <a:pt x="75" y="103"/>
                </a:cubicBezTo>
                <a:close/>
                <a:moveTo>
                  <a:pt x="82" y="110"/>
                </a:moveTo>
                <a:cubicBezTo>
                  <a:pt x="85" y="107"/>
                  <a:pt x="87" y="102"/>
                  <a:pt x="89" y="98"/>
                </a:cubicBezTo>
                <a:cubicBezTo>
                  <a:pt x="92" y="99"/>
                  <a:pt x="94" y="100"/>
                  <a:pt x="97" y="101"/>
                </a:cubicBezTo>
                <a:cubicBezTo>
                  <a:pt x="92" y="105"/>
                  <a:pt x="87" y="108"/>
                  <a:pt x="82" y="110"/>
                </a:cubicBezTo>
                <a:close/>
                <a:moveTo>
                  <a:pt x="104" y="94"/>
                </a:moveTo>
                <a:cubicBezTo>
                  <a:pt x="100" y="92"/>
                  <a:pt x="97" y="90"/>
                  <a:pt x="93" y="89"/>
                </a:cubicBezTo>
                <a:cubicBezTo>
                  <a:pt x="95" y="82"/>
                  <a:pt x="96" y="76"/>
                  <a:pt x="97" y="69"/>
                </a:cubicBezTo>
                <a:cubicBezTo>
                  <a:pt x="113" y="69"/>
                  <a:pt x="113" y="69"/>
                  <a:pt x="113" y="69"/>
                </a:cubicBezTo>
                <a:cubicBezTo>
                  <a:pt x="112" y="78"/>
                  <a:pt x="109" y="87"/>
                  <a:pt x="104" y="9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2" name="Freeform 110"/>
          <p:cNvSpPr>
            <a:spLocks noEditPoints="1"/>
          </p:cNvSpPr>
          <p:nvPr/>
        </p:nvSpPr>
        <p:spPr bwMode="auto">
          <a:xfrm>
            <a:off x="10366485" y="3385717"/>
            <a:ext cx="346895" cy="382215"/>
          </a:xfrm>
          <a:custGeom>
            <a:avLst/>
            <a:gdLst>
              <a:gd name="T0" fmla="*/ 103 w 116"/>
              <a:gd name="T1" fmla="*/ 84 h 128"/>
              <a:gd name="T2" fmla="*/ 103 w 116"/>
              <a:gd name="T3" fmla="*/ 44 h 128"/>
              <a:gd name="T4" fmla="*/ 111 w 116"/>
              <a:gd name="T5" fmla="*/ 28 h 128"/>
              <a:gd name="T6" fmla="*/ 63 w 116"/>
              <a:gd name="T7" fmla="*/ 15 h 128"/>
              <a:gd name="T8" fmla="*/ 53 w 116"/>
              <a:gd name="T9" fmla="*/ 0 h 128"/>
              <a:gd name="T10" fmla="*/ 18 w 116"/>
              <a:gd name="T11" fmla="*/ 35 h 128"/>
              <a:gd name="T12" fmla="*/ 0 w 116"/>
              <a:gd name="T13" fmla="*/ 36 h 128"/>
              <a:gd name="T14" fmla="*/ 9 w 116"/>
              <a:gd name="T15" fmla="*/ 64 h 128"/>
              <a:gd name="T16" fmla="*/ 0 w 116"/>
              <a:gd name="T17" fmla="*/ 92 h 128"/>
              <a:gd name="T18" fmla="*/ 18 w 116"/>
              <a:gd name="T19" fmla="*/ 93 h 128"/>
              <a:gd name="T20" fmla="*/ 53 w 116"/>
              <a:gd name="T21" fmla="*/ 128 h 128"/>
              <a:gd name="T22" fmla="*/ 63 w 116"/>
              <a:gd name="T23" fmla="*/ 113 h 128"/>
              <a:gd name="T24" fmla="*/ 111 w 116"/>
              <a:gd name="T25" fmla="*/ 100 h 128"/>
              <a:gd name="T26" fmla="*/ 93 w 116"/>
              <a:gd name="T27" fmla="*/ 64 h 128"/>
              <a:gd name="T28" fmla="*/ 72 w 116"/>
              <a:gd name="T29" fmla="*/ 67 h 128"/>
              <a:gd name="T30" fmla="*/ 72 w 116"/>
              <a:gd name="T31" fmla="*/ 61 h 128"/>
              <a:gd name="T32" fmla="*/ 93 w 116"/>
              <a:gd name="T33" fmla="*/ 64 h 128"/>
              <a:gd name="T34" fmla="*/ 85 w 116"/>
              <a:gd name="T35" fmla="*/ 43 h 128"/>
              <a:gd name="T36" fmla="*/ 63 w 116"/>
              <a:gd name="T37" fmla="*/ 50 h 128"/>
              <a:gd name="T38" fmla="*/ 82 w 116"/>
              <a:gd name="T39" fmla="*/ 40 h 128"/>
              <a:gd name="T40" fmla="*/ 53 w 116"/>
              <a:gd name="T41" fmla="*/ 30 h 128"/>
              <a:gd name="T42" fmla="*/ 48 w 116"/>
              <a:gd name="T43" fmla="*/ 53 h 128"/>
              <a:gd name="T44" fmla="*/ 34 w 116"/>
              <a:gd name="T45" fmla="*/ 40 h 128"/>
              <a:gd name="T46" fmla="*/ 26 w 116"/>
              <a:gd name="T47" fmla="*/ 51 h 128"/>
              <a:gd name="T48" fmla="*/ 43 w 116"/>
              <a:gd name="T49" fmla="*/ 64 h 128"/>
              <a:gd name="T50" fmla="*/ 26 w 116"/>
              <a:gd name="T51" fmla="*/ 77 h 128"/>
              <a:gd name="T52" fmla="*/ 34 w 116"/>
              <a:gd name="T53" fmla="*/ 88 h 128"/>
              <a:gd name="T54" fmla="*/ 48 w 116"/>
              <a:gd name="T55" fmla="*/ 75 h 128"/>
              <a:gd name="T56" fmla="*/ 53 w 116"/>
              <a:gd name="T57" fmla="*/ 98 h 128"/>
              <a:gd name="T58" fmla="*/ 82 w 116"/>
              <a:gd name="T59" fmla="*/ 88 h 128"/>
              <a:gd name="T60" fmla="*/ 63 w 116"/>
              <a:gd name="T61" fmla="*/ 78 h 128"/>
              <a:gd name="T62" fmla="*/ 85 w 116"/>
              <a:gd name="T63" fmla="*/ 8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6" h="128">
                <a:moveTo>
                  <a:pt x="116" y="92"/>
                </a:moveTo>
                <a:cubicBezTo>
                  <a:pt x="103" y="84"/>
                  <a:pt x="103" y="84"/>
                  <a:pt x="103" y="84"/>
                </a:cubicBezTo>
                <a:cubicBezTo>
                  <a:pt x="106" y="78"/>
                  <a:pt x="107" y="71"/>
                  <a:pt x="107" y="64"/>
                </a:cubicBezTo>
                <a:cubicBezTo>
                  <a:pt x="107" y="57"/>
                  <a:pt x="106" y="50"/>
                  <a:pt x="103" y="44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98" y="35"/>
                  <a:pt x="98" y="35"/>
                  <a:pt x="98" y="35"/>
                </a:cubicBezTo>
                <a:cubicBezTo>
                  <a:pt x="90" y="24"/>
                  <a:pt x="77" y="17"/>
                  <a:pt x="63" y="15"/>
                </a:cubicBezTo>
                <a:cubicBezTo>
                  <a:pt x="63" y="0"/>
                  <a:pt x="63" y="0"/>
                  <a:pt x="6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15"/>
                  <a:pt x="53" y="15"/>
                  <a:pt x="53" y="15"/>
                </a:cubicBezTo>
                <a:cubicBezTo>
                  <a:pt x="39" y="17"/>
                  <a:pt x="26" y="24"/>
                  <a:pt x="18" y="35"/>
                </a:cubicBezTo>
                <a:cubicBezTo>
                  <a:pt x="5" y="28"/>
                  <a:pt x="5" y="28"/>
                  <a:pt x="5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50"/>
                  <a:pt x="9" y="57"/>
                  <a:pt x="9" y="64"/>
                </a:cubicBezTo>
                <a:cubicBezTo>
                  <a:pt x="9" y="71"/>
                  <a:pt x="10" y="78"/>
                  <a:pt x="13" y="84"/>
                </a:cubicBezTo>
                <a:cubicBezTo>
                  <a:pt x="0" y="92"/>
                  <a:pt x="0" y="92"/>
                  <a:pt x="0" y="92"/>
                </a:cubicBezTo>
                <a:cubicBezTo>
                  <a:pt x="5" y="100"/>
                  <a:pt x="5" y="100"/>
                  <a:pt x="5" y="100"/>
                </a:cubicBezTo>
                <a:cubicBezTo>
                  <a:pt x="18" y="93"/>
                  <a:pt x="18" y="93"/>
                  <a:pt x="18" y="93"/>
                </a:cubicBezTo>
                <a:cubicBezTo>
                  <a:pt x="26" y="104"/>
                  <a:pt x="39" y="111"/>
                  <a:pt x="53" y="113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77" y="111"/>
                  <a:pt x="90" y="104"/>
                  <a:pt x="98" y="93"/>
                </a:cubicBezTo>
                <a:cubicBezTo>
                  <a:pt x="111" y="100"/>
                  <a:pt x="111" y="100"/>
                  <a:pt x="111" y="100"/>
                </a:cubicBezTo>
                <a:lnTo>
                  <a:pt x="116" y="92"/>
                </a:lnTo>
                <a:close/>
                <a:moveTo>
                  <a:pt x="93" y="64"/>
                </a:moveTo>
                <a:cubicBezTo>
                  <a:pt x="93" y="68"/>
                  <a:pt x="92" y="73"/>
                  <a:pt x="90" y="77"/>
                </a:cubicBezTo>
                <a:cubicBezTo>
                  <a:pt x="72" y="67"/>
                  <a:pt x="72" y="67"/>
                  <a:pt x="72" y="67"/>
                </a:cubicBezTo>
                <a:cubicBezTo>
                  <a:pt x="73" y="66"/>
                  <a:pt x="73" y="65"/>
                  <a:pt x="73" y="64"/>
                </a:cubicBezTo>
                <a:cubicBezTo>
                  <a:pt x="73" y="63"/>
                  <a:pt x="73" y="62"/>
                  <a:pt x="72" y="61"/>
                </a:cubicBezTo>
                <a:cubicBezTo>
                  <a:pt x="90" y="51"/>
                  <a:pt x="90" y="51"/>
                  <a:pt x="90" y="51"/>
                </a:cubicBezTo>
                <a:cubicBezTo>
                  <a:pt x="92" y="55"/>
                  <a:pt x="93" y="60"/>
                  <a:pt x="93" y="64"/>
                </a:cubicBezTo>
                <a:close/>
                <a:moveTo>
                  <a:pt x="82" y="40"/>
                </a:moveTo>
                <a:cubicBezTo>
                  <a:pt x="83" y="41"/>
                  <a:pt x="84" y="42"/>
                  <a:pt x="85" y="43"/>
                </a:cubicBezTo>
                <a:cubicBezTo>
                  <a:pt x="68" y="53"/>
                  <a:pt x="68" y="53"/>
                  <a:pt x="68" y="53"/>
                </a:cubicBezTo>
                <a:cubicBezTo>
                  <a:pt x="66" y="52"/>
                  <a:pt x="65" y="51"/>
                  <a:pt x="63" y="50"/>
                </a:cubicBezTo>
                <a:cubicBezTo>
                  <a:pt x="63" y="30"/>
                  <a:pt x="63" y="30"/>
                  <a:pt x="63" y="30"/>
                </a:cubicBezTo>
                <a:cubicBezTo>
                  <a:pt x="70" y="31"/>
                  <a:pt x="77" y="34"/>
                  <a:pt x="82" y="40"/>
                </a:cubicBezTo>
                <a:close/>
                <a:moveTo>
                  <a:pt x="34" y="40"/>
                </a:moveTo>
                <a:cubicBezTo>
                  <a:pt x="39" y="34"/>
                  <a:pt x="46" y="31"/>
                  <a:pt x="53" y="30"/>
                </a:cubicBezTo>
                <a:cubicBezTo>
                  <a:pt x="53" y="50"/>
                  <a:pt x="53" y="50"/>
                  <a:pt x="53" y="50"/>
                </a:cubicBezTo>
                <a:cubicBezTo>
                  <a:pt x="51" y="51"/>
                  <a:pt x="50" y="52"/>
                  <a:pt x="48" y="53"/>
                </a:cubicBezTo>
                <a:cubicBezTo>
                  <a:pt x="31" y="43"/>
                  <a:pt x="31" y="43"/>
                  <a:pt x="31" y="43"/>
                </a:cubicBezTo>
                <a:cubicBezTo>
                  <a:pt x="32" y="42"/>
                  <a:pt x="33" y="41"/>
                  <a:pt x="34" y="40"/>
                </a:cubicBezTo>
                <a:close/>
                <a:moveTo>
                  <a:pt x="23" y="64"/>
                </a:moveTo>
                <a:cubicBezTo>
                  <a:pt x="23" y="60"/>
                  <a:pt x="24" y="55"/>
                  <a:pt x="26" y="51"/>
                </a:cubicBezTo>
                <a:cubicBezTo>
                  <a:pt x="44" y="61"/>
                  <a:pt x="44" y="61"/>
                  <a:pt x="44" y="61"/>
                </a:cubicBezTo>
                <a:cubicBezTo>
                  <a:pt x="43" y="62"/>
                  <a:pt x="43" y="63"/>
                  <a:pt x="43" y="64"/>
                </a:cubicBezTo>
                <a:cubicBezTo>
                  <a:pt x="43" y="65"/>
                  <a:pt x="43" y="66"/>
                  <a:pt x="44" y="67"/>
                </a:cubicBezTo>
                <a:cubicBezTo>
                  <a:pt x="26" y="77"/>
                  <a:pt x="26" y="77"/>
                  <a:pt x="26" y="77"/>
                </a:cubicBezTo>
                <a:cubicBezTo>
                  <a:pt x="24" y="73"/>
                  <a:pt x="23" y="68"/>
                  <a:pt x="23" y="64"/>
                </a:cubicBezTo>
                <a:close/>
                <a:moveTo>
                  <a:pt x="34" y="88"/>
                </a:moveTo>
                <a:cubicBezTo>
                  <a:pt x="33" y="87"/>
                  <a:pt x="32" y="86"/>
                  <a:pt x="31" y="85"/>
                </a:cubicBezTo>
                <a:cubicBezTo>
                  <a:pt x="48" y="75"/>
                  <a:pt x="48" y="75"/>
                  <a:pt x="48" y="75"/>
                </a:cubicBezTo>
                <a:cubicBezTo>
                  <a:pt x="50" y="76"/>
                  <a:pt x="51" y="77"/>
                  <a:pt x="53" y="78"/>
                </a:cubicBezTo>
                <a:cubicBezTo>
                  <a:pt x="53" y="98"/>
                  <a:pt x="53" y="98"/>
                  <a:pt x="53" y="98"/>
                </a:cubicBezTo>
                <a:cubicBezTo>
                  <a:pt x="46" y="97"/>
                  <a:pt x="39" y="94"/>
                  <a:pt x="34" y="88"/>
                </a:cubicBezTo>
                <a:close/>
                <a:moveTo>
                  <a:pt x="82" y="88"/>
                </a:moveTo>
                <a:cubicBezTo>
                  <a:pt x="77" y="94"/>
                  <a:pt x="70" y="97"/>
                  <a:pt x="63" y="98"/>
                </a:cubicBezTo>
                <a:cubicBezTo>
                  <a:pt x="63" y="78"/>
                  <a:pt x="63" y="78"/>
                  <a:pt x="63" y="78"/>
                </a:cubicBezTo>
                <a:cubicBezTo>
                  <a:pt x="65" y="77"/>
                  <a:pt x="66" y="76"/>
                  <a:pt x="68" y="75"/>
                </a:cubicBezTo>
                <a:cubicBezTo>
                  <a:pt x="85" y="85"/>
                  <a:pt x="85" y="85"/>
                  <a:pt x="85" y="85"/>
                </a:cubicBezTo>
                <a:cubicBezTo>
                  <a:pt x="84" y="86"/>
                  <a:pt x="83" y="87"/>
                  <a:pt x="82" y="8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17" name="组合 416"/>
          <p:cNvGrpSpPr/>
          <p:nvPr/>
        </p:nvGrpSpPr>
        <p:grpSpPr>
          <a:xfrm>
            <a:off x="10348825" y="2638032"/>
            <a:ext cx="382215" cy="346895"/>
            <a:chOff x="1528763" y="2243138"/>
            <a:chExt cx="481013" cy="436563"/>
          </a:xfrm>
        </p:grpSpPr>
        <p:sp>
          <p:nvSpPr>
            <p:cNvPr id="418" name="Freeform 132"/>
            <p:cNvSpPr/>
            <p:nvPr/>
          </p:nvSpPr>
          <p:spPr bwMode="auto">
            <a:xfrm>
              <a:off x="1652588" y="2243138"/>
              <a:ext cx="233363" cy="128588"/>
            </a:xfrm>
            <a:custGeom>
              <a:avLst/>
              <a:gdLst>
                <a:gd name="T0" fmla="*/ 57 w 147"/>
                <a:gd name="T1" fmla="*/ 60 h 81"/>
                <a:gd name="T2" fmla="*/ 90 w 147"/>
                <a:gd name="T3" fmla="*/ 60 h 81"/>
                <a:gd name="T4" fmla="*/ 90 w 147"/>
                <a:gd name="T5" fmla="*/ 55 h 81"/>
                <a:gd name="T6" fmla="*/ 147 w 147"/>
                <a:gd name="T7" fmla="*/ 81 h 81"/>
                <a:gd name="T8" fmla="*/ 147 w 147"/>
                <a:gd name="T9" fmla="*/ 0 h 81"/>
                <a:gd name="T10" fmla="*/ 90 w 147"/>
                <a:gd name="T11" fmla="*/ 29 h 81"/>
                <a:gd name="T12" fmla="*/ 90 w 147"/>
                <a:gd name="T13" fmla="*/ 22 h 81"/>
                <a:gd name="T14" fmla="*/ 57 w 147"/>
                <a:gd name="T15" fmla="*/ 22 h 81"/>
                <a:gd name="T16" fmla="*/ 57 w 147"/>
                <a:gd name="T17" fmla="*/ 29 h 81"/>
                <a:gd name="T18" fmla="*/ 0 w 147"/>
                <a:gd name="T19" fmla="*/ 0 h 81"/>
                <a:gd name="T20" fmla="*/ 0 w 147"/>
                <a:gd name="T21" fmla="*/ 81 h 81"/>
                <a:gd name="T22" fmla="*/ 57 w 147"/>
                <a:gd name="T23" fmla="*/ 55 h 81"/>
                <a:gd name="T24" fmla="*/ 57 w 147"/>
                <a:gd name="T25" fmla="*/ 6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81">
                  <a:moveTo>
                    <a:pt x="57" y="60"/>
                  </a:moveTo>
                  <a:lnTo>
                    <a:pt x="90" y="60"/>
                  </a:lnTo>
                  <a:lnTo>
                    <a:pt x="90" y="55"/>
                  </a:lnTo>
                  <a:lnTo>
                    <a:pt x="147" y="81"/>
                  </a:lnTo>
                  <a:lnTo>
                    <a:pt x="147" y="0"/>
                  </a:lnTo>
                  <a:lnTo>
                    <a:pt x="90" y="29"/>
                  </a:lnTo>
                  <a:lnTo>
                    <a:pt x="90" y="22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0" y="0"/>
                  </a:lnTo>
                  <a:lnTo>
                    <a:pt x="0" y="81"/>
                  </a:lnTo>
                  <a:lnTo>
                    <a:pt x="57" y="55"/>
                  </a:lnTo>
                  <a:lnTo>
                    <a:pt x="57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9" name="Freeform 133"/>
            <p:cNvSpPr/>
            <p:nvPr/>
          </p:nvSpPr>
          <p:spPr bwMode="auto">
            <a:xfrm>
              <a:off x="1528763" y="2355851"/>
              <a:ext cx="481013" cy="323850"/>
            </a:xfrm>
            <a:custGeom>
              <a:avLst/>
              <a:gdLst>
                <a:gd name="T0" fmla="*/ 118 w 128"/>
                <a:gd name="T1" fmla="*/ 27 h 86"/>
                <a:gd name="T2" fmla="*/ 117 w 128"/>
                <a:gd name="T3" fmla="*/ 27 h 86"/>
                <a:gd name="T4" fmla="*/ 101 w 128"/>
                <a:gd name="T5" fmla="*/ 0 h 86"/>
                <a:gd name="T6" fmla="*/ 101 w 128"/>
                <a:gd name="T7" fmla="*/ 12 h 86"/>
                <a:gd name="T8" fmla="*/ 76 w 128"/>
                <a:gd name="T9" fmla="*/ 1 h 86"/>
                <a:gd name="T10" fmla="*/ 52 w 128"/>
                <a:gd name="T11" fmla="*/ 1 h 86"/>
                <a:gd name="T12" fmla="*/ 27 w 128"/>
                <a:gd name="T13" fmla="*/ 12 h 86"/>
                <a:gd name="T14" fmla="*/ 27 w 128"/>
                <a:gd name="T15" fmla="*/ 0 h 86"/>
                <a:gd name="T16" fmla="*/ 11 w 128"/>
                <a:gd name="T17" fmla="*/ 27 h 86"/>
                <a:gd name="T18" fmla="*/ 10 w 128"/>
                <a:gd name="T19" fmla="*/ 27 h 86"/>
                <a:gd name="T20" fmla="*/ 0 w 128"/>
                <a:gd name="T21" fmla="*/ 36 h 86"/>
                <a:gd name="T22" fmla="*/ 10 w 128"/>
                <a:gd name="T23" fmla="*/ 46 h 86"/>
                <a:gd name="T24" fmla="*/ 11 w 128"/>
                <a:gd name="T25" fmla="*/ 46 h 86"/>
                <a:gd name="T26" fmla="*/ 64 w 128"/>
                <a:gd name="T27" fmla="*/ 86 h 86"/>
                <a:gd name="T28" fmla="*/ 117 w 128"/>
                <a:gd name="T29" fmla="*/ 46 h 86"/>
                <a:gd name="T30" fmla="*/ 118 w 128"/>
                <a:gd name="T31" fmla="*/ 46 h 86"/>
                <a:gd name="T32" fmla="*/ 128 w 128"/>
                <a:gd name="T33" fmla="*/ 36 h 86"/>
                <a:gd name="T34" fmla="*/ 118 w 128"/>
                <a:gd name="T35" fmla="*/ 2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86">
                  <a:moveTo>
                    <a:pt x="118" y="27"/>
                  </a:moveTo>
                  <a:cubicBezTo>
                    <a:pt x="118" y="27"/>
                    <a:pt x="117" y="27"/>
                    <a:pt x="117" y="27"/>
                  </a:cubicBezTo>
                  <a:cubicBezTo>
                    <a:pt x="115" y="16"/>
                    <a:pt x="109" y="7"/>
                    <a:pt x="101" y="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7"/>
                    <a:pt x="13" y="16"/>
                    <a:pt x="11" y="27"/>
                  </a:cubicBezTo>
                  <a:cubicBezTo>
                    <a:pt x="11" y="27"/>
                    <a:pt x="10" y="27"/>
                    <a:pt x="10" y="27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42"/>
                    <a:pt x="4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6" y="69"/>
                    <a:pt x="38" y="86"/>
                    <a:pt x="64" y="86"/>
                  </a:cubicBezTo>
                  <a:cubicBezTo>
                    <a:pt x="90" y="86"/>
                    <a:pt x="112" y="69"/>
                    <a:pt x="117" y="46"/>
                  </a:cubicBezTo>
                  <a:cubicBezTo>
                    <a:pt x="117" y="46"/>
                    <a:pt x="118" y="46"/>
                    <a:pt x="118" y="46"/>
                  </a:cubicBezTo>
                  <a:cubicBezTo>
                    <a:pt x="124" y="46"/>
                    <a:pt x="128" y="42"/>
                    <a:pt x="128" y="36"/>
                  </a:cubicBezTo>
                  <a:cubicBezTo>
                    <a:pt x="128" y="31"/>
                    <a:pt x="124" y="27"/>
                    <a:pt x="118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2" name="Freeform 160"/>
          <p:cNvSpPr>
            <a:spLocks noEditPoints="1"/>
          </p:cNvSpPr>
          <p:nvPr/>
        </p:nvSpPr>
        <p:spPr bwMode="auto">
          <a:xfrm>
            <a:off x="10348825" y="1848688"/>
            <a:ext cx="382215" cy="382215"/>
          </a:xfrm>
          <a:custGeom>
            <a:avLst/>
            <a:gdLst>
              <a:gd name="T0" fmla="*/ 303 w 303"/>
              <a:gd name="T1" fmla="*/ 131 h 303"/>
              <a:gd name="T2" fmla="*/ 303 w 303"/>
              <a:gd name="T3" fmla="*/ 107 h 303"/>
              <a:gd name="T4" fmla="*/ 279 w 303"/>
              <a:gd name="T5" fmla="*/ 107 h 303"/>
              <a:gd name="T6" fmla="*/ 279 w 303"/>
              <a:gd name="T7" fmla="*/ 60 h 303"/>
              <a:gd name="T8" fmla="*/ 279 w 303"/>
              <a:gd name="T9" fmla="*/ 60 h 303"/>
              <a:gd name="T10" fmla="*/ 244 w 303"/>
              <a:gd name="T11" fmla="*/ 0 h 303"/>
              <a:gd name="T12" fmla="*/ 210 w 303"/>
              <a:gd name="T13" fmla="*/ 60 h 303"/>
              <a:gd name="T14" fmla="*/ 210 w 303"/>
              <a:gd name="T15" fmla="*/ 60 h 303"/>
              <a:gd name="T16" fmla="*/ 210 w 303"/>
              <a:gd name="T17" fmla="*/ 107 h 303"/>
              <a:gd name="T18" fmla="*/ 187 w 303"/>
              <a:gd name="T19" fmla="*/ 107 h 303"/>
              <a:gd name="T20" fmla="*/ 187 w 303"/>
              <a:gd name="T21" fmla="*/ 60 h 303"/>
              <a:gd name="T22" fmla="*/ 187 w 303"/>
              <a:gd name="T23" fmla="*/ 60 h 303"/>
              <a:gd name="T24" fmla="*/ 151 w 303"/>
              <a:gd name="T25" fmla="*/ 0 h 303"/>
              <a:gd name="T26" fmla="*/ 116 w 303"/>
              <a:gd name="T27" fmla="*/ 60 h 303"/>
              <a:gd name="T28" fmla="*/ 116 w 303"/>
              <a:gd name="T29" fmla="*/ 60 h 303"/>
              <a:gd name="T30" fmla="*/ 116 w 303"/>
              <a:gd name="T31" fmla="*/ 107 h 303"/>
              <a:gd name="T32" fmla="*/ 92 w 303"/>
              <a:gd name="T33" fmla="*/ 107 h 303"/>
              <a:gd name="T34" fmla="*/ 92 w 303"/>
              <a:gd name="T35" fmla="*/ 60 h 303"/>
              <a:gd name="T36" fmla="*/ 92 w 303"/>
              <a:gd name="T37" fmla="*/ 60 h 303"/>
              <a:gd name="T38" fmla="*/ 59 w 303"/>
              <a:gd name="T39" fmla="*/ 0 h 303"/>
              <a:gd name="T40" fmla="*/ 24 w 303"/>
              <a:gd name="T41" fmla="*/ 60 h 303"/>
              <a:gd name="T42" fmla="*/ 24 w 303"/>
              <a:gd name="T43" fmla="*/ 60 h 303"/>
              <a:gd name="T44" fmla="*/ 24 w 303"/>
              <a:gd name="T45" fmla="*/ 107 h 303"/>
              <a:gd name="T46" fmla="*/ 0 w 303"/>
              <a:gd name="T47" fmla="*/ 107 h 303"/>
              <a:gd name="T48" fmla="*/ 0 w 303"/>
              <a:gd name="T49" fmla="*/ 131 h 303"/>
              <a:gd name="T50" fmla="*/ 24 w 303"/>
              <a:gd name="T51" fmla="*/ 131 h 303"/>
              <a:gd name="T52" fmla="*/ 24 w 303"/>
              <a:gd name="T53" fmla="*/ 235 h 303"/>
              <a:gd name="T54" fmla="*/ 0 w 303"/>
              <a:gd name="T55" fmla="*/ 235 h 303"/>
              <a:gd name="T56" fmla="*/ 0 w 303"/>
              <a:gd name="T57" fmla="*/ 256 h 303"/>
              <a:gd name="T58" fmla="*/ 24 w 303"/>
              <a:gd name="T59" fmla="*/ 256 h 303"/>
              <a:gd name="T60" fmla="*/ 24 w 303"/>
              <a:gd name="T61" fmla="*/ 303 h 303"/>
              <a:gd name="T62" fmla="*/ 92 w 303"/>
              <a:gd name="T63" fmla="*/ 303 h 303"/>
              <a:gd name="T64" fmla="*/ 92 w 303"/>
              <a:gd name="T65" fmla="*/ 256 h 303"/>
              <a:gd name="T66" fmla="*/ 116 w 303"/>
              <a:gd name="T67" fmla="*/ 256 h 303"/>
              <a:gd name="T68" fmla="*/ 116 w 303"/>
              <a:gd name="T69" fmla="*/ 303 h 303"/>
              <a:gd name="T70" fmla="*/ 187 w 303"/>
              <a:gd name="T71" fmla="*/ 303 h 303"/>
              <a:gd name="T72" fmla="*/ 187 w 303"/>
              <a:gd name="T73" fmla="*/ 256 h 303"/>
              <a:gd name="T74" fmla="*/ 210 w 303"/>
              <a:gd name="T75" fmla="*/ 256 h 303"/>
              <a:gd name="T76" fmla="*/ 210 w 303"/>
              <a:gd name="T77" fmla="*/ 303 h 303"/>
              <a:gd name="T78" fmla="*/ 279 w 303"/>
              <a:gd name="T79" fmla="*/ 303 h 303"/>
              <a:gd name="T80" fmla="*/ 279 w 303"/>
              <a:gd name="T81" fmla="*/ 256 h 303"/>
              <a:gd name="T82" fmla="*/ 303 w 303"/>
              <a:gd name="T83" fmla="*/ 256 h 303"/>
              <a:gd name="T84" fmla="*/ 303 w 303"/>
              <a:gd name="T85" fmla="*/ 235 h 303"/>
              <a:gd name="T86" fmla="*/ 279 w 303"/>
              <a:gd name="T87" fmla="*/ 235 h 303"/>
              <a:gd name="T88" fmla="*/ 279 w 303"/>
              <a:gd name="T89" fmla="*/ 131 h 303"/>
              <a:gd name="T90" fmla="*/ 303 w 303"/>
              <a:gd name="T91" fmla="*/ 131 h 303"/>
              <a:gd name="T92" fmla="*/ 92 w 303"/>
              <a:gd name="T93" fmla="*/ 235 h 303"/>
              <a:gd name="T94" fmla="*/ 92 w 303"/>
              <a:gd name="T95" fmla="*/ 131 h 303"/>
              <a:gd name="T96" fmla="*/ 116 w 303"/>
              <a:gd name="T97" fmla="*/ 131 h 303"/>
              <a:gd name="T98" fmla="*/ 116 w 303"/>
              <a:gd name="T99" fmla="*/ 235 h 303"/>
              <a:gd name="T100" fmla="*/ 92 w 303"/>
              <a:gd name="T101" fmla="*/ 235 h 303"/>
              <a:gd name="T102" fmla="*/ 210 w 303"/>
              <a:gd name="T103" fmla="*/ 235 h 303"/>
              <a:gd name="T104" fmla="*/ 187 w 303"/>
              <a:gd name="T105" fmla="*/ 235 h 303"/>
              <a:gd name="T106" fmla="*/ 187 w 303"/>
              <a:gd name="T107" fmla="*/ 131 h 303"/>
              <a:gd name="T108" fmla="*/ 210 w 303"/>
              <a:gd name="T109" fmla="*/ 131 h 303"/>
              <a:gd name="T110" fmla="*/ 210 w 303"/>
              <a:gd name="T111" fmla="*/ 23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3" h="303">
                <a:moveTo>
                  <a:pt x="303" y="131"/>
                </a:moveTo>
                <a:lnTo>
                  <a:pt x="303" y="107"/>
                </a:lnTo>
                <a:lnTo>
                  <a:pt x="279" y="107"/>
                </a:lnTo>
                <a:lnTo>
                  <a:pt x="279" y="60"/>
                </a:lnTo>
                <a:lnTo>
                  <a:pt x="279" y="60"/>
                </a:lnTo>
                <a:lnTo>
                  <a:pt x="244" y="0"/>
                </a:lnTo>
                <a:lnTo>
                  <a:pt x="210" y="60"/>
                </a:lnTo>
                <a:lnTo>
                  <a:pt x="210" y="60"/>
                </a:lnTo>
                <a:lnTo>
                  <a:pt x="210" y="107"/>
                </a:lnTo>
                <a:lnTo>
                  <a:pt x="187" y="107"/>
                </a:lnTo>
                <a:lnTo>
                  <a:pt x="187" y="60"/>
                </a:lnTo>
                <a:lnTo>
                  <a:pt x="187" y="60"/>
                </a:lnTo>
                <a:lnTo>
                  <a:pt x="151" y="0"/>
                </a:lnTo>
                <a:lnTo>
                  <a:pt x="116" y="60"/>
                </a:lnTo>
                <a:lnTo>
                  <a:pt x="116" y="60"/>
                </a:lnTo>
                <a:lnTo>
                  <a:pt x="116" y="107"/>
                </a:lnTo>
                <a:lnTo>
                  <a:pt x="92" y="107"/>
                </a:lnTo>
                <a:lnTo>
                  <a:pt x="92" y="60"/>
                </a:lnTo>
                <a:lnTo>
                  <a:pt x="92" y="60"/>
                </a:lnTo>
                <a:lnTo>
                  <a:pt x="59" y="0"/>
                </a:lnTo>
                <a:lnTo>
                  <a:pt x="24" y="60"/>
                </a:lnTo>
                <a:lnTo>
                  <a:pt x="24" y="60"/>
                </a:lnTo>
                <a:lnTo>
                  <a:pt x="24" y="107"/>
                </a:lnTo>
                <a:lnTo>
                  <a:pt x="0" y="107"/>
                </a:lnTo>
                <a:lnTo>
                  <a:pt x="0" y="131"/>
                </a:lnTo>
                <a:lnTo>
                  <a:pt x="24" y="131"/>
                </a:lnTo>
                <a:lnTo>
                  <a:pt x="24" y="235"/>
                </a:lnTo>
                <a:lnTo>
                  <a:pt x="0" y="235"/>
                </a:lnTo>
                <a:lnTo>
                  <a:pt x="0" y="256"/>
                </a:lnTo>
                <a:lnTo>
                  <a:pt x="24" y="256"/>
                </a:lnTo>
                <a:lnTo>
                  <a:pt x="24" y="303"/>
                </a:lnTo>
                <a:lnTo>
                  <a:pt x="92" y="303"/>
                </a:lnTo>
                <a:lnTo>
                  <a:pt x="92" y="256"/>
                </a:lnTo>
                <a:lnTo>
                  <a:pt x="116" y="256"/>
                </a:lnTo>
                <a:lnTo>
                  <a:pt x="116" y="303"/>
                </a:lnTo>
                <a:lnTo>
                  <a:pt x="187" y="303"/>
                </a:lnTo>
                <a:lnTo>
                  <a:pt x="187" y="256"/>
                </a:lnTo>
                <a:lnTo>
                  <a:pt x="210" y="256"/>
                </a:lnTo>
                <a:lnTo>
                  <a:pt x="210" y="303"/>
                </a:lnTo>
                <a:lnTo>
                  <a:pt x="279" y="303"/>
                </a:lnTo>
                <a:lnTo>
                  <a:pt x="279" y="256"/>
                </a:lnTo>
                <a:lnTo>
                  <a:pt x="303" y="256"/>
                </a:lnTo>
                <a:lnTo>
                  <a:pt x="303" y="235"/>
                </a:lnTo>
                <a:lnTo>
                  <a:pt x="279" y="235"/>
                </a:lnTo>
                <a:lnTo>
                  <a:pt x="279" y="131"/>
                </a:lnTo>
                <a:lnTo>
                  <a:pt x="303" y="131"/>
                </a:lnTo>
                <a:close/>
                <a:moveTo>
                  <a:pt x="92" y="235"/>
                </a:moveTo>
                <a:lnTo>
                  <a:pt x="92" y="131"/>
                </a:lnTo>
                <a:lnTo>
                  <a:pt x="116" y="131"/>
                </a:lnTo>
                <a:lnTo>
                  <a:pt x="116" y="235"/>
                </a:lnTo>
                <a:lnTo>
                  <a:pt x="92" y="235"/>
                </a:lnTo>
                <a:close/>
                <a:moveTo>
                  <a:pt x="210" y="235"/>
                </a:moveTo>
                <a:lnTo>
                  <a:pt x="187" y="235"/>
                </a:lnTo>
                <a:lnTo>
                  <a:pt x="187" y="131"/>
                </a:lnTo>
                <a:lnTo>
                  <a:pt x="210" y="131"/>
                </a:lnTo>
                <a:lnTo>
                  <a:pt x="210" y="23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27" name="组合 426"/>
          <p:cNvGrpSpPr/>
          <p:nvPr/>
        </p:nvGrpSpPr>
        <p:grpSpPr>
          <a:xfrm>
            <a:off x="10348825" y="1127342"/>
            <a:ext cx="382215" cy="382214"/>
            <a:chOff x="1528763" y="298451"/>
            <a:chExt cx="481013" cy="481012"/>
          </a:xfrm>
        </p:grpSpPr>
        <p:sp>
          <p:nvSpPr>
            <p:cNvPr id="428" name="Freeform 183"/>
            <p:cNvSpPr/>
            <p:nvPr/>
          </p:nvSpPr>
          <p:spPr bwMode="auto">
            <a:xfrm>
              <a:off x="1528763" y="298451"/>
              <a:ext cx="481013" cy="423863"/>
            </a:xfrm>
            <a:custGeom>
              <a:avLst/>
              <a:gdLst>
                <a:gd name="T0" fmla="*/ 99 w 128"/>
                <a:gd name="T1" fmla="*/ 10 h 113"/>
                <a:gd name="T2" fmla="*/ 88 w 128"/>
                <a:gd name="T3" fmla="*/ 12 h 113"/>
                <a:gd name="T4" fmla="*/ 64 w 128"/>
                <a:gd name="T5" fmla="*/ 0 h 113"/>
                <a:gd name="T6" fmla="*/ 40 w 128"/>
                <a:gd name="T7" fmla="*/ 12 h 113"/>
                <a:gd name="T8" fmla="*/ 29 w 128"/>
                <a:gd name="T9" fmla="*/ 10 h 113"/>
                <a:gd name="T10" fmla="*/ 0 w 128"/>
                <a:gd name="T11" fmla="*/ 34 h 113"/>
                <a:gd name="T12" fmla="*/ 23 w 128"/>
                <a:gd name="T13" fmla="*/ 58 h 113"/>
                <a:gd name="T14" fmla="*/ 29 w 128"/>
                <a:gd name="T15" fmla="*/ 113 h 113"/>
                <a:gd name="T16" fmla="*/ 99 w 128"/>
                <a:gd name="T17" fmla="*/ 113 h 113"/>
                <a:gd name="T18" fmla="*/ 105 w 128"/>
                <a:gd name="T19" fmla="*/ 58 h 113"/>
                <a:gd name="T20" fmla="*/ 128 w 128"/>
                <a:gd name="T21" fmla="*/ 34 h 113"/>
                <a:gd name="T22" fmla="*/ 99 w 128"/>
                <a:gd name="T23" fmla="*/ 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13">
                  <a:moveTo>
                    <a:pt x="99" y="10"/>
                  </a:moveTo>
                  <a:cubicBezTo>
                    <a:pt x="96" y="10"/>
                    <a:pt x="92" y="11"/>
                    <a:pt x="88" y="12"/>
                  </a:cubicBezTo>
                  <a:cubicBezTo>
                    <a:pt x="83" y="5"/>
                    <a:pt x="74" y="0"/>
                    <a:pt x="64" y="0"/>
                  </a:cubicBezTo>
                  <a:cubicBezTo>
                    <a:pt x="54" y="0"/>
                    <a:pt x="45" y="5"/>
                    <a:pt x="40" y="12"/>
                  </a:cubicBezTo>
                  <a:cubicBezTo>
                    <a:pt x="36" y="10"/>
                    <a:pt x="33" y="10"/>
                    <a:pt x="29" y="10"/>
                  </a:cubicBezTo>
                  <a:cubicBezTo>
                    <a:pt x="13" y="10"/>
                    <a:pt x="0" y="21"/>
                    <a:pt x="0" y="34"/>
                  </a:cubicBezTo>
                  <a:cubicBezTo>
                    <a:pt x="0" y="46"/>
                    <a:pt x="10" y="56"/>
                    <a:pt x="23" y="58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105" y="58"/>
                    <a:pt x="105" y="58"/>
                    <a:pt x="105" y="58"/>
                  </a:cubicBezTo>
                  <a:cubicBezTo>
                    <a:pt x="118" y="56"/>
                    <a:pt x="128" y="46"/>
                    <a:pt x="128" y="34"/>
                  </a:cubicBezTo>
                  <a:cubicBezTo>
                    <a:pt x="128" y="21"/>
                    <a:pt x="115" y="10"/>
                    <a:pt x="99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9" name="Rectangle 184"/>
            <p:cNvSpPr>
              <a:spLocks noChangeArrowheads="1"/>
            </p:cNvSpPr>
            <p:nvPr/>
          </p:nvSpPr>
          <p:spPr bwMode="auto">
            <a:xfrm>
              <a:off x="1622425" y="741363"/>
              <a:ext cx="293688" cy="381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7" name="Freeform 16"/>
          <p:cNvSpPr/>
          <p:nvPr/>
        </p:nvSpPr>
        <p:spPr bwMode="auto">
          <a:xfrm>
            <a:off x="9610221" y="5804743"/>
            <a:ext cx="380953" cy="211921"/>
          </a:xfrm>
          <a:custGeom>
            <a:avLst/>
            <a:gdLst>
              <a:gd name="T0" fmla="*/ 56 w 128"/>
              <a:gd name="T1" fmla="*/ 64 h 71"/>
              <a:gd name="T2" fmla="*/ 52 w 128"/>
              <a:gd name="T3" fmla="*/ 51 h 71"/>
              <a:gd name="T4" fmla="*/ 33 w 128"/>
              <a:gd name="T5" fmla="*/ 59 h 71"/>
              <a:gd name="T6" fmla="*/ 15 w 128"/>
              <a:gd name="T7" fmla="*/ 37 h 71"/>
              <a:gd name="T8" fmla="*/ 33 w 128"/>
              <a:gd name="T9" fmla="*/ 12 h 71"/>
              <a:gd name="T10" fmla="*/ 54 w 128"/>
              <a:gd name="T11" fmla="*/ 31 h 71"/>
              <a:gd name="T12" fmla="*/ 59 w 128"/>
              <a:gd name="T13" fmla="*/ 46 h 71"/>
              <a:gd name="T14" fmla="*/ 97 w 128"/>
              <a:gd name="T15" fmla="*/ 71 h 71"/>
              <a:gd name="T16" fmla="*/ 128 w 128"/>
              <a:gd name="T17" fmla="*/ 51 h 71"/>
              <a:gd name="T18" fmla="*/ 109 w 128"/>
              <a:gd name="T19" fmla="*/ 30 h 71"/>
              <a:gd name="T20" fmla="*/ 99 w 128"/>
              <a:gd name="T21" fmla="*/ 28 h 71"/>
              <a:gd name="T22" fmla="*/ 91 w 128"/>
              <a:gd name="T23" fmla="*/ 20 h 71"/>
              <a:gd name="T24" fmla="*/ 101 w 128"/>
              <a:gd name="T25" fmla="*/ 12 h 71"/>
              <a:gd name="T26" fmla="*/ 113 w 128"/>
              <a:gd name="T27" fmla="*/ 21 h 71"/>
              <a:gd name="T28" fmla="*/ 127 w 128"/>
              <a:gd name="T29" fmla="*/ 19 h 71"/>
              <a:gd name="T30" fmla="*/ 102 w 128"/>
              <a:gd name="T31" fmla="*/ 0 h 71"/>
              <a:gd name="T32" fmla="*/ 76 w 128"/>
              <a:gd name="T33" fmla="*/ 21 h 71"/>
              <a:gd name="T34" fmla="*/ 93 w 128"/>
              <a:gd name="T35" fmla="*/ 41 h 71"/>
              <a:gd name="T36" fmla="*/ 103 w 128"/>
              <a:gd name="T37" fmla="*/ 43 h 71"/>
              <a:gd name="T38" fmla="*/ 113 w 128"/>
              <a:gd name="T39" fmla="*/ 52 h 71"/>
              <a:gd name="T40" fmla="*/ 98 w 128"/>
              <a:gd name="T41" fmla="*/ 60 h 71"/>
              <a:gd name="T42" fmla="*/ 73 w 128"/>
              <a:gd name="T43" fmla="*/ 41 h 71"/>
              <a:gd name="T44" fmla="*/ 68 w 128"/>
              <a:gd name="T45" fmla="*/ 26 h 71"/>
              <a:gd name="T46" fmla="*/ 33 w 128"/>
              <a:gd name="T47" fmla="*/ 0 h 71"/>
              <a:gd name="T48" fmla="*/ 0 w 128"/>
              <a:gd name="T49" fmla="*/ 37 h 71"/>
              <a:gd name="T50" fmla="*/ 32 w 128"/>
              <a:gd name="T51" fmla="*/ 71 h 71"/>
              <a:gd name="T52" fmla="*/ 56 w 128"/>
              <a:gd name="T53" fmla="*/ 6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71">
                <a:moveTo>
                  <a:pt x="56" y="64"/>
                </a:move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4" y="59"/>
                  <a:pt x="33" y="59"/>
                </a:cubicBezTo>
                <a:cubicBezTo>
                  <a:pt x="23" y="59"/>
                  <a:pt x="15" y="51"/>
                  <a:pt x="15" y="37"/>
                </a:cubicBezTo>
                <a:cubicBezTo>
                  <a:pt x="15" y="19"/>
                  <a:pt x="24" y="12"/>
                  <a:pt x="33" y="12"/>
                </a:cubicBezTo>
                <a:cubicBezTo>
                  <a:pt x="46" y="12"/>
                  <a:pt x="50" y="20"/>
                  <a:pt x="54" y="31"/>
                </a:cubicBezTo>
                <a:cubicBezTo>
                  <a:pt x="59" y="46"/>
                  <a:pt x="59" y="46"/>
                  <a:pt x="59" y="46"/>
                </a:cubicBezTo>
                <a:cubicBezTo>
                  <a:pt x="63" y="60"/>
                  <a:pt x="72" y="71"/>
                  <a:pt x="97" y="71"/>
                </a:cubicBezTo>
                <a:cubicBezTo>
                  <a:pt x="116" y="71"/>
                  <a:pt x="128" y="66"/>
                  <a:pt x="128" y="51"/>
                </a:cubicBezTo>
                <a:cubicBezTo>
                  <a:pt x="128" y="39"/>
                  <a:pt x="121" y="33"/>
                  <a:pt x="109" y="30"/>
                </a:cubicBezTo>
                <a:cubicBezTo>
                  <a:pt x="99" y="28"/>
                  <a:pt x="99" y="28"/>
                  <a:pt x="99" y="28"/>
                </a:cubicBezTo>
                <a:cubicBezTo>
                  <a:pt x="93" y="27"/>
                  <a:pt x="91" y="24"/>
                  <a:pt x="91" y="20"/>
                </a:cubicBezTo>
                <a:cubicBezTo>
                  <a:pt x="91" y="15"/>
                  <a:pt x="95" y="12"/>
                  <a:pt x="101" y="12"/>
                </a:cubicBezTo>
                <a:cubicBezTo>
                  <a:pt x="108" y="12"/>
                  <a:pt x="112" y="14"/>
                  <a:pt x="113" y="21"/>
                </a:cubicBezTo>
                <a:cubicBezTo>
                  <a:pt x="127" y="19"/>
                  <a:pt x="127" y="19"/>
                  <a:pt x="127" y="19"/>
                </a:cubicBezTo>
                <a:cubicBezTo>
                  <a:pt x="126" y="6"/>
                  <a:pt x="117" y="0"/>
                  <a:pt x="102" y="0"/>
                </a:cubicBezTo>
                <a:cubicBezTo>
                  <a:pt x="89" y="0"/>
                  <a:pt x="76" y="5"/>
                  <a:pt x="76" y="21"/>
                </a:cubicBezTo>
                <a:cubicBezTo>
                  <a:pt x="76" y="31"/>
                  <a:pt x="81" y="38"/>
                  <a:pt x="93" y="41"/>
                </a:cubicBezTo>
                <a:cubicBezTo>
                  <a:pt x="103" y="43"/>
                  <a:pt x="103" y="43"/>
                  <a:pt x="103" y="43"/>
                </a:cubicBezTo>
                <a:cubicBezTo>
                  <a:pt x="111" y="45"/>
                  <a:pt x="113" y="48"/>
                  <a:pt x="113" y="52"/>
                </a:cubicBezTo>
                <a:cubicBezTo>
                  <a:pt x="113" y="57"/>
                  <a:pt x="108" y="60"/>
                  <a:pt x="98" y="60"/>
                </a:cubicBezTo>
                <a:cubicBezTo>
                  <a:pt x="83" y="60"/>
                  <a:pt x="77" y="52"/>
                  <a:pt x="73" y="41"/>
                </a:cubicBezTo>
                <a:cubicBezTo>
                  <a:pt x="68" y="26"/>
                  <a:pt x="68" y="26"/>
                  <a:pt x="68" y="26"/>
                </a:cubicBezTo>
                <a:cubicBezTo>
                  <a:pt x="62" y="7"/>
                  <a:pt x="52" y="0"/>
                  <a:pt x="33" y="0"/>
                </a:cubicBezTo>
                <a:cubicBezTo>
                  <a:pt x="11" y="0"/>
                  <a:pt x="0" y="14"/>
                  <a:pt x="0" y="37"/>
                </a:cubicBezTo>
                <a:cubicBezTo>
                  <a:pt x="0" y="59"/>
                  <a:pt x="11" y="71"/>
                  <a:pt x="32" y="71"/>
                </a:cubicBezTo>
                <a:cubicBezTo>
                  <a:pt x="49" y="71"/>
                  <a:pt x="56" y="64"/>
                  <a:pt x="56" y="6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97" name="组合 396"/>
          <p:cNvGrpSpPr/>
          <p:nvPr/>
        </p:nvGrpSpPr>
        <p:grpSpPr>
          <a:xfrm>
            <a:off x="9610221" y="4948228"/>
            <a:ext cx="380953" cy="380953"/>
            <a:chOff x="568325" y="5106988"/>
            <a:chExt cx="479425" cy="479425"/>
          </a:xfrm>
        </p:grpSpPr>
        <p:sp>
          <p:nvSpPr>
            <p:cNvPr id="398" name="Freeform 49"/>
            <p:cNvSpPr>
              <a:spLocks noEditPoints="1"/>
            </p:cNvSpPr>
            <p:nvPr/>
          </p:nvSpPr>
          <p:spPr bwMode="auto">
            <a:xfrm>
              <a:off x="568325" y="5106988"/>
              <a:ext cx="479425" cy="479425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102 w 128"/>
                <a:gd name="T11" fmla="*/ 102 h 128"/>
                <a:gd name="T12" fmla="*/ 85 w 128"/>
                <a:gd name="T13" fmla="*/ 114 h 128"/>
                <a:gd name="T14" fmla="*/ 64 w 128"/>
                <a:gd name="T15" fmla="*/ 118 h 128"/>
                <a:gd name="T16" fmla="*/ 43 w 128"/>
                <a:gd name="T17" fmla="*/ 114 h 128"/>
                <a:gd name="T18" fmla="*/ 26 w 128"/>
                <a:gd name="T19" fmla="*/ 102 h 128"/>
                <a:gd name="T20" fmla="*/ 14 w 128"/>
                <a:gd name="T21" fmla="*/ 85 h 128"/>
                <a:gd name="T22" fmla="*/ 10 w 128"/>
                <a:gd name="T23" fmla="*/ 64 h 128"/>
                <a:gd name="T24" fmla="*/ 14 w 128"/>
                <a:gd name="T25" fmla="*/ 43 h 128"/>
                <a:gd name="T26" fmla="*/ 26 w 128"/>
                <a:gd name="T27" fmla="*/ 26 h 128"/>
                <a:gd name="T28" fmla="*/ 43 w 128"/>
                <a:gd name="T29" fmla="*/ 14 h 128"/>
                <a:gd name="T30" fmla="*/ 64 w 128"/>
                <a:gd name="T31" fmla="*/ 10 h 128"/>
                <a:gd name="T32" fmla="*/ 85 w 128"/>
                <a:gd name="T33" fmla="*/ 14 h 128"/>
                <a:gd name="T34" fmla="*/ 102 w 128"/>
                <a:gd name="T35" fmla="*/ 26 h 128"/>
                <a:gd name="T36" fmla="*/ 114 w 128"/>
                <a:gd name="T37" fmla="*/ 43 h 128"/>
                <a:gd name="T38" fmla="*/ 118 w 128"/>
                <a:gd name="T39" fmla="*/ 64 h 128"/>
                <a:gd name="T40" fmla="*/ 114 w 128"/>
                <a:gd name="T41" fmla="*/ 85 h 128"/>
                <a:gd name="T42" fmla="*/ 102 w 128"/>
                <a:gd name="T43" fmla="*/ 10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102" y="102"/>
                  </a:moveTo>
                  <a:cubicBezTo>
                    <a:pt x="97" y="107"/>
                    <a:pt x="92" y="111"/>
                    <a:pt x="85" y="114"/>
                  </a:cubicBezTo>
                  <a:cubicBezTo>
                    <a:pt x="78" y="117"/>
                    <a:pt x="71" y="118"/>
                    <a:pt x="64" y="118"/>
                  </a:cubicBezTo>
                  <a:cubicBezTo>
                    <a:pt x="57" y="118"/>
                    <a:pt x="50" y="117"/>
                    <a:pt x="43" y="114"/>
                  </a:cubicBezTo>
                  <a:cubicBezTo>
                    <a:pt x="36" y="111"/>
                    <a:pt x="31" y="107"/>
                    <a:pt x="26" y="102"/>
                  </a:cubicBezTo>
                  <a:cubicBezTo>
                    <a:pt x="21" y="97"/>
                    <a:pt x="17" y="92"/>
                    <a:pt x="14" y="85"/>
                  </a:cubicBezTo>
                  <a:cubicBezTo>
                    <a:pt x="11" y="78"/>
                    <a:pt x="10" y="71"/>
                    <a:pt x="10" y="64"/>
                  </a:cubicBezTo>
                  <a:cubicBezTo>
                    <a:pt x="10" y="57"/>
                    <a:pt x="11" y="50"/>
                    <a:pt x="14" y="43"/>
                  </a:cubicBezTo>
                  <a:cubicBezTo>
                    <a:pt x="17" y="36"/>
                    <a:pt x="21" y="31"/>
                    <a:pt x="26" y="26"/>
                  </a:cubicBezTo>
                  <a:cubicBezTo>
                    <a:pt x="31" y="21"/>
                    <a:pt x="36" y="17"/>
                    <a:pt x="43" y="14"/>
                  </a:cubicBezTo>
                  <a:cubicBezTo>
                    <a:pt x="50" y="11"/>
                    <a:pt x="57" y="10"/>
                    <a:pt x="64" y="10"/>
                  </a:cubicBezTo>
                  <a:cubicBezTo>
                    <a:pt x="71" y="10"/>
                    <a:pt x="78" y="11"/>
                    <a:pt x="85" y="14"/>
                  </a:cubicBezTo>
                  <a:cubicBezTo>
                    <a:pt x="92" y="17"/>
                    <a:pt x="97" y="21"/>
                    <a:pt x="102" y="26"/>
                  </a:cubicBezTo>
                  <a:cubicBezTo>
                    <a:pt x="107" y="31"/>
                    <a:pt x="111" y="36"/>
                    <a:pt x="114" y="43"/>
                  </a:cubicBezTo>
                  <a:cubicBezTo>
                    <a:pt x="117" y="50"/>
                    <a:pt x="118" y="57"/>
                    <a:pt x="118" y="64"/>
                  </a:cubicBezTo>
                  <a:cubicBezTo>
                    <a:pt x="118" y="71"/>
                    <a:pt x="117" y="78"/>
                    <a:pt x="114" y="85"/>
                  </a:cubicBezTo>
                  <a:cubicBezTo>
                    <a:pt x="111" y="92"/>
                    <a:pt x="107" y="97"/>
                    <a:pt x="102" y="10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61988" y="5200651"/>
              <a:ext cx="292100" cy="292100"/>
            </a:xfrm>
            <a:custGeom>
              <a:avLst/>
              <a:gdLst>
                <a:gd name="T0" fmla="*/ 39 w 78"/>
                <a:gd name="T1" fmla="*/ 0 h 78"/>
                <a:gd name="T2" fmla="*/ 0 w 78"/>
                <a:gd name="T3" fmla="*/ 39 h 78"/>
                <a:gd name="T4" fmla="*/ 39 w 78"/>
                <a:gd name="T5" fmla="*/ 78 h 78"/>
                <a:gd name="T6" fmla="*/ 78 w 78"/>
                <a:gd name="T7" fmla="*/ 39 h 78"/>
                <a:gd name="T8" fmla="*/ 39 w 78"/>
                <a:gd name="T9" fmla="*/ 0 h 78"/>
                <a:gd name="T10" fmla="*/ 60 w 78"/>
                <a:gd name="T11" fmla="*/ 60 h 78"/>
                <a:gd name="T12" fmla="*/ 39 w 78"/>
                <a:gd name="T13" fmla="*/ 68 h 78"/>
                <a:gd name="T14" fmla="*/ 18 w 78"/>
                <a:gd name="T15" fmla="*/ 60 h 78"/>
                <a:gd name="T16" fmla="*/ 10 w 78"/>
                <a:gd name="T17" fmla="*/ 39 h 78"/>
                <a:gd name="T18" fmla="*/ 18 w 78"/>
                <a:gd name="T19" fmla="*/ 18 h 78"/>
                <a:gd name="T20" fmla="*/ 39 w 78"/>
                <a:gd name="T21" fmla="*/ 10 h 78"/>
                <a:gd name="T22" fmla="*/ 60 w 78"/>
                <a:gd name="T23" fmla="*/ 18 h 78"/>
                <a:gd name="T24" fmla="*/ 68 w 78"/>
                <a:gd name="T25" fmla="*/ 39 h 78"/>
                <a:gd name="T26" fmla="*/ 60 w 78"/>
                <a:gd name="T27" fmla="*/ 6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1"/>
                    <a:pt x="17" y="78"/>
                    <a:pt x="39" y="78"/>
                  </a:cubicBezTo>
                  <a:cubicBezTo>
                    <a:pt x="61" y="78"/>
                    <a:pt x="78" y="61"/>
                    <a:pt x="78" y="39"/>
                  </a:cubicBezTo>
                  <a:cubicBezTo>
                    <a:pt x="78" y="17"/>
                    <a:pt x="61" y="0"/>
                    <a:pt x="39" y="0"/>
                  </a:cubicBezTo>
                  <a:close/>
                  <a:moveTo>
                    <a:pt x="60" y="60"/>
                  </a:moveTo>
                  <a:cubicBezTo>
                    <a:pt x="54" y="65"/>
                    <a:pt x="47" y="68"/>
                    <a:pt x="39" y="68"/>
                  </a:cubicBezTo>
                  <a:cubicBezTo>
                    <a:pt x="31" y="68"/>
                    <a:pt x="24" y="65"/>
                    <a:pt x="18" y="60"/>
                  </a:cubicBezTo>
                  <a:cubicBezTo>
                    <a:pt x="13" y="54"/>
                    <a:pt x="10" y="47"/>
                    <a:pt x="10" y="39"/>
                  </a:cubicBezTo>
                  <a:cubicBezTo>
                    <a:pt x="10" y="31"/>
                    <a:pt x="13" y="24"/>
                    <a:pt x="18" y="18"/>
                  </a:cubicBezTo>
                  <a:cubicBezTo>
                    <a:pt x="24" y="13"/>
                    <a:pt x="31" y="10"/>
                    <a:pt x="39" y="10"/>
                  </a:cubicBezTo>
                  <a:cubicBezTo>
                    <a:pt x="47" y="10"/>
                    <a:pt x="54" y="13"/>
                    <a:pt x="60" y="18"/>
                  </a:cubicBezTo>
                  <a:cubicBezTo>
                    <a:pt x="65" y="24"/>
                    <a:pt x="68" y="31"/>
                    <a:pt x="68" y="39"/>
                  </a:cubicBezTo>
                  <a:cubicBezTo>
                    <a:pt x="68" y="47"/>
                    <a:pt x="65" y="54"/>
                    <a:pt x="60" y="6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Oval 51"/>
            <p:cNvSpPr>
              <a:spLocks noChangeArrowheads="1"/>
            </p:cNvSpPr>
            <p:nvPr/>
          </p:nvSpPr>
          <p:spPr bwMode="auto">
            <a:xfrm>
              <a:off x="750888" y="5291138"/>
              <a:ext cx="112713" cy="1127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5" name="组合 404"/>
          <p:cNvGrpSpPr/>
          <p:nvPr/>
        </p:nvGrpSpPr>
        <p:grpSpPr>
          <a:xfrm>
            <a:off x="9610221" y="4157401"/>
            <a:ext cx="380953" cy="382215"/>
            <a:chOff x="568325" y="4144963"/>
            <a:chExt cx="479425" cy="481013"/>
          </a:xfrm>
        </p:grpSpPr>
        <p:sp>
          <p:nvSpPr>
            <p:cNvPr id="406" name="Freeform 78"/>
            <p:cNvSpPr/>
            <p:nvPr/>
          </p:nvSpPr>
          <p:spPr bwMode="auto">
            <a:xfrm>
              <a:off x="830263" y="4310063"/>
              <a:ext cx="7938" cy="3175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1 h 1"/>
                <a:gd name="T16" fmla="*/ 2 w 2"/>
                <a:gd name="T17" fmla="*/ 0 h 1"/>
                <a:gd name="T18" fmla="*/ 2 w 2"/>
                <a:gd name="T19" fmla="*/ 0 h 1"/>
                <a:gd name="T20" fmla="*/ 2 w 2"/>
                <a:gd name="T21" fmla="*/ 0 h 1"/>
                <a:gd name="T22" fmla="*/ 2 w 2"/>
                <a:gd name="T23" fmla="*/ 0 h 1"/>
                <a:gd name="T24" fmla="*/ 1 w 2"/>
                <a:gd name="T25" fmla="*/ 0 h 1"/>
                <a:gd name="T26" fmla="*/ 1 w 2"/>
                <a:gd name="T27" fmla="*/ 0 h 1"/>
                <a:gd name="T28" fmla="*/ 1 w 2"/>
                <a:gd name="T29" fmla="*/ 0 h 1"/>
                <a:gd name="T30" fmla="*/ 1 w 2"/>
                <a:gd name="T31" fmla="*/ 0 h 1"/>
                <a:gd name="T32" fmla="*/ 0 w 2"/>
                <a:gd name="T33" fmla="*/ 0 h 1"/>
                <a:gd name="T34" fmla="*/ 0 w 2"/>
                <a:gd name="T35" fmla="*/ 0 h 1"/>
                <a:gd name="T36" fmla="*/ 0 w 2"/>
                <a:gd name="T37" fmla="*/ 0 h 1"/>
                <a:gd name="T38" fmla="*/ 0 w 2"/>
                <a:gd name="T39" fmla="*/ 1 h 1"/>
                <a:gd name="T40" fmla="*/ 0 w 2"/>
                <a:gd name="T41" fmla="*/ 1 h 1"/>
                <a:gd name="T42" fmla="*/ 0 w 2"/>
                <a:gd name="T4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7" name="Freeform 79"/>
            <p:cNvSpPr/>
            <p:nvPr/>
          </p:nvSpPr>
          <p:spPr bwMode="auto">
            <a:xfrm>
              <a:off x="785813" y="4246563"/>
              <a:ext cx="14288" cy="22225"/>
            </a:xfrm>
            <a:custGeom>
              <a:avLst/>
              <a:gdLst>
                <a:gd name="T0" fmla="*/ 1 w 4"/>
                <a:gd name="T1" fmla="*/ 2 h 6"/>
                <a:gd name="T2" fmla="*/ 1 w 4"/>
                <a:gd name="T3" fmla="*/ 2 h 6"/>
                <a:gd name="T4" fmla="*/ 1 w 4"/>
                <a:gd name="T5" fmla="*/ 2 h 6"/>
                <a:gd name="T6" fmla="*/ 1 w 4"/>
                <a:gd name="T7" fmla="*/ 2 h 6"/>
                <a:gd name="T8" fmla="*/ 1 w 4"/>
                <a:gd name="T9" fmla="*/ 2 h 6"/>
                <a:gd name="T10" fmla="*/ 1 w 4"/>
                <a:gd name="T11" fmla="*/ 3 h 6"/>
                <a:gd name="T12" fmla="*/ 1 w 4"/>
                <a:gd name="T13" fmla="*/ 3 h 6"/>
                <a:gd name="T14" fmla="*/ 2 w 4"/>
                <a:gd name="T15" fmla="*/ 3 h 6"/>
                <a:gd name="T16" fmla="*/ 2 w 4"/>
                <a:gd name="T17" fmla="*/ 3 h 6"/>
                <a:gd name="T18" fmla="*/ 2 w 4"/>
                <a:gd name="T19" fmla="*/ 3 h 6"/>
                <a:gd name="T20" fmla="*/ 2 w 4"/>
                <a:gd name="T21" fmla="*/ 3 h 6"/>
                <a:gd name="T22" fmla="*/ 1 w 4"/>
                <a:gd name="T23" fmla="*/ 4 h 6"/>
                <a:gd name="T24" fmla="*/ 1 w 4"/>
                <a:gd name="T25" fmla="*/ 4 h 6"/>
                <a:gd name="T26" fmla="*/ 1 w 4"/>
                <a:gd name="T27" fmla="*/ 4 h 6"/>
                <a:gd name="T28" fmla="*/ 1 w 4"/>
                <a:gd name="T29" fmla="*/ 4 h 6"/>
                <a:gd name="T30" fmla="*/ 1 w 4"/>
                <a:gd name="T31" fmla="*/ 4 h 6"/>
                <a:gd name="T32" fmla="*/ 1 w 4"/>
                <a:gd name="T33" fmla="*/ 5 h 6"/>
                <a:gd name="T34" fmla="*/ 1 w 4"/>
                <a:gd name="T35" fmla="*/ 5 h 6"/>
                <a:gd name="T36" fmla="*/ 1 w 4"/>
                <a:gd name="T37" fmla="*/ 5 h 6"/>
                <a:gd name="T38" fmla="*/ 1 w 4"/>
                <a:gd name="T39" fmla="*/ 5 h 6"/>
                <a:gd name="T40" fmla="*/ 2 w 4"/>
                <a:gd name="T41" fmla="*/ 5 h 6"/>
                <a:gd name="T42" fmla="*/ 2 w 4"/>
                <a:gd name="T43" fmla="*/ 5 h 6"/>
                <a:gd name="T44" fmla="*/ 1 w 4"/>
                <a:gd name="T45" fmla="*/ 6 h 6"/>
                <a:gd name="T46" fmla="*/ 0 w 4"/>
                <a:gd name="T47" fmla="*/ 6 h 6"/>
                <a:gd name="T48" fmla="*/ 0 w 4"/>
                <a:gd name="T49" fmla="*/ 6 h 6"/>
                <a:gd name="T50" fmla="*/ 1 w 4"/>
                <a:gd name="T51" fmla="*/ 6 h 6"/>
                <a:gd name="T52" fmla="*/ 1 w 4"/>
                <a:gd name="T53" fmla="*/ 6 h 6"/>
                <a:gd name="T54" fmla="*/ 1 w 4"/>
                <a:gd name="T55" fmla="*/ 6 h 6"/>
                <a:gd name="T56" fmla="*/ 2 w 4"/>
                <a:gd name="T57" fmla="*/ 6 h 6"/>
                <a:gd name="T58" fmla="*/ 3 w 4"/>
                <a:gd name="T59" fmla="*/ 6 h 6"/>
                <a:gd name="T60" fmla="*/ 4 w 4"/>
                <a:gd name="T61" fmla="*/ 6 h 6"/>
                <a:gd name="T62" fmla="*/ 4 w 4"/>
                <a:gd name="T63" fmla="*/ 6 h 6"/>
                <a:gd name="T64" fmla="*/ 4 w 4"/>
                <a:gd name="T65" fmla="*/ 5 h 6"/>
                <a:gd name="T66" fmla="*/ 4 w 4"/>
                <a:gd name="T67" fmla="*/ 5 h 6"/>
                <a:gd name="T68" fmla="*/ 4 w 4"/>
                <a:gd name="T69" fmla="*/ 5 h 6"/>
                <a:gd name="T70" fmla="*/ 4 w 4"/>
                <a:gd name="T71" fmla="*/ 5 h 6"/>
                <a:gd name="T72" fmla="*/ 4 w 4"/>
                <a:gd name="T73" fmla="*/ 5 h 6"/>
                <a:gd name="T74" fmla="*/ 3 w 4"/>
                <a:gd name="T75" fmla="*/ 4 h 6"/>
                <a:gd name="T76" fmla="*/ 4 w 4"/>
                <a:gd name="T77" fmla="*/ 4 h 6"/>
                <a:gd name="T78" fmla="*/ 3 w 4"/>
                <a:gd name="T79" fmla="*/ 4 h 6"/>
                <a:gd name="T80" fmla="*/ 3 w 4"/>
                <a:gd name="T81" fmla="*/ 3 h 6"/>
                <a:gd name="T82" fmla="*/ 3 w 4"/>
                <a:gd name="T83" fmla="*/ 3 h 6"/>
                <a:gd name="T84" fmla="*/ 3 w 4"/>
                <a:gd name="T85" fmla="*/ 3 h 6"/>
                <a:gd name="T86" fmla="*/ 3 w 4"/>
                <a:gd name="T87" fmla="*/ 3 h 6"/>
                <a:gd name="T88" fmla="*/ 3 w 4"/>
                <a:gd name="T89" fmla="*/ 2 h 6"/>
                <a:gd name="T90" fmla="*/ 3 w 4"/>
                <a:gd name="T91" fmla="*/ 1 h 6"/>
                <a:gd name="T92" fmla="*/ 2 w 4"/>
                <a:gd name="T93" fmla="*/ 1 h 6"/>
                <a:gd name="T94" fmla="*/ 2 w 4"/>
                <a:gd name="T95" fmla="*/ 1 h 6"/>
                <a:gd name="T96" fmla="*/ 3 w 4"/>
                <a:gd name="T97" fmla="*/ 0 h 6"/>
                <a:gd name="T98" fmla="*/ 2 w 4"/>
                <a:gd name="T99" fmla="*/ 0 h 6"/>
                <a:gd name="T100" fmla="*/ 1 w 4"/>
                <a:gd name="T101" fmla="*/ 1 h 6"/>
                <a:gd name="T102" fmla="*/ 1 w 4"/>
                <a:gd name="T103" fmla="*/ 1 h 6"/>
                <a:gd name="T104" fmla="*/ 1 w 4"/>
                <a:gd name="T105" fmla="*/ 1 h 6"/>
                <a:gd name="T106" fmla="*/ 1 w 4"/>
                <a:gd name="T107" fmla="*/ 1 h 6"/>
                <a:gd name="T108" fmla="*/ 1 w 4"/>
                <a:gd name="T109" fmla="*/ 1 h 6"/>
                <a:gd name="T110" fmla="*/ 1 w 4"/>
                <a:gd name="T111" fmla="*/ 1 h 6"/>
                <a:gd name="T112" fmla="*/ 1 w 4"/>
                <a:gd name="T113" fmla="*/ 1 h 6"/>
                <a:gd name="T114" fmla="*/ 1 w 4"/>
                <a:gd name="T115" fmla="*/ 1 h 6"/>
                <a:gd name="T116" fmla="*/ 1 w 4"/>
                <a:gd name="T1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6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8" name="Freeform 80"/>
            <p:cNvSpPr/>
            <p:nvPr/>
          </p:nvSpPr>
          <p:spPr bwMode="auto">
            <a:xfrm>
              <a:off x="777875" y="4252913"/>
              <a:ext cx="11113" cy="12700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1 w 3"/>
                <a:gd name="T5" fmla="*/ 3 h 3"/>
                <a:gd name="T6" fmla="*/ 2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1 h 3"/>
                <a:gd name="T14" fmla="*/ 3 w 3"/>
                <a:gd name="T15" fmla="*/ 1 h 3"/>
                <a:gd name="T16" fmla="*/ 3 w 3"/>
                <a:gd name="T17" fmla="*/ 1 h 3"/>
                <a:gd name="T18" fmla="*/ 2 w 3"/>
                <a:gd name="T19" fmla="*/ 0 h 3"/>
                <a:gd name="T20" fmla="*/ 1 w 3"/>
                <a:gd name="T21" fmla="*/ 1 h 3"/>
                <a:gd name="T22" fmla="*/ 1 w 3"/>
                <a:gd name="T23" fmla="*/ 1 h 3"/>
                <a:gd name="T24" fmla="*/ 1 w 3"/>
                <a:gd name="T25" fmla="*/ 1 h 3"/>
                <a:gd name="T26" fmla="*/ 0 w 3"/>
                <a:gd name="T27" fmla="*/ 1 h 3"/>
                <a:gd name="T28" fmla="*/ 0 w 3"/>
                <a:gd name="T29" fmla="*/ 2 h 3"/>
                <a:gd name="T30" fmla="*/ 0 w 3"/>
                <a:gd name="T31" fmla="*/ 2 h 3"/>
                <a:gd name="T32" fmla="*/ 0 w 3"/>
                <a:gd name="T33" fmla="*/ 3 h 3"/>
                <a:gd name="T34" fmla="*/ 0 w 3"/>
                <a:gd name="T35" fmla="*/ 3 h 3"/>
                <a:gd name="T36" fmla="*/ 1 w 3"/>
                <a:gd name="T3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9" name="Freeform 81"/>
            <p:cNvSpPr/>
            <p:nvPr/>
          </p:nvSpPr>
          <p:spPr bwMode="auto">
            <a:xfrm>
              <a:off x="822325" y="4252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Freeform 82"/>
            <p:cNvSpPr>
              <a:spLocks noEditPoints="1"/>
            </p:cNvSpPr>
            <p:nvPr/>
          </p:nvSpPr>
          <p:spPr bwMode="auto">
            <a:xfrm>
              <a:off x="568325" y="4144963"/>
              <a:ext cx="479425" cy="481013"/>
            </a:xfrm>
            <a:custGeom>
              <a:avLst/>
              <a:gdLst>
                <a:gd name="T0" fmla="*/ 64 w 128"/>
                <a:gd name="T1" fmla="*/ 114 h 128"/>
                <a:gd name="T2" fmla="*/ 29 w 128"/>
                <a:gd name="T3" fmla="*/ 92 h 128"/>
                <a:gd name="T4" fmla="*/ 31 w 128"/>
                <a:gd name="T5" fmla="*/ 82 h 128"/>
                <a:gd name="T6" fmla="*/ 18 w 128"/>
                <a:gd name="T7" fmla="*/ 64 h 128"/>
                <a:gd name="T8" fmla="*/ 30 w 128"/>
                <a:gd name="T9" fmla="*/ 28 h 128"/>
                <a:gd name="T10" fmla="*/ 33 w 128"/>
                <a:gd name="T11" fmla="*/ 27 h 128"/>
                <a:gd name="T12" fmla="*/ 33 w 128"/>
                <a:gd name="T13" fmla="*/ 26 h 128"/>
                <a:gd name="T14" fmla="*/ 37 w 128"/>
                <a:gd name="T15" fmla="*/ 26 h 128"/>
                <a:gd name="T16" fmla="*/ 41 w 128"/>
                <a:gd name="T17" fmla="*/ 20 h 128"/>
                <a:gd name="T18" fmla="*/ 53 w 128"/>
                <a:gd name="T19" fmla="*/ 16 h 128"/>
                <a:gd name="T20" fmla="*/ 46 w 128"/>
                <a:gd name="T21" fmla="*/ 20 h 128"/>
                <a:gd name="T22" fmla="*/ 46 w 128"/>
                <a:gd name="T23" fmla="*/ 23 h 128"/>
                <a:gd name="T24" fmla="*/ 49 w 128"/>
                <a:gd name="T25" fmla="*/ 20 h 128"/>
                <a:gd name="T26" fmla="*/ 52 w 128"/>
                <a:gd name="T27" fmla="*/ 20 h 128"/>
                <a:gd name="T28" fmla="*/ 55 w 128"/>
                <a:gd name="T29" fmla="*/ 19 h 128"/>
                <a:gd name="T30" fmla="*/ 83 w 128"/>
                <a:gd name="T31" fmla="*/ 19 h 128"/>
                <a:gd name="T32" fmla="*/ 80 w 128"/>
                <a:gd name="T33" fmla="*/ 21 h 128"/>
                <a:gd name="T34" fmla="*/ 77 w 128"/>
                <a:gd name="T35" fmla="*/ 22 h 128"/>
                <a:gd name="T36" fmla="*/ 72 w 128"/>
                <a:gd name="T37" fmla="*/ 19 h 128"/>
                <a:gd name="T38" fmla="*/ 66 w 128"/>
                <a:gd name="T39" fmla="*/ 25 h 128"/>
                <a:gd name="T40" fmla="*/ 69 w 128"/>
                <a:gd name="T41" fmla="*/ 29 h 128"/>
                <a:gd name="T42" fmla="*/ 74 w 128"/>
                <a:gd name="T43" fmla="*/ 23 h 128"/>
                <a:gd name="T44" fmla="*/ 77 w 128"/>
                <a:gd name="T45" fmla="*/ 26 h 128"/>
                <a:gd name="T46" fmla="*/ 75 w 128"/>
                <a:gd name="T47" fmla="*/ 28 h 128"/>
                <a:gd name="T48" fmla="*/ 71 w 128"/>
                <a:gd name="T49" fmla="*/ 31 h 128"/>
                <a:gd name="T50" fmla="*/ 68 w 128"/>
                <a:gd name="T51" fmla="*/ 30 h 128"/>
                <a:gd name="T52" fmla="*/ 65 w 128"/>
                <a:gd name="T53" fmla="*/ 31 h 128"/>
                <a:gd name="T54" fmla="*/ 62 w 128"/>
                <a:gd name="T55" fmla="*/ 34 h 128"/>
                <a:gd name="T56" fmla="*/ 60 w 128"/>
                <a:gd name="T57" fmla="*/ 34 h 128"/>
                <a:gd name="T58" fmla="*/ 59 w 128"/>
                <a:gd name="T59" fmla="*/ 36 h 128"/>
                <a:gd name="T60" fmla="*/ 54 w 128"/>
                <a:gd name="T61" fmla="*/ 44 h 128"/>
                <a:gd name="T62" fmla="*/ 58 w 128"/>
                <a:gd name="T63" fmla="*/ 45 h 128"/>
                <a:gd name="T64" fmla="*/ 62 w 128"/>
                <a:gd name="T65" fmla="*/ 41 h 128"/>
                <a:gd name="T66" fmla="*/ 72 w 128"/>
                <a:gd name="T67" fmla="*/ 43 h 128"/>
                <a:gd name="T68" fmla="*/ 73 w 128"/>
                <a:gd name="T69" fmla="*/ 43 h 128"/>
                <a:gd name="T70" fmla="*/ 69 w 128"/>
                <a:gd name="T71" fmla="*/ 38 h 128"/>
                <a:gd name="T72" fmla="*/ 75 w 128"/>
                <a:gd name="T73" fmla="*/ 42 h 128"/>
                <a:gd name="T74" fmla="*/ 76 w 128"/>
                <a:gd name="T75" fmla="*/ 43 h 128"/>
                <a:gd name="T76" fmla="*/ 77 w 128"/>
                <a:gd name="T77" fmla="*/ 42 h 128"/>
                <a:gd name="T78" fmla="*/ 80 w 128"/>
                <a:gd name="T79" fmla="*/ 41 h 128"/>
                <a:gd name="T80" fmla="*/ 80 w 128"/>
                <a:gd name="T81" fmla="*/ 43 h 128"/>
                <a:gd name="T82" fmla="*/ 87 w 128"/>
                <a:gd name="T83" fmla="*/ 46 h 128"/>
                <a:gd name="T84" fmla="*/ 79 w 128"/>
                <a:gd name="T85" fmla="*/ 49 h 128"/>
                <a:gd name="T86" fmla="*/ 69 w 128"/>
                <a:gd name="T87" fmla="*/ 46 h 128"/>
                <a:gd name="T88" fmla="*/ 54 w 128"/>
                <a:gd name="T89" fmla="*/ 46 h 128"/>
                <a:gd name="T90" fmla="*/ 48 w 128"/>
                <a:gd name="T91" fmla="*/ 52 h 128"/>
                <a:gd name="T92" fmla="*/ 44 w 128"/>
                <a:gd name="T93" fmla="*/ 68 h 128"/>
                <a:gd name="T94" fmla="*/ 65 w 128"/>
                <a:gd name="T95" fmla="*/ 77 h 128"/>
                <a:gd name="T96" fmla="*/ 66 w 128"/>
                <a:gd name="T97" fmla="*/ 82 h 128"/>
                <a:gd name="T98" fmla="*/ 69 w 128"/>
                <a:gd name="T99" fmla="*/ 96 h 128"/>
                <a:gd name="T100" fmla="*/ 74 w 128"/>
                <a:gd name="T101" fmla="*/ 106 h 128"/>
                <a:gd name="T102" fmla="*/ 89 w 128"/>
                <a:gd name="T103" fmla="*/ 99 h 128"/>
                <a:gd name="T104" fmla="*/ 94 w 128"/>
                <a:gd name="T105" fmla="*/ 83 h 128"/>
                <a:gd name="T106" fmla="*/ 100 w 128"/>
                <a:gd name="T107" fmla="*/ 66 h 128"/>
                <a:gd name="T108" fmla="*/ 86 w 128"/>
                <a:gd name="T109" fmla="*/ 51 h 128"/>
                <a:gd name="T110" fmla="*/ 88 w 128"/>
                <a:gd name="T111" fmla="*/ 51 h 128"/>
                <a:gd name="T112" fmla="*/ 97 w 128"/>
                <a:gd name="T113" fmla="*/ 65 h 128"/>
                <a:gd name="T114" fmla="*/ 105 w 128"/>
                <a:gd name="T115" fmla="*/ 57 h 128"/>
                <a:gd name="T116" fmla="*/ 104 w 128"/>
                <a:gd name="T117" fmla="*/ 52 h 128"/>
                <a:gd name="T118" fmla="*/ 98 w 128"/>
                <a:gd name="T119" fmla="*/ 51 h 128"/>
                <a:gd name="T120" fmla="*/ 110 w 128"/>
                <a:gd name="T121" fmla="*/ 49 h 128"/>
                <a:gd name="T122" fmla="*/ 113 w 128"/>
                <a:gd name="T123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4" y="114"/>
                  </a:moveTo>
                  <a:cubicBezTo>
                    <a:pt x="49" y="114"/>
                    <a:pt x="36" y="107"/>
                    <a:pt x="27" y="96"/>
                  </a:cubicBezTo>
                  <a:cubicBezTo>
                    <a:pt x="27" y="96"/>
                    <a:pt x="26" y="96"/>
                    <a:pt x="26" y="96"/>
                  </a:cubicBezTo>
                  <a:cubicBezTo>
                    <a:pt x="26" y="96"/>
                    <a:pt x="28" y="94"/>
                    <a:pt x="28" y="93"/>
                  </a:cubicBezTo>
                  <a:cubicBezTo>
                    <a:pt x="28" y="93"/>
                    <a:pt x="28" y="93"/>
                    <a:pt x="29" y="93"/>
                  </a:cubicBezTo>
                  <a:cubicBezTo>
                    <a:pt x="29" y="94"/>
                    <a:pt x="30" y="93"/>
                    <a:pt x="30" y="93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30" y="91"/>
                    <a:pt x="29" y="89"/>
                    <a:pt x="29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9" y="89"/>
                    <a:pt x="29" y="85"/>
                    <a:pt x="30" y="85"/>
                  </a:cubicBezTo>
                  <a:cubicBezTo>
                    <a:pt x="30" y="85"/>
                    <a:pt x="30" y="84"/>
                    <a:pt x="30" y="84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1" y="81"/>
                    <a:pt x="27" y="77"/>
                    <a:pt x="26" y="76"/>
                  </a:cubicBezTo>
                  <a:cubicBezTo>
                    <a:pt x="25" y="75"/>
                    <a:pt x="25" y="74"/>
                    <a:pt x="24" y="74"/>
                  </a:cubicBezTo>
                  <a:cubicBezTo>
                    <a:pt x="24" y="74"/>
                    <a:pt x="24" y="74"/>
                    <a:pt x="24" y="73"/>
                  </a:cubicBezTo>
                  <a:cubicBezTo>
                    <a:pt x="24" y="73"/>
                    <a:pt x="23" y="73"/>
                    <a:pt x="23" y="73"/>
                  </a:cubicBezTo>
                  <a:cubicBezTo>
                    <a:pt x="23" y="73"/>
                    <a:pt x="22" y="71"/>
                    <a:pt x="22" y="71"/>
                  </a:cubicBezTo>
                  <a:cubicBezTo>
                    <a:pt x="22" y="69"/>
                    <a:pt x="20" y="66"/>
                    <a:pt x="18" y="64"/>
                  </a:cubicBezTo>
                  <a:cubicBezTo>
                    <a:pt x="18" y="64"/>
                    <a:pt x="16" y="59"/>
                    <a:pt x="16" y="59"/>
                  </a:cubicBezTo>
                  <a:cubicBezTo>
                    <a:pt x="17" y="59"/>
                    <a:pt x="17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7" y="45"/>
                    <a:pt x="22" y="36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7"/>
                    <a:pt x="32" y="27"/>
                  </a:cubicBezTo>
                  <a:cubicBezTo>
                    <a:pt x="32" y="27"/>
                    <a:pt x="32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4" y="26"/>
                  </a:cubicBezTo>
                  <a:cubicBezTo>
                    <a:pt x="34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5" y="25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6" y="26"/>
                  </a:cubicBezTo>
                  <a:cubicBezTo>
                    <a:pt x="36" y="26"/>
                    <a:pt x="37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5"/>
                    <a:pt x="38" y="23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5" y="18"/>
                    <a:pt x="49" y="17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2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0" y="17"/>
                    <a:pt x="49" y="18"/>
                    <a:pt x="48" y="18"/>
                  </a:cubicBezTo>
                  <a:cubicBezTo>
                    <a:pt x="48" y="18"/>
                    <a:pt x="48" y="19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6" y="20"/>
                    <a:pt x="46" y="20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3"/>
                    <a:pt x="46" y="23"/>
                  </a:cubicBezTo>
                  <a:cubicBezTo>
                    <a:pt x="46" y="23"/>
                    <a:pt x="46" y="23"/>
                    <a:pt x="46" y="22"/>
                  </a:cubicBezTo>
                  <a:cubicBezTo>
                    <a:pt x="46" y="22"/>
                    <a:pt x="47" y="22"/>
                    <a:pt x="47" y="22"/>
                  </a:cubicBezTo>
                  <a:cubicBezTo>
                    <a:pt x="47" y="22"/>
                    <a:pt x="47" y="22"/>
                    <a:pt x="48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1"/>
                    <a:pt x="49" y="21"/>
                    <a:pt x="49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0" y="21"/>
                    <a:pt x="50" y="21"/>
                    <a:pt x="50" y="20"/>
                  </a:cubicBezTo>
                  <a:cubicBezTo>
                    <a:pt x="50" y="20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2" y="20"/>
                    <a:pt x="52" y="20"/>
                  </a:cubicBezTo>
                  <a:cubicBezTo>
                    <a:pt x="52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5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20"/>
                    <a:pt x="61" y="19"/>
                    <a:pt x="64" y="16"/>
                  </a:cubicBezTo>
                  <a:cubicBezTo>
                    <a:pt x="64" y="15"/>
                    <a:pt x="65" y="15"/>
                    <a:pt x="66" y="15"/>
                  </a:cubicBezTo>
                  <a:cubicBezTo>
                    <a:pt x="71" y="15"/>
                    <a:pt x="77" y="16"/>
                    <a:pt x="82" y="18"/>
                  </a:cubicBezTo>
                  <a:cubicBezTo>
                    <a:pt x="82" y="18"/>
                    <a:pt x="83" y="18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2" y="19"/>
                    <a:pt x="82" y="19"/>
                  </a:cubicBezTo>
                  <a:cubicBezTo>
                    <a:pt x="82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1" y="20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9" y="22"/>
                    <a:pt x="78" y="23"/>
                    <a:pt x="79" y="23"/>
                  </a:cubicBezTo>
                  <a:cubicBezTo>
                    <a:pt x="79" y="23"/>
                    <a:pt x="79" y="23"/>
                    <a:pt x="78" y="23"/>
                  </a:cubicBezTo>
                  <a:cubicBezTo>
                    <a:pt x="78" y="23"/>
                    <a:pt x="78" y="23"/>
                    <a:pt x="77" y="22"/>
                  </a:cubicBezTo>
                  <a:cubicBezTo>
                    <a:pt x="77" y="22"/>
                    <a:pt x="78" y="21"/>
                    <a:pt x="78" y="21"/>
                  </a:cubicBezTo>
                  <a:cubicBezTo>
                    <a:pt x="78" y="21"/>
                    <a:pt x="76" y="20"/>
                    <a:pt x="76" y="20"/>
                  </a:cubicBezTo>
                  <a:cubicBezTo>
                    <a:pt x="75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2" y="19"/>
                  </a:cubicBezTo>
                  <a:cubicBezTo>
                    <a:pt x="71" y="20"/>
                    <a:pt x="70" y="21"/>
                    <a:pt x="70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2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2"/>
                    <a:pt x="69" y="22"/>
                    <a:pt x="69" y="23"/>
                  </a:cubicBezTo>
                  <a:cubicBezTo>
                    <a:pt x="69" y="23"/>
                    <a:pt x="68" y="24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6"/>
                    <a:pt x="65" y="26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9"/>
                    <a:pt x="65" y="29"/>
                    <a:pt x="69" y="28"/>
                  </a:cubicBezTo>
                  <a:cubicBezTo>
                    <a:pt x="69" y="28"/>
                    <a:pt x="69" y="28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30"/>
                    <a:pt x="71" y="29"/>
                    <a:pt x="71" y="29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7"/>
                    <a:pt x="71" y="26"/>
                    <a:pt x="71" y="26"/>
                  </a:cubicBezTo>
                  <a:cubicBezTo>
                    <a:pt x="71" y="25"/>
                    <a:pt x="72" y="24"/>
                    <a:pt x="72" y="24"/>
                  </a:cubicBezTo>
                  <a:cubicBezTo>
                    <a:pt x="73" y="23"/>
                    <a:pt x="74" y="22"/>
                    <a:pt x="74" y="23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3"/>
                    <a:pt x="73" y="24"/>
                    <a:pt x="73" y="24"/>
                  </a:cubicBezTo>
                  <a:cubicBezTo>
                    <a:pt x="73" y="24"/>
                    <a:pt x="73" y="25"/>
                    <a:pt x="73" y="25"/>
                  </a:cubicBezTo>
                  <a:cubicBezTo>
                    <a:pt x="73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6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6" y="27"/>
                    <a:pt x="76" y="26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7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9"/>
                    <a:pt x="74" y="29"/>
                  </a:cubicBezTo>
                  <a:cubicBezTo>
                    <a:pt x="74" y="30"/>
                    <a:pt x="73" y="31"/>
                    <a:pt x="73" y="31"/>
                  </a:cubicBezTo>
                  <a:cubicBezTo>
                    <a:pt x="72" y="31"/>
                    <a:pt x="71" y="31"/>
                    <a:pt x="71" y="31"/>
                  </a:cubicBezTo>
                  <a:cubicBezTo>
                    <a:pt x="71" y="31"/>
                    <a:pt x="70" y="31"/>
                    <a:pt x="70" y="31"/>
                  </a:cubicBezTo>
                  <a:cubicBezTo>
                    <a:pt x="70" y="31"/>
                    <a:pt x="70" y="31"/>
                    <a:pt x="70" y="30"/>
                  </a:cubicBezTo>
                  <a:cubicBezTo>
                    <a:pt x="70" y="30"/>
                    <a:pt x="69" y="31"/>
                    <a:pt x="69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1"/>
                    <a:pt x="68" y="31"/>
                    <a:pt x="68" y="30"/>
                  </a:cubicBezTo>
                  <a:cubicBezTo>
                    <a:pt x="68" y="30"/>
                    <a:pt x="68" y="30"/>
                    <a:pt x="68" y="29"/>
                  </a:cubicBezTo>
                  <a:cubicBezTo>
                    <a:pt x="67" y="29"/>
                    <a:pt x="66" y="30"/>
                    <a:pt x="67" y="30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1"/>
                    <a:pt x="65" y="31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4" y="32"/>
                  </a:cubicBezTo>
                  <a:cubicBezTo>
                    <a:pt x="64" y="32"/>
                    <a:pt x="64" y="33"/>
                    <a:pt x="63" y="33"/>
                  </a:cubicBezTo>
                  <a:cubicBezTo>
                    <a:pt x="63" y="33"/>
                    <a:pt x="63" y="33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2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59" y="35"/>
                    <a:pt x="59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8" y="35"/>
                    <a:pt x="58" y="35"/>
                  </a:cubicBezTo>
                  <a:cubicBezTo>
                    <a:pt x="59" y="35"/>
                    <a:pt x="59" y="36"/>
                    <a:pt x="59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7"/>
                    <a:pt x="57" y="37"/>
                    <a:pt x="57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3" y="37"/>
                    <a:pt x="53" y="38"/>
                    <a:pt x="54" y="43"/>
                  </a:cubicBezTo>
                  <a:cubicBezTo>
                    <a:pt x="53" y="43"/>
                    <a:pt x="54" y="44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6" y="45"/>
                    <a:pt x="57" y="45"/>
                  </a:cubicBezTo>
                  <a:cubicBezTo>
                    <a:pt x="57" y="45"/>
                    <a:pt x="58" y="45"/>
                    <a:pt x="58" y="45"/>
                  </a:cubicBezTo>
                  <a:cubicBezTo>
                    <a:pt x="58" y="45"/>
                    <a:pt x="58" y="44"/>
                    <a:pt x="59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0" y="44"/>
                    <a:pt x="59" y="44"/>
                    <a:pt x="60" y="44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2" y="41"/>
                    <a:pt x="62" y="41"/>
                  </a:cubicBezTo>
                  <a:cubicBezTo>
                    <a:pt x="63" y="40"/>
                    <a:pt x="63" y="40"/>
                    <a:pt x="63" y="39"/>
                  </a:cubicBezTo>
                  <a:cubicBezTo>
                    <a:pt x="64" y="39"/>
                    <a:pt x="67" y="39"/>
                    <a:pt x="67" y="39"/>
                  </a:cubicBezTo>
                  <a:cubicBezTo>
                    <a:pt x="67" y="39"/>
                    <a:pt x="67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9" y="40"/>
                    <a:pt x="71" y="42"/>
                    <a:pt x="71" y="42"/>
                  </a:cubicBezTo>
                  <a:cubicBezTo>
                    <a:pt x="71" y="42"/>
                    <a:pt x="72" y="42"/>
                    <a:pt x="72" y="43"/>
                  </a:cubicBezTo>
                  <a:cubicBezTo>
                    <a:pt x="72" y="43"/>
                    <a:pt x="72" y="43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3"/>
                    <a:pt x="73" y="43"/>
                    <a:pt x="72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41"/>
                    <a:pt x="71" y="40"/>
                    <a:pt x="71" y="40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1" y="38"/>
                    <a:pt x="71" y="38"/>
                    <a:pt x="71" y="38"/>
                  </a:cubicBezTo>
                  <a:cubicBezTo>
                    <a:pt x="71" y="38"/>
                    <a:pt x="71" y="39"/>
                    <a:pt x="72" y="39"/>
                  </a:cubicBezTo>
                  <a:cubicBezTo>
                    <a:pt x="72" y="39"/>
                    <a:pt x="73" y="40"/>
                    <a:pt x="75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8" y="43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8" y="42"/>
                    <a:pt x="78" y="42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1"/>
                    <a:pt x="79" y="42"/>
                    <a:pt x="80" y="42"/>
                  </a:cubicBezTo>
                  <a:cubicBezTo>
                    <a:pt x="80" y="42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42"/>
                    <a:pt x="80" y="43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3"/>
                    <a:pt x="80" y="44"/>
                    <a:pt x="80" y="44"/>
                  </a:cubicBezTo>
                  <a:cubicBezTo>
                    <a:pt x="81" y="44"/>
                    <a:pt x="81" y="44"/>
                    <a:pt x="81" y="45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81" y="45"/>
                    <a:pt x="85" y="45"/>
                    <a:pt x="87" y="45"/>
                  </a:cubicBezTo>
                  <a:cubicBezTo>
                    <a:pt x="87" y="45"/>
                    <a:pt x="87" y="46"/>
                    <a:pt x="87" y="46"/>
                  </a:cubicBezTo>
                  <a:cubicBezTo>
                    <a:pt x="87" y="47"/>
                    <a:pt x="88" y="48"/>
                    <a:pt x="87" y="49"/>
                  </a:cubicBezTo>
                  <a:cubicBezTo>
                    <a:pt x="86" y="49"/>
                    <a:pt x="83" y="49"/>
                    <a:pt x="81" y="50"/>
                  </a:cubicBezTo>
                  <a:cubicBezTo>
                    <a:pt x="80" y="50"/>
                    <a:pt x="80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8" y="49"/>
                    <a:pt x="77" y="48"/>
                    <a:pt x="76" y="49"/>
                  </a:cubicBezTo>
                  <a:cubicBezTo>
                    <a:pt x="76" y="49"/>
                    <a:pt x="76" y="49"/>
                    <a:pt x="76" y="50"/>
                  </a:cubicBezTo>
                  <a:cubicBezTo>
                    <a:pt x="76" y="52"/>
                    <a:pt x="71" y="49"/>
                    <a:pt x="71" y="49"/>
                  </a:cubicBezTo>
                  <a:cubicBezTo>
                    <a:pt x="70" y="49"/>
                    <a:pt x="68" y="48"/>
                    <a:pt x="68" y="48"/>
                  </a:cubicBezTo>
                  <a:cubicBezTo>
                    <a:pt x="68" y="48"/>
                    <a:pt x="68" y="48"/>
                    <a:pt x="68" y="47"/>
                  </a:cubicBezTo>
                  <a:cubicBezTo>
                    <a:pt x="69" y="47"/>
                    <a:pt x="69" y="47"/>
                    <a:pt x="69" y="46"/>
                  </a:cubicBezTo>
                  <a:cubicBezTo>
                    <a:pt x="68" y="46"/>
                    <a:pt x="68" y="45"/>
                    <a:pt x="68" y="45"/>
                  </a:cubicBezTo>
                  <a:cubicBezTo>
                    <a:pt x="68" y="45"/>
                    <a:pt x="68" y="45"/>
                    <a:pt x="67" y="45"/>
                  </a:cubicBezTo>
                  <a:cubicBezTo>
                    <a:pt x="60" y="45"/>
                    <a:pt x="59" y="46"/>
                    <a:pt x="58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6" y="46"/>
                    <a:pt x="56" y="46"/>
                  </a:cubicBezTo>
                  <a:cubicBezTo>
                    <a:pt x="55" y="46"/>
                    <a:pt x="55" y="46"/>
                    <a:pt x="54" y="46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2" y="48"/>
                    <a:pt x="52" y="48"/>
                    <a:pt x="52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51"/>
                    <a:pt x="49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7" y="52"/>
                    <a:pt x="45" y="56"/>
                  </a:cubicBezTo>
                  <a:cubicBezTo>
                    <a:pt x="43" y="58"/>
                    <a:pt x="43" y="58"/>
                    <a:pt x="44" y="58"/>
                  </a:cubicBezTo>
                  <a:cubicBezTo>
                    <a:pt x="44" y="59"/>
                    <a:pt x="44" y="59"/>
                    <a:pt x="44" y="61"/>
                  </a:cubicBezTo>
                  <a:cubicBezTo>
                    <a:pt x="44" y="61"/>
                    <a:pt x="43" y="64"/>
                    <a:pt x="43" y="64"/>
                  </a:cubicBezTo>
                  <a:cubicBezTo>
                    <a:pt x="42" y="65"/>
                    <a:pt x="43" y="67"/>
                    <a:pt x="43" y="67"/>
                  </a:cubicBezTo>
                  <a:cubicBezTo>
                    <a:pt x="43" y="67"/>
                    <a:pt x="43" y="68"/>
                    <a:pt x="44" y="68"/>
                  </a:cubicBezTo>
                  <a:cubicBezTo>
                    <a:pt x="44" y="68"/>
                    <a:pt x="44" y="71"/>
                    <a:pt x="45" y="72"/>
                  </a:cubicBezTo>
                  <a:cubicBezTo>
                    <a:pt x="45" y="72"/>
                    <a:pt x="49" y="76"/>
                    <a:pt x="50" y="76"/>
                  </a:cubicBezTo>
                  <a:cubicBezTo>
                    <a:pt x="51" y="76"/>
                    <a:pt x="55" y="77"/>
                    <a:pt x="55" y="77"/>
                  </a:cubicBezTo>
                  <a:cubicBezTo>
                    <a:pt x="57" y="77"/>
                    <a:pt x="59" y="75"/>
                    <a:pt x="61" y="75"/>
                  </a:cubicBezTo>
                  <a:cubicBezTo>
                    <a:pt x="61" y="75"/>
                    <a:pt x="62" y="75"/>
                    <a:pt x="62" y="77"/>
                  </a:cubicBezTo>
                  <a:cubicBezTo>
                    <a:pt x="62" y="78"/>
                    <a:pt x="64" y="77"/>
                    <a:pt x="65" y="77"/>
                  </a:cubicBezTo>
                  <a:cubicBezTo>
                    <a:pt x="65" y="77"/>
                    <a:pt x="65" y="77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6" y="77"/>
                    <a:pt x="66" y="78"/>
                    <a:pt x="66" y="78"/>
                  </a:cubicBezTo>
                  <a:cubicBezTo>
                    <a:pt x="67" y="78"/>
                    <a:pt x="67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4"/>
                    <a:pt x="68" y="85"/>
                    <a:pt x="68" y="85"/>
                  </a:cubicBezTo>
                  <a:cubicBezTo>
                    <a:pt x="68" y="85"/>
                    <a:pt x="70" y="87"/>
                    <a:pt x="70" y="88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1" y="91"/>
                    <a:pt x="70" y="91"/>
                    <a:pt x="70" y="92"/>
                  </a:cubicBezTo>
                  <a:cubicBezTo>
                    <a:pt x="70" y="92"/>
                    <a:pt x="68" y="95"/>
                    <a:pt x="68" y="95"/>
                  </a:cubicBezTo>
                  <a:cubicBezTo>
                    <a:pt x="68" y="96"/>
                    <a:pt x="69" y="96"/>
                    <a:pt x="69" y="96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2" y="100"/>
                    <a:pt x="71" y="101"/>
                    <a:pt x="71" y="101"/>
                  </a:cubicBezTo>
                  <a:cubicBezTo>
                    <a:pt x="72" y="102"/>
                    <a:pt x="72" y="103"/>
                    <a:pt x="72" y="103"/>
                  </a:cubicBezTo>
                  <a:cubicBezTo>
                    <a:pt x="73" y="103"/>
                    <a:pt x="74" y="105"/>
                    <a:pt x="74" y="106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6"/>
                    <a:pt x="75" y="107"/>
                    <a:pt x="76" y="106"/>
                  </a:cubicBezTo>
                  <a:cubicBezTo>
                    <a:pt x="77" y="106"/>
                    <a:pt x="79" y="106"/>
                    <a:pt x="80" y="106"/>
                  </a:cubicBezTo>
                  <a:cubicBezTo>
                    <a:pt x="81" y="106"/>
                    <a:pt x="87" y="102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7" y="100"/>
                    <a:pt x="89" y="99"/>
                    <a:pt x="89" y="99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89" y="98"/>
                    <a:pt x="89" y="95"/>
                    <a:pt x="90" y="95"/>
                  </a:cubicBezTo>
                  <a:cubicBezTo>
                    <a:pt x="91" y="94"/>
                    <a:pt x="92" y="94"/>
                    <a:pt x="93" y="93"/>
                  </a:cubicBezTo>
                  <a:cubicBezTo>
                    <a:pt x="94" y="92"/>
                    <a:pt x="94" y="92"/>
                    <a:pt x="94" y="89"/>
                  </a:cubicBezTo>
                  <a:cubicBezTo>
                    <a:pt x="94" y="86"/>
                    <a:pt x="94" y="84"/>
                    <a:pt x="94" y="84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5" y="81"/>
                    <a:pt x="99" y="76"/>
                    <a:pt x="99" y="75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01" y="73"/>
                    <a:pt x="101" y="71"/>
                    <a:pt x="102" y="69"/>
                  </a:cubicBezTo>
                  <a:cubicBezTo>
                    <a:pt x="102" y="69"/>
                    <a:pt x="102" y="69"/>
                    <a:pt x="102" y="68"/>
                  </a:cubicBezTo>
                  <a:cubicBezTo>
                    <a:pt x="102" y="68"/>
                    <a:pt x="102" y="68"/>
                    <a:pt x="102" y="67"/>
                  </a:cubicBezTo>
                  <a:cubicBezTo>
                    <a:pt x="102" y="67"/>
                    <a:pt x="102" y="67"/>
                    <a:pt x="100" y="66"/>
                  </a:cubicBezTo>
                  <a:cubicBezTo>
                    <a:pt x="100" y="66"/>
                    <a:pt x="100" y="66"/>
                    <a:pt x="100" y="66"/>
                  </a:cubicBezTo>
                  <a:cubicBezTo>
                    <a:pt x="99" y="66"/>
                    <a:pt x="97" y="67"/>
                    <a:pt x="97" y="67"/>
                  </a:cubicBezTo>
                  <a:cubicBezTo>
                    <a:pt x="97" y="66"/>
                    <a:pt x="97" y="66"/>
                    <a:pt x="96" y="66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4" y="63"/>
                    <a:pt x="92" y="63"/>
                    <a:pt x="91" y="59"/>
                  </a:cubicBezTo>
                  <a:cubicBezTo>
                    <a:pt x="91" y="58"/>
                    <a:pt x="87" y="52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3"/>
                    <a:pt x="89" y="54"/>
                    <a:pt x="90" y="54"/>
                  </a:cubicBezTo>
                  <a:cubicBezTo>
                    <a:pt x="90" y="55"/>
                    <a:pt x="90" y="55"/>
                    <a:pt x="91" y="56"/>
                  </a:cubicBezTo>
                  <a:cubicBezTo>
                    <a:pt x="91" y="56"/>
                    <a:pt x="92" y="56"/>
                    <a:pt x="92" y="58"/>
                  </a:cubicBezTo>
                  <a:cubicBezTo>
                    <a:pt x="93" y="59"/>
                    <a:pt x="95" y="60"/>
                    <a:pt x="95" y="61"/>
                  </a:cubicBezTo>
                  <a:cubicBezTo>
                    <a:pt x="96" y="63"/>
                    <a:pt x="97" y="65"/>
                    <a:pt x="97" y="65"/>
                  </a:cubicBezTo>
                  <a:cubicBezTo>
                    <a:pt x="99" y="64"/>
                    <a:pt x="100" y="64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0" y="63"/>
                    <a:pt x="101" y="63"/>
                    <a:pt x="101" y="63"/>
                  </a:cubicBezTo>
                  <a:cubicBezTo>
                    <a:pt x="105" y="61"/>
                    <a:pt x="105" y="61"/>
                    <a:pt x="105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58"/>
                    <a:pt x="105" y="58"/>
                    <a:pt x="105" y="57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5" y="55"/>
                    <a:pt x="105" y="53"/>
                    <a:pt x="106" y="53"/>
                  </a:cubicBezTo>
                  <a:cubicBezTo>
                    <a:pt x="106" y="53"/>
                    <a:pt x="105" y="53"/>
                    <a:pt x="105" y="53"/>
                  </a:cubicBezTo>
                  <a:cubicBezTo>
                    <a:pt x="105" y="53"/>
                    <a:pt x="105" y="52"/>
                    <a:pt x="105" y="52"/>
                  </a:cubicBezTo>
                  <a:cubicBezTo>
                    <a:pt x="105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53"/>
                    <a:pt x="102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3"/>
                    <a:pt x="100" y="53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7" y="49"/>
                    <a:pt x="101" y="49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5" y="49"/>
                    <a:pt x="105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3" y="49"/>
                    <a:pt x="113" y="49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3"/>
                    <a:pt x="113" y="53"/>
                    <a:pt x="113" y="57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59"/>
                    <a:pt x="113" y="62"/>
                    <a:pt x="113" y="64"/>
                  </a:cubicBezTo>
                  <a:cubicBezTo>
                    <a:pt x="113" y="91"/>
                    <a:pt x="91" y="114"/>
                    <a:pt x="64" y="1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3" name="Freeform 111"/>
          <p:cNvSpPr>
            <a:spLocks noEditPoints="1"/>
          </p:cNvSpPr>
          <p:nvPr/>
        </p:nvSpPr>
        <p:spPr bwMode="auto">
          <a:xfrm>
            <a:off x="9610221" y="3385717"/>
            <a:ext cx="380953" cy="382215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64 w 128"/>
              <a:gd name="T11" fmla="*/ 10 h 128"/>
              <a:gd name="T12" fmla="*/ 83 w 128"/>
              <a:gd name="T13" fmla="*/ 13 h 128"/>
              <a:gd name="T14" fmla="*/ 77 w 128"/>
              <a:gd name="T15" fmla="*/ 27 h 128"/>
              <a:gd name="T16" fmla="*/ 64 w 128"/>
              <a:gd name="T17" fmla="*/ 25 h 128"/>
              <a:gd name="T18" fmla="*/ 51 w 128"/>
              <a:gd name="T19" fmla="*/ 27 h 128"/>
              <a:gd name="T20" fmla="*/ 45 w 128"/>
              <a:gd name="T21" fmla="*/ 13 h 128"/>
              <a:gd name="T22" fmla="*/ 64 w 128"/>
              <a:gd name="T23" fmla="*/ 10 h 128"/>
              <a:gd name="T24" fmla="*/ 27 w 128"/>
              <a:gd name="T25" fmla="*/ 77 h 128"/>
              <a:gd name="T26" fmla="*/ 13 w 128"/>
              <a:gd name="T27" fmla="*/ 83 h 128"/>
              <a:gd name="T28" fmla="*/ 10 w 128"/>
              <a:gd name="T29" fmla="*/ 64 h 128"/>
              <a:gd name="T30" fmla="*/ 13 w 128"/>
              <a:gd name="T31" fmla="*/ 45 h 128"/>
              <a:gd name="T32" fmla="*/ 27 w 128"/>
              <a:gd name="T33" fmla="*/ 51 h 128"/>
              <a:gd name="T34" fmla="*/ 25 w 128"/>
              <a:gd name="T35" fmla="*/ 64 h 128"/>
              <a:gd name="T36" fmla="*/ 27 w 128"/>
              <a:gd name="T37" fmla="*/ 77 h 128"/>
              <a:gd name="T38" fmla="*/ 64 w 128"/>
              <a:gd name="T39" fmla="*/ 118 h 128"/>
              <a:gd name="T40" fmla="*/ 45 w 128"/>
              <a:gd name="T41" fmla="*/ 115 h 128"/>
              <a:gd name="T42" fmla="*/ 51 w 128"/>
              <a:gd name="T43" fmla="*/ 101 h 128"/>
              <a:gd name="T44" fmla="*/ 64 w 128"/>
              <a:gd name="T45" fmla="*/ 103 h 128"/>
              <a:gd name="T46" fmla="*/ 77 w 128"/>
              <a:gd name="T47" fmla="*/ 101 h 128"/>
              <a:gd name="T48" fmla="*/ 82 w 128"/>
              <a:gd name="T49" fmla="*/ 115 h 128"/>
              <a:gd name="T50" fmla="*/ 64 w 128"/>
              <a:gd name="T51" fmla="*/ 118 h 128"/>
              <a:gd name="T52" fmla="*/ 85 w 128"/>
              <a:gd name="T53" fmla="*/ 85 h 128"/>
              <a:gd name="T54" fmla="*/ 64 w 128"/>
              <a:gd name="T55" fmla="*/ 93 h 128"/>
              <a:gd name="T56" fmla="*/ 43 w 128"/>
              <a:gd name="T57" fmla="*/ 85 h 128"/>
              <a:gd name="T58" fmla="*/ 35 w 128"/>
              <a:gd name="T59" fmla="*/ 64 h 128"/>
              <a:gd name="T60" fmla="*/ 43 w 128"/>
              <a:gd name="T61" fmla="*/ 43 h 128"/>
              <a:gd name="T62" fmla="*/ 64 w 128"/>
              <a:gd name="T63" fmla="*/ 35 h 128"/>
              <a:gd name="T64" fmla="*/ 85 w 128"/>
              <a:gd name="T65" fmla="*/ 43 h 128"/>
              <a:gd name="T66" fmla="*/ 93 w 128"/>
              <a:gd name="T67" fmla="*/ 64 h 128"/>
              <a:gd name="T68" fmla="*/ 85 w 128"/>
              <a:gd name="T69" fmla="*/ 85 h 128"/>
              <a:gd name="T70" fmla="*/ 101 w 128"/>
              <a:gd name="T71" fmla="*/ 78 h 128"/>
              <a:gd name="T72" fmla="*/ 103 w 128"/>
              <a:gd name="T73" fmla="*/ 64 h 128"/>
              <a:gd name="T74" fmla="*/ 101 w 128"/>
              <a:gd name="T75" fmla="*/ 51 h 128"/>
              <a:gd name="T76" fmla="*/ 115 w 128"/>
              <a:gd name="T77" fmla="*/ 45 h 128"/>
              <a:gd name="T78" fmla="*/ 118 w 128"/>
              <a:gd name="T79" fmla="*/ 64 h 128"/>
              <a:gd name="T80" fmla="*/ 115 w 128"/>
              <a:gd name="T81" fmla="*/ 83 h 128"/>
              <a:gd name="T82" fmla="*/ 101 w 128"/>
              <a:gd name="T83" fmla="*/ 7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0"/>
                </a:moveTo>
                <a:cubicBezTo>
                  <a:pt x="70" y="10"/>
                  <a:pt x="77" y="11"/>
                  <a:pt x="83" y="13"/>
                </a:cubicBezTo>
                <a:cubicBezTo>
                  <a:pt x="77" y="27"/>
                  <a:pt x="77" y="27"/>
                  <a:pt x="77" y="27"/>
                </a:cubicBezTo>
                <a:cubicBezTo>
                  <a:pt x="73" y="26"/>
                  <a:pt x="69" y="25"/>
                  <a:pt x="64" y="25"/>
                </a:cubicBezTo>
                <a:cubicBezTo>
                  <a:pt x="59" y="25"/>
                  <a:pt x="55" y="26"/>
                  <a:pt x="51" y="27"/>
                </a:cubicBezTo>
                <a:cubicBezTo>
                  <a:pt x="45" y="13"/>
                  <a:pt x="45" y="13"/>
                  <a:pt x="45" y="13"/>
                </a:cubicBezTo>
                <a:cubicBezTo>
                  <a:pt x="51" y="11"/>
                  <a:pt x="58" y="10"/>
                  <a:pt x="64" y="10"/>
                </a:cubicBezTo>
                <a:close/>
                <a:moveTo>
                  <a:pt x="27" y="77"/>
                </a:moveTo>
                <a:cubicBezTo>
                  <a:pt x="13" y="83"/>
                  <a:pt x="13" y="83"/>
                  <a:pt x="13" y="83"/>
                </a:cubicBezTo>
                <a:cubicBezTo>
                  <a:pt x="11" y="77"/>
                  <a:pt x="10" y="70"/>
                  <a:pt x="10" y="64"/>
                </a:cubicBezTo>
                <a:cubicBezTo>
                  <a:pt x="10" y="58"/>
                  <a:pt x="11" y="51"/>
                  <a:pt x="13" y="45"/>
                </a:cubicBezTo>
                <a:cubicBezTo>
                  <a:pt x="27" y="51"/>
                  <a:pt x="27" y="51"/>
                  <a:pt x="27" y="51"/>
                </a:cubicBezTo>
                <a:cubicBezTo>
                  <a:pt x="26" y="55"/>
                  <a:pt x="25" y="59"/>
                  <a:pt x="25" y="64"/>
                </a:cubicBezTo>
                <a:cubicBezTo>
                  <a:pt x="25" y="69"/>
                  <a:pt x="26" y="73"/>
                  <a:pt x="27" y="77"/>
                </a:cubicBezTo>
                <a:close/>
                <a:moveTo>
                  <a:pt x="64" y="118"/>
                </a:moveTo>
                <a:cubicBezTo>
                  <a:pt x="58" y="118"/>
                  <a:pt x="51" y="117"/>
                  <a:pt x="45" y="115"/>
                </a:cubicBezTo>
                <a:cubicBezTo>
                  <a:pt x="51" y="101"/>
                  <a:pt x="51" y="101"/>
                  <a:pt x="51" y="101"/>
                </a:cubicBezTo>
                <a:cubicBezTo>
                  <a:pt x="55" y="102"/>
                  <a:pt x="59" y="103"/>
                  <a:pt x="64" y="103"/>
                </a:cubicBezTo>
                <a:cubicBezTo>
                  <a:pt x="68" y="103"/>
                  <a:pt x="73" y="103"/>
                  <a:pt x="77" y="101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76" y="117"/>
                  <a:pt x="70" y="118"/>
                  <a:pt x="64" y="118"/>
                </a:cubicBezTo>
                <a:close/>
                <a:moveTo>
                  <a:pt x="85" y="85"/>
                </a:moveTo>
                <a:cubicBezTo>
                  <a:pt x="79" y="90"/>
                  <a:pt x="72" y="93"/>
                  <a:pt x="64" y="93"/>
                </a:cubicBezTo>
                <a:cubicBezTo>
                  <a:pt x="56" y="93"/>
                  <a:pt x="49" y="90"/>
                  <a:pt x="43" y="85"/>
                </a:cubicBezTo>
                <a:cubicBezTo>
                  <a:pt x="38" y="79"/>
                  <a:pt x="35" y="72"/>
                  <a:pt x="35" y="64"/>
                </a:cubicBezTo>
                <a:cubicBezTo>
                  <a:pt x="35" y="56"/>
                  <a:pt x="38" y="49"/>
                  <a:pt x="43" y="43"/>
                </a:cubicBezTo>
                <a:cubicBezTo>
                  <a:pt x="49" y="38"/>
                  <a:pt x="56" y="35"/>
                  <a:pt x="64" y="35"/>
                </a:cubicBezTo>
                <a:cubicBezTo>
                  <a:pt x="72" y="35"/>
                  <a:pt x="79" y="38"/>
                  <a:pt x="85" y="43"/>
                </a:cubicBezTo>
                <a:cubicBezTo>
                  <a:pt x="90" y="49"/>
                  <a:pt x="93" y="56"/>
                  <a:pt x="93" y="64"/>
                </a:cubicBezTo>
                <a:cubicBezTo>
                  <a:pt x="93" y="72"/>
                  <a:pt x="90" y="79"/>
                  <a:pt x="85" y="85"/>
                </a:cubicBezTo>
                <a:close/>
                <a:moveTo>
                  <a:pt x="101" y="78"/>
                </a:moveTo>
                <a:cubicBezTo>
                  <a:pt x="102" y="74"/>
                  <a:pt x="103" y="69"/>
                  <a:pt x="103" y="64"/>
                </a:cubicBezTo>
                <a:cubicBezTo>
                  <a:pt x="103" y="59"/>
                  <a:pt x="102" y="55"/>
                  <a:pt x="101" y="51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17" y="51"/>
                  <a:pt x="118" y="58"/>
                  <a:pt x="118" y="64"/>
                </a:cubicBezTo>
                <a:cubicBezTo>
                  <a:pt x="118" y="71"/>
                  <a:pt x="117" y="77"/>
                  <a:pt x="115" y="83"/>
                </a:cubicBezTo>
                <a:lnTo>
                  <a:pt x="101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0" name="Freeform 134"/>
          <p:cNvSpPr/>
          <p:nvPr/>
        </p:nvSpPr>
        <p:spPr bwMode="auto">
          <a:xfrm>
            <a:off x="9610221" y="2665153"/>
            <a:ext cx="380953" cy="292653"/>
          </a:xfrm>
          <a:custGeom>
            <a:avLst/>
            <a:gdLst>
              <a:gd name="T0" fmla="*/ 118 w 128"/>
              <a:gd name="T1" fmla="*/ 39 h 98"/>
              <a:gd name="T2" fmla="*/ 117 w 128"/>
              <a:gd name="T3" fmla="*/ 39 h 98"/>
              <a:gd name="T4" fmla="*/ 64 w 128"/>
              <a:gd name="T5" fmla="*/ 0 h 98"/>
              <a:gd name="T6" fmla="*/ 11 w 128"/>
              <a:gd name="T7" fmla="*/ 39 h 98"/>
              <a:gd name="T8" fmla="*/ 10 w 128"/>
              <a:gd name="T9" fmla="*/ 39 h 98"/>
              <a:gd name="T10" fmla="*/ 0 w 128"/>
              <a:gd name="T11" fmla="*/ 49 h 98"/>
              <a:gd name="T12" fmla="*/ 10 w 128"/>
              <a:gd name="T13" fmla="*/ 59 h 98"/>
              <a:gd name="T14" fmla="*/ 11 w 128"/>
              <a:gd name="T15" fmla="*/ 59 h 98"/>
              <a:gd name="T16" fmla="*/ 64 w 128"/>
              <a:gd name="T17" fmla="*/ 98 h 98"/>
              <a:gd name="T18" fmla="*/ 117 w 128"/>
              <a:gd name="T19" fmla="*/ 59 h 98"/>
              <a:gd name="T20" fmla="*/ 118 w 128"/>
              <a:gd name="T21" fmla="*/ 59 h 98"/>
              <a:gd name="T22" fmla="*/ 128 w 128"/>
              <a:gd name="T23" fmla="*/ 49 h 98"/>
              <a:gd name="T24" fmla="*/ 118 w 128"/>
              <a:gd name="T25" fmla="*/ 3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" h="98">
                <a:moveTo>
                  <a:pt x="118" y="39"/>
                </a:moveTo>
                <a:cubicBezTo>
                  <a:pt x="118" y="39"/>
                  <a:pt x="117" y="39"/>
                  <a:pt x="117" y="39"/>
                </a:cubicBezTo>
                <a:cubicBezTo>
                  <a:pt x="112" y="17"/>
                  <a:pt x="90" y="0"/>
                  <a:pt x="64" y="0"/>
                </a:cubicBezTo>
                <a:cubicBezTo>
                  <a:pt x="38" y="0"/>
                  <a:pt x="16" y="17"/>
                  <a:pt x="11" y="39"/>
                </a:cubicBezTo>
                <a:cubicBezTo>
                  <a:pt x="11" y="39"/>
                  <a:pt x="10" y="39"/>
                  <a:pt x="10" y="39"/>
                </a:cubicBezTo>
                <a:cubicBezTo>
                  <a:pt x="4" y="39"/>
                  <a:pt x="0" y="44"/>
                  <a:pt x="0" y="49"/>
                </a:cubicBezTo>
                <a:cubicBezTo>
                  <a:pt x="0" y="54"/>
                  <a:pt x="4" y="59"/>
                  <a:pt x="10" y="59"/>
                </a:cubicBezTo>
                <a:cubicBezTo>
                  <a:pt x="10" y="59"/>
                  <a:pt x="11" y="59"/>
                  <a:pt x="11" y="59"/>
                </a:cubicBezTo>
                <a:cubicBezTo>
                  <a:pt x="16" y="81"/>
                  <a:pt x="38" y="98"/>
                  <a:pt x="64" y="98"/>
                </a:cubicBezTo>
                <a:cubicBezTo>
                  <a:pt x="90" y="98"/>
                  <a:pt x="112" y="81"/>
                  <a:pt x="117" y="59"/>
                </a:cubicBezTo>
                <a:cubicBezTo>
                  <a:pt x="117" y="59"/>
                  <a:pt x="118" y="59"/>
                  <a:pt x="118" y="59"/>
                </a:cubicBezTo>
                <a:cubicBezTo>
                  <a:pt x="124" y="59"/>
                  <a:pt x="128" y="54"/>
                  <a:pt x="128" y="49"/>
                </a:cubicBezTo>
                <a:cubicBezTo>
                  <a:pt x="128" y="44"/>
                  <a:pt x="124" y="39"/>
                  <a:pt x="118" y="3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3" name="Freeform 161"/>
          <p:cNvSpPr>
            <a:spLocks noEditPoints="1"/>
          </p:cNvSpPr>
          <p:nvPr/>
        </p:nvSpPr>
        <p:spPr bwMode="auto">
          <a:xfrm>
            <a:off x="9610221" y="1848688"/>
            <a:ext cx="380953" cy="382215"/>
          </a:xfrm>
          <a:custGeom>
            <a:avLst/>
            <a:gdLst>
              <a:gd name="T0" fmla="*/ 302 w 302"/>
              <a:gd name="T1" fmla="*/ 95 h 303"/>
              <a:gd name="T2" fmla="*/ 302 w 302"/>
              <a:gd name="T3" fmla="*/ 48 h 303"/>
              <a:gd name="T4" fmla="*/ 94 w 302"/>
              <a:gd name="T5" fmla="*/ 48 h 303"/>
              <a:gd name="T6" fmla="*/ 94 w 302"/>
              <a:gd name="T7" fmla="*/ 0 h 303"/>
              <a:gd name="T8" fmla="*/ 47 w 302"/>
              <a:gd name="T9" fmla="*/ 0 h 303"/>
              <a:gd name="T10" fmla="*/ 47 w 302"/>
              <a:gd name="T11" fmla="*/ 48 h 303"/>
              <a:gd name="T12" fmla="*/ 0 w 302"/>
              <a:gd name="T13" fmla="*/ 48 h 303"/>
              <a:gd name="T14" fmla="*/ 0 w 302"/>
              <a:gd name="T15" fmla="*/ 95 h 303"/>
              <a:gd name="T16" fmla="*/ 47 w 302"/>
              <a:gd name="T17" fmla="*/ 95 h 303"/>
              <a:gd name="T18" fmla="*/ 47 w 302"/>
              <a:gd name="T19" fmla="*/ 303 h 303"/>
              <a:gd name="T20" fmla="*/ 94 w 302"/>
              <a:gd name="T21" fmla="*/ 303 h 303"/>
              <a:gd name="T22" fmla="*/ 94 w 302"/>
              <a:gd name="T23" fmla="*/ 95 h 303"/>
              <a:gd name="T24" fmla="*/ 139 w 302"/>
              <a:gd name="T25" fmla="*/ 95 h 303"/>
              <a:gd name="T26" fmla="*/ 139 w 302"/>
              <a:gd name="T27" fmla="*/ 119 h 303"/>
              <a:gd name="T28" fmla="*/ 115 w 302"/>
              <a:gd name="T29" fmla="*/ 119 h 303"/>
              <a:gd name="T30" fmla="*/ 115 w 302"/>
              <a:gd name="T31" fmla="*/ 235 h 303"/>
              <a:gd name="T32" fmla="*/ 279 w 302"/>
              <a:gd name="T33" fmla="*/ 235 h 303"/>
              <a:gd name="T34" fmla="*/ 279 w 302"/>
              <a:gd name="T35" fmla="*/ 119 h 303"/>
              <a:gd name="T36" fmla="*/ 255 w 302"/>
              <a:gd name="T37" fmla="*/ 119 h 303"/>
              <a:gd name="T38" fmla="*/ 255 w 302"/>
              <a:gd name="T39" fmla="*/ 95 h 303"/>
              <a:gd name="T40" fmla="*/ 302 w 302"/>
              <a:gd name="T41" fmla="*/ 95 h 303"/>
              <a:gd name="T42" fmla="*/ 234 w 302"/>
              <a:gd name="T43" fmla="*/ 119 h 303"/>
              <a:gd name="T44" fmla="*/ 163 w 302"/>
              <a:gd name="T45" fmla="*/ 119 h 303"/>
              <a:gd name="T46" fmla="*/ 163 w 302"/>
              <a:gd name="T47" fmla="*/ 95 h 303"/>
              <a:gd name="T48" fmla="*/ 234 w 302"/>
              <a:gd name="T49" fmla="*/ 95 h 303"/>
              <a:gd name="T50" fmla="*/ 234 w 302"/>
              <a:gd name="T51" fmla="*/ 11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2" h="303">
                <a:moveTo>
                  <a:pt x="302" y="95"/>
                </a:moveTo>
                <a:lnTo>
                  <a:pt x="302" y="48"/>
                </a:lnTo>
                <a:lnTo>
                  <a:pt x="94" y="48"/>
                </a:lnTo>
                <a:lnTo>
                  <a:pt x="94" y="0"/>
                </a:lnTo>
                <a:lnTo>
                  <a:pt x="47" y="0"/>
                </a:lnTo>
                <a:lnTo>
                  <a:pt x="47" y="48"/>
                </a:lnTo>
                <a:lnTo>
                  <a:pt x="0" y="48"/>
                </a:lnTo>
                <a:lnTo>
                  <a:pt x="0" y="95"/>
                </a:lnTo>
                <a:lnTo>
                  <a:pt x="47" y="95"/>
                </a:lnTo>
                <a:lnTo>
                  <a:pt x="47" y="303"/>
                </a:lnTo>
                <a:lnTo>
                  <a:pt x="94" y="303"/>
                </a:lnTo>
                <a:lnTo>
                  <a:pt x="94" y="95"/>
                </a:lnTo>
                <a:lnTo>
                  <a:pt x="139" y="95"/>
                </a:lnTo>
                <a:lnTo>
                  <a:pt x="139" y="119"/>
                </a:lnTo>
                <a:lnTo>
                  <a:pt x="115" y="119"/>
                </a:lnTo>
                <a:lnTo>
                  <a:pt x="115" y="235"/>
                </a:lnTo>
                <a:lnTo>
                  <a:pt x="279" y="235"/>
                </a:lnTo>
                <a:lnTo>
                  <a:pt x="279" y="119"/>
                </a:lnTo>
                <a:lnTo>
                  <a:pt x="255" y="119"/>
                </a:lnTo>
                <a:lnTo>
                  <a:pt x="255" y="95"/>
                </a:lnTo>
                <a:lnTo>
                  <a:pt x="302" y="95"/>
                </a:lnTo>
                <a:close/>
                <a:moveTo>
                  <a:pt x="234" y="119"/>
                </a:moveTo>
                <a:lnTo>
                  <a:pt x="163" y="119"/>
                </a:lnTo>
                <a:lnTo>
                  <a:pt x="163" y="95"/>
                </a:lnTo>
                <a:lnTo>
                  <a:pt x="234" y="95"/>
                </a:lnTo>
                <a:lnTo>
                  <a:pt x="234" y="11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30" name="组合 429"/>
          <p:cNvGrpSpPr/>
          <p:nvPr/>
        </p:nvGrpSpPr>
        <p:grpSpPr>
          <a:xfrm>
            <a:off x="9684645" y="1127342"/>
            <a:ext cx="232104" cy="382215"/>
            <a:chOff x="661988" y="298451"/>
            <a:chExt cx="292100" cy="481013"/>
          </a:xfrm>
        </p:grpSpPr>
        <p:sp>
          <p:nvSpPr>
            <p:cNvPr id="431" name="Freeform 185"/>
            <p:cNvSpPr/>
            <p:nvPr/>
          </p:nvSpPr>
          <p:spPr bwMode="auto">
            <a:xfrm>
              <a:off x="661988" y="485776"/>
              <a:ext cx="292100" cy="293688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0 h 185"/>
                <a:gd name="T4" fmla="*/ 0 w 184"/>
                <a:gd name="T5" fmla="*/ 185 h 185"/>
                <a:gd name="T6" fmla="*/ 184 w 184"/>
                <a:gd name="T7" fmla="*/ 185 h 185"/>
                <a:gd name="T8" fmla="*/ 184 w 184"/>
                <a:gd name="T9" fmla="*/ 0 h 185"/>
                <a:gd name="T10" fmla="*/ 92 w 184"/>
                <a:gd name="T1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lnTo>
                    <a:pt x="0" y="0"/>
                  </a:lnTo>
                  <a:lnTo>
                    <a:pt x="0" y="185"/>
                  </a:lnTo>
                  <a:lnTo>
                    <a:pt x="184" y="185"/>
                  </a:lnTo>
                  <a:lnTo>
                    <a:pt x="184" y="0"/>
                  </a:lnTo>
                  <a:lnTo>
                    <a:pt x="92" y="18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2" name="Freeform 186"/>
            <p:cNvSpPr/>
            <p:nvPr/>
          </p:nvSpPr>
          <p:spPr bwMode="auto">
            <a:xfrm>
              <a:off x="661988" y="298451"/>
              <a:ext cx="292100" cy="107950"/>
            </a:xfrm>
            <a:custGeom>
              <a:avLst/>
              <a:gdLst>
                <a:gd name="T0" fmla="*/ 39 w 78"/>
                <a:gd name="T1" fmla="*/ 25 h 29"/>
                <a:gd name="T2" fmla="*/ 47 w 78"/>
                <a:gd name="T3" fmla="*/ 20 h 29"/>
                <a:gd name="T4" fmla="*/ 78 w 78"/>
                <a:gd name="T5" fmla="*/ 29 h 29"/>
                <a:gd name="T6" fmla="*/ 78 w 78"/>
                <a:gd name="T7" fmla="*/ 0 h 29"/>
                <a:gd name="T8" fmla="*/ 47 w 78"/>
                <a:gd name="T9" fmla="*/ 9 h 29"/>
                <a:gd name="T10" fmla="*/ 39 w 78"/>
                <a:gd name="T11" fmla="*/ 5 h 29"/>
                <a:gd name="T12" fmla="*/ 31 w 78"/>
                <a:gd name="T13" fmla="*/ 9 h 29"/>
                <a:gd name="T14" fmla="*/ 0 w 78"/>
                <a:gd name="T15" fmla="*/ 0 h 29"/>
                <a:gd name="T16" fmla="*/ 0 w 78"/>
                <a:gd name="T17" fmla="*/ 29 h 29"/>
                <a:gd name="T18" fmla="*/ 31 w 78"/>
                <a:gd name="T19" fmla="*/ 20 h 29"/>
                <a:gd name="T20" fmla="*/ 39 w 78"/>
                <a:gd name="T2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29">
                  <a:moveTo>
                    <a:pt x="39" y="25"/>
                  </a:moveTo>
                  <a:cubicBezTo>
                    <a:pt x="42" y="25"/>
                    <a:pt x="45" y="23"/>
                    <a:pt x="47" y="2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7"/>
                    <a:pt x="42" y="5"/>
                    <a:pt x="39" y="5"/>
                  </a:cubicBezTo>
                  <a:cubicBezTo>
                    <a:pt x="36" y="5"/>
                    <a:pt x="33" y="7"/>
                    <a:pt x="31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3" y="23"/>
                    <a:pt x="36" y="25"/>
                    <a:pt x="39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3" name="Oval 187"/>
            <p:cNvSpPr>
              <a:spLocks noChangeArrowheads="1"/>
            </p:cNvSpPr>
            <p:nvPr/>
          </p:nvSpPr>
          <p:spPr bwMode="auto">
            <a:xfrm>
              <a:off x="788988" y="466726"/>
              <a:ext cx="38100" cy="3810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4" name="Oval 188"/>
            <p:cNvSpPr>
              <a:spLocks noChangeArrowheads="1"/>
            </p:cNvSpPr>
            <p:nvPr/>
          </p:nvSpPr>
          <p:spPr bwMode="auto">
            <a:xfrm>
              <a:off x="788988" y="557213"/>
              <a:ext cx="38100" cy="38100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5" name="Oval 189"/>
            <p:cNvSpPr>
              <a:spLocks noChangeArrowheads="1"/>
            </p:cNvSpPr>
            <p:nvPr/>
          </p:nvSpPr>
          <p:spPr bwMode="auto">
            <a:xfrm>
              <a:off x="788988" y="647701"/>
              <a:ext cx="38100" cy="365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2</a:t>
            </a:r>
            <a:endParaRPr lang="zh-CN" altLang="en-US" dirty="0"/>
          </a:p>
        </p:txBody>
      </p:sp>
      <p:grpSp>
        <p:nvGrpSpPr>
          <p:cNvPr id="240" name="组合 239"/>
          <p:cNvGrpSpPr/>
          <p:nvPr/>
        </p:nvGrpSpPr>
        <p:grpSpPr>
          <a:xfrm>
            <a:off x="8945396" y="5728900"/>
            <a:ext cx="149481" cy="383836"/>
            <a:chOff x="10239020" y="5750264"/>
            <a:chExt cx="149481" cy="383836"/>
          </a:xfrm>
        </p:grpSpPr>
        <p:sp>
          <p:nvSpPr>
            <p:cNvPr id="40" name="Freeform 5"/>
            <p:cNvSpPr/>
            <p:nvPr/>
          </p:nvSpPr>
          <p:spPr bwMode="auto">
            <a:xfrm>
              <a:off x="10239020" y="5750264"/>
              <a:ext cx="149481" cy="267292"/>
            </a:xfrm>
            <a:custGeom>
              <a:avLst/>
              <a:gdLst>
                <a:gd name="T0" fmla="*/ 25 w 50"/>
                <a:gd name="T1" fmla="*/ 0 h 89"/>
                <a:gd name="T2" fmla="*/ 0 w 50"/>
                <a:gd name="T3" fmla="*/ 25 h 89"/>
                <a:gd name="T4" fmla="*/ 0 w 50"/>
                <a:gd name="T5" fmla="*/ 89 h 89"/>
                <a:gd name="T6" fmla="*/ 50 w 50"/>
                <a:gd name="T7" fmla="*/ 89 h 89"/>
                <a:gd name="T8" fmla="*/ 50 w 50"/>
                <a:gd name="T9" fmla="*/ 25 h 89"/>
                <a:gd name="T10" fmla="*/ 25 w 50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89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10292225" y="6035291"/>
              <a:ext cx="41804" cy="98809"/>
            </a:xfrm>
            <a:custGeom>
              <a:avLst/>
              <a:gdLst>
                <a:gd name="T0" fmla="*/ 0 w 14"/>
                <a:gd name="T1" fmla="*/ 26 h 33"/>
                <a:gd name="T2" fmla="*/ 7 w 14"/>
                <a:gd name="T3" fmla="*/ 33 h 33"/>
                <a:gd name="T4" fmla="*/ 14 w 14"/>
                <a:gd name="T5" fmla="*/ 26 h 33"/>
                <a:gd name="T6" fmla="*/ 14 w 14"/>
                <a:gd name="T7" fmla="*/ 0 h 33"/>
                <a:gd name="T8" fmla="*/ 0 w 14"/>
                <a:gd name="T9" fmla="*/ 0 h 33"/>
                <a:gd name="T10" fmla="*/ 0 w 14"/>
                <a:gd name="T11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3">
                  <a:moveTo>
                    <a:pt x="0" y="26"/>
                  </a:moveTo>
                  <a:cubicBezTo>
                    <a:pt x="0" y="30"/>
                    <a:pt x="3" y="33"/>
                    <a:pt x="7" y="33"/>
                  </a:cubicBezTo>
                  <a:cubicBezTo>
                    <a:pt x="11" y="33"/>
                    <a:pt x="14" y="30"/>
                    <a:pt x="14" y="2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8849121" y="4961229"/>
            <a:ext cx="340765" cy="383835"/>
            <a:chOff x="10142745" y="4982593"/>
            <a:chExt cx="340765" cy="383835"/>
          </a:xfrm>
        </p:grpSpPr>
        <p:sp>
          <p:nvSpPr>
            <p:cNvPr id="69" name="Freeform 34"/>
            <p:cNvSpPr/>
            <p:nvPr/>
          </p:nvSpPr>
          <p:spPr bwMode="auto">
            <a:xfrm>
              <a:off x="10327695" y="5045932"/>
              <a:ext cx="30403" cy="155815"/>
            </a:xfrm>
            <a:custGeom>
              <a:avLst/>
              <a:gdLst>
                <a:gd name="T0" fmla="*/ 0 w 24"/>
                <a:gd name="T1" fmla="*/ 123 h 123"/>
                <a:gd name="T2" fmla="*/ 24 w 24"/>
                <a:gd name="T3" fmla="*/ 99 h 123"/>
                <a:gd name="T4" fmla="*/ 24 w 24"/>
                <a:gd name="T5" fmla="*/ 0 h 123"/>
                <a:gd name="T6" fmla="*/ 0 w 24"/>
                <a:gd name="T7" fmla="*/ 24 h 123"/>
                <a:gd name="T8" fmla="*/ 0 w 24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3">
                  <a:moveTo>
                    <a:pt x="0" y="123"/>
                  </a:moveTo>
                  <a:lnTo>
                    <a:pt x="24" y="99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5"/>
            <p:cNvSpPr/>
            <p:nvPr/>
          </p:nvSpPr>
          <p:spPr bwMode="auto">
            <a:xfrm>
              <a:off x="10283358" y="5094070"/>
              <a:ext cx="30403" cy="152014"/>
            </a:xfrm>
            <a:custGeom>
              <a:avLst/>
              <a:gdLst>
                <a:gd name="T0" fmla="*/ 0 w 24"/>
                <a:gd name="T1" fmla="*/ 120 h 120"/>
                <a:gd name="T2" fmla="*/ 24 w 24"/>
                <a:gd name="T3" fmla="*/ 97 h 120"/>
                <a:gd name="T4" fmla="*/ 24 w 24"/>
                <a:gd name="T5" fmla="*/ 0 h 120"/>
                <a:gd name="T6" fmla="*/ 0 w 24"/>
                <a:gd name="T7" fmla="*/ 21 h 120"/>
                <a:gd name="T8" fmla="*/ 0 w 2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0">
                  <a:moveTo>
                    <a:pt x="0" y="120"/>
                  </a:moveTo>
                  <a:lnTo>
                    <a:pt x="24" y="97"/>
                  </a:lnTo>
                  <a:lnTo>
                    <a:pt x="24" y="0"/>
                  </a:lnTo>
                  <a:lnTo>
                    <a:pt x="0" y="2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6"/>
            <p:cNvSpPr/>
            <p:nvPr/>
          </p:nvSpPr>
          <p:spPr bwMode="auto">
            <a:xfrm>
              <a:off x="10202284" y="5184011"/>
              <a:ext cx="17735" cy="32936"/>
            </a:xfrm>
            <a:custGeom>
              <a:avLst/>
              <a:gdLst>
                <a:gd name="T0" fmla="*/ 14 w 14"/>
                <a:gd name="T1" fmla="*/ 0 h 26"/>
                <a:gd name="T2" fmla="*/ 0 w 14"/>
                <a:gd name="T3" fmla="*/ 14 h 26"/>
                <a:gd name="T4" fmla="*/ 14 w 14"/>
                <a:gd name="T5" fmla="*/ 26 h 26"/>
                <a:gd name="T6" fmla="*/ 14 w 1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lnTo>
                    <a:pt x="0" y="14"/>
                  </a:lnTo>
                  <a:lnTo>
                    <a:pt x="14" y="2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7"/>
            <p:cNvSpPr/>
            <p:nvPr/>
          </p:nvSpPr>
          <p:spPr bwMode="auto">
            <a:xfrm>
              <a:off x="10142745" y="5138407"/>
              <a:ext cx="122878" cy="228021"/>
            </a:xfrm>
            <a:custGeom>
              <a:avLst/>
              <a:gdLst>
                <a:gd name="T0" fmla="*/ 73 w 97"/>
                <a:gd name="T1" fmla="*/ 76 h 180"/>
                <a:gd name="T2" fmla="*/ 80 w 97"/>
                <a:gd name="T3" fmla="*/ 83 h 180"/>
                <a:gd name="T4" fmla="*/ 0 w 97"/>
                <a:gd name="T5" fmla="*/ 164 h 180"/>
                <a:gd name="T6" fmla="*/ 16 w 97"/>
                <a:gd name="T7" fmla="*/ 180 h 180"/>
                <a:gd name="T8" fmla="*/ 97 w 97"/>
                <a:gd name="T9" fmla="*/ 100 h 180"/>
                <a:gd name="T10" fmla="*/ 97 w 97"/>
                <a:gd name="T11" fmla="*/ 100 h 180"/>
                <a:gd name="T12" fmla="*/ 97 w 97"/>
                <a:gd name="T13" fmla="*/ 100 h 180"/>
                <a:gd name="T14" fmla="*/ 97 w 97"/>
                <a:gd name="T15" fmla="*/ 0 h 180"/>
                <a:gd name="T16" fmla="*/ 73 w 97"/>
                <a:gd name="T17" fmla="*/ 24 h 180"/>
                <a:gd name="T18" fmla="*/ 73 w 97"/>
                <a:gd name="T19" fmla="*/ 7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80">
                  <a:moveTo>
                    <a:pt x="73" y="76"/>
                  </a:moveTo>
                  <a:lnTo>
                    <a:pt x="80" y="83"/>
                  </a:lnTo>
                  <a:lnTo>
                    <a:pt x="0" y="164"/>
                  </a:lnTo>
                  <a:lnTo>
                    <a:pt x="16" y="18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97" y="100"/>
                  </a:lnTo>
                  <a:lnTo>
                    <a:pt x="97" y="0"/>
                  </a:lnTo>
                  <a:lnTo>
                    <a:pt x="73" y="24"/>
                  </a:lnTo>
                  <a:lnTo>
                    <a:pt x="73" y="7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8"/>
            <p:cNvSpPr/>
            <p:nvPr/>
          </p:nvSpPr>
          <p:spPr bwMode="auto">
            <a:xfrm>
              <a:off x="10349231" y="4982593"/>
              <a:ext cx="134279" cy="171016"/>
            </a:xfrm>
            <a:custGeom>
              <a:avLst/>
              <a:gdLst>
                <a:gd name="T0" fmla="*/ 106 w 106"/>
                <a:gd name="T1" fmla="*/ 0 h 135"/>
                <a:gd name="T2" fmla="*/ 0 w 106"/>
                <a:gd name="T3" fmla="*/ 24 h 135"/>
                <a:gd name="T4" fmla="*/ 21 w 106"/>
                <a:gd name="T5" fmla="*/ 45 h 135"/>
                <a:gd name="T6" fmla="*/ 21 w 106"/>
                <a:gd name="T7" fmla="*/ 135 h 135"/>
                <a:gd name="T8" fmla="*/ 43 w 106"/>
                <a:gd name="T9" fmla="*/ 114 h 135"/>
                <a:gd name="T10" fmla="*/ 43 w 106"/>
                <a:gd name="T11" fmla="*/ 69 h 135"/>
                <a:gd name="T12" fmla="*/ 57 w 106"/>
                <a:gd name="T13" fmla="*/ 81 h 135"/>
                <a:gd name="T14" fmla="*/ 57 w 106"/>
                <a:gd name="T15" fmla="*/ 100 h 135"/>
                <a:gd name="T16" fmla="*/ 66 w 106"/>
                <a:gd name="T17" fmla="*/ 90 h 135"/>
                <a:gd name="T18" fmla="*/ 83 w 106"/>
                <a:gd name="T19" fmla="*/ 107 h 135"/>
                <a:gd name="T20" fmla="*/ 106 w 106"/>
                <a:gd name="T2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135">
                  <a:moveTo>
                    <a:pt x="106" y="0"/>
                  </a:moveTo>
                  <a:lnTo>
                    <a:pt x="0" y="24"/>
                  </a:lnTo>
                  <a:lnTo>
                    <a:pt x="21" y="45"/>
                  </a:lnTo>
                  <a:lnTo>
                    <a:pt x="21" y="135"/>
                  </a:lnTo>
                  <a:lnTo>
                    <a:pt x="43" y="114"/>
                  </a:lnTo>
                  <a:lnTo>
                    <a:pt x="43" y="69"/>
                  </a:lnTo>
                  <a:lnTo>
                    <a:pt x="57" y="81"/>
                  </a:lnTo>
                  <a:lnTo>
                    <a:pt x="57" y="100"/>
                  </a:lnTo>
                  <a:lnTo>
                    <a:pt x="66" y="90"/>
                  </a:lnTo>
                  <a:lnTo>
                    <a:pt x="83" y="10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8827585" y="4193557"/>
            <a:ext cx="385103" cy="383836"/>
            <a:chOff x="10121209" y="4214921"/>
            <a:chExt cx="385103" cy="383836"/>
          </a:xfrm>
        </p:grpSpPr>
        <p:sp>
          <p:nvSpPr>
            <p:cNvPr id="108" name="Freeform 73"/>
            <p:cNvSpPr>
              <a:spLocks noEditPoints="1"/>
            </p:cNvSpPr>
            <p:nvPr/>
          </p:nvSpPr>
          <p:spPr bwMode="auto">
            <a:xfrm>
              <a:off x="10121209" y="4214921"/>
              <a:ext cx="117811" cy="117811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20 w 39"/>
                <a:gd name="T5" fmla="*/ 39 h 39"/>
                <a:gd name="T6" fmla="*/ 39 w 39"/>
                <a:gd name="T7" fmla="*/ 20 h 39"/>
                <a:gd name="T8" fmla="*/ 20 w 39"/>
                <a:gd name="T9" fmla="*/ 0 h 39"/>
                <a:gd name="T10" fmla="*/ 20 w 39"/>
                <a:gd name="T11" fmla="*/ 29 h 39"/>
                <a:gd name="T12" fmla="*/ 10 w 39"/>
                <a:gd name="T13" fmla="*/ 20 h 39"/>
                <a:gd name="T14" fmla="*/ 20 w 39"/>
                <a:gd name="T15" fmla="*/ 10 h 39"/>
                <a:gd name="T16" fmla="*/ 29 w 39"/>
                <a:gd name="T17" fmla="*/ 20 h 39"/>
                <a:gd name="T18" fmla="*/ 20 w 39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9"/>
                  </a:moveTo>
                  <a:cubicBezTo>
                    <a:pt x="14" y="29"/>
                    <a:pt x="10" y="25"/>
                    <a:pt x="10" y="20"/>
                  </a:cubicBezTo>
                  <a:cubicBezTo>
                    <a:pt x="10" y="14"/>
                    <a:pt x="14" y="10"/>
                    <a:pt x="20" y="10"/>
                  </a:cubicBezTo>
                  <a:cubicBezTo>
                    <a:pt x="25" y="10"/>
                    <a:pt x="29" y="14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Rectangle 74"/>
            <p:cNvSpPr>
              <a:spLocks noChangeArrowheads="1"/>
            </p:cNvSpPr>
            <p:nvPr/>
          </p:nvSpPr>
          <p:spPr bwMode="auto">
            <a:xfrm>
              <a:off x="10505045" y="4328932"/>
              <a:ext cx="1267" cy="126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5"/>
            <p:cNvSpPr/>
            <p:nvPr/>
          </p:nvSpPr>
          <p:spPr bwMode="auto">
            <a:xfrm>
              <a:off x="10277024" y="4214921"/>
              <a:ext cx="225488" cy="383836"/>
            </a:xfrm>
            <a:custGeom>
              <a:avLst/>
              <a:gdLst>
                <a:gd name="T0" fmla="*/ 15 w 75"/>
                <a:gd name="T1" fmla="*/ 38 h 128"/>
                <a:gd name="T2" fmla="*/ 21 w 75"/>
                <a:gd name="T3" fmla="*/ 21 h 128"/>
                <a:gd name="T4" fmla="*/ 38 w 75"/>
                <a:gd name="T5" fmla="*/ 15 h 128"/>
                <a:gd name="T6" fmla="*/ 55 w 75"/>
                <a:gd name="T7" fmla="*/ 21 h 128"/>
                <a:gd name="T8" fmla="*/ 60 w 75"/>
                <a:gd name="T9" fmla="*/ 30 h 128"/>
                <a:gd name="T10" fmla="*/ 75 w 75"/>
                <a:gd name="T11" fmla="*/ 30 h 128"/>
                <a:gd name="T12" fmla="*/ 38 w 75"/>
                <a:gd name="T13" fmla="*/ 0 h 128"/>
                <a:gd name="T14" fmla="*/ 0 w 75"/>
                <a:gd name="T15" fmla="*/ 38 h 128"/>
                <a:gd name="T16" fmla="*/ 0 w 75"/>
                <a:gd name="T17" fmla="*/ 90 h 128"/>
                <a:gd name="T18" fmla="*/ 0 w 75"/>
                <a:gd name="T19" fmla="*/ 90 h 128"/>
                <a:gd name="T20" fmla="*/ 0 w 75"/>
                <a:gd name="T21" fmla="*/ 90 h 128"/>
                <a:gd name="T22" fmla="*/ 38 w 75"/>
                <a:gd name="T23" fmla="*/ 128 h 128"/>
                <a:gd name="T24" fmla="*/ 75 w 75"/>
                <a:gd name="T25" fmla="*/ 98 h 128"/>
                <a:gd name="T26" fmla="*/ 60 w 75"/>
                <a:gd name="T27" fmla="*/ 98 h 128"/>
                <a:gd name="T28" fmla="*/ 55 w 75"/>
                <a:gd name="T29" fmla="*/ 107 h 128"/>
                <a:gd name="T30" fmla="*/ 38 w 75"/>
                <a:gd name="T31" fmla="*/ 113 h 128"/>
                <a:gd name="T32" fmla="*/ 21 w 75"/>
                <a:gd name="T33" fmla="*/ 107 h 128"/>
                <a:gd name="T34" fmla="*/ 15 w 75"/>
                <a:gd name="T35" fmla="*/ 90 h 128"/>
                <a:gd name="T36" fmla="*/ 15 w 75"/>
                <a:gd name="T37" fmla="*/ 90 h 128"/>
                <a:gd name="T38" fmla="*/ 15 w 75"/>
                <a:gd name="T39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128">
                  <a:moveTo>
                    <a:pt x="15" y="38"/>
                  </a:moveTo>
                  <a:cubicBezTo>
                    <a:pt x="15" y="32"/>
                    <a:pt x="17" y="26"/>
                    <a:pt x="21" y="21"/>
                  </a:cubicBezTo>
                  <a:cubicBezTo>
                    <a:pt x="26" y="17"/>
                    <a:pt x="32" y="15"/>
                    <a:pt x="38" y="15"/>
                  </a:cubicBezTo>
                  <a:cubicBezTo>
                    <a:pt x="44" y="15"/>
                    <a:pt x="50" y="17"/>
                    <a:pt x="55" y="21"/>
                  </a:cubicBezTo>
                  <a:cubicBezTo>
                    <a:pt x="57" y="24"/>
                    <a:pt x="59" y="27"/>
                    <a:pt x="60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1" y="13"/>
                    <a:pt x="56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11"/>
                    <a:pt x="17" y="128"/>
                    <a:pt x="38" y="128"/>
                  </a:cubicBezTo>
                  <a:cubicBezTo>
                    <a:pt x="56" y="128"/>
                    <a:pt x="71" y="115"/>
                    <a:pt x="75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59" y="101"/>
                    <a:pt x="57" y="104"/>
                    <a:pt x="55" y="107"/>
                  </a:cubicBezTo>
                  <a:cubicBezTo>
                    <a:pt x="50" y="111"/>
                    <a:pt x="44" y="113"/>
                    <a:pt x="38" y="113"/>
                  </a:cubicBezTo>
                  <a:cubicBezTo>
                    <a:pt x="32" y="113"/>
                    <a:pt x="26" y="111"/>
                    <a:pt x="21" y="107"/>
                  </a:cubicBezTo>
                  <a:cubicBezTo>
                    <a:pt x="17" y="102"/>
                    <a:pt x="15" y="96"/>
                    <a:pt x="15" y="90"/>
                  </a:cubicBezTo>
                  <a:cubicBezTo>
                    <a:pt x="15" y="90"/>
                    <a:pt x="15" y="90"/>
                    <a:pt x="15" y="90"/>
                  </a:cubicBezTo>
                  <a:lnTo>
                    <a:pt x="15" y="3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76"/>
            <p:cNvSpPr/>
            <p:nvPr/>
          </p:nvSpPr>
          <p:spPr bwMode="auto">
            <a:xfrm>
              <a:off x="10505045" y="44847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8827585" y="3427152"/>
            <a:ext cx="383837" cy="383836"/>
            <a:chOff x="10121209" y="3448516"/>
            <a:chExt cx="383837" cy="383836"/>
          </a:xfrm>
        </p:grpSpPr>
        <p:sp>
          <p:nvSpPr>
            <p:cNvPr id="159" name="Freeform 124"/>
            <p:cNvSpPr>
              <a:spLocks noEditPoints="1"/>
            </p:cNvSpPr>
            <p:nvPr/>
          </p:nvSpPr>
          <p:spPr bwMode="auto">
            <a:xfrm>
              <a:off x="10121209" y="3448516"/>
              <a:ext cx="383836" cy="383836"/>
            </a:xfrm>
            <a:custGeom>
              <a:avLst/>
              <a:gdLst>
                <a:gd name="T0" fmla="*/ 124 w 128"/>
                <a:gd name="T1" fmla="*/ 107 h 128"/>
                <a:gd name="T2" fmla="*/ 57 w 128"/>
                <a:gd name="T3" fmla="*/ 40 h 128"/>
                <a:gd name="T4" fmla="*/ 59 w 128"/>
                <a:gd name="T5" fmla="*/ 29 h 128"/>
                <a:gd name="T6" fmla="*/ 29 w 128"/>
                <a:gd name="T7" fmla="*/ 0 h 128"/>
                <a:gd name="T8" fmla="*/ 22 w 128"/>
                <a:gd name="T9" fmla="*/ 1 h 128"/>
                <a:gd name="T10" fmla="*/ 39 w 128"/>
                <a:gd name="T11" fmla="*/ 18 h 128"/>
                <a:gd name="T12" fmla="*/ 34 w 128"/>
                <a:gd name="T13" fmla="*/ 34 h 128"/>
                <a:gd name="T14" fmla="*/ 19 w 128"/>
                <a:gd name="T15" fmla="*/ 39 h 128"/>
                <a:gd name="T16" fmla="*/ 19 w 128"/>
                <a:gd name="T17" fmla="*/ 39 h 128"/>
                <a:gd name="T18" fmla="*/ 1 w 128"/>
                <a:gd name="T19" fmla="*/ 22 h 128"/>
                <a:gd name="T20" fmla="*/ 0 w 128"/>
                <a:gd name="T21" fmla="*/ 29 h 128"/>
                <a:gd name="T22" fmla="*/ 29 w 128"/>
                <a:gd name="T23" fmla="*/ 59 h 128"/>
                <a:gd name="T24" fmla="*/ 40 w 128"/>
                <a:gd name="T25" fmla="*/ 57 h 128"/>
                <a:gd name="T26" fmla="*/ 107 w 128"/>
                <a:gd name="T27" fmla="*/ 124 h 128"/>
                <a:gd name="T28" fmla="*/ 116 w 128"/>
                <a:gd name="T29" fmla="*/ 128 h 128"/>
                <a:gd name="T30" fmla="*/ 128 w 128"/>
                <a:gd name="T31" fmla="*/ 116 h 128"/>
                <a:gd name="T32" fmla="*/ 124 w 128"/>
                <a:gd name="T33" fmla="*/ 107 h 128"/>
                <a:gd name="T34" fmla="*/ 116 w 128"/>
                <a:gd name="T35" fmla="*/ 121 h 128"/>
                <a:gd name="T36" fmla="*/ 111 w 128"/>
                <a:gd name="T37" fmla="*/ 116 h 128"/>
                <a:gd name="T38" fmla="*/ 116 w 128"/>
                <a:gd name="T39" fmla="*/ 111 h 128"/>
                <a:gd name="T40" fmla="*/ 121 w 128"/>
                <a:gd name="T41" fmla="*/ 116 h 128"/>
                <a:gd name="T42" fmla="*/ 116 w 128"/>
                <a:gd name="T43" fmla="*/ 12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128">
                  <a:moveTo>
                    <a:pt x="124" y="107"/>
                  </a:moveTo>
                  <a:cubicBezTo>
                    <a:pt x="57" y="40"/>
                    <a:pt x="57" y="40"/>
                    <a:pt x="57" y="40"/>
                  </a:cubicBezTo>
                  <a:cubicBezTo>
                    <a:pt x="58" y="36"/>
                    <a:pt x="59" y="33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7" y="0"/>
                    <a:pt x="24" y="0"/>
                    <a:pt x="22" y="1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2" y="21"/>
                    <a:pt x="40" y="28"/>
                    <a:pt x="34" y="34"/>
                  </a:cubicBezTo>
                  <a:cubicBezTo>
                    <a:pt x="28" y="40"/>
                    <a:pt x="21" y="42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33" y="59"/>
                    <a:pt x="36" y="58"/>
                    <a:pt x="40" y="57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9" y="127"/>
                    <a:pt x="112" y="128"/>
                    <a:pt x="116" y="128"/>
                  </a:cubicBezTo>
                  <a:cubicBezTo>
                    <a:pt x="122" y="128"/>
                    <a:pt x="128" y="122"/>
                    <a:pt x="128" y="116"/>
                  </a:cubicBezTo>
                  <a:cubicBezTo>
                    <a:pt x="128" y="112"/>
                    <a:pt x="127" y="109"/>
                    <a:pt x="124" y="107"/>
                  </a:cubicBezTo>
                  <a:close/>
                  <a:moveTo>
                    <a:pt x="116" y="121"/>
                  </a:moveTo>
                  <a:cubicBezTo>
                    <a:pt x="113" y="121"/>
                    <a:pt x="111" y="118"/>
                    <a:pt x="111" y="116"/>
                  </a:cubicBezTo>
                  <a:cubicBezTo>
                    <a:pt x="111" y="113"/>
                    <a:pt x="113" y="111"/>
                    <a:pt x="116" y="111"/>
                  </a:cubicBezTo>
                  <a:cubicBezTo>
                    <a:pt x="118" y="111"/>
                    <a:pt x="121" y="113"/>
                    <a:pt x="121" y="116"/>
                  </a:cubicBezTo>
                  <a:cubicBezTo>
                    <a:pt x="121" y="118"/>
                    <a:pt x="118" y="121"/>
                    <a:pt x="116" y="12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25"/>
            <p:cNvSpPr/>
            <p:nvPr/>
          </p:nvSpPr>
          <p:spPr bwMode="auto">
            <a:xfrm>
              <a:off x="10337830" y="3448516"/>
              <a:ext cx="167216" cy="167216"/>
            </a:xfrm>
            <a:custGeom>
              <a:avLst/>
              <a:gdLst>
                <a:gd name="T0" fmla="*/ 30 w 56"/>
                <a:gd name="T1" fmla="*/ 15 h 56"/>
                <a:gd name="T2" fmla="*/ 34 w 56"/>
                <a:gd name="T3" fmla="*/ 19 h 56"/>
                <a:gd name="T4" fmla="*/ 8 w 56"/>
                <a:gd name="T5" fmla="*/ 44 h 56"/>
                <a:gd name="T6" fmla="*/ 12 w 56"/>
                <a:gd name="T7" fmla="*/ 48 h 56"/>
                <a:gd name="T8" fmla="*/ 37 w 56"/>
                <a:gd name="T9" fmla="*/ 23 h 56"/>
                <a:gd name="T10" fmla="*/ 41 w 56"/>
                <a:gd name="T11" fmla="*/ 26 h 56"/>
                <a:gd name="T12" fmla="*/ 16 w 56"/>
                <a:gd name="T13" fmla="*/ 52 h 56"/>
                <a:gd name="T14" fmla="*/ 20 w 56"/>
                <a:gd name="T15" fmla="*/ 56 h 56"/>
                <a:gd name="T16" fmla="*/ 52 w 56"/>
                <a:gd name="T17" fmla="*/ 25 h 56"/>
                <a:gd name="T18" fmla="*/ 52 w 56"/>
                <a:gd name="T19" fmla="*/ 25 h 56"/>
                <a:gd name="T20" fmla="*/ 56 w 56"/>
                <a:gd name="T21" fmla="*/ 15 h 56"/>
                <a:gd name="T22" fmla="*/ 41 w 56"/>
                <a:gd name="T23" fmla="*/ 0 h 56"/>
                <a:gd name="T24" fmla="*/ 31 w 56"/>
                <a:gd name="T25" fmla="*/ 4 h 56"/>
                <a:gd name="T26" fmla="*/ 0 w 56"/>
                <a:gd name="T27" fmla="*/ 36 h 56"/>
                <a:gd name="T28" fmla="*/ 4 w 56"/>
                <a:gd name="T29" fmla="*/ 40 h 56"/>
                <a:gd name="T30" fmla="*/ 30 w 56"/>
                <a:gd name="T31" fmla="*/ 1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6">
                  <a:moveTo>
                    <a:pt x="30" y="15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4" y="22"/>
                    <a:pt x="56" y="19"/>
                    <a:pt x="56" y="15"/>
                  </a:cubicBezTo>
                  <a:cubicBezTo>
                    <a:pt x="56" y="7"/>
                    <a:pt x="49" y="0"/>
                    <a:pt x="41" y="0"/>
                  </a:cubicBezTo>
                  <a:cubicBezTo>
                    <a:pt x="37" y="0"/>
                    <a:pt x="34" y="2"/>
                    <a:pt x="31" y="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0"/>
                    <a:pt x="4" y="40"/>
                    <a:pt x="4" y="40"/>
                  </a:cubicBezTo>
                  <a:lnTo>
                    <a:pt x="30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26"/>
            <p:cNvSpPr/>
            <p:nvPr/>
          </p:nvSpPr>
          <p:spPr bwMode="auto">
            <a:xfrm>
              <a:off x="10121209" y="3681605"/>
              <a:ext cx="146947" cy="150747"/>
            </a:xfrm>
            <a:custGeom>
              <a:avLst/>
              <a:gdLst>
                <a:gd name="T0" fmla="*/ 43 w 116"/>
                <a:gd name="T1" fmla="*/ 59 h 119"/>
                <a:gd name="T2" fmla="*/ 26 w 116"/>
                <a:gd name="T3" fmla="*/ 59 h 119"/>
                <a:gd name="T4" fmla="*/ 0 w 116"/>
                <a:gd name="T5" fmla="*/ 102 h 119"/>
                <a:gd name="T6" fmla="*/ 17 w 116"/>
                <a:gd name="T7" fmla="*/ 119 h 119"/>
                <a:gd name="T8" fmla="*/ 17 w 116"/>
                <a:gd name="T9" fmla="*/ 119 h 119"/>
                <a:gd name="T10" fmla="*/ 17 w 116"/>
                <a:gd name="T11" fmla="*/ 119 h 119"/>
                <a:gd name="T12" fmla="*/ 59 w 116"/>
                <a:gd name="T13" fmla="*/ 93 h 119"/>
                <a:gd name="T14" fmla="*/ 62 w 116"/>
                <a:gd name="T15" fmla="*/ 74 h 119"/>
                <a:gd name="T16" fmla="*/ 116 w 116"/>
                <a:gd name="T17" fmla="*/ 17 h 119"/>
                <a:gd name="T18" fmla="*/ 102 w 116"/>
                <a:gd name="T19" fmla="*/ 0 h 119"/>
                <a:gd name="T20" fmla="*/ 43 w 116"/>
                <a:gd name="T2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9">
                  <a:moveTo>
                    <a:pt x="43" y="59"/>
                  </a:moveTo>
                  <a:lnTo>
                    <a:pt x="26" y="59"/>
                  </a:lnTo>
                  <a:lnTo>
                    <a:pt x="0" y="102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59" y="93"/>
                  </a:lnTo>
                  <a:lnTo>
                    <a:pt x="62" y="74"/>
                  </a:lnTo>
                  <a:lnTo>
                    <a:pt x="116" y="17"/>
                  </a:lnTo>
                  <a:lnTo>
                    <a:pt x="102" y="0"/>
                  </a:lnTo>
                  <a:lnTo>
                    <a:pt x="43" y="5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5" name="Freeform 160"/>
          <p:cNvSpPr>
            <a:spLocks noEditPoints="1"/>
          </p:cNvSpPr>
          <p:nvPr/>
        </p:nvSpPr>
        <p:spPr bwMode="auto">
          <a:xfrm>
            <a:off x="8827585" y="2689883"/>
            <a:ext cx="383836" cy="323030"/>
          </a:xfrm>
          <a:custGeom>
            <a:avLst/>
            <a:gdLst>
              <a:gd name="T0" fmla="*/ 0 w 128"/>
              <a:gd name="T1" fmla="*/ 89 h 108"/>
              <a:gd name="T2" fmla="*/ 20 w 128"/>
              <a:gd name="T3" fmla="*/ 108 h 108"/>
              <a:gd name="T4" fmla="*/ 20 w 128"/>
              <a:gd name="T5" fmla="*/ 108 h 108"/>
              <a:gd name="T6" fmla="*/ 108 w 128"/>
              <a:gd name="T7" fmla="*/ 108 h 108"/>
              <a:gd name="T8" fmla="*/ 128 w 128"/>
              <a:gd name="T9" fmla="*/ 89 h 108"/>
              <a:gd name="T10" fmla="*/ 117 w 128"/>
              <a:gd name="T11" fmla="*/ 71 h 108"/>
              <a:gd name="T12" fmla="*/ 69 w 128"/>
              <a:gd name="T13" fmla="*/ 46 h 108"/>
              <a:gd name="T14" fmla="*/ 69 w 128"/>
              <a:gd name="T15" fmla="*/ 36 h 108"/>
              <a:gd name="T16" fmla="*/ 69 w 128"/>
              <a:gd name="T17" fmla="*/ 36 h 108"/>
              <a:gd name="T18" fmla="*/ 52 w 128"/>
              <a:gd name="T19" fmla="*/ 19 h 108"/>
              <a:gd name="T20" fmla="*/ 62 w 128"/>
              <a:gd name="T21" fmla="*/ 10 h 108"/>
              <a:gd name="T22" fmla="*/ 62 w 128"/>
              <a:gd name="T23" fmla="*/ 10 h 108"/>
              <a:gd name="T24" fmla="*/ 62 w 128"/>
              <a:gd name="T25" fmla="*/ 10 h 108"/>
              <a:gd name="T26" fmla="*/ 62 w 128"/>
              <a:gd name="T27" fmla="*/ 10 h 108"/>
              <a:gd name="T28" fmla="*/ 69 w 128"/>
              <a:gd name="T29" fmla="*/ 12 h 108"/>
              <a:gd name="T30" fmla="*/ 72 w 128"/>
              <a:gd name="T31" fmla="*/ 19 h 108"/>
              <a:gd name="T32" fmla="*/ 81 w 128"/>
              <a:gd name="T33" fmla="*/ 19 h 108"/>
              <a:gd name="T34" fmla="*/ 62 w 128"/>
              <a:gd name="T35" fmla="*/ 0 h 108"/>
              <a:gd name="T36" fmla="*/ 62 w 128"/>
              <a:gd name="T37" fmla="*/ 0 h 108"/>
              <a:gd name="T38" fmla="*/ 42 w 128"/>
              <a:gd name="T39" fmla="*/ 19 h 108"/>
              <a:gd name="T40" fmla="*/ 59 w 128"/>
              <a:gd name="T41" fmla="*/ 40 h 108"/>
              <a:gd name="T42" fmla="*/ 59 w 128"/>
              <a:gd name="T43" fmla="*/ 46 h 108"/>
              <a:gd name="T44" fmla="*/ 12 w 128"/>
              <a:gd name="T45" fmla="*/ 71 h 108"/>
              <a:gd name="T46" fmla="*/ 0 w 128"/>
              <a:gd name="T47" fmla="*/ 89 h 108"/>
              <a:gd name="T48" fmla="*/ 10 w 128"/>
              <a:gd name="T49" fmla="*/ 89 h 108"/>
              <a:gd name="T50" fmla="*/ 16 w 128"/>
              <a:gd name="T51" fmla="*/ 80 h 108"/>
              <a:gd name="T52" fmla="*/ 64 w 128"/>
              <a:gd name="T53" fmla="*/ 54 h 108"/>
              <a:gd name="T54" fmla="*/ 112 w 128"/>
              <a:gd name="T55" fmla="*/ 80 h 108"/>
              <a:gd name="T56" fmla="*/ 117 w 128"/>
              <a:gd name="T57" fmla="*/ 83 h 108"/>
              <a:gd name="T58" fmla="*/ 118 w 128"/>
              <a:gd name="T59" fmla="*/ 89 h 108"/>
              <a:gd name="T60" fmla="*/ 108 w 128"/>
              <a:gd name="T61" fmla="*/ 99 h 108"/>
              <a:gd name="T62" fmla="*/ 20 w 128"/>
              <a:gd name="T63" fmla="*/ 99 h 108"/>
              <a:gd name="T64" fmla="*/ 10 w 128"/>
              <a:gd name="T65" fmla="*/ 8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08">
                <a:moveTo>
                  <a:pt x="0" y="89"/>
                </a:moveTo>
                <a:cubicBezTo>
                  <a:pt x="0" y="100"/>
                  <a:pt x="9" y="108"/>
                  <a:pt x="20" y="108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19" y="108"/>
                  <a:pt x="128" y="100"/>
                  <a:pt x="128" y="89"/>
                </a:cubicBezTo>
                <a:cubicBezTo>
                  <a:pt x="128" y="81"/>
                  <a:pt x="123" y="74"/>
                  <a:pt x="117" y="71"/>
                </a:cubicBezTo>
                <a:cubicBezTo>
                  <a:pt x="117" y="71"/>
                  <a:pt x="69" y="46"/>
                  <a:pt x="69" y="46"/>
                </a:cubicBezTo>
                <a:cubicBezTo>
                  <a:pt x="69" y="36"/>
                  <a:pt x="69" y="36"/>
                  <a:pt x="69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69" y="36"/>
                  <a:pt x="52" y="25"/>
                  <a:pt x="52" y="19"/>
                </a:cubicBezTo>
                <a:cubicBezTo>
                  <a:pt x="52" y="14"/>
                  <a:pt x="56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4" y="10"/>
                  <a:pt x="67" y="11"/>
                  <a:pt x="69" y="12"/>
                </a:cubicBezTo>
                <a:cubicBezTo>
                  <a:pt x="71" y="14"/>
                  <a:pt x="72" y="17"/>
                  <a:pt x="72" y="19"/>
                </a:cubicBezTo>
                <a:cubicBezTo>
                  <a:pt x="81" y="19"/>
                  <a:pt x="81" y="19"/>
                  <a:pt x="81" y="19"/>
                </a:cubicBezTo>
                <a:cubicBezTo>
                  <a:pt x="81" y="8"/>
                  <a:pt x="73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1" y="0"/>
                  <a:pt x="42" y="8"/>
                  <a:pt x="42" y="19"/>
                </a:cubicBezTo>
                <a:cubicBezTo>
                  <a:pt x="42" y="30"/>
                  <a:pt x="58" y="40"/>
                  <a:pt x="59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6"/>
                  <a:pt x="12" y="71"/>
                  <a:pt x="12" y="71"/>
                </a:cubicBezTo>
                <a:cubicBezTo>
                  <a:pt x="5" y="74"/>
                  <a:pt x="0" y="81"/>
                  <a:pt x="0" y="89"/>
                </a:cubicBezTo>
                <a:close/>
                <a:moveTo>
                  <a:pt x="10" y="89"/>
                </a:moveTo>
                <a:cubicBezTo>
                  <a:pt x="10" y="85"/>
                  <a:pt x="12" y="81"/>
                  <a:pt x="16" y="80"/>
                </a:cubicBezTo>
                <a:cubicBezTo>
                  <a:pt x="16" y="80"/>
                  <a:pt x="63" y="54"/>
                  <a:pt x="64" y="54"/>
                </a:cubicBezTo>
                <a:cubicBezTo>
                  <a:pt x="64" y="54"/>
                  <a:pt x="112" y="80"/>
                  <a:pt x="112" y="80"/>
                </a:cubicBezTo>
                <a:cubicBezTo>
                  <a:pt x="112" y="80"/>
                  <a:pt x="116" y="82"/>
                  <a:pt x="117" y="83"/>
                </a:cubicBezTo>
                <a:cubicBezTo>
                  <a:pt x="118" y="85"/>
                  <a:pt x="118" y="87"/>
                  <a:pt x="118" y="89"/>
                </a:cubicBezTo>
                <a:cubicBezTo>
                  <a:pt x="118" y="94"/>
                  <a:pt x="114" y="99"/>
                  <a:pt x="108" y="99"/>
                </a:cubicBezTo>
                <a:cubicBezTo>
                  <a:pt x="20" y="99"/>
                  <a:pt x="20" y="99"/>
                  <a:pt x="20" y="99"/>
                </a:cubicBezTo>
                <a:cubicBezTo>
                  <a:pt x="14" y="99"/>
                  <a:pt x="10" y="94"/>
                  <a:pt x="10" y="8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8" name="Freeform 183"/>
          <p:cNvSpPr>
            <a:spLocks noEditPoints="1"/>
          </p:cNvSpPr>
          <p:nvPr/>
        </p:nvSpPr>
        <p:spPr bwMode="auto">
          <a:xfrm>
            <a:off x="8827585" y="1891809"/>
            <a:ext cx="383836" cy="383836"/>
          </a:xfrm>
          <a:custGeom>
            <a:avLst/>
            <a:gdLst>
              <a:gd name="T0" fmla="*/ 128 w 128"/>
              <a:gd name="T1" fmla="*/ 10 h 128"/>
              <a:gd name="T2" fmla="*/ 103 w 128"/>
              <a:gd name="T3" fmla="*/ 10 h 128"/>
              <a:gd name="T4" fmla="*/ 103 w 128"/>
              <a:gd name="T5" fmla="*/ 0 h 128"/>
              <a:gd name="T6" fmla="*/ 24 w 128"/>
              <a:gd name="T7" fmla="*/ 0 h 128"/>
              <a:gd name="T8" fmla="*/ 24 w 128"/>
              <a:gd name="T9" fmla="*/ 10 h 128"/>
              <a:gd name="T10" fmla="*/ 0 w 128"/>
              <a:gd name="T11" fmla="*/ 10 h 128"/>
              <a:gd name="T12" fmla="*/ 0 w 128"/>
              <a:gd name="T13" fmla="*/ 10 h 128"/>
              <a:gd name="T14" fmla="*/ 0 w 128"/>
              <a:gd name="T15" fmla="*/ 20 h 128"/>
              <a:gd name="T16" fmla="*/ 29 w 128"/>
              <a:gd name="T17" fmla="*/ 69 h 128"/>
              <a:gd name="T18" fmla="*/ 54 w 128"/>
              <a:gd name="T19" fmla="*/ 88 h 128"/>
              <a:gd name="T20" fmla="*/ 54 w 128"/>
              <a:gd name="T21" fmla="*/ 113 h 128"/>
              <a:gd name="T22" fmla="*/ 29 w 128"/>
              <a:gd name="T23" fmla="*/ 128 h 128"/>
              <a:gd name="T24" fmla="*/ 99 w 128"/>
              <a:gd name="T25" fmla="*/ 128 h 128"/>
              <a:gd name="T26" fmla="*/ 74 w 128"/>
              <a:gd name="T27" fmla="*/ 113 h 128"/>
              <a:gd name="T28" fmla="*/ 74 w 128"/>
              <a:gd name="T29" fmla="*/ 87 h 128"/>
              <a:gd name="T30" fmla="*/ 97 w 128"/>
              <a:gd name="T31" fmla="*/ 70 h 128"/>
              <a:gd name="T32" fmla="*/ 128 w 128"/>
              <a:gd name="T33" fmla="*/ 20 h 128"/>
              <a:gd name="T34" fmla="*/ 128 w 128"/>
              <a:gd name="T35" fmla="*/ 10 h 128"/>
              <a:gd name="T36" fmla="*/ 14 w 128"/>
              <a:gd name="T37" fmla="*/ 36 h 128"/>
              <a:gd name="T38" fmla="*/ 10 w 128"/>
              <a:gd name="T39" fmla="*/ 20 h 128"/>
              <a:gd name="T40" fmla="*/ 24 w 128"/>
              <a:gd name="T41" fmla="*/ 20 h 128"/>
              <a:gd name="T42" fmla="*/ 24 w 128"/>
              <a:gd name="T43" fmla="*/ 49 h 128"/>
              <a:gd name="T44" fmla="*/ 24 w 128"/>
              <a:gd name="T45" fmla="*/ 49 h 128"/>
              <a:gd name="T46" fmla="*/ 24 w 128"/>
              <a:gd name="T47" fmla="*/ 49 h 128"/>
              <a:gd name="T48" fmla="*/ 24 w 128"/>
              <a:gd name="T49" fmla="*/ 52 h 128"/>
              <a:gd name="T50" fmla="*/ 14 w 128"/>
              <a:gd name="T51" fmla="*/ 36 h 128"/>
              <a:gd name="T52" fmla="*/ 76 w 128"/>
              <a:gd name="T53" fmla="*/ 60 h 128"/>
              <a:gd name="T54" fmla="*/ 64 w 128"/>
              <a:gd name="T55" fmla="*/ 54 h 128"/>
              <a:gd name="T56" fmla="*/ 52 w 128"/>
              <a:gd name="T57" fmla="*/ 60 h 128"/>
              <a:gd name="T58" fmla="*/ 54 w 128"/>
              <a:gd name="T59" fmla="*/ 47 h 128"/>
              <a:gd name="T60" fmla="*/ 44 w 128"/>
              <a:gd name="T61" fmla="*/ 37 h 128"/>
              <a:gd name="T62" fmla="*/ 58 w 128"/>
              <a:gd name="T63" fmla="*/ 35 h 128"/>
              <a:gd name="T64" fmla="*/ 64 w 128"/>
              <a:gd name="T65" fmla="*/ 23 h 128"/>
              <a:gd name="T66" fmla="*/ 70 w 128"/>
              <a:gd name="T67" fmla="*/ 35 h 128"/>
              <a:gd name="T68" fmla="*/ 84 w 128"/>
              <a:gd name="T69" fmla="*/ 37 h 128"/>
              <a:gd name="T70" fmla="*/ 74 w 128"/>
              <a:gd name="T71" fmla="*/ 47 h 128"/>
              <a:gd name="T72" fmla="*/ 76 w 128"/>
              <a:gd name="T73" fmla="*/ 60 h 128"/>
              <a:gd name="T74" fmla="*/ 114 w 128"/>
              <a:gd name="T75" fmla="*/ 36 h 128"/>
              <a:gd name="T76" fmla="*/ 103 w 128"/>
              <a:gd name="T77" fmla="*/ 53 h 128"/>
              <a:gd name="T78" fmla="*/ 103 w 128"/>
              <a:gd name="T79" fmla="*/ 49 h 128"/>
              <a:gd name="T80" fmla="*/ 103 w 128"/>
              <a:gd name="T81" fmla="*/ 49 h 128"/>
              <a:gd name="T82" fmla="*/ 103 w 128"/>
              <a:gd name="T83" fmla="*/ 49 h 128"/>
              <a:gd name="T84" fmla="*/ 103 w 128"/>
              <a:gd name="T85" fmla="*/ 20 h 128"/>
              <a:gd name="T86" fmla="*/ 118 w 128"/>
              <a:gd name="T87" fmla="*/ 20 h 128"/>
              <a:gd name="T88" fmla="*/ 114 w 128"/>
              <a:gd name="T89" fmla="*/ 3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8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0"/>
                  <a:pt x="103" y="0"/>
                  <a:pt x="10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10"/>
                  <a:pt x="24" y="10"/>
                  <a:pt x="24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40"/>
                  <a:pt x="13" y="58"/>
                  <a:pt x="29" y="69"/>
                </a:cubicBezTo>
                <a:cubicBezTo>
                  <a:pt x="35" y="78"/>
                  <a:pt x="44" y="85"/>
                  <a:pt x="54" y="88"/>
                </a:cubicBezTo>
                <a:cubicBezTo>
                  <a:pt x="54" y="113"/>
                  <a:pt x="54" y="113"/>
                  <a:pt x="54" y="113"/>
                </a:cubicBezTo>
                <a:cubicBezTo>
                  <a:pt x="29" y="128"/>
                  <a:pt x="29" y="128"/>
                  <a:pt x="29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4" y="87"/>
                  <a:pt x="74" y="87"/>
                  <a:pt x="74" y="87"/>
                </a:cubicBezTo>
                <a:cubicBezTo>
                  <a:pt x="84" y="85"/>
                  <a:pt x="92" y="78"/>
                  <a:pt x="97" y="70"/>
                </a:cubicBezTo>
                <a:cubicBezTo>
                  <a:pt x="114" y="59"/>
                  <a:pt x="126" y="41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lose/>
                <a:moveTo>
                  <a:pt x="14" y="36"/>
                </a:moveTo>
                <a:cubicBezTo>
                  <a:pt x="12" y="31"/>
                  <a:pt x="11" y="25"/>
                  <a:pt x="10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0"/>
                  <a:pt x="24" y="51"/>
                  <a:pt x="24" y="52"/>
                </a:cubicBezTo>
                <a:cubicBezTo>
                  <a:pt x="20" y="47"/>
                  <a:pt x="17" y="42"/>
                  <a:pt x="14" y="36"/>
                </a:cubicBezTo>
                <a:close/>
                <a:moveTo>
                  <a:pt x="76" y="60"/>
                </a:moveTo>
                <a:cubicBezTo>
                  <a:pt x="64" y="54"/>
                  <a:pt x="64" y="54"/>
                  <a:pt x="64" y="54"/>
                </a:cubicBezTo>
                <a:cubicBezTo>
                  <a:pt x="52" y="60"/>
                  <a:pt x="52" y="60"/>
                  <a:pt x="52" y="60"/>
                </a:cubicBezTo>
                <a:cubicBezTo>
                  <a:pt x="54" y="47"/>
                  <a:pt x="54" y="47"/>
                  <a:pt x="54" y="47"/>
                </a:cubicBezTo>
                <a:cubicBezTo>
                  <a:pt x="44" y="37"/>
                  <a:pt x="44" y="37"/>
                  <a:pt x="44" y="37"/>
                </a:cubicBezTo>
                <a:cubicBezTo>
                  <a:pt x="58" y="35"/>
                  <a:pt x="58" y="35"/>
                  <a:pt x="58" y="35"/>
                </a:cubicBezTo>
                <a:cubicBezTo>
                  <a:pt x="64" y="23"/>
                  <a:pt x="64" y="23"/>
                  <a:pt x="64" y="23"/>
                </a:cubicBezTo>
                <a:cubicBezTo>
                  <a:pt x="70" y="35"/>
                  <a:pt x="70" y="35"/>
                  <a:pt x="70" y="35"/>
                </a:cubicBezTo>
                <a:cubicBezTo>
                  <a:pt x="84" y="37"/>
                  <a:pt x="84" y="37"/>
                  <a:pt x="84" y="37"/>
                </a:cubicBezTo>
                <a:cubicBezTo>
                  <a:pt x="74" y="47"/>
                  <a:pt x="74" y="47"/>
                  <a:pt x="74" y="47"/>
                </a:cubicBezTo>
                <a:lnTo>
                  <a:pt x="76" y="60"/>
                </a:lnTo>
                <a:close/>
                <a:moveTo>
                  <a:pt x="114" y="36"/>
                </a:moveTo>
                <a:cubicBezTo>
                  <a:pt x="111" y="42"/>
                  <a:pt x="107" y="48"/>
                  <a:pt x="103" y="53"/>
                </a:cubicBezTo>
                <a:cubicBezTo>
                  <a:pt x="103" y="52"/>
                  <a:pt x="103" y="51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7" y="25"/>
                  <a:pt x="116" y="31"/>
                  <a:pt x="114" y="36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4" name="组合 243"/>
          <p:cNvGrpSpPr/>
          <p:nvPr/>
        </p:nvGrpSpPr>
        <p:grpSpPr>
          <a:xfrm>
            <a:off x="8827585" y="1169742"/>
            <a:ext cx="383836" cy="293894"/>
            <a:chOff x="10121209" y="1191106"/>
            <a:chExt cx="383836" cy="293894"/>
          </a:xfrm>
        </p:grpSpPr>
        <p:sp>
          <p:nvSpPr>
            <p:cNvPr id="12" name="Freeform 213"/>
            <p:cNvSpPr>
              <a:spLocks noEditPoints="1"/>
            </p:cNvSpPr>
            <p:nvPr/>
          </p:nvSpPr>
          <p:spPr bwMode="auto">
            <a:xfrm>
              <a:off x="10121209" y="1191106"/>
              <a:ext cx="383836" cy="293894"/>
            </a:xfrm>
            <a:custGeom>
              <a:avLst/>
              <a:gdLst>
                <a:gd name="T0" fmla="*/ 44 w 128"/>
                <a:gd name="T1" fmla="*/ 10 h 98"/>
                <a:gd name="T2" fmla="*/ 44 w 128"/>
                <a:gd name="T3" fmla="*/ 0 h 98"/>
                <a:gd name="T4" fmla="*/ 15 w 128"/>
                <a:gd name="T5" fmla="*/ 0 h 98"/>
                <a:gd name="T6" fmla="*/ 15 w 128"/>
                <a:gd name="T7" fmla="*/ 10 h 98"/>
                <a:gd name="T8" fmla="*/ 0 w 128"/>
                <a:gd name="T9" fmla="*/ 10 h 98"/>
                <a:gd name="T10" fmla="*/ 0 w 128"/>
                <a:gd name="T11" fmla="*/ 98 h 98"/>
                <a:gd name="T12" fmla="*/ 128 w 128"/>
                <a:gd name="T13" fmla="*/ 98 h 98"/>
                <a:gd name="T14" fmla="*/ 128 w 128"/>
                <a:gd name="T15" fmla="*/ 10 h 98"/>
                <a:gd name="T16" fmla="*/ 44 w 128"/>
                <a:gd name="T17" fmla="*/ 10 h 98"/>
                <a:gd name="T18" fmla="*/ 44 w 128"/>
                <a:gd name="T19" fmla="*/ 39 h 98"/>
                <a:gd name="T20" fmla="*/ 15 w 128"/>
                <a:gd name="T21" fmla="*/ 39 h 98"/>
                <a:gd name="T22" fmla="*/ 15 w 128"/>
                <a:gd name="T23" fmla="*/ 24 h 98"/>
                <a:gd name="T24" fmla="*/ 44 w 128"/>
                <a:gd name="T25" fmla="*/ 24 h 98"/>
                <a:gd name="T26" fmla="*/ 44 w 128"/>
                <a:gd name="T27" fmla="*/ 39 h 98"/>
                <a:gd name="T28" fmla="*/ 84 w 128"/>
                <a:gd name="T29" fmla="*/ 84 h 98"/>
                <a:gd name="T30" fmla="*/ 54 w 128"/>
                <a:gd name="T31" fmla="*/ 54 h 98"/>
                <a:gd name="T32" fmla="*/ 84 w 128"/>
                <a:gd name="T33" fmla="*/ 25 h 98"/>
                <a:gd name="T34" fmla="*/ 113 w 128"/>
                <a:gd name="T35" fmla="*/ 54 h 98"/>
                <a:gd name="T36" fmla="*/ 84 w 128"/>
                <a:gd name="T3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98">
                  <a:moveTo>
                    <a:pt x="44" y="1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8" y="10"/>
                    <a:pt x="128" y="10"/>
                    <a:pt x="128" y="10"/>
                  </a:cubicBezTo>
                  <a:lnTo>
                    <a:pt x="44" y="10"/>
                  </a:lnTo>
                  <a:close/>
                  <a:moveTo>
                    <a:pt x="44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4" y="39"/>
                  </a:lnTo>
                  <a:close/>
                  <a:moveTo>
                    <a:pt x="84" y="84"/>
                  </a:moveTo>
                  <a:cubicBezTo>
                    <a:pt x="68" y="84"/>
                    <a:pt x="54" y="70"/>
                    <a:pt x="54" y="54"/>
                  </a:cubicBezTo>
                  <a:cubicBezTo>
                    <a:pt x="54" y="38"/>
                    <a:pt x="68" y="25"/>
                    <a:pt x="84" y="25"/>
                  </a:cubicBezTo>
                  <a:cubicBezTo>
                    <a:pt x="100" y="25"/>
                    <a:pt x="113" y="38"/>
                    <a:pt x="113" y="54"/>
                  </a:cubicBezTo>
                  <a:cubicBezTo>
                    <a:pt x="113" y="70"/>
                    <a:pt x="100" y="84"/>
                    <a:pt x="84" y="8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214"/>
            <p:cNvSpPr>
              <a:spLocks noChangeArrowheads="1"/>
            </p:cNvSpPr>
            <p:nvPr/>
          </p:nvSpPr>
          <p:spPr bwMode="auto">
            <a:xfrm>
              <a:off x="10327695" y="1307650"/>
              <a:ext cx="89942" cy="89942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8091496" y="5799207"/>
            <a:ext cx="383836" cy="282493"/>
            <a:chOff x="9354805" y="5800936"/>
            <a:chExt cx="383836" cy="282493"/>
          </a:xfrm>
        </p:grpSpPr>
        <p:sp>
          <p:nvSpPr>
            <p:cNvPr id="42" name="Freeform 7"/>
            <p:cNvSpPr/>
            <p:nvPr/>
          </p:nvSpPr>
          <p:spPr bwMode="auto">
            <a:xfrm>
              <a:off x="9354805" y="5963084"/>
              <a:ext cx="383836" cy="120345"/>
            </a:xfrm>
            <a:custGeom>
              <a:avLst/>
              <a:gdLst>
                <a:gd name="T0" fmla="*/ 64 w 128"/>
                <a:gd name="T1" fmla="*/ 20 h 40"/>
                <a:gd name="T2" fmla="*/ 0 w 128"/>
                <a:gd name="T3" fmla="*/ 0 h 40"/>
                <a:gd name="T4" fmla="*/ 0 w 128"/>
                <a:gd name="T5" fmla="*/ 20 h 40"/>
                <a:gd name="T6" fmla="*/ 64 w 128"/>
                <a:gd name="T7" fmla="*/ 40 h 40"/>
                <a:gd name="T8" fmla="*/ 128 w 128"/>
                <a:gd name="T9" fmla="*/ 20 h 40"/>
                <a:gd name="T10" fmla="*/ 128 w 128"/>
                <a:gd name="T11" fmla="*/ 0 h 40"/>
                <a:gd name="T12" fmla="*/ 64 w 128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0">
                  <a:moveTo>
                    <a:pt x="64" y="20"/>
                  </a:moveTo>
                  <a:cubicBezTo>
                    <a:pt x="29" y="20"/>
                    <a:pt x="0" y="11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9" y="40"/>
                    <a:pt x="64" y="40"/>
                  </a:cubicBezTo>
                  <a:cubicBezTo>
                    <a:pt x="99" y="40"/>
                    <a:pt x="128" y="31"/>
                    <a:pt x="128" y="2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1"/>
                    <a:pt x="99" y="20"/>
                    <a:pt x="6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8"/>
            <p:cNvSpPr>
              <a:spLocks noEditPoints="1"/>
            </p:cNvSpPr>
            <p:nvPr/>
          </p:nvSpPr>
          <p:spPr bwMode="auto">
            <a:xfrm>
              <a:off x="9354805" y="5800936"/>
              <a:ext cx="383836" cy="177350"/>
            </a:xfrm>
            <a:custGeom>
              <a:avLst/>
              <a:gdLst>
                <a:gd name="T0" fmla="*/ 64 w 128"/>
                <a:gd name="T1" fmla="*/ 0 h 59"/>
                <a:gd name="T2" fmla="*/ 0 w 128"/>
                <a:gd name="T3" fmla="*/ 20 h 59"/>
                <a:gd name="T4" fmla="*/ 0 w 128"/>
                <a:gd name="T5" fmla="*/ 20 h 59"/>
                <a:gd name="T6" fmla="*/ 0 w 128"/>
                <a:gd name="T7" fmla="*/ 40 h 59"/>
                <a:gd name="T8" fmla="*/ 64 w 128"/>
                <a:gd name="T9" fmla="*/ 59 h 59"/>
                <a:gd name="T10" fmla="*/ 128 w 128"/>
                <a:gd name="T11" fmla="*/ 40 h 59"/>
                <a:gd name="T12" fmla="*/ 128 w 128"/>
                <a:gd name="T13" fmla="*/ 20 h 59"/>
                <a:gd name="T14" fmla="*/ 128 w 128"/>
                <a:gd name="T15" fmla="*/ 20 h 59"/>
                <a:gd name="T16" fmla="*/ 64 w 128"/>
                <a:gd name="T17" fmla="*/ 0 h 59"/>
                <a:gd name="T18" fmla="*/ 64 w 128"/>
                <a:gd name="T19" fmla="*/ 25 h 59"/>
                <a:gd name="T20" fmla="*/ 54 w 128"/>
                <a:gd name="T21" fmla="*/ 20 h 59"/>
                <a:gd name="T22" fmla="*/ 64 w 128"/>
                <a:gd name="T23" fmla="*/ 15 h 59"/>
                <a:gd name="T24" fmla="*/ 74 w 128"/>
                <a:gd name="T25" fmla="*/ 20 h 59"/>
                <a:gd name="T26" fmla="*/ 64 w 128"/>
                <a:gd name="T27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59">
                  <a:moveTo>
                    <a:pt x="64" y="0"/>
                  </a:moveTo>
                  <a:cubicBezTo>
                    <a:pt x="29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51"/>
                    <a:pt x="29" y="59"/>
                    <a:pt x="64" y="59"/>
                  </a:cubicBezTo>
                  <a:cubicBezTo>
                    <a:pt x="99" y="59"/>
                    <a:pt x="128" y="51"/>
                    <a:pt x="128" y="4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9"/>
                    <a:pt x="99" y="0"/>
                    <a:pt x="64" y="0"/>
                  </a:cubicBezTo>
                  <a:close/>
                  <a:moveTo>
                    <a:pt x="64" y="25"/>
                  </a:moveTo>
                  <a:cubicBezTo>
                    <a:pt x="59" y="25"/>
                    <a:pt x="54" y="23"/>
                    <a:pt x="54" y="20"/>
                  </a:cubicBezTo>
                  <a:cubicBezTo>
                    <a:pt x="54" y="17"/>
                    <a:pt x="59" y="15"/>
                    <a:pt x="64" y="15"/>
                  </a:cubicBezTo>
                  <a:cubicBezTo>
                    <a:pt x="69" y="15"/>
                    <a:pt x="74" y="17"/>
                    <a:pt x="74" y="20"/>
                  </a:cubicBezTo>
                  <a:cubicBezTo>
                    <a:pt x="74" y="23"/>
                    <a:pt x="69" y="25"/>
                    <a:pt x="64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4" name="Freeform 39"/>
          <p:cNvSpPr>
            <a:spLocks noEditPoints="1"/>
          </p:cNvSpPr>
          <p:nvPr/>
        </p:nvSpPr>
        <p:spPr bwMode="auto">
          <a:xfrm>
            <a:off x="8181437" y="4980864"/>
            <a:ext cx="203952" cy="383836"/>
          </a:xfrm>
          <a:custGeom>
            <a:avLst/>
            <a:gdLst>
              <a:gd name="T0" fmla="*/ 68 w 68"/>
              <a:gd name="T1" fmla="*/ 44 h 128"/>
              <a:gd name="T2" fmla="*/ 34 w 68"/>
              <a:gd name="T3" fmla="*/ 0 h 128"/>
              <a:gd name="T4" fmla="*/ 0 w 68"/>
              <a:gd name="T5" fmla="*/ 44 h 128"/>
              <a:gd name="T6" fmla="*/ 29 w 68"/>
              <a:gd name="T7" fmla="*/ 88 h 128"/>
              <a:gd name="T8" fmla="*/ 25 w 68"/>
              <a:gd name="T9" fmla="*/ 96 h 128"/>
              <a:gd name="T10" fmla="*/ 30 w 68"/>
              <a:gd name="T11" fmla="*/ 96 h 128"/>
              <a:gd name="T12" fmla="*/ 30 w 68"/>
              <a:gd name="T13" fmla="*/ 128 h 128"/>
              <a:gd name="T14" fmla="*/ 35 w 68"/>
              <a:gd name="T15" fmla="*/ 128 h 128"/>
              <a:gd name="T16" fmla="*/ 35 w 68"/>
              <a:gd name="T17" fmla="*/ 96 h 128"/>
              <a:gd name="T18" fmla="*/ 40 w 68"/>
              <a:gd name="T19" fmla="*/ 96 h 128"/>
              <a:gd name="T20" fmla="*/ 36 w 68"/>
              <a:gd name="T21" fmla="*/ 88 h 128"/>
              <a:gd name="T22" fmla="*/ 68 w 68"/>
              <a:gd name="T23" fmla="*/ 44 h 128"/>
              <a:gd name="T24" fmla="*/ 25 w 68"/>
              <a:gd name="T25" fmla="*/ 19 h 128"/>
              <a:gd name="T26" fmla="*/ 22 w 68"/>
              <a:gd name="T27" fmla="*/ 22 h 128"/>
              <a:gd name="T28" fmla="*/ 17 w 68"/>
              <a:gd name="T29" fmla="*/ 32 h 128"/>
              <a:gd name="T30" fmla="*/ 15 w 68"/>
              <a:gd name="T31" fmla="*/ 44 h 128"/>
              <a:gd name="T32" fmla="*/ 5 w 68"/>
              <a:gd name="T33" fmla="*/ 44 h 128"/>
              <a:gd name="T34" fmla="*/ 8 w 68"/>
              <a:gd name="T35" fmla="*/ 29 h 128"/>
              <a:gd name="T36" fmla="*/ 14 w 68"/>
              <a:gd name="T37" fmla="*/ 16 h 128"/>
              <a:gd name="T38" fmla="*/ 25 w 68"/>
              <a:gd name="T39" fmla="*/ 8 h 128"/>
              <a:gd name="T40" fmla="*/ 25 w 68"/>
              <a:gd name="T41" fmla="*/ 1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" h="128">
                <a:moveTo>
                  <a:pt x="68" y="44"/>
                </a:moveTo>
                <a:cubicBezTo>
                  <a:pt x="68" y="20"/>
                  <a:pt x="53" y="0"/>
                  <a:pt x="34" y="0"/>
                </a:cubicBezTo>
                <a:cubicBezTo>
                  <a:pt x="15" y="0"/>
                  <a:pt x="0" y="20"/>
                  <a:pt x="0" y="44"/>
                </a:cubicBezTo>
                <a:cubicBezTo>
                  <a:pt x="0" y="66"/>
                  <a:pt x="12" y="85"/>
                  <a:pt x="29" y="88"/>
                </a:cubicBezTo>
                <a:cubicBezTo>
                  <a:pt x="25" y="96"/>
                  <a:pt x="25" y="96"/>
                  <a:pt x="25" y="96"/>
                </a:cubicBezTo>
                <a:cubicBezTo>
                  <a:pt x="30" y="96"/>
                  <a:pt x="30" y="96"/>
                  <a:pt x="30" y="96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5" y="96"/>
                  <a:pt x="35" y="96"/>
                  <a:pt x="35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88"/>
                  <a:pt x="36" y="88"/>
                  <a:pt x="36" y="88"/>
                </a:cubicBezTo>
                <a:cubicBezTo>
                  <a:pt x="54" y="87"/>
                  <a:pt x="68" y="68"/>
                  <a:pt x="68" y="44"/>
                </a:cubicBezTo>
                <a:close/>
                <a:moveTo>
                  <a:pt x="25" y="19"/>
                </a:moveTo>
                <a:cubicBezTo>
                  <a:pt x="24" y="20"/>
                  <a:pt x="23" y="21"/>
                  <a:pt x="22" y="22"/>
                </a:cubicBezTo>
                <a:cubicBezTo>
                  <a:pt x="20" y="25"/>
                  <a:pt x="18" y="28"/>
                  <a:pt x="17" y="32"/>
                </a:cubicBezTo>
                <a:cubicBezTo>
                  <a:pt x="16" y="36"/>
                  <a:pt x="15" y="40"/>
                  <a:pt x="1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39"/>
                  <a:pt x="6" y="34"/>
                  <a:pt x="8" y="29"/>
                </a:cubicBezTo>
                <a:cubicBezTo>
                  <a:pt x="9" y="24"/>
                  <a:pt x="11" y="20"/>
                  <a:pt x="14" y="16"/>
                </a:cubicBezTo>
                <a:cubicBezTo>
                  <a:pt x="17" y="12"/>
                  <a:pt x="21" y="9"/>
                  <a:pt x="25" y="8"/>
                </a:cubicBezTo>
                <a:lnTo>
                  <a:pt x="25" y="1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7" name="组合 246"/>
          <p:cNvGrpSpPr/>
          <p:nvPr/>
        </p:nvGrpSpPr>
        <p:grpSpPr>
          <a:xfrm>
            <a:off x="8091496" y="4213192"/>
            <a:ext cx="383835" cy="383836"/>
            <a:chOff x="9354805" y="4214921"/>
            <a:chExt cx="383835" cy="383836"/>
          </a:xfrm>
        </p:grpSpPr>
        <p:sp>
          <p:nvSpPr>
            <p:cNvPr id="112" name="Freeform 77"/>
            <p:cNvSpPr/>
            <p:nvPr/>
          </p:nvSpPr>
          <p:spPr bwMode="auto">
            <a:xfrm>
              <a:off x="9510619" y="4214921"/>
              <a:ext cx="228021" cy="383836"/>
            </a:xfrm>
            <a:custGeom>
              <a:avLst/>
              <a:gdLst>
                <a:gd name="T0" fmla="*/ 180 w 180"/>
                <a:gd name="T1" fmla="*/ 36 h 303"/>
                <a:gd name="T2" fmla="*/ 180 w 180"/>
                <a:gd name="T3" fmla="*/ 0 h 303"/>
                <a:gd name="T4" fmla="*/ 35 w 180"/>
                <a:gd name="T5" fmla="*/ 0 h 303"/>
                <a:gd name="T6" fmla="*/ 0 w 180"/>
                <a:gd name="T7" fmla="*/ 0 h 303"/>
                <a:gd name="T8" fmla="*/ 0 w 180"/>
                <a:gd name="T9" fmla="*/ 303 h 303"/>
                <a:gd name="T10" fmla="*/ 35 w 180"/>
                <a:gd name="T11" fmla="*/ 303 h 303"/>
                <a:gd name="T12" fmla="*/ 35 w 180"/>
                <a:gd name="T13" fmla="*/ 152 h 303"/>
                <a:gd name="T14" fmla="*/ 139 w 180"/>
                <a:gd name="T15" fmla="*/ 152 h 303"/>
                <a:gd name="T16" fmla="*/ 139 w 180"/>
                <a:gd name="T17" fmla="*/ 119 h 303"/>
                <a:gd name="T18" fmla="*/ 35 w 180"/>
                <a:gd name="T19" fmla="*/ 119 h 303"/>
                <a:gd name="T20" fmla="*/ 35 w 180"/>
                <a:gd name="T21" fmla="*/ 36 h 303"/>
                <a:gd name="T22" fmla="*/ 180 w 180"/>
                <a:gd name="T23" fmla="*/ 3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303">
                  <a:moveTo>
                    <a:pt x="180" y="36"/>
                  </a:moveTo>
                  <a:lnTo>
                    <a:pt x="180" y="0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303"/>
                  </a:lnTo>
                  <a:lnTo>
                    <a:pt x="35" y="303"/>
                  </a:lnTo>
                  <a:lnTo>
                    <a:pt x="35" y="152"/>
                  </a:lnTo>
                  <a:lnTo>
                    <a:pt x="139" y="152"/>
                  </a:lnTo>
                  <a:lnTo>
                    <a:pt x="139" y="119"/>
                  </a:lnTo>
                  <a:lnTo>
                    <a:pt x="35" y="119"/>
                  </a:lnTo>
                  <a:lnTo>
                    <a:pt x="35" y="36"/>
                  </a:lnTo>
                  <a:lnTo>
                    <a:pt x="180" y="3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78"/>
            <p:cNvSpPr>
              <a:spLocks noEditPoints="1"/>
            </p:cNvSpPr>
            <p:nvPr/>
          </p:nvSpPr>
          <p:spPr bwMode="auto">
            <a:xfrm>
              <a:off x="9354805" y="4214921"/>
              <a:ext cx="116544" cy="117811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20 w 39"/>
                <a:gd name="T5" fmla="*/ 39 h 39"/>
                <a:gd name="T6" fmla="*/ 39 w 39"/>
                <a:gd name="T7" fmla="*/ 20 h 39"/>
                <a:gd name="T8" fmla="*/ 20 w 39"/>
                <a:gd name="T9" fmla="*/ 0 h 39"/>
                <a:gd name="T10" fmla="*/ 20 w 39"/>
                <a:gd name="T11" fmla="*/ 29 h 39"/>
                <a:gd name="T12" fmla="*/ 10 w 39"/>
                <a:gd name="T13" fmla="*/ 20 h 39"/>
                <a:gd name="T14" fmla="*/ 20 w 39"/>
                <a:gd name="T15" fmla="*/ 10 h 39"/>
                <a:gd name="T16" fmla="*/ 29 w 39"/>
                <a:gd name="T17" fmla="*/ 20 h 39"/>
                <a:gd name="T18" fmla="*/ 20 w 39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9"/>
                  </a:moveTo>
                  <a:cubicBezTo>
                    <a:pt x="14" y="29"/>
                    <a:pt x="10" y="25"/>
                    <a:pt x="10" y="20"/>
                  </a:cubicBezTo>
                  <a:cubicBezTo>
                    <a:pt x="10" y="14"/>
                    <a:pt x="14" y="10"/>
                    <a:pt x="20" y="10"/>
                  </a:cubicBezTo>
                  <a:cubicBezTo>
                    <a:pt x="25" y="10"/>
                    <a:pt x="29" y="14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8082628" y="3482257"/>
            <a:ext cx="392703" cy="311629"/>
            <a:chOff x="9345937" y="3483986"/>
            <a:chExt cx="392703" cy="311629"/>
          </a:xfrm>
        </p:grpSpPr>
        <p:sp>
          <p:nvSpPr>
            <p:cNvPr id="162" name="Freeform 127"/>
            <p:cNvSpPr>
              <a:spLocks noEditPoints="1"/>
            </p:cNvSpPr>
            <p:nvPr/>
          </p:nvSpPr>
          <p:spPr bwMode="auto">
            <a:xfrm>
              <a:off x="9345937" y="3576461"/>
              <a:ext cx="241956" cy="219154"/>
            </a:xfrm>
            <a:custGeom>
              <a:avLst/>
              <a:gdLst>
                <a:gd name="T0" fmla="*/ 53 w 81"/>
                <a:gd name="T1" fmla="*/ 11 h 73"/>
                <a:gd name="T2" fmla="*/ 53 w 81"/>
                <a:gd name="T3" fmla="*/ 11 h 73"/>
                <a:gd name="T4" fmla="*/ 12 w 81"/>
                <a:gd name="T5" fmla="*/ 11 h 73"/>
                <a:gd name="T6" fmla="*/ 12 w 81"/>
                <a:gd name="T7" fmla="*/ 53 h 73"/>
                <a:gd name="T8" fmla="*/ 32 w 81"/>
                <a:gd name="T9" fmla="*/ 73 h 73"/>
                <a:gd name="T10" fmla="*/ 81 w 81"/>
                <a:gd name="T11" fmla="*/ 25 h 73"/>
                <a:gd name="T12" fmla="*/ 60 w 81"/>
                <a:gd name="T13" fmla="*/ 4 h 73"/>
                <a:gd name="T14" fmla="*/ 53 w 81"/>
                <a:gd name="T15" fmla="*/ 11 h 73"/>
                <a:gd name="T16" fmla="*/ 43 w 81"/>
                <a:gd name="T17" fmla="*/ 42 h 73"/>
                <a:gd name="T18" fmla="*/ 32 w 81"/>
                <a:gd name="T19" fmla="*/ 47 h 73"/>
                <a:gd name="T20" fmla="*/ 22 w 81"/>
                <a:gd name="T21" fmla="*/ 42 h 73"/>
                <a:gd name="T22" fmla="*/ 18 w 81"/>
                <a:gd name="T23" fmla="*/ 32 h 73"/>
                <a:gd name="T24" fmla="*/ 22 w 81"/>
                <a:gd name="T25" fmla="*/ 21 h 73"/>
                <a:gd name="T26" fmla="*/ 32 w 81"/>
                <a:gd name="T27" fmla="*/ 17 h 73"/>
                <a:gd name="T28" fmla="*/ 43 w 81"/>
                <a:gd name="T29" fmla="*/ 21 h 73"/>
                <a:gd name="T30" fmla="*/ 47 w 81"/>
                <a:gd name="T31" fmla="*/ 32 h 73"/>
                <a:gd name="T32" fmla="*/ 43 w 81"/>
                <a:gd name="T33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73"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2" y="0"/>
                    <a:pt x="23" y="0"/>
                    <a:pt x="12" y="11"/>
                  </a:cubicBezTo>
                  <a:cubicBezTo>
                    <a:pt x="0" y="23"/>
                    <a:pt x="0" y="41"/>
                    <a:pt x="12" y="5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53" y="11"/>
                  </a:lnTo>
                  <a:close/>
                  <a:moveTo>
                    <a:pt x="43" y="42"/>
                  </a:moveTo>
                  <a:cubicBezTo>
                    <a:pt x="40" y="45"/>
                    <a:pt x="36" y="47"/>
                    <a:pt x="32" y="47"/>
                  </a:cubicBezTo>
                  <a:cubicBezTo>
                    <a:pt x="28" y="47"/>
                    <a:pt x="25" y="45"/>
                    <a:pt x="22" y="42"/>
                  </a:cubicBezTo>
                  <a:cubicBezTo>
                    <a:pt x="19" y="40"/>
                    <a:pt x="18" y="36"/>
                    <a:pt x="18" y="32"/>
                  </a:cubicBezTo>
                  <a:cubicBezTo>
                    <a:pt x="18" y="28"/>
                    <a:pt x="19" y="24"/>
                    <a:pt x="22" y="21"/>
                  </a:cubicBezTo>
                  <a:cubicBezTo>
                    <a:pt x="25" y="19"/>
                    <a:pt x="28" y="17"/>
                    <a:pt x="32" y="17"/>
                  </a:cubicBezTo>
                  <a:cubicBezTo>
                    <a:pt x="36" y="17"/>
                    <a:pt x="40" y="19"/>
                    <a:pt x="43" y="21"/>
                  </a:cubicBezTo>
                  <a:cubicBezTo>
                    <a:pt x="46" y="24"/>
                    <a:pt x="47" y="28"/>
                    <a:pt x="47" y="32"/>
                  </a:cubicBezTo>
                  <a:cubicBezTo>
                    <a:pt x="47" y="36"/>
                    <a:pt x="46" y="40"/>
                    <a:pt x="43" y="4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28"/>
            <p:cNvSpPr/>
            <p:nvPr/>
          </p:nvSpPr>
          <p:spPr bwMode="auto">
            <a:xfrm>
              <a:off x="9579025" y="3483986"/>
              <a:ext cx="159615" cy="146947"/>
            </a:xfrm>
            <a:custGeom>
              <a:avLst/>
              <a:gdLst>
                <a:gd name="T0" fmla="*/ 92 w 126"/>
                <a:gd name="T1" fmla="*/ 0 h 116"/>
                <a:gd name="T2" fmla="*/ 92 w 126"/>
                <a:gd name="T3" fmla="*/ 0 h 116"/>
                <a:gd name="T4" fmla="*/ 92 w 126"/>
                <a:gd name="T5" fmla="*/ 0 h 116"/>
                <a:gd name="T6" fmla="*/ 0 w 126"/>
                <a:gd name="T7" fmla="*/ 92 h 116"/>
                <a:gd name="T8" fmla="*/ 24 w 126"/>
                <a:gd name="T9" fmla="*/ 116 h 116"/>
                <a:gd name="T10" fmla="*/ 107 w 126"/>
                <a:gd name="T11" fmla="*/ 33 h 116"/>
                <a:gd name="T12" fmla="*/ 116 w 126"/>
                <a:gd name="T13" fmla="*/ 40 h 116"/>
                <a:gd name="T14" fmla="*/ 126 w 126"/>
                <a:gd name="T15" fmla="*/ 31 h 116"/>
                <a:gd name="T16" fmla="*/ 92 w 126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116"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lnTo>
                    <a:pt x="0" y="92"/>
                  </a:lnTo>
                  <a:lnTo>
                    <a:pt x="24" y="116"/>
                  </a:lnTo>
                  <a:lnTo>
                    <a:pt x="107" y="33"/>
                  </a:lnTo>
                  <a:lnTo>
                    <a:pt x="116" y="40"/>
                  </a:lnTo>
                  <a:lnTo>
                    <a:pt x="126" y="3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8121898" y="2679116"/>
            <a:ext cx="323030" cy="383835"/>
            <a:chOff x="9385207" y="2680845"/>
            <a:chExt cx="323030" cy="383835"/>
          </a:xfrm>
        </p:grpSpPr>
        <p:sp>
          <p:nvSpPr>
            <p:cNvPr id="196" name="Rectangle 161"/>
            <p:cNvSpPr>
              <a:spLocks noChangeArrowheads="1"/>
            </p:cNvSpPr>
            <p:nvPr/>
          </p:nvSpPr>
          <p:spPr bwMode="auto">
            <a:xfrm>
              <a:off x="9385207" y="2680845"/>
              <a:ext cx="323030" cy="4433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62"/>
            <p:cNvSpPr>
              <a:spLocks noEditPoints="1"/>
            </p:cNvSpPr>
            <p:nvPr/>
          </p:nvSpPr>
          <p:spPr bwMode="auto">
            <a:xfrm>
              <a:off x="9385207" y="2740383"/>
              <a:ext cx="323030" cy="324297"/>
            </a:xfrm>
            <a:custGeom>
              <a:avLst/>
              <a:gdLst>
                <a:gd name="T0" fmla="*/ 0 w 108"/>
                <a:gd name="T1" fmla="*/ 108 h 108"/>
                <a:gd name="T2" fmla="*/ 108 w 108"/>
                <a:gd name="T3" fmla="*/ 108 h 108"/>
                <a:gd name="T4" fmla="*/ 108 w 108"/>
                <a:gd name="T5" fmla="*/ 0 h 108"/>
                <a:gd name="T6" fmla="*/ 0 w 108"/>
                <a:gd name="T7" fmla="*/ 0 h 108"/>
                <a:gd name="T8" fmla="*/ 0 w 108"/>
                <a:gd name="T9" fmla="*/ 108 h 108"/>
                <a:gd name="T10" fmla="*/ 54 w 108"/>
                <a:gd name="T11" fmla="*/ 15 h 108"/>
                <a:gd name="T12" fmla="*/ 93 w 108"/>
                <a:gd name="T13" fmla="*/ 54 h 108"/>
                <a:gd name="T14" fmla="*/ 54 w 108"/>
                <a:gd name="T15" fmla="*/ 93 h 108"/>
                <a:gd name="T16" fmla="*/ 15 w 108"/>
                <a:gd name="T17" fmla="*/ 54 h 108"/>
                <a:gd name="T18" fmla="*/ 54 w 108"/>
                <a:gd name="T19" fmla="*/ 1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0" y="108"/>
                  </a:moveTo>
                  <a:cubicBezTo>
                    <a:pt x="108" y="108"/>
                    <a:pt x="108" y="108"/>
                    <a:pt x="108" y="108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54" y="15"/>
                  </a:moveTo>
                  <a:cubicBezTo>
                    <a:pt x="76" y="15"/>
                    <a:pt x="93" y="32"/>
                    <a:pt x="93" y="54"/>
                  </a:cubicBezTo>
                  <a:cubicBezTo>
                    <a:pt x="93" y="76"/>
                    <a:pt x="76" y="93"/>
                    <a:pt x="54" y="93"/>
                  </a:cubicBezTo>
                  <a:cubicBezTo>
                    <a:pt x="33" y="93"/>
                    <a:pt x="15" y="76"/>
                    <a:pt x="15" y="54"/>
                  </a:cubicBezTo>
                  <a:cubicBezTo>
                    <a:pt x="15" y="32"/>
                    <a:pt x="33" y="15"/>
                    <a:pt x="54" y="1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63"/>
            <p:cNvSpPr>
              <a:spLocks noEditPoints="1"/>
            </p:cNvSpPr>
            <p:nvPr/>
          </p:nvSpPr>
          <p:spPr bwMode="auto">
            <a:xfrm>
              <a:off x="9459948" y="2815124"/>
              <a:ext cx="176083" cy="174816"/>
            </a:xfrm>
            <a:custGeom>
              <a:avLst/>
              <a:gdLst>
                <a:gd name="T0" fmla="*/ 29 w 59"/>
                <a:gd name="T1" fmla="*/ 58 h 58"/>
                <a:gd name="T2" fmla="*/ 59 w 59"/>
                <a:gd name="T3" fmla="*/ 29 h 58"/>
                <a:gd name="T4" fmla="*/ 29 w 59"/>
                <a:gd name="T5" fmla="*/ 0 h 58"/>
                <a:gd name="T6" fmla="*/ 0 w 59"/>
                <a:gd name="T7" fmla="*/ 29 h 58"/>
                <a:gd name="T8" fmla="*/ 29 w 59"/>
                <a:gd name="T9" fmla="*/ 58 h 58"/>
                <a:gd name="T10" fmla="*/ 12 w 59"/>
                <a:gd name="T11" fmla="*/ 12 h 58"/>
                <a:gd name="T12" fmla="*/ 29 w 59"/>
                <a:gd name="T13" fmla="*/ 5 h 58"/>
                <a:gd name="T14" fmla="*/ 46 w 59"/>
                <a:gd name="T15" fmla="*/ 12 h 58"/>
                <a:gd name="T16" fmla="*/ 53 w 59"/>
                <a:gd name="T17" fmla="*/ 29 h 58"/>
                <a:gd name="T18" fmla="*/ 53 w 59"/>
                <a:gd name="T19" fmla="*/ 29 h 58"/>
                <a:gd name="T20" fmla="*/ 53 w 59"/>
                <a:gd name="T21" fmla="*/ 29 h 58"/>
                <a:gd name="T22" fmla="*/ 41 w 59"/>
                <a:gd name="T23" fmla="*/ 41 h 58"/>
                <a:gd name="T24" fmla="*/ 29 w 59"/>
                <a:gd name="T25" fmla="*/ 29 h 58"/>
                <a:gd name="T26" fmla="*/ 29 w 59"/>
                <a:gd name="T27" fmla="*/ 29 h 58"/>
                <a:gd name="T28" fmla="*/ 17 w 59"/>
                <a:gd name="T29" fmla="*/ 17 h 58"/>
                <a:gd name="T30" fmla="*/ 5 w 59"/>
                <a:gd name="T31" fmla="*/ 29 h 58"/>
                <a:gd name="T32" fmla="*/ 12 w 59"/>
                <a:gd name="T33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58"/>
                  </a:moveTo>
                  <a:cubicBezTo>
                    <a:pt x="45" y="58"/>
                    <a:pt x="59" y="45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12" y="12"/>
                  </a:moveTo>
                  <a:cubicBezTo>
                    <a:pt x="17" y="8"/>
                    <a:pt x="23" y="5"/>
                    <a:pt x="29" y="5"/>
                  </a:cubicBezTo>
                  <a:cubicBezTo>
                    <a:pt x="36" y="5"/>
                    <a:pt x="42" y="8"/>
                    <a:pt x="46" y="12"/>
                  </a:cubicBezTo>
                  <a:cubicBezTo>
                    <a:pt x="51" y="17"/>
                    <a:pt x="53" y="23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36"/>
                    <a:pt x="48" y="41"/>
                    <a:pt x="41" y="41"/>
                  </a:cubicBezTo>
                  <a:cubicBezTo>
                    <a:pt x="35" y="41"/>
                    <a:pt x="29" y="36"/>
                    <a:pt x="29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2"/>
                    <a:pt x="24" y="17"/>
                    <a:pt x="17" y="17"/>
                  </a:cubicBezTo>
                  <a:cubicBezTo>
                    <a:pt x="11" y="17"/>
                    <a:pt x="5" y="22"/>
                    <a:pt x="5" y="29"/>
                  </a:cubicBezTo>
                  <a:cubicBezTo>
                    <a:pt x="5" y="23"/>
                    <a:pt x="8" y="17"/>
                    <a:pt x="12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9" name="Freeform 184"/>
          <p:cNvSpPr>
            <a:spLocks noEditPoints="1"/>
          </p:cNvSpPr>
          <p:nvPr/>
        </p:nvSpPr>
        <p:spPr bwMode="auto">
          <a:xfrm>
            <a:off x="8091496" y="1911444"/>
            <a:ext cx="383836" cy="383836"/>
          </a:xfrm>
          <a:custGeom>
            <a:avLst/>
            <a:gdLst>
              <a:gd name="T0" fmla="*/ 128 w 128"/>
              <a:gd name="T1" fmla="*/ 10 h 128"/>
              <a:gd name="T2" fmla="*/ 103 w 128"/>
              <a:gd name="T3" fmla="*/ 10 h 128"/>
              <a:gd name="T4" fmla="*/ 103 w 128"/>
              <a:gd name="T5" fmla="*/ 0 h 128"/>
              <a:gd name="T6" fmla="*/ 24 w 128"/>
              <a:gd name="T7" fmla="*/ 0 h 128"/>
              <a:gd name="T8" fmla="*/ 24 w 128"/>
              <a:gd name="T9" fmla="*/ 10 h 128"/>
              <a:gd name="T10" fmla="*/ 0 w 128"/>
              <a:gd name="T11" fmla="*/ 10 h 128"/>
              <a:gd name="T12" fmla="*/ 0 w 128"/>
              <a:gd name="T13" fmla="*/ 10 h 128"/>
              <a:gd name="T14" fmla="*/ 0 w 128"/>
              <a:gd name="T15" fmla="*/ 20 h 128"/>
              <a:gd name="T16" fmla="*/ 29 w 128"/>
              <a:gd name="T17" fmla="*/ 69 h 128"/>
              <a:gd name="T18" fmla="*/ 54 w 128"/>
              <a:gd name="T19" fmla="*/ 88 h 128"/>
              <a:gd name="T20" fmla="*/ 54 w 128"/>
              <a:gd name="T21" fmla="*/ 113 h 128"/>
              <a:gd name="T22" fmla="*/ 29 w 128"/>
              <a:gd name="T23" fmla="*/ 128 h 128"/>
              <a:gd name="T24" fmla="*/ 99 w 128"/>
              <a:gd name="T25" fmla="*/ 128 h 128"/>
              <a:gd name="T26" fmla="*/ 74 w 128"/>
              <a:gd name="T27" fmla="*/ 113 h 128"/>
              <a:gd name="T28" fmla="*/ 74 w 128"/>
              <a:gd name="T29" fmla="*/ 87 h 128"/>
              <a:gd name="T30" fmla="*/ 97 w 128"/>
              <a:gd name="T31" fmla="*/ 70 h 128"/>
              <a:gd name="T32" fmla="*/ 128 w 128"/>
              <a:gd name="T33" fmla="*/ 20 h 128"/>
              <a:gd name="T34" fmla="*/ 128 w 128"/>
              <a:gd name="T35" fmla="*/ 10 h 128"/>
              <a:gd name="T36" fmla="*/ 14 w 128"/>
              <a:gd name="T37" fmla="*/ 36 h 128"/>
              <a:gd name="T38" fmla="*/ 10 w 128"/>
              <a:gd name="T39" fmla="*/ 20 h 128"/>
              <a:gd name="T40" fmla="*/ 24 w 128"/>
              <a:gd name="T41" fmla="*/ 20 h 128"/>
              <a:gd name="T42" fmla="*/ 24 w 128"/>
              <a:gd name="T43" fmla="*/ 49 h 128"/>
              <a:gd name="T44" fmla="*/ 24 w 128"/>
              <a:gd name="T45" fmla="*/ 49 h 128"/>
              <a:gd name="T46" fmla="*/ 24 w 128"/>
              <a:gd name="T47" fmla="*/ 49 h 128"/>
              <a:gd name="T48" fmla="*/ 24 w 128"/>
              <a:gd name="T49" fmla="*/ 52 h 128"/>
              <a:gd name="T50" fmla="*/ 14 w 128"/>
              <a:gd name="T51" fmla="*/ 36 h 128"/>
              <a:gd name="T52" fmla="*/ 114 w 128"/>
              <a:gd name="T53" fmla="*/ 36 h 128"/>
              <a:gd name="T54" fmla="*/ 103 w 128"/>
              <a:gd name="T55" fmla="*/ 53 h 128"/>
              <a:gd name="T56" fmla="*/ 103 w 128"/>
              <a:gd name="T57" fmla="*/ 49 h 128"/>
              <a:gd name="T58" fmla="*/ 103 w 128"/>
              <a:gd name="T59" fmla="*/ 49 h 128"/>
              <a:gd name="T60" fmla="*/ 103 w 128"/>
              <a:gd name="T61" fmla="*/ 49 h 128"/>
              <a:gd name="T62" fmla="*/ 103 w 128"/>
              <a:gd name="T63" fmla="*/ 20 h 128"/>
              <a:gd name="T64" fmla="*/ 118 w 128"/>
              <a:gd name="T65" fmla="*/ 20 h 128"/>
              <a:gd name="T66" fmla="*/ 114 w 128"/>
              <a:gd name="T67" fmla="*/ 3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8" h="128">
                <a:moveTo>
                  <a:pt x="128" y="10"/>
                </a:moveTo>
                <a:cubicBezTo>
                  <a:pt x="103" y="10"/>
                  <a:pt x="103" y="10"/>
                  <a:pt x="103" y="10"/>
                </a:cubicBezTo>
                <a:cubicBezTo>
                  <a:pt x="103" y="0"/>
                  <a:pt x="103" y="0"/>
                  <a:pt x="10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10"/>
                  <a:pt x="24" y="10"/>
                  <a:pt x="24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40"/>
                  <a:pt x="13" y="58"/>
                  <a:pt x="29" y="69"/>
                </a:cubicBezTo>
                <a:cubicBezTo>
                  <a:pt x="35" y="78"/>
                  <a:pt x="43" y="85"/>
                  <a:pt x="54" y="88"/>
                </a:cubicBezTo>
                <a:cubicBezTo>
                  <a:pt x="54" y="113"/>
                  <a:pt x="54" y="113"/>
                  <a:pt x="54" y="113"/>
                </a:cubicBezTo>
                <a:cubicBezTo>
                  <a:pt x="29" y="128"/>
                  <a:pt x="29" y="128"/>
                  <a:pt x="29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74" y="87"/>
                  <a:pt x="74" y="87"/>
                  <a:pt x="74" y="87"/>
                </a:cubicBezTo>
                <a:cubicBezTo>
                  <a:pt x="84" y="85"/>
                  <a:pt x="92" y="78"/>
                  <a:pt x="97" y="70"/>
                </a:cubicBezTo>
                <a:cubicBezTo>
                  <a:pt x="114" y="59"/>
                  <a:pt x="126" y="41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lose/>
                <a:moveTo>
                  <a:pt x="14" y="36"/>
                </a:moveTo>
                <a:cubicBezTo>
                  <a:pt x="12" y="31"/>
                  <a:pt x="11" y="25"/>
                  <a:pt x="10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0"/>
                  <a:pt x="24" y="51"/>
                  <a:pt x="24" y="52"/>
                </a:cubicBezTo>
                <a:cubicBezTo>
                  <a:pt x="20" y="47"/>
                  <a:pt x="17" y="42"/>
                  <a:pt x="14" y="36"/>
                </a:cubicBezTo>
                <a:close/>
                <a:moveTo>
                  <a:pt x="114" y="36"/>
                </a:moveTo>
                <a:cubicBezTo>
                  <a:pt x="111" y="42"/>
                  <a:pt x="107" y="48"/>
                  <a:pt x="103" y="53"/>
                </a:cubicBezTo>
                <a:cubicBezTo>
                  <a:pt x="103" y="52"/>
                  <a:pt x="103" y="51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7" y="25"/>
                  <a:pt x="116" y="31"/>
                  <a:pt x="114" y="36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15"/>
          <p:cNvSpPr>
            <a:spLocks noEditPoints="1"/>
          </p:cNvSpPr>
          <p:nvPr/>
        </p:nvSpPr>
        <p:spPr bwMode="auto">
          <a:xfrm>
            <a:off x="8082628" y="1200778"/>
            <a:ext cx="397770" cy="269825"/>
          </a:xfrm>
          <a:custGeom>
            <a:avLst/>
            <a:gdLst>
              <a:gd name="T0" fmla="*/ 125 w 133"/>
              <a:gd name="T1" fmla="*/ 6 h 90"/>
              <a:gd name="T2" fmla="*/ 111 w 133"/>
              <a:gd name="T3" fmla="*/ 0 h 90"/>
              <a:gd name="T4" fmla="*/ 97 w 133"/>
              <a:gd name="T5" fmla="*/ 6 h 90"/>
              <a:gd name="T6" fmla="*/ 93 w 133"/>
              <a:gd name="T7" fmla="*/ 28 h 90"/>
              <a:gd name="T8" fmla="*/ 51 w 133"/>
              <a:gd name="T9" fmla="*/ 69 h 90"/>
              <a:gd name="T10" fmla="*/ 37 w 133"/>
              <a:gd name="T11" fmla="*/ 75 h 90"/>
              <a:gd name="T12" fmla="*/ 23 w 133"/>
              <a:gd name="T13" fmla="*/ 69 h 90"/>
              <a:gd name="T14" fmla="*/ 18 w 133"/>
              <a:gd name="T15" fmla="*/ 55 h 90"/>
              <a:gd name="T16" fmla="*/ 23 w 133"/>
              <a:gd name="T17" fmla="*/ 41 h 90"/>
              <a:gd name="T18" fmla="*/ 27 w 133"/>
              <a:gd name="T19" fmla="*/ 45 h 90"/>
              <a:gd name="T20" fmla="*/ 34 w 133"/>
              <a:gd name="T21" fmla="*/ 10 h 90"/>
              <a:gd name="T22" fmla="*/ 13 w 133"/>
              <a:gd name="T23" fmla="*/ 31 h 90"/>
              <a:gd name="T24" fmla="*/ 13 w 133"/>
              <a:gd name="T25" fmla="*/ 80 h 90"/>
              <a:gd name="T26" fmla="*/ 37 w 133"/>
              <a:gd name="T27" fmla="*/ 90 h 90"/>
              <a:gd name="T28" fmla="*/ 62 w 133"/>
              <a:gd name="T29" fmla="*/ 80 h 90"/>
              <a:gd name="T30" fmla="*/ 104 w 133"/>
              <a:gd name="T31" fmla="*/ 38 h 90"/>
              <a:gd name="T32" fmla="*/ 111 w 133"/>
              <a:gd name="T33" fmla="*/ 39 h 90"/>
              <a:gd name="T34" fmla="*/ 125 w 133"/>
              <a:gd name="T35" fmla="*/ 34 h 90"/>
              <a:gd name="T36" fmla="*/ 125 w 133"/>
              <a:gd name="T37" fmla="*/ 6 h 90"/>
              <a:gd name="T38" fmla="*/ 118 w 133"/>
              <a:gd name="T39" fmla="*/ 27 h 90"/>
              <a:gd name="T40" fmla="*/ 111 w 133"/>
              <a:gd name="T41" fmla="*/ 30 h 90"/>
              <a:gd name="T42" fmla="*/ 107 w 133"/>
              <a:gd name="T43" fmla="*/ 29 h 90"/>
              <a:gd name="T44" fmla="*/ 104 w 133"/>
              <a:gd name="T45" fmla="*/ 27 h 90"/>
              <a:gd name="T46" fmla="*/ 102 w 133"/>
              <a:gd name="T47" fmla="*/ 24 h 90"/>
              <a:gd name="T48" fmla="*/ 102 w 133"/>
              <a:gd name="T49" fmla="*/ 18 h 90"/>
              <a:gd name="T50" fmla="*/ 104 w 133"/>
              <a:gd name="T51" fmla="*/ 13 h 90"/>
              <a:gd name="T52" fmla="*/ 111 w 133"/>
              <a:gd name="T53" fmla="*/ 10 h 90"/>
              <a:gd name="T54" fmla="*/ 118 w 133"/>
              <a:gd name="T55" fmla="*/ 13 h 90"/>
              <a:gd name="T56" fmla="*/ 121 w 133"/>
              <a:gd name="T57" fmla="*/ 20 h 90"/>
              <a:gd name="T58" fmla="*/ 118 w 133"/>
              <a:gd name="T59" fmla="*/ 2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3" h="90">
                <a:moveTo>
                  <a:pt x="125" y="6"/>
                </a:moveTo>
                <a:cubicBezTo>
                  <a:pt x="121" y="2"/>
                  <a:pt x="116" y="0"/>
                  <a:pt x="111" y="0"/>
                </a:cubicBezTo>
                <a:cubicBezTo>
                  <a:pt x="106" y="0"/>
                  <a:pt x="101" y="2"/>
                  <a:pt x="97" y="6"/>
                </a:cubicBezTo>
                <a:cubicBezTo>
                  <a:pt x="92" y="12"/>
                  <a:pt x="90" y="20"/>
                  <a:pt x="93" y="28"/>
                </a:cubicBezTo>
                <a:cubicBezTo>
                  <a:pt x="51" y="69"/>
                  <a:pt x="51" y="69"/>
                  <a:pt x="51" y="69"/>
                </a:cubicBezTo>
                <a:cubicBezTo>
                  <a:pt x="48" y="73"/>
                  <a:pt x="43" y="75"/>
                  <a:pt x="37" y="75"/>
                </a:cubicBezTo>
                <a:cubicBezTo>
                  <a:pt x="32" y="75"/>
                  <a:pt x="27" y="73"/>
                  <a:pt x="23" y="69"/>
                </a:cubicBezTo>
                <a:cubicBezTo>
                  <a:pt x="20" y="66"/>
                  <a:pt x="18" y="61"/>
                  <a:pt x="18" y="55"/>
                </a:cubicBezTo>
                <a:cubicBezTo>
                  <a:pt x="18" y="50"/>
                  <a:pt x="20" y="45"/>
                  <a:pt x="23" y="41"/>
                </a:cubicBezTo>
                <a:cubicBezTo>
                  <a:pt x="27" y="45"/>
                  <a:pt x="27" y="45"/>
                  <a:pt x="27" y="45"/>
                </a:cubicBezTo>
                <a:cubicBezTo>
                  <a:pt x="34" y="10"/>
                  <a:pt x="34" y="10"/>
                  <a:pt x="34" y="10"/>
                </a:cubicBezTo>
                <a:cubicBezTo>
                  <a:pt x="13" y="31"/>
                  <a:pt x="13" y="31"/>
                  <a:pt x="13" y="31"/>
                </a:cubicBezTo>
                <a:cubicBezTo>
                  <a:pt x="0" y="45"/>
                  <a:pt x="0" y="66"/>
                  <a:pt x="13" y="80"/>
                </a:cubicBezTo>
                <a:cubicBezTo>
                  <a:pt x="20" y="86"/>
                  <a:pt x="29" y="90"/>
                  <a:pt x="37" y="90"/>
                </a:cubicBezTo>
                <a:cubicBezTo>
                  <a:pt x="46" y="90"/>
                  <a:pt x="55" y="86"/>
                  <a:pt x="62" y="80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6" y="39"/>
                  <a:pt x="109" y="39"/>
                  <a:pt x="111" y="39"/>
                </a:cubicBezTo>
                <a:cubicBezTo>
                  <a:pt x="116" y="39"/>
                  <a:pt x="121" y="38"/>
                  <a:pt x="125" y="34"/>
                </a:cubicBezTo>
                <a:cubicBezTo>
                  <a:pt x="133" y="26"/>
                  <a:pt x="133" y="14"/>
                  <a:pt x="125" y="6"/>
                </a:cubicBezTo>
                <a:close/>
                <a:moveTo>
                  <a:pt x="118" y="27"/>
                </a:moveTo>
                <a:cubicBezTo>
                  <a:pt x="116" y="29"/>
                  <a:pt x="114" y="30"/>
                  <a:pt x="111" y="30"/>
                </a:cubicBezTo>
                <a:cubicBezTo>
                  <a:pt x="110" y="30"/>
                  <a:pt x="109" y="29"/>
                  <a:pt x="107" y="29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4"/>
                  <a:pt x="102" y="24"/>
                  <a:pt x="102" y="24"/>
                </a:cubicBezTo>
                <a:cubicBezTo>
                  <a:pt x="102" y="22"/>
                  <a:pt x="101" y="20"/>
                  <a:pt x="102" y="18"/>
                </a:cubicBezTo>
                <a:cubicBezTo>
                  <a:pt x="102" y="16"/>
                  <a:pt x="103" y="14"/>
                  <a:pt x="104" y="13"/>
                </a:cubicBezTo>
                <a:cubicBezTo>
                  <a:pt x="106" y="11"/>
                  <a:pt x="109" y="10"/>
                  <a:pt x="111" y="10"/>
                </a:cubicBezTo>
                <a:cubicBezTo>
                  <a:pt x="114" y="10"/>
                  <a:pt x="116" y="11"/>
                  <a:pt x="118" y="13"/>
                </a:cubicBezTo>
                <a:cubicBezTo>
                  <a:pt x="120" y="15"/>
                  <a:pt x="121" y="17"/>
                  <a:pt x="121" y="20"/>
                </a:cubicBezTo>
                <a:cubicBezTo>
                  <a:pt x="121" y="22"/>
                  <a:pt x="120" y="25"/>
                  <a:pt x="118" y="2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9" name="组合 248"/>
          <p:cNvGrpSpPr/>
          <p:nvPr/>
        </p:nvGrpSpPr>
        <p:grpSpPr>
          <a:xfrm>
            <a:off x="7347805" y="5841011"/>
            <a:ext cx="383836" cy="264758"/>
            <a:chOff x="8587133" y="5809803"/>
            <a:chExt cx="383836" cy="264758"/>
          </a:xfrm>
        </p:grpSpPr>
        <p:sp>
          <p:nvSpPr>
            <p:cNvPr id="44" name="Freeform 9"/>
            <p:cNvSpPr/>
            <p:nvPr/>
          </p:nvSpPr>
          <p:spPr bwMode="auto">
            <a:xfrm>
              <a:off x="8632737" y="5809803"/>
              <a:ext cx="293894" cy="192551"/>
            </a:xfrm>
            <a:custGeom>
              <a:avLst/>
              <a:gdLst>
                <a:gd name="T0" fmla="*/ 49 w 98"/>
                <a:gd name="T1" fmla="*/ 0 h 64"/>
                <a:gd name="T2" fmla="*/ 0 w 98"/>
                <a:gd name="T3" fmla="*/ 20 h 64"/>
                <a:gd name="T4" fmla="*/ 44 w 98"/>
                <a:gd name="T5" fmla="*/ 64 h 64"/>
                <a:gd name="T6" fmla="*/ 49 w 98"/>
                <a:gd name="T7" fmla="*/ 64 h 64"/>
                <a:gd name="T8" fmla="*/ 54 w 98"/>
                <a:gd name="T9" fmla="*/ 64 h 64"/>
                <a:gd name="T10" fmla="*/ 98 w 98"/>
                <a:gd name="T11" fmla="*/ 20 h 64"/>
                <a:gd name="T12" fmla="*/ 49 w 9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64">
                  <a:moveTo>
                    <a:pt x="49" y="0"/>
                  </a:moveTo>
                  <a:cubicBezTo>
                    <a:pt x="30" y="0"/>
                    <a:pt x="12" y="8"/>
                    <a:pt x="0" y="2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4"/>
                    <a:pt x="47" y="64"/>
                    <a:pt x="49" y="64"/>
                  </a:cubicBezTo>
                  <a:cubicBezTo>
                    <a:pt x="51" y="64"/>
                    <a:pt x="52" y="64"/>
                    <a:pt x="54" y="64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5" y="8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8832889" y="5897211"/>
              <a:ext cx="138080" cy="177350"/>
            </a:xfrm>
            <a:custGeom>
              <a:avLst/>
              <a:gdLst>
                <a:gd name="T0" fmla="*/ 30 w 46"/>
                <a:gd name="T1" fmla="*/ 0 h 59"/>
                <a:gd name="T2" fmla="*/ 0 w 46"/>
                <a:gd name="T3" fmla="*/ 30 h 59"/>
                <a:gd name="T4" fmla="*/ 35 w 46"/>
                <a:gd name="T5" fmla="*/ 56 h 59"/>
                <a:gd name="T6" fmla="*/ 40 w 46"/>
                <a:gd name="T7" fmla="*/ 59 h 59"/>
                <a:gd name="T8" fmla="*/ 45 w 46"/>
                <a:gd name="T9" fmla="*/ 55 h 59"/>
                <a:gd name="T10" fmla="*/ 45 w 46"/>
                <a:gd name="T11" fmla="*/ 55 h 59"/>
                <a:gd name="T12" fmla="*/ 46 w 46"/>
                <a:gd name="T13" fmla="*/ 42 h 59"/>
                <a:gd name="T14" fmla="*/ 46 w 46"/>
                <a:gd name="T15" fmla="*/ 42 h 59"/>
                <a:gd name="T16" fmla="*/ 30 w 46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9">
                  <a:moveTo>
                    <a:pt x="3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4"/>
                    <a:pt x="27" y="44"/>
                    <a:pt x="35" y="56"/>
                  </a:cubicBezTo>
                  <a:cubicBezTo>
                    <a:pt x="36" y="58"/>
                    <a:pt x="38" y="59"/>
                    <a:pt x="40" y="59"/>
                  </a:cubicBezTo>
                  <a:cubicBezTo>
                    <a:pt x="42" y="59"/>
                    <a:pt x="44" y="57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1"/>
                    <a:pt x="46" y="46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26"/>
                    <a:pt x="40" y="11"/>
                    <a:pt x="3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8587133" y="5897211"/>
              <a:ext cx="138080" cy="177350"/>
            </a:xfrm>
            <a:custGeom>
              <a:avLst/>
              <a:gdLst>
                <a:gd name="T0" fmla="*/ 0 w 46"/>
                <a:gd name="T1" fmla="*/ 42 h 59"/>
                <a:gd name="T2" fmla="*/ 0 w 46"/>
                <a:gd name="T3" fmla="*/ 42 h 59"/>
                <a:gd name="T4" fmla="*/ 1 w 46"/>
                <a:gd name="T5" fmla="*/ 55 h 59"/>
                <a:gd name="T6" fmla="*/ 1 w 46"/>
                <a:gd name="T7" fmla="*/ 55 h 59"/>
                <a:gd name="T8" fmla="*/ 6 w 46"/>
                <a:gd name="T9" fmla="*/ 59 h 59"/>
                <a:gd name="T10" fmla="*/ 11 w 46"/>
                <a:gd name="T11" fmla="*/ 56 h 59"/>
                <a:gd name="T12" fmla="*/ 46 w 46"/>
                <a:gd name="T13" fmla="*/ 30 h 59"/>
                <a:gd name="T14" fmla="*/ 16 w 46"/>
                <a:gd name="T15" fmla="*/ 0 h 59"/>
                <a:gd name="T16" fmla="*/ 0 w 46"/>
                <a:gd name="T17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9"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0" y="51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7"/>
                    <a:pt x="4" y="59"/>
                    <a:pt x="6" y="59"/>
                  </a:cubicBezTo>
                  <a:cubicBezTo>
                    <a:pt x="8" y="59"/>
                    <a:pt x="10" y="58"/>
                    <a:pt x="11" y="56"/>
                  </a:cubicBezTo>
                  <a:cubicBezTo>
                    <a:pt x="19" y="44"/>
                    <a:pt x="31" y="34"/>
                    <a:pt x="46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1"/>
                    <a:pt x="0" y="26"/>
                    <a:pt x="0" y="4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345271" y="5061938"/>
            <a:ext cx="390170" cy="287561"/>
            <a:chOff x="8584599" y="5030730"/>
            <a:chExt cx="390170" cy="287561"/>
          </a:xfrm>
        </p:grpSpPr>
        <p:sp>
          <p:nvSpPr>
            <p:cNvPr id="75" name="Freeform 40"/>
            <p:cNvSpPr/>
            <p:nvPr/>
          </p:nvSpPr>
          <p:spPr bwMode="auto">
            <a:xfrm>
              <a:off x="8722679" y="5087736"/>
              <a:ext cx="50671" cy="135546"/>
            </a:xfrm>
            <a:custGeom>
              <a:avLst/>
              <a:gdLst>
                <a:gd name="T0" fmla="*/ 40 w 40"/>
                <a:gd name="T1" fmla="*/ 0 h 107"/>
                <a:gd name="T2" fmla="*/ 0 w 40"/>
                <a:gd name="T3" fmla="*/ 40 h 107"/>
                <a:gd name="T4" fmla="*/ 0 w 40"/>
                <a:gd name="T5" fmla="*/ 107 h 107"/>
                <a:gd name="T6" fmla="*/ 40 w 40"/>
                <a:gd name="T7" fmla="*/ 66 h 107"/>
                <a:gd name="T8" fmla="*/ 40 w 40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lnTo>
                    <a:pt x="0" y="40"/>
                  </a:lnTo>
                  <a:lnTo>
                    <a:pt x="0" y="107"/>
                  </a:lnTo>
                  <a:lnTo>
                    <a:pt x="40" y="6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1"/>
            <p:cNvSpPr/>
            <p:nvPr/>
          </p:nvSpPr>
          <p:spPr bwMode="auto">
            <a:xfrm>
              <a:off x="8653006" y="5156142"/>
              <a:ext cx="51938" cy="135546"/>
            </a:xfrm>
            <a:custGeom>
              <a:avLst/>
              <a:gdLst>
                <a:gd name="T0" fmla="*/ 41 w 41"/>
                <a:gd name="T1" fmla="*/ 0 h 107"/>
                <a:gd name="T2" fmla="*/ 0 w 41"/>
                <a:gd name="T3" fmla="*/ 41 h 107"/>
                <a:gd name="T4" fmla="*/ 0 w 41"/>
                <a:gd name="T5" fmla="*/ 107 h 107"/>
                <a:gd name="T6" fmla="*/ 41 w 41"/>
                <a:gd name="T7" fmla="*/ 67 h 107"/>
                <a:gd name="T8" fmla="*/ 41 w 41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07">
                  <a:moveTo>
                    <a:pt x="41" y="0"/>
                  </a:moveTo>
                  <a:lnTo>
                    <a:pt x="0" y="41"/>
                  </a:lnTo>
                  <a:lnTo>
                    <a:pt x="0" y="107"/>
                  </a:lnTo>
                  <a:lnTo>
                    <a:pt x="41" y="6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2"/>
            <p:cNvSpPr/>
            <p:nvPr/>
          </p:nvSpPr>
          <p:spPr bwMode="auto">
            <a:xfrm>
              <a:off x="8856958" y="5030730"/>
              <a:ext cx="78541" cy="72207"/>
            </a:xfrm>
            <a:custGeom>
              <a:avLst/>
              <a:gdLst>
                <a:gd name="T0" fmla="*/ 0 w 26"/>
                <a:gd name="T1" fmla="*/ 21 h 24"/>
                <a:gd name="T2" fmla="*/ 4 w 26"/>
                <a:gd name="T3" fmla="*/ 21 h 24"/>
                <a:gd name="T4" fmla="*/ 12 w 26"/>
                <a:gd name="T5" fmla="*/ 24 h 24"/>
                <a:gd name="T6" fmla="*/ 26 w 26"/>
                <a:gd name="T7" fmla="*/ 10 h 24"/>
                <a:gd name="T8" fmla="*/ 0 w 26"/>
                <a:gd name="T9" fmla="*/ 2 h 24"/>
                <a:gd name="T10" fmla="*/ 0 w 26"/>
                <a:gd name="T1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">
                  <a:moveTo>
                    <a:pt x="0" y="21"/>
                  </a:moveTo>
                  <a:cubicBezTo>
                    <a:pt x="1" y="21"/>
                    <a:pt x="2" y="21"/>
                    <a:pt x="4" y="21"/>
                  </a:cubicBezTo>
                  <a:cubicBezTo>
                    <a:pt x="7" y="21"/>
                    <a:pt x="10" y="22"/>
                    <a:pt x="12" y="2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3"/>
                    <a:pt x="9" y="0"/>
                    <a:pt x="0" y="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3"/>
            <p:cNvSpPr/>
            <p:nvPr/>
          </p:nvSpPr>
          <p:spPr bwMode="auto">
            <a:xfrm>
              <a:off x="8905096" y="5070001"/>
              <a:ext cx="69673" cy="81074"/>
            </a:xfrm>
            <a:custGeom>
              <a:avLst/>
              <a:gdLst>
                <a:gd name="T0" fmla="*/ 22 w 23"/>
                <a:gd name="T1" fmla="*/ 27 h 27"/>
                <a:gd name="T2" fmla="*/ 14 w 23"/>
                <a:gd name="T3" fmla="*/ 0 h 27"/>
                <a:gd name="T4" fmla="*/ 0 w 23"/>
                <a:gd name="T5" fmla="*/ 14 h 27"/>
                <a:gd name="T6" fmla="*/ 2 w 23"/>
                <a:gd name="T7" fmla="*/ 23 h 27"/>
                <a:gd name="T8" fmla="*/ 2 w 23"/>
                <a:gd name="T9" fmla="*/ 27 h 27"/>
                <a:gd name="T10" fmla="*/ 22 w 23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22" y="27"/>
                  </a:moveTo>
                  <a:cubicBezTo>
                    <a:pt x="23" y="17"/>
                    <a:pt x="20" y="8"/>
                    <a:pt x="14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2" y="20"/>
                    <a:pt x="2" y="23"/>
                  </a:cubicBezTo>
                  <a:cubicBezTo>
                    <a:pt x="2" y="24"/>
                    <a:pt x="2" y="25"/>
                    <a:pt x="2" y="27"/>
                  </a:cubicBezTo>
                  <a:lnTo>
                    <a:pt x="22" y="2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4"/>
            <p:cNvSpPr/>
            <p:nvPr/>
          </p:nvSpPr>
          <p:spPr bwMode="auto">
            <a:xfrm>
              <a:off x="8887361" y="5166276"/>
              <a:ext cx="81074" cy="57005"/>
            </a:xfrm>
            <a:custGeom>
              <a:avLst/>
              <a:gdLst>
                <a:gd name="T0" fmla="*/ 5 w 27"/>
                <a:gd name="T1" fmla="*/ 0 h 19"/>
                <a:gd name="T2" fmla="*/ 4 w 27"/>
                <a:gd name="T3" fmla="*/ 1 h 19"/>
                <a:gd name="T4" fmla="*/ 4 w 27"/>
                <a:gd name="T5" fmla="*/ 15 h 19"/>
                <a:gd name="T6" fmla="*/ 18 w 27"/>
                <a:gd name="T7" fmla="*/ 15 h 19"/>
                <a:gd name="T8" fmla="*/ 27 w 27"/>
                <a:gd name="T9" fmla="*/ 0 h 19"/>
                <a:gd name="T10" fmla="*/ 5 w 27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0" y="5"/>
                    <a:pt x="0" y="11"/>
                    <a:pt x="4" y="15"/>
                  </a:cubicBezTo>
                  <a:cubicBezTo>
                    <a:pt x="8" y="19"/>
                    <a:pt x="14" y="19"/>
                    <a:pt x="18" y="15"/>
                  </a:cubicBezTo>
                  <a:cubicBezTo>
                    <a:pt x="22" y="11"/>
                    <a:pt x="25" y="6"/>
                    <a:pt x="2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5"/>
            <p:cNvSpPr/>
            <p:nvPr/>
          </p:nvSpPr>
          <p:spPr bwMode="auto">
            <a:xfrm>
              <a:off x="8788552" y="5039598"/>
              <a:ext cx="50671" cy="114011"/>
            </a:xfrm>
            <a:custGeom>
              <a:avLst/>
              <a:gdLst>
                <a:gd name="T0" fmla="*/ 17 w 17"/>
                <a:gd name="T1" fmla="*/ 0 h 38"/>
                <a:gd name="T2" fmla="*/ 2 w 17"/>
                <a:gd name="T3" fmla="*/ 8 h 38"/>
                <a:gd name="T4" fmla="*/ 0 w 17"/>
                <a:gd name="T5" fmla="*/ 11 h 38"/>
                <a:gd name="T6" fmla="*/ 0 w 17"/>
                <a:gd name="T7" fmla="*/ 38 h 38"/>
                <a:gd name="T8" fmla="*/ 16 w 17"/>
                <a:gd name="T9" fmla="*/ 22 h 38"/>
                <a:gd name="T10" fmla="*/ 17 w 17"/>
                <a:gd name="T11" fmla="*/ 21 h 38"/>
                <a:gd name="T12" fmla="*/ 17 w 17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8">
                  <a:moveTo>
                    <a:pt x="17" y="0"/>
                  </a:moveTo>
                  <a:cubicBezTo>
                    <a:pt x="12" y="1"/>
                    <a:pt x="7" y="4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6"/>
            <p:cNvSpPr/>
            <p:nvPr/>
          </p:nvSpPr>
          <p:spPr bwMode="auto">
            <a:xfrm>
              <a:off x="8584599" y="5223282"/>
              <a:ext cx="50671" cy="95009"/>
            </a:xfrm>
            <a:custGeom>
              <a:avLst/>
              <a:gdLst>
                <a:gd name="T0" fmla="*/ 17 w 17"/>
                <a:gd name="T1" fmla="*/ 0 h 32"/>
                <a:gd name="T2" fmla="*/ 4 w 17"/>
                <a:gd name="T3" fmla="*/ 14 h 32"/>
                <a:gd name="T4" fmla="*/ 4 w 17"/>
                <a:gd name="T5" fmla="*/ 28 h 32"/>
                <a:gd name="T6" fmla="*/ 17 w 17"/>
                <a:gd name="T7" fmla="*/ 28 h 32"/>
                <a:gd name="T8" fmla="*/ 17 w 1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17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0" y="18"/>
                    <a:pt x="0" y="24"/>
                    <a:pt x="4" y="28"/>
                  </a:cubicBezTo>
                  <a:cubicBezTo>
                    <a:pt x="8" y="32"/>
                    <a:pt x="14" y="32"/>
                    <a:pt x="17" y="28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347805" y="4246129"/>
            <a:ext cx="383836" cy="383836"/>
            <a:chOff x="8587133" y="4214921"/>
            <a:chExt cx="383836" cy="383836"/>
          </a:xfrm>
        </p:grpSpPr>
        <p:sp>
          <p:nvSpPr>
            <p:cNvPr id="114" name="Freeform 79"/>
            <p:cNvSpPr>
              <a:spLocks noEditPoints="1"/>
            </p:cNvSpPr>
            <p:nvPr/>
          </p:nvSpPr>
          <p:spPr bwMode="auto">
            <a:xfrm>
              <a:off x="8587133" y="4214921"/>
              <a:ext cx="383836" cy="383836"/>
            </a:xfrm>
            <a:custGeom>
              <a:avLst/>
              <a:gdLst>
                <a:gd name="T0" fmla="*/ 128 w 128"/>
                <a:gd name="T1" fmla="*/ 20 h 128"/>
                <a:gd name="T2" fmla="*/ 108 w 128"/>
                <a:gd name="T3" fmla="*/ 0 h 128"/>
                <a:gd name="T4" fmla="*/ 94 w 128"/>
                <a:gd name="T5" fmla="*/ 6 h 128"/>
                <a:gd name="T6" fmla="*/ 40 w 128"/>
                <a:gd name="T7" fmla="*/ 60 h 128"/>
                <a:gd name="T8" fmla="*/ 34 w 128"/>
                <a:gd name="T9" fmla="*/ 59 h 128"/>
                <a:gd name="T10" fmla="*/ 0 w 128"/>
                <a:gd name="T11" fmla="*/ 94 h 128"/>
                <a:gd name="T12" fmla="*/ 34 w 128"/>
                <a:gd name="T13" fmla="*/ 128 h 128"/>
                <a:gd name="T14" fmla="*/ 69 w 128"/>
                <a:gd name="T15" fmla="*/ 94 h 128"/>
                <a:gd name="T16" fmla="*/ 68 w 128"/>
                <a:gd name="T17" fmla="*/ 88 h 128"/>
                <a:gd name="T18" fmla="*/ 122 w 128"/>
                <a:gd name="T19" fmla="*/ 34 h 128"/>
                <a:gd name="T20" fmla="*/ 128 w 128"/>
                <a:gd name="T21" fmla="*/ 20 h 128"/>
                <a:gd name="T22" fmla="*/ 115 w 128"/>
                <a:gd name="T23" fmla="*/ 27 h 128"/>
                <a:gd name="T24" fmla="*/ 115 w 128"/>
                <a:gd name="T25" fmla="*/ 27 h 128"/>
                <a:gd name="T26" fmla="*/ 115 w 128"/>
                <a:gd name="T27" fmla="*/ 27 h 128"/>
                <a:gd name="T28" fmla="*/ 61 w 128"/>
                <a:gd name="T29" fmla="*/ 81 h 128"/>
                <a:gd name="T30" fmla="*/ 58 w 128"/>
                <a:gd name="T31" fmla="*/ 84 h 128"/>
                <a:gd name="T32" fmla="*/ 59 w 128"/>
                <a:gd name="T33" fmla="*/ 89 h 128"/>
                <a:gd name="T34" fmla="*/ 59 w 128"/>
                <a:gd name="T35" fmla="*/ 94 h 128"/>
                <a:gd name="T36" fmla="*/ 52 w 128"/>
                <a:gd name="T37" fmla="*/ 111 h 128"/>
                <a:gd name="T38" fmla="*/ 34 w 128"/>
                <a:gd name="T39" fmla="*/ 118 h 128"/>
                <a:gd name="T40" fmla="*/ 17 w 128"/>
                <a:gd name="T41" fmla="*/ 111 h 128"/>
                <a:gd name="T42" fmla="*/ 10 w 128"/>
                <a:gd name="T43" fmla="*/ 94 h 128"/>
                <a:gd name="T44" fmla="*/ 17 w 128"/>
                <a:gd name="T45" fmla="*/ 76 h 128"/>
                <a:gd name="T46" fmla="*/ 34 w 128"/>
                <a:gd name="T47" fmla="*/ 69 h 128"/>
                <a:gd name="T48" fmla="*/ 39 w 128"/>
                <a:gd name="T49" fmla="*/ 70 h 128"/>
                <a:gd name="T50" fmla="*/ 44 w 128"/>
                <a:gd name="T51" fmla="*/ 70 h 128"/>
                <a:gd name="T52" fmla="*/ 47 w 128"/>
                <a:gd name="T53" fmla="*/ 67 h 128"/>
                <a:gd name="T54" fmla="*/ 101 w 128"/>
                <a:gd name="T55" fmla="*/ 13 h 128"/>
                <a:gd name="T56" fmla="*/ 108 w 128"/>
                <a:gd name="T57" fmla="*/ 10 h 128"/>
                <a:gd name="T58" fmla="*/ 118 w 128"/>
                <a:gd name="T59" fmla="*/ 20 h 128"/>
                <a:gd name="T60" fmla="*/ 115 w 128"/>
                <a:gd name="T61" fmla="*/ 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8">
                  <a:moveTo>
                    <a:pt x="128" y="20"/>
                  </a:moveTo>
                  <a:cubicBezTo>
                    <a:pt x="128" y="9"/>
                    <a:pt x="119" y="0"/>
                    <a:pt x="108" y="0"/>
                  </a:cubicBezTo>
                  <a:cubicBezTo>
                    <a:pt x="103" y="0"/>
                    <a:pt x="98" y="2"/>
                    <a:pt x="94" y="6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38" y="60"/>
                    <a:pt x="36" y="59"/>
                    <a:pt x="34" y="59"/>
                  </a:cubicBezTo>
                  <a:cubicBezTo>
                    <a:pt x="15" y="59"/>
                    <a:pt x="0" y="75"/>
                    <a:pt x="0" y="94"/>
                  </a:cubicBezTo>
                  <a:cubicBezTo>
                    <a:pt x="0" y="113"/>
                    <a:pt x="15" y="128"/>
                    <a:pt x="34" y="128"/>
                  </a:cubicBezTo>
                  <a:cubicBezTo>
                    <a:pt x="53" y="128"/>
                    <a:pt x="69" y="113"/>
                    <a:pt x="69" y="94"/>
                  </a:cubicBezTo>
                  <a:cubicBezTo>
                    <a:pt x="69" y="92"/>
                    <a:pt x="69" y="90"/>
                    <a:pt x="68" y="88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6" y="30"/>
                    <a:pt x="128" y="25"/>
                    <a:pt x="128" y="20"/>
                  </a:cubicBezTo>
                  <a:close/>
                  <a:moveTo>
                    <a:pt x="115" y="27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1"/>
                    <a:pt x="59" y="92"/>
                    <a:pt x="59" y="94"/>
                  </a:cubicBezTo>
                  <a:cubicBezTo>
                    <a:pt x="59" y="100"/>
                    <a:pt x="56" y="106"/>
                    <a:pt x="52" y="111"/>
                  </a:cubicBezTo>
                  <a:cubicBezTo>
                    <a:pt x="47" y="116"/>
                    <a:pt x="41" y="118"/>
                    <a:pt x="34" y="118"/>
                  </a:cubicBezTo>
                  <a:cubicBezTo>
                    <a:pt x="28" y="118"/>
                    <a:pt x="22" y="116"/>
                    <a:pt x="17" y="111"/>
                  </a:cubicBezTo>
                  <a:cubicBezTo>
                    <a:pt x="12" y="106"/>
                    <a:pt x="10" y="100"/>
                    <a:pt x="10" y="94"/>
                  </a:cubicBezTo>
                  <a:cubicBezTo>
                    <a:pt x="10" y="87"/>
                    <a:pt x="12" y="81"/>
                    <a:pt x="17" y="76"/>
                  </a:cubicBezTo>
                  <a:cubicBezTo>
                    <a:pt x="22" y="72"/>
                    <a:pt x="28" y="69"/>
                    <a:pt x="34" y="69"/>
                  </a:cubicBezTo>
                  <a:cubicBezTo>
                    <a:pt x="36" y="69"/>
                    <a:pt x="37" y="69"/>
                    <a:pt x="39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3" y="11"/>
                    <a:pt x="106" y="10"/>
                    <a:pt x="108" y="10"/>
                  </a:cubicBezTo>
                  <a:cubicBezTo>
                    <a:pt x="114" y="10"/>
                    <a:pt x="118" y="14"/>
                    <a:pt x="118" y="20"/>
                  </a:cubicBezTo>
                  <a:cubicBezTo>
                    <a:pt x="118" y="22"/>
                    <a:pt x="117" y="25"/>
                    <a:pt x="115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80"/>
            <p:cNvSpPr/>
            <p:nvPr/>
          </p:nvSpPr>
          <p:spPr bwMode="auto">
            <a:xfrm>
              <a:off x="8647939" y="4344133"/>
              <a:ext cx="193818" cy="195085"/>
            </a:xfrm>
            <a:custGeom>
              <a:avLst/>
              <a:gdLst>
                <a:gd name="T0" fmla="*/ 23 w 65"/>
                <a:gd name="T1" fmla="*/ 38 h 65"/>
                <a:gd name="T2" fmla="*/ 14 w 65"/>
                <a:gd name="T3" fmla="*/ 36 h 65"/>
                <a:gd name="T4" fmla="*/ 0 w 65"/>
                <a:gd name="T5" fmla="*/ 51 h 65"/>
                <a:gd name="T6" fmla="*/ 14 w 65"/>
                <a:gd name="T7" fmla="*/ 65 h 65"/>
                <a:gd name="T8" fmla="*/ 29 w 65"/>
                <a:gd name="T9" fmla="*/ 51 h 65"/>
                <a:gd name="T10" fmla="*/ 27 w 65"/>
                <a:gd name="T11" fmla="*/ 42 h 65"/>
                <a:gd name="T12" fmla="*/ 65 w 65"/>
                <a:gd name="T13" fmla="*/ 4 h 65"/>
                <a:gd name="T14" fmla="*/ 61 w 65"/>
                <a:gd name="T15" fmla="*/ 0 h 65"/>
                <a:gd name="T16" fmla="*/ 23 w 65"/>
                <a:gd name="T17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23" y="38"/>
                  </a:moveTo>
                  <a:cubicBezTo>
                    <a:pt x="20" y="37"/>
                    <a:pt x="17" y="36"/>
                    <a:pt x="14" y="36"/>
                  </a:cubicBezTo>
                  <a:cubicBezTo>
                    <a:pt x="6" y="36"/>
                    <a:pt x="0" y="43"/>
                    <a:pt x="0" y="51"/>
                  </a:cubicBezTo>
                  <a:cubicBezTo>
                    <a:pt x="0" y="59"/>
                    <a:pt x="6" y="65"/>
                    <a:pt x="14" y="65"/>
                  </a:cubicBezTo>
                  <a:cubicBezTo>
                    <a:pt x="22" y="65"/>
                    <a:pt x="29" y="59"/>
                    <a:pt x="29" y="51"/>
                  </a:cubicBezTo>
                  <a:cubicBezTo>
                    <a:pt x="29" y="48"/>
                    <a:pt x="28" y="45"/>
                    <a:pt x="27" y="4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23" y="3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7363006" y="3479724"/>
            <a:ext cx="357234" cy="383836"/>
            <a:chOff x="8602334" y="3448516"/>
            <a:chExt cx="357234" cy="383836"/>
          </a:xfrm>
        </p:grpSpPr>
        <p:sp>
          <p:nvSpPr>
            <p:cNvPr id="164" name="Freeform 129"/>
            <p:cNvSpPr/>
            <p:nvPr/>
          </p:nvSpPr>
          <p:spPr bwMode="auto">
            <a:xfrm>
              <a:off x="8602334" y="3448516"/>
              <a:ext cx="155815" cy="383836"/>
            </a:xfrm>
            <a:custGeom>
              <a:avLst/>
              <a:gdLst>
                <a:gd name="T0" fmla="*/ 62 w 123"/>
                <a:gd name="T1" fmla="*/ 64 h 303"/>
                <a:gd name="T2" fmla="*/ 107 w 123"/>
                <a:gd name="T3" fmla="*/ 16 h 303"/>
                <a:gd name="T4" fmla="*/ 92 w 123"/>
                <a:gd name="T5" fmla="*/ 0 h 303"/>
                <a:gd name="T6" fmla="*/ 33 w 123"/>
                <a:gd name="T7" fmla="*/ 56 h 303"/>
                <a:gd name="T8" fmla="*/ 33 w 123"/>
                <a:gd name="T9" fmla="*/ 59 h 303"/>
                <a:gd name="T10" fmla="*/ 33 w 123"/>
                <a:gd name="T11" fmla="*/ 59 h 303"/>
                <a:gd name="T12" fmla="*/ 95 w 123"/>
                <a:gd name="T13" fmla="*/ 191 h 303"/>
                <a:gd name="T14" fmla="*/ 74 w 123"/>
                <a:gd name="T15" fmla="*/ 213 h 303"/>
                <a:gd name="T16" fmla="*/ 66 w 123"/>
                <a:gd name="T17" fmla="*/ 203 h 303"/>
                <a:gd name="T18" fmla="*/ 0 w 123"/>
                <a:gd name="T19" fmla="*/ 269 h 303"/>
                <a:gd name="T20" fmla="*/ 33 w 123"/>
                <a:gd name="T21" fmla="*/ 303 h 303"/>
                <a:gd name="T22" fmla="*/ 100 w 123"/>
                <a:gd name="T23" fmla="*/ 236 h 303"/>
                <a:gd name="T24" fmla="*/ 90 w 123"/>
                <a:gd name="T25" fmla="*/ 229 h 303"/>
                <a:gd name="T26" fmla="*/ 123 w 123"/>
                <a:gd name="T27" fmla="*/ 196 h 303"/>
                <a:gd name="T28" fmla="*/ 123 w 123"/>
                <a:gd name="T29" fmla="*/ 196 h 303"/>
                <a:gd name="T30" fmla="*/ 123 w 123"/>
                <a:gd name="T31" fmla="*/ 196 h 303"/>
                <a:gd name="T32" fmla="*/ 123 w 123"/>
                <a:gd name="T33" fmla="*/ 196 h 303"/>
                <a:gd name="T34" fmla="*/ 123 w 123"/>
                <a:gd name="T35" fmla="*/ 196 h 303"/>
                <a:gd name="T36" fmla="*/ 62 w 123"/>
                <a:gd name="T37" fmla="*/ 6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" h="303">
                  <a:moveTo>
                    <a:pt x="62" y="64"/>
                  </a:moveTo>
                  <a:lnTo>
                    <a:pt x="107" y="16"/>
                  </a:lnTo>
                  <a:lnTo>
                    <a:pt x="92" y="0"/>
                  </a:lnTo>
                  <a:lnTo>
                    <a:pt x="33" y="56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95" y="191"/>
                  </a:lnTo>
                  <a:lnTo>
                    <a:pt x="74" y="213"/>
                  </a:lnTo>
                  <a:lnTo>
                    <a:pt x="66" y="203"/>
                  </a:lnTo>
                  <a:lnTo>
                    <a:pt x="0" y="269"/>
                  </a:lnTo>
                  <a:lnTo>
                    <a:pt x="33" y="303"/>
                  </a:lnTo>
                  <a:lnTo>
                    <a:pt x="100" y="236"/>
                  </a:lnTo>
                  <a:lnTo>
                    <a:pt x="90" y="229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123" y="196"/>
                  </a:lnTo>
                  <a:lnTo>
                    <a:pt x="62" y="6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30"/>
            <p:cNvSpPr/>
            <p:nvPr/>
          </p:nvSpPr>
          <p:spPr bwMode="auto">
            <a:xfrm>
              <a:off x="8729013" y="3477652"/>
              <a:ext cx="230555" cy="231822"/>
            </a:xfrm>
            <a:custGeom>
              <a:avLst/>
              <a:gdLst>
                <a:gd name="T0" fmla="*/ 73 w 77"/>
                <a:gd name="T1" fmla="*/ 52 h 77"/>
                <a:gd name="T2" fmla="*/ 24 w 77"/>
                <a:gd name="T3" fmla="*/ 4 h 77"/>
                <a:gd name="T4" fmla="*/ 11 w 77"/>
                <a:gd name="T5" fmla="*/ 4 h 77"/>
                <a:gd name="T6" fmla="*/ 4 w 77"/>
                <a:gd name="T7" fmla="*/ 11 h 77"/>
                <a:gd name="T8" fmla="*/ 4 w 77"/>
                <a:gd name="T9" fmla="*/ 24 h 77"/>
                <a:gd name="T10" fmla="*/ 52 w 77"/>
                <a:gd name="T11" fmla="*/ 73 h 77"/>
                <a:gd name="T12" fmla="*/ 66 w 77"/>
                <a:gd name="T13" fmla="*/ 73 h 77"/>
                <a:gd name="T14" fmla="*/ 73 w 77"/>
                <a:gd name="T15" fmla="*/ 66 h 77"/>
                <a:gd name="T16" fmla="*/ 73 w 77"/>
                <a:gd name="T17" fmla="*/ 5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73" y="5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1" y="0"/>
                    <a:pt x="14" y="0"/>
                    <a:pt x="11" y="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0" y="14"/>
                    <a:pt x="0" y="21"/>
                    <a:pt x="4" y="24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6" y="77"/>
                    <a:pt x="62" y="77"/>
                    <a:pt x="66" y="7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7" y="62"/>
                    <a:pt x="77" y="56"/>
                    <a:pt x="73" y="5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9" name="Freeform 164"/>
          <p:cNvSpPr>
            <a:spLocks noEditPoints="1"/>
          </p:cNvSpPr>
          <p:nvPr/>
        </p:nvSpPr>
        <p:spPr bwMode="auto">
          <a:xfrm>
            <a:off x="7393409" y="2712053"/>
            <a:ext cx="293894" cy="383836"/>
          </a:xfrm>
          <a:custGeom>
            <a:avLst/>
            <a:gdLst>
              <a:gd name="T0" fmla="*/ 98 w 98"/>
              <a:gd name="T1" fmla="*/ 15 h 128"/>
              <a:gd name="T2" fmla="*/ 69 w 98"/>
              <a:gd name="T3" fmla="*/ 0 h 128"/>
              <a:gd name="T4" fmla="*/ 55 w 98"/>
              <a:gd name="T5" fmla="*/ 42 h 128"/>
              <a:gd name="T6" fmla="*/ 52 w 98"/>
              <a:gd name="T7" fmla="*/ 13 h 128"/>
              <a:gd name="T8" fmla="*/ 56 w 98"/>
              <a:gd name="T9" fmla="*/ 10 h 128"/>
              <a:gd name="T10" fmla="*/ 56 w 98"/>
              <a:gd name="T11" fmla="*/ 0 h 128"/>
              <a:gd name="T12" fmla="*/ 42 w 98"/>
              <a:gd name="T13" fmla="*/ 0 h 128"/>
              <a:gd name="T14" fmla="*/ 42 w 98"/>
              <a:gd name="T15" fmla="*/ 10 h 128"/>
              <a:gd name="T16" fmla="*/ 46 w 98"/>
              <a:gd name="T17" fmla="*/ 13 h 128"/>
              <a:gd name="T18" fmla="*/ 44 w 98"/>
              <a:gd name="T19" fmla="*/ 42 h 128"/>
              <a:gd name="T20" fmla="*/ 30 w 98"/>
              <a:gd name="T21" fmla="*/ 0 h 128"/>
              <a:gd name="T22" fmla="*/ 0 w 98"/>
              <a:gd name="T23" fmla="*/ 15 h 128"/>
              <a:gd name="T24" fmla="*/ 0 w 98"/>
              <a:gd name="T25" fmla="*/ 15 h 128"/>
              <a:gd name="T26" fmla="*/ 0 w 98"/>
              <a:gd name="T27" fmla="*/ 108 h 128"/>
              <a:gd name="T28" fmla="*/ 15 w 98"/>
              <a:gd name="T29" fmla="*/ 108 h 128"/>
              <a:gd name="T30" fmla="*/ 15 w 98"/>
              <a:gd name="T31" fmla="*/ 128 h 128"/>
              <a:gd name="T32" fmla="*/ 84 w 98"/>
              <a:gd name="T33" fmla="*/ 128 h 128"/>
              <a:gd name="T34" fmla="*/ 84 w 98"/>
              <a:gd name="T35" fmla="*/ 108 h 128"/>
              <a:gd name="T36" fmla="*/ 98 w 98"/>
              <a:gd name="T37" fmla="*/ 108 h 128"/>
              <a:gd name="T38" fmla="*/ 98 w 98"/>
              <a:gd name="T39" fmla="*/ 15 h 128"/>
              <a:gd name="T40" fmla="*/ 49 w 98"/>
              <a:gd name="T41" fmla="*/ 116 h 128"/>
              <a:gd name="T42" fmla="*/ 46 w 98"/>
              <a:gd name="T43" fmla="*/ 113 h 128"/>
              <a:gd name="T44" fmla="*/ 49 w 98"/>
              <a:gd name="T45" fmla="*/ 110 h 128"/>
              <a:gd name="T46" fmla="*/ 52 w 98"/>
              <a:gd name="T47" fmla="*/ 113 h 128"/>
              <a:gd name="T48" fmla="*/ 49 w 98"/>
              <a:gd name="T49" fmla="*/ 116 h 128"/>
              <a:gd name="T50" fmla="*/ 49 w 98"/>
              <a:gd name="T51" fmla="*/ 96 h 128"/>
              <a:gd name="T52" fmla="*/ 46 w 98"/>
              <a:gd name="T53" fmla="*/ 93 h 128"/>
              <a:gd name="T54" fmla="*/ 49 w 98"/>
              <a:gd name="T55" fmla="*/ 91 h 128"/>
              <a:gd name="T56" fmla="*/ 52 w 98"/>
              <a:gd name="T57" fmla="*/ 93 h 128"/>
              <a:gd name="T58" fmla="*/ 49 w 98"/>
              <a:gd name="T59" fmla="*/ 96 h 128"/>
              <a:gd name="T60" fmla="*/ 49 w 98"/>
              <a:gd name="T61" fmla="*/ 77 h 128"/>
              <a:gd name="T62" fmla="*/ 46 w 98"/>
              <a:gd name="T63" fmla="*/ 74 h 128"/>
              <a:gd name="T64" fmla="*/ 49 w 98"/>
              <a:gd name="T65" fmla="*/ 71 h 128"/>
              <a:gd name="T66" fmla="*/ 52 w 98"/>
              <a:gd name="T67" fmla="*/ 74 h 128"/>
              <a:gd name="T68" fmla="*/ 49 w 98"/>
              <a:gd name="T69" fmla="*/ 7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128">
                <a:moveTo>
                  <a:pt x="98" y="15"/>
                </a:moveTo>
                <a:cubicBezTo>
                  <a:pt x="69" y="0"/>
                  <a:pt x="69" y="0"/>
                  <a:pt x="69" y="0"/>
                </a:cubicBezTo>
                <a:cubicBezTo>
                  <a:pt x="55" y="42"/>
                  <a:pt x="55" y="42"/>
                  <a:pt x="55" y="42"/>
                </a:cubicBezTo>
                <a:cubicBezTo>
                  <a:pt x="52" y="13"/>
                  <a:pt x="52" y="13"/>
                  <a:pt x="52" y="13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0"/>
                  <a:pt x="56" y="0"/>
                  <a:pt x="5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0"/>
                  <a:pt x="42" y="10"/>
                  <a:pt x="42" y="10"/>
                </a:cubicBezTo>
                <a:cubicBezTo>
                  <a:pt x="46" y="13"/>
                  <a:pt x="46" y="13"/>
                  <a:pt x="46" y="13"/>
                </a:cubicBezTo>
                <a:cubicBezTo>
                  <a:pt x="44" y="42"/>
                  <a:pt x="44" y="42"/>
                  <a:pt x="44" y="42"/>
                </a:cubicBezTo>
                <a:cubicBezTo>
                  <a:pt x="30" y="0"/>
                  <a:pt x="30" y="0"/>
                  <a:pt x="3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08"/>
                  <a:pt x="0" y="108"/>
                  <a:pt x="0" y="108"/>
                </a:cubicBezTo>
                <a:cubicBezTo>
                  <a:pt x="15" y="108"/>
                  <a:pt x="15" y="108"/>
                  <a:pt x="15" y="10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5"/>
                  <a:pt x="98" y="15"/>
                  <a:pt x="98" y="15"/>
                </a:cubicBezTo>
                <a:close/>
                <a:moveTo>
                  <a:pt x="49" y="116"/>
                </a:moveTo>
                <a:cubicBezTo>
                  <a:pt x="48" y="116"/>
                  <a:pt x="46" y="115"/>
                  <a:pt x="46" y="113"/>
                </a:cubicBezTo>
                <a:cubicBezTo>
                  <a:pt x="46" y="112"/>
                  <a:pt x="48" y="110"/>
                  <a:pt x="49" y="110"/>
                </a:cubicBezTo>
                <a:cubicBezTo>
                  <a:pt x="51" y="110"/>
                  <a:pt x="52" y="112"/>
                  <a:pt x="52" y="113"/>
                </a:cubicBezTo>
                <a:cubicBezTo>
                  <a:pt x="52" y="115"/>
                  <a:pt x="51" y="116"/>
                  <a:pt x="49" y="116"/>
                </a:cubicBezTo>
                <a:close/>
                <a:moveTo>
                  <a:pt x="49" y="96"/>
                </a:moveTo>
                <a:cubicBezTo>
                  <a:pt x="48" y="96"/>
                  <a:pt x="46" y="95"/>
                  <a:pt x="46" y="93"/>
                </a:cubicBezTo>
                <a:cubicBezTo>
                  <a:pt x="46" y="92"/>
                  <a:pt x="48" y="91"/>
                  <a:pt x="49" y="91"/>
                </a:cubicBezTo>
                <a:cubicBezTo>
                  <a:pt x="51" y="91"/>
                  <a:pt x="52" y="92"/>
                  <a:pt x="52" y="93"/>
                </a:cubicBezTo>
                <a:cubicBezTo>
                  <a:pt x="52" y="95"/>
                  <a:pt x="51" y="96"/>
                  <a:pt x="49" y="96"/>
                </a:cubicBezTo>
                <a:close/>
                <a:moveTo>
                  <a:pt x="49" y="77"/>
                </a:moveTo>
                <a:cubicBezTo>
                  <a:pt x="48" y="77"/>
                  <a:pt x="46" y="75"/>
                  <a:pt x="46" y="74"/>
                </a:cubicBezTo>
                <a:cubicBezTo>
                  <a:pt x="46" y="72"/>
                  <a:pt x="48" y="71"/>
                  <a:pt x="49" y="71"/>
                </a:cubicBezTo>
                <a:cubicBezTo>
                  <a:pt x="51" y="71"/>
                  <a:pt x="52" y="72"/>
                  <a:pt x="52" y="74"/>
                </a:cubicBezTo>
                <a:cubicBezTo>
                  <a:pt x="52" y="75"/>
                  <a:pt x="51" y="77"/>
                  <a:pt x="49" y="7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3" name="组合 252"/>
          <p:cNvGrpSpPr/>
          <p:nvPr/>
        </p:nvGrpSpPr>
        <p:grpSpPr>
          <a:xfrm>
            <a:off x="7347805" y="1983651"/>
            <a:ext cx="383836" cy="305295"/>
            <a:chOff x="8587133" y="1952443"/>
            <a:chExt cx="383836" cy="305295"/>
          </a:xfrm>
        </p:grpSpPr>
        <p:sp>
          <p:nvSpPr>
            <p:cNvPr id="220" name="Freeform 185"/>
            <p:cNvSpPr/>
            <p:nvPr/>
          </p:nvSpPr>
          <p:spPr bwMode="auto">
            <a:xfrm>
              <a:off x="8630204" y="1952443"/>
              <a:ext cx="298961" cy="59539"/>
            </a:xfrm>
            <a:custGeom>
              <a:avLst/>
              <a:gdLst>
                <a:gd name="T0" fmla="*/ 189 w 236"/>
                <a:gd name="T1" fmla="*/ 47 h 47"/>
                <a:gd name="T2" fmla="*/ 236 w 236"/>
                <a:gd name="T3" fmla="*/ 0 h 47"/>
                <a:gd name="T4" fmla="*/ 0 w 236"/>
                <a:gd name="T5" fmla="*/ 0 h 47"/>
                <a:gd name="T6" fmla="*/ 44 w 236"/>
                <a:gd name="T7" fmla="*/ 47 h 47"/>
                <a:gd name="T8" fmla="*/ 189 w 236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7">
                  <a:moveTo>
                    <a:pt x="189" y="47"/>
                  </a:moveTo>
                  <a:lnTo>
                    <a:pt x="236" y="0"/>
                  </a:lnTo>
                  <a:lnTo>
                    <a:pt x="0" y="0"/>
                  </a:lnTo>
                  <a:lnTo>
                    <a:pt x="44" y="47"/>
                  </a:lnTo>
                  <a:lnTo>
                    <a:pt x="189" y="4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86"/>
            <p:cNvSpPr>
              <a:spLocks noEditPoints="1"/>
            </p:cNvSpPr>
            <p:nvPr/>
          </p:nvSpPr>
          <p:spPr bwMode="auto">
            <a:xfrm>
              <a:off x="8704944" y="2110791"/>
              <a:ext cx="149481" cy="146947"/>
            </a:xfrm>
            <a:custGeom>
              <a:avLst/>
              <a:gdLst>
                <a:gd name="T0" fmla="*/ 25 w 50"/>
                <a:gd name="T1" fmla="*/ 0 h 49"/>
                <a:gd name="T2" fmla="*/ 0 w 50"/>
                <a:gd name="T3" fmla="*/ 24 h 49"/>
                <a:gd name="T4" fmla="*/ 25 w 50"/>
                <a:gd name="T5" fmla="*/ 49 h 49"/>
                <a:gd name="T6" fmla="*/ 50 w 50"/>
                <a:gd name="T7" fmla="*/ 24 h 49"/>
                <a:gd name="T8" fmla="*/ 25 w 50"/>
                <a:gd name="T9" fmla="*/ 0 h 49"/>
                <a:gd name="T10" fmla="*/ 29 w 50"/>
                <a:gd name="T11" fmla="*/ 34 h 49"/>
                <a:gd name="T12" fmla="*/ 21 w 50"/>
                <a:gd name="T13" fmla="*/ 34 h 49"/>
                <a:gd name="T14" fmla="*/ 21 w 50"/>
                <a:gd name="T15" fmla="*/ 14 h 49"/>
                <a:gd name="T16" fmla="*/ 29 w 50"/>
                <a:gd name="T17" fmla="*/ 14 h 49"/>
                <a:gd name="T18" fmla="*/ 29 w 50"/>
                <a:gd name="T19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9" y="49"/>
                    <a:pt x="50" y="38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9" y="34"/>
                  </a:moveTo>
                  <a:cubicBezTo>
                    <a:pt x="21" y="34"/>
                    <a:pt x="21" y="34"/>
                    <a:pt x="21" y="3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9" y="14"/>
                    <a:pt x="29" y="14"/>
                    <a:pt x="29" y="14"/>
                  </a:cubicBezTo>
                  <a:lnTo>
                    <a:pt x="29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87"/>
            <p:cNvSpPr/>
            <p:nvPr/>
          </p:nvSpPr>
          <p:spPr bwMode="auto">
            <a:xfrm>
              <a:off x="8830356" y="1952443"/>
              <a:ext cx="140613" cy="182417"/>
            </a:xfrm>
            <a:custGeom>
              <a:avLst/>
              <a:gdLst>
                <a:gd name="T0" fmla="*/ 47 w 47"/>
                <a:gd name="T1" fmla="*/ 0 h 61"/>
                <a:gd name="T2" fmla="*/ 0 w 47"/>
                <a:gd name="T3" fmla="*/ 47 h 61"/>
                <a:gd name="T4" fmla="*/ 7 w 47"/>
                <a:gd name="T5" fmla="*/ 53 h 61"/>
                <a:gd name="T6" fmla="*/ 13 w 47"/>
                <a:gd name="T7" fmla="*/ 61 h 61"/>
                <a:gd name="T8" fmla="*/ 47 w 47"/>
                <a:gd name="T9" fmla="*/ 28 h 61"/>
                <a:gd name="T10" fmla="*/ 47 w 47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1">
                  <a:moveTo>
                    <a:pt x="47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10" y="55"/>
                    <a:pt x="12" y="58"/>
                    <a:pt x="13" y="61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88"/>
            <p:cNvSpPr/>
            <p:nvPr/>
          </p:nvSpPr>
          <p:spPr bwMode="auto">
            <a:xfrm>
              <a:off x="8587133" y="1952443"/>
              <a:ext cx="141880" cy="182417"/>
            </a:xfrm>
            <a:custGeom>
              <a:avLst/>
              <a:gdLst>
                <a:gd name="T0" fmla="*/ 47 w 47"/>
                <a:gd name="T1" fmla="*/ 47 h 61"/>
                <a:gd name="T2" fmla="*/ 0 w 47"/>
                <a:gd name="T3" fmla="*/ 0 h 61"/>
                <a:gd name="T4" fmla="*/ 0 w 47"/>
                <a:gd name="T5" fmla="*/ 28 h 61"/>
                <a:gd name="T6" fmla="*/ 33 w 47"/>
                <a:gd name="T7" fmla="*/ 61 h 61"/>
                <a:gd name="T8" fmla="*/ 40 w 47"/>
                <a:gd name="T9" fmla="*/ 53 h 61"/>
                <a:gd name="T10" fmla="*/ 47 w 47"/>
                <a:gd name="T11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1">
                  <a:moveTo>
                    <a:pt x="47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5" y="58"/>
                    <a:pt x="37" y="55"/>
                    <a:pt x="40" y="53"/>
                  </a:cubicBezTo>
                  <a:cubicBezTo>
                    <a:pt x="42" y="51"/>
                    <a:pt x="44" y="49"/>
                    <a:pt x="47" y="4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7342738" y="1176709"/>
            <a:ext cx="388903" cy="390170"/>
            <a:chOff x="8582066" y="1145501"/>
            <a:chExt cx="388903" cy="390170"/>
          </a:xfrm>
        </p:grpSpPr>
        <p:sp>
          <p:nvSpPr>
            <p:cNvPr id="15" name="Freeform 216"/>
            <p:cNvSpPr>
              <a:spLocks noEditPoints="1"/>
            </p:cNvSpPr>
            <p:nvPr/>
          </p:nvSpPr>
          <p:spPr bwMode="auto">
            <a:xfrm>
              <a:off x="8582066" y="1283581"/>
              <a:ext cx="250823" cy="252090"/>
            </a:xfrm>
            <a:custGeom>
              <a:avLst/>
              <a:gdLst>
                <a:gd name="T0" fmla="*/ 57 w 84"/>
                <a:gd name="T1" fmla="*/ 0 h 84"/>
                <a:gd name="T2" fmla="*/ 8 w 84"/>
                <a:gd name="T3" fmla="*/ 48 h 84"/>
                <a:gd name="T4" fmla="*/ 8 w 84"/>
                <a:gd name="T5" fmla="*/ 48 h 84"/>
                <a:gd name="T6" fmla="*/ 8 w 84"/>
                <a:gd name="T7" fmla="*/ 76 h 84"/>
                <a:gd name="T8" fmla="*/ 36 w 84"/>
                <a:gd name="T9" fmla="*/ 76 h 84"/>
                <a:gd name="T10" fmla="*/ 36 w 84"/>
                <a:gd name="T11" fmla="*/ 76 h 84"/>
                <a:gd name="T12" fmla="*/ 84 w 84"/>
                <a:gd name="T13" fmla="*/ 27 h 84"/>
                <a:gd name="T14" fmla="*/ 57 w 84"/>
                <a:gd name="T15" fmla="*/ 0 h 84"/>
                <a:gd name="T16" fmla="*/ 40 w 84"/>
                <a:gd name="T17" fmla="*/ 44 h 84"/>
                <a:gd name="T18" fmla="*/ 40 w 84"/>
                <a:gd name="T19" fmla="*/ 34 h 84"/>
                <a:gd name="T20" fmla="*/ 50 w 84"/>
                <a:gd name="T21" fmla="*/ 34 h 84"/>
                <a:gd name="T22" fmla="*/ 50 w 84"/>
                <a:gd name="T23" fmla="*/ 44 h 84"/>
                <a:gd name="T24" fmla="*/ 40 w 84"/>
                <a:gd name="T25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84">
                  <a:moveTo>
                    <a:pt x="57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56"/>
                    <a:pt x="0" y="69"/>
                    <a:pt x="8" y="76"/>
                  </a:cubicBezTo>
                  <a:cubicBezTo>
                    <a:pt x="15" y="84"/>
                    <a:pt x="28" y="84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84" y="27"/>
                    <a:pt x="84" y="27"/>
                    <a:pt x="84" y="27"/>
                  </a:cubicBezTo>
                  <a:lnTo>
                    <a:pt x="57" y="0"/>
                  </a:lnTo>
                  <a:close/>
                  <a:moveTo>
                    <a:pt x="40" y="44"/>
                  </a:moveTo>
                  <a:cubicBezTo>
                    <a:pt x="37" y="42"/>
                    <a:pt x="37" y="37"/>
                    <a:pt x="40" y="34"/>
                  </a:cubicBezTo>
                  <a:cubicBezTo>
                    <a:pt x="42" y="31"/>
                    <a:pt x="47" y="31"/>
                    <a:pt x="50" y="34"/>
                  </a:cubicBezTo>
                  <a:cubicBezTo>
                    <a:pt x="53" y="37"/>
                    <a:pt x="53" y="42"/>
                    <a:pt x="50" y="44"/>
                  </a:cubicBezTo>
                  <a:cubicBezTo>
                    <a:pt x="47" y="47"/>
                    <a:pt x="42" y="47"/>
                    <a:pt x="40" y="4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17"/>
            <p:cNvSpPr/>
            <p:nvPr/>
          </p:nvSpPr>
          <p:spPr bwMode="auto">
            <a:xfrm>
              <a:off x="8764483" y="1145501"/>
              <a:ext cx="206486" cy="207753"/>
            </a:xfrm>
            <a:custGeom>
              <a:avLst/>
              <a:gdLst>
                <a:gd name="T0" fmla="*/ 47 w 163"/>
                <a:gd name="T1" fmla="*/ 0 h 164"/>
                <a:gd name="T2" fmla="*/ 24 w 163"/>
                <a:gd name="T3" fmla="*/ 24 h 164"/>
                <a:gd name="T4" fmla="*/ 0 w 163"/>
                <a:gd name="T5" fmla="*/ 100 h 164"/>
                <a:gd name="T6" fmla="*/ 0 w 163"/>
                <a:gd name="T7" fmla="*/ 100 h 164"/>
                <a:gd name="T8" fmla="*/ 64 w 163"/>
                <a:gd name="T9" fmla="*/ 164 h 164"/>
                <a:gd name="T10" fmla="*/ 64 w 163"/>
                <a:gd name="T11" fmla="*/ 164 h 164"/>
                <a:gd name="T12" fmla="*/ 140 w 163"/>
                <a:gd name="T13" fmla="*/ 140 h 164"/>
                <a:gd name="T14" fmla="*/ 163 w 163"/>
                <a:gd name="T15" fmla="*/ 116 h 164"/>
                <a:gd name="T16" fmla="*/ 47 w 163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64">
                  <a:moveTo>
                    <a:pt x="47" y="0"/>
                  </a:moveTo>
                  <a:lnTo>
                    <a:pt x="24" y="2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140" y="140"/>
                  </a:lnTo>
                  <a:lnTo>
                    <a:pt x="163" y="11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6611715" y="5909418"/>
            <a:ext cx="383836" cy="173549"/>
            <a:chOff x="7820728" y="5855407"/>
            <a:chExt cx="383836" cy="173549"/>
          </a:xfrm>
        </p:grpSpPr>
        <p:sp>
          <p:nvSpPr>
            <p:cNvPr id="47" name="Freeform 12"/>
            <p:cNvSpPr/>
            <p:nvPr/>
          </p:nvSpPr>
          <p:spPr bwMode="auto">
            <a:xfrm>
              <a:off x="7820728" y="5855407"/>
              <a:ext cx="383836" cy="116544"/>
            </a:xfrm>
            <a:custGeom>
              <a:avLst/>
              <a:gdLst>
                <a:gd name="T0" fmla="*/ 303 w 303"/>
                <a:gd name="T1" fmla="*/ 68 h 92"/>
                <a:gd name="T2" fmla="*/ 151 w 303"/>
                <a:gd name="T3" fmla="*/ 0 h 92"/>
                <a:gd name="T4" fmla="*/ 0 w 303"/>
                <a:gd name="T5" fmla="*/ 68 h 92"/>
                <a:gd name="T6" fmla="*/ 0 w 303"/>
                <a:gd name="T7" fmla="*/ 68 h 92"/>
                <a:gd name="T8" fmla="*/ 0 w 303"/>
                <a:gd name="T9" fmla="*/ 92 h 92"/>
                <a:gd name="T10" fmla="*/ 303 w 303"/>
                <a:gd name="T11" fmla="*/ 92 h 92"/>
                <a:gd name="T12" fmla="*/ 303 w 303"/>
                <a:gd name="T13" fmla="*/ 68 h 92"/>
                <a:gd name="T14" fmla="*/ 303 w 303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92">
                  <a:moveTo>
                    <a:pt x="303" y="68"/>
                  </a:moveTo>
                  <a:lnTo>
                    <a:pt x="151" y="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92"/>
                  </a:lnTo>
                  <a:lnTo>
                    <a:pt x="303" y="92"/>
                  </a:lnTo>
                  <a:lnTo>
                    <a:pt x="303" y="68"/>
                  </a:lnTo>
                  <a:lnTo>
                    <a:pt x="303" y="6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7820728" y="6002354"/>
              <a:ext cx="383836" cy="2660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611715" y="5036604"/>
            <a:ext cx="383836" cy="383835"/>
            <a:chOff x="7820728" y="4982593"/>
            <a:chExt cx="383836" cy="383835"/>
          </a:xfrm>
        </p:grpSpPr>
        <p:sp>
          <p:nvSpPr>
            <p:cNvPr id="82" name="Freeform 47"/>
            <p:cNvSpPr/>
            <p:nvPr/>
          </p:nvSpPr>
          <p:spPr bwMode="auto">
            <a:xfrm>
              <a:off x="8099421" y="4982593"/>
              <a:ext cx="105143" cy="105143"/>
            </a:xfrm>
            <a:custGeom>
              <a:avLst/>
              <a:gdLst>
                <a:gd name="T0" fmla="*/ 17 w 83"/>
                <a:gd name="T1" fmla="*/ 0 h 83"/>
                <a:gd name="T2" fmla="*/ 0 w 83"/>
                <a:gd name="T3" fmla="*/ 52 h 83"/>
                <a:gd name="T4" fmla="*/ 31 w 83"/>
                <a:gd name="T5" fmla="*/ 83 h 83"/>
                <a:gd name="T6" fmla="*/ 83 w 83"/>
                <a:gd name="T7" fmla="*/ 66 h 83"/>
                <a:gd name="T8" fmla="*/ 17 w 8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17" y="0"/>
                  </a:moveTo>
                  <a:lnTo>
                    <a:pt x="0" y="52"/>
                  </a:lnTo>
                  <a:lnTo>
                    <a:pt x="31" y="83"/>
                  </a:lnTo>
                  <a:lnTo>
                    <a:pt x="83" y="6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8"/>
            <p:cNvSpPr/>
            <p:nvPr/>
          </p:nvSpPr>
          <p:spPr bwMode="auto">
            <a:xfrm>
              <a:off x="7820728" y="5261285"/>
              <a:ext cx="105143" cy="105143"/>
            </a:xfrm>
            <a:custGeom>
              <a:avLst/>
              <a:gdLst>
                <a:gd name="T0" fmla="*/ 0 w 83"/>
                <a:gd name="T1" fmla="*/ 17 h 83"/>
                <a:gd name="T2" fmla="*/ 66 w 83"/>
                <a:gd name="T3" fmla="*/ 83 h 83"/>
                <a:gd name="T4" fmla="*/ 83 w 83"/>
                <a:gd name="T5" fmla="*/ 31 h 83"/>
                <a:gd name="T6" fmla="*/ 52 w 83"/>
                <a:gd name="T7" fmla="*/ 0 h 83"/>
                <a:gd name="T8" fmla="*/ 0 w 83"/>
                <a:gd name="T9" fmla="*/ 1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83">
                  <a:moveTo>
                    <a:pt x="0" y="17"/>
                  </a:moveTo>
                  <a:lnTo>
                    <a:pt x="66" y="83"/>
                  </a:lnTo>
                  <a:lnTo>
                    <a:pt x="83" y="31"/>
                  </a:lnTo>
                  <a:lnTo>
                    <a:pt x="52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9"/>
            <p:cNvSpPr/>
            <p:nvPr/>
          </p:nvSpPr>
          <p:spPr bwMode="auto">
            <a:xfrm>
              <a:off x="7886601" y="5048465"/>
              <a:ext cx="252090" cy="252090"/>
            </a:xfrm>
            <a:custGeom>
              <a:avLst/>
              <a:gdLst>
                <a:gd name="T0" fmla="*/ 66 w 84"/>
                <a:gd name="T1" fmla="*/ 4 h 84"/>
                <a:gd name="T2" fmla="*/ 52 w 84"/>
                <a:gd name="T3" fmla="*/ 4 h 84"/>
                <a:gd name="T4" fmla="*/ 4 w 84"/>
                <a:gd name="T5" fmla="*/ 52 h 84"/>
                <a:gd name="T6" fmla="*/ 4 w 84"/>
                <a:gd name="T7" fmla="*/ 66 h 84"/>
                <a:gd name="T8" fmla="*/ 18 w 84"/>
                <a:gd name="T9" fmla="*/ 80 h 84"/>
                <a:gd name="T10" fmla="*/ 32 w 84"/>
                <a:gd name="T11" fmla="*/ 80 h 84"/>
                <a:gd name="T12" fmla="*/ 80 w 84"/>
                <a:gd name="T13" fmla="*/ 32 h 84"/>
                <a:gd name="T14" fmla="*/ 80 w 84"/>
                <a:gd name="T15" fmla="*/ 18 h 84"/>
                <a:gd name="T16" fmla="*/ 66 w 84"/>
                <a:gd name="T17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84">
                  <a:moveTo>
                    <a:pt x="66" y="4"/>
                  </a:moveTo>
                  <a:cubicBezTo>
                    <a:pt x="62" y="0"/>
                    <a:pt x="56" y="0"/>
                    <a:pt x="52" y="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6"/>
                    <a:pt x="0" y="62"/>
                    <a:pt x="4" y="66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84"/>
                    <a:pt x="28" y="84"/>
                    <a:pt x="32" y="80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4" y="28"/>
                    <a:pt x="84" y="22"/>
                    <a:pt x="80" y="18"/>
                  </a:cubicBezTo>
                  <a:lnTo>
                    <a:pt x="66" y="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6611715" y="4268932"/>
            <a:ext cx="383836" cy="383836"/>
            <a:chOff x="7820728" y="4214921"/>
            <a:chExt cx="383836" cy="383836"/>
          </a:xfrm>
        </p:grpSpPr>
        <p:sp>
          <p:nvSpPr>
            <p:cNvPr id="116" name="Freeform 81"/>
            <p:cNvSpPr/>
            <p:nvPr/>
          </p:nvSpPr>
          <p:spPr bwMode="auto">
            <a:xfrm>
              <a:off x="7910670" y="4422674"/>
              <a:ext cx="116544" cy="176083"/>
            </a:xfrm>
            <a:custGeom>
              <a:avLst/>
              <a:gdLst>
                <a:gd name="T0" fmla="*/ 29 w 39"/>
                <a:gd name="T1" fmla="*/ 1 h 59"/>
                <a:gd name="T2" fmla="*/ 29 w 39"/>
                <a:gd name="T3" fmla="*/ 39 h 59"/>
                <a:gd name="T4" fmla="*/ 19 w 39"/>
                <a:gd name="T5" fmla="*/ 49 h 59"/>
                <a:gd name="T6" fmla="*/ 9 w 39"/>
                <a:gd name="T7" fmla="*/ 39 h 59"/>
                <a:gd name="T8" fmla="*/ 9 w 39"/>
                <a:gd name="T9" fmla="*/ 30 h 59"/>
                <a:gd name="T10" fmla="*/ 2 w 39"/>
                <a:gd name="T11" fmla="*/ 30 h 59"/>
                <a:gd name="T12" fmla="*/ 0 w 39"/>
                <a:gd name="T13" fmla="*/ 30 h 59"/>
                <a:gd name="T14" fmla="*/ 0 w 39"/>
                <a:gd name="T15" fmla="*/ 39 h 59"/>
                <a:gd name="T16" fmla="*/ 0 w 39"/>
                <a:gd name="T17" fmla="*/ 39 h 59"/>
                <a:gd name="T18" fmla="*/ 19 w 39"/>
                <a:gd name="T19" fmla="*/ 59 h 59"/>
                <a:gd name="T20" fmla="*/ 39 w 39"/>
                <a:gd name="T21" fmla="*/ 39 h 59"/>
                <a:gd name="T22" fmla="*/ 39 w 39"/>
                <a:gd name="T23" fmla="*/ 39 h 59"/>
                <a:gd name="T24" fmla="*/ 39 w 39"/>
                <a:gd name="T25" fmla="*/ 1 h 59"/>
                <a:gd name="T26" fmla="*/ 34 w 39"/>
                <a:gd name="T27" fmla="*/ 0 h 59"/>
                <a:gd name="T28" fmla="*/ 29 w 39"/>
                <a:gd name="T29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59">
                  <a:moveTo>
                    <a:pt x="29" y="1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9" y="45"/>
                    <a:pt x="25" y="49"/>
                    <a:pt x="19" y="49"/>
                  </a:cubicBezTo>
                  <a:cubicBezTo>
                    <a:pt x="14" y="49"/>
                    <a:pt x="9" y="45"/>
                    <a:pt x="9" y="3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0"/>
                    <a:pt x="8" y="59"/>
                    <a:pt x="19" y="59"/>
                  </a:cubicBezTo>
                  <a:cubicBezTo>
                    <a:pt x="30" y="59"/>
                    <a:pt x="39" y="50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7" y="1"/>
                    <a:pt x="36" y="0"/>
                    <a:pt x="34" y="0"/>
                  </a:cubicBezTo>
                  <a:cubicBezTo>
                    <a:pt x="32" y="0"/>
                    <a:pt x="31" y="1"/>
                    <a:pt x="29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82"/>
            <p:cNvSpPr/>
            <p:nvPr/>
          </p:nvSpPr>
          <p:spPr bwMode="auto">
            <a:xfrm>
              <a:off x="7820728" y="4214921"/>
              <a:ext cx="383836" cy="207753"/>
            </a:xfrm>
            <a:custGeom>
              <a:avLst/>
              <a:gdLst>
                <a:gd name="T0" fmla="*/ 69 w 128"/>
                <a:gd name="T1" fmla="*/ 11 h 69"/>
                <a:gd name="T2" fmla="*/ 69 w 128"/>
                <a:gd name="T3" fmla="*/ 1 h 69"/>
                <a:gd name="T4" fmla="*/ 69 w 128"/>
                <a:gd name="T5" fmla="*/ 0 h 69"/>
                <a:gd name="T6" fmla="*/ 59 w 128"/>
                <a:gd name="T7" fmla="*/ 0 h 69"/>
                <a:gd name="T8" fmla="*/ 59 w 128"/>
                <a:gd name="T9" fmla="*/ 1 h 69"/>
                <a:gd name="T10" fmla="*/ 59 w 128"/>
                <a:gd name="T11" fmla="*/ 11 h 69"/>
                <a:gd name="T12" fmla="*/ 0 w 128"/>
                <a:gd name="T13" fmla="*/ 69 h 69"/>
                <a:gd name="T14" fmla="*/ 0 w 128"/>
                <a:gd name="T15" fmla="*/ 69 h 69"/>
                <a:gd name="T16" fmla="*/ 21 w 128"/>
                <a:gd name="T17" fmla="*/ 60 h 69"/>
                <a:gd name="T18" fmla="*/ 43 w 128"/>
                <a:gd name="T19" fmla="*/ 69 h 69"/>
                <a:gd name="T20" fmla="*/ 43 w 128"/>
                <a:gd name="T21" fmla="*/ 69 h 69"/>
                <a:gd name="T22" fmla="*/ 64 w 128"/>
                <a:gd name="T23" fmla="*/ 60 h 69"/>
                <a:gd name="T24" fmla="*/ 85 w 128"/>
                <a:gd name="T25" fmla="*/ 69 h 69"/>
                <a:gd name="T26" fmla="*/ 85 w 128"/>
                <a:gd name="T27" fmla="*/ 69 h 69"/>
                <a:gd name="T28" fmla="*/ 107 w 128"/>
                <a:gd name="T29" fmla="*/ 60 h 69"/>
                <a:gd name="T30" fmla="*/ 128 w 128"/>
                <a:gd name="T31" fmla="*/ 69 h 69"/>
                <a:gd name="T32" fmla="*/ 128 w 128"/>
                <a:gd name="T33" fmla="*/ 69 h 69"/>
                <a:gd name="T34" fmla="*/ 69 w 128"/>
                <a:gd name="T35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69">
                  <a:moveTo>
                    <a:pt x="69" y="11"/>
                  </a:move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26" y="13"/>
                    <a:pt x="0" y="3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" y="63"/>
                    <a:pt x="13" y="60"/>
                    <a:pt x="21" y="60"/>
                  </a:cubicBezTo>
                  <a:cubicBezTo>
                    <a:pt x="30" y="60"/>
                    <a:pt x="37" y="63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8" y="63"/>
                    <a:pt x="56" y="60"/>
                    <a:pt x="64" y="60"/>
                  </a:cubicBezTo>
                  <a:cubicBezTo>
                    <a:pt x="72" y="60"/>
                    <a:pt x="80" y="63"/>
                    <a:pt x="85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91" y="63"/>
                    <a:pt x="98" y="60"/>
                    <a:pt x="107" y="60"/>
                  </a:cubicBezTo>
                  <a:cubicBezTo>
                    <a:pt x="115" y="60"/>
                    <a:pt x="123" y="63"/>
                    <a:pt x="12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8" y="38"/>
                    <a:pt x="102" y="13"/>
                    <a:pt x="69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6611715" y="3516462"/>
            <a:ext cx="383836" cy="348365"/>
            <a:chOff x="7820728" y="3462451"/>
            <a:chExt cx="383836" cy="348365"/>
          </a:xfrm>
        </p:grpSpPr>
        <p:sp>
          <p:nvSpPr>
            <p:cNvPr id="166" name="Freeform 131"/>
            <p:cNvSpPr/>
            <p:nvPr/>
          </p:nvSpPr>
          <p:spPr bwMode="auto">
            <a:xfrm>
              <a:off x="7967675" y="3462451"/>
              <a:ext cx="236889" cy="198885"/>
            </a:xfrm>
            <a:custGeom>
              <a:avLst/>
              <a:gdLst>
                <a:gd name="T0" fmla="*/ 66 w 79"/>
                <a:gd name="T1" fmla="*/ 28 h 66"/>
                <a:gd name="T2" fmla="*/ 62 w 79"/>
                <a:gd name="T3" fmla="*/ 32 h 66"/>
                <a:gd name="T4" fmla="*/ 36 w 79"/>
                <a:gd name="T5" fmla="*/ 5 h 66"/>
                <a:gd name="T6" fmla="*/ 0 w 79"/>
                <a:gd name="T7" fmla="*/ 6 h 66"/>
                <a:gd name="T8" fmla="*/ 44 w 79"/>
                <a:gd name="T9" fmla="*/ 50 h 66"/>
                <a:gd name="T10" fmla="*/ 41 w 79"/>
                <a:gd name="T11" fmla="*/ 53 h 66"/>
                <a:gd name="T12" fmla="*/ 54 w 79"/>
                <a:gd name="T13" fmla="*/ 66 h 66"/>
                <a:gd name="T14" fmla="*/ 79 w 79"/>
                <a:gd name="T15" fmla="*/ 41 h 66"/>
                <a:gd name="T16" fmla="*/ 66 w 79"/>
                <a:gd name="T1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66">
                  <a:moveTo>
                    <a:pt x="66" y="28"/>
                  </a:moveTo>
                  <a:cubicBezTo>
                    <a:pt x="62" y="32"/>
                    <a:pt x="62" y="32"/>
                    <a:pt x="62" y="3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0"/>
                    <a:pt x="14" y="2"/>
                    <a:pt x="0" y="6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79" y="41"/>
                    <a:pt x="79" y="41"/>
                    <a:pt x="79" y="41"/>
                  </a:cubicBezTo>
                  <a:lnTo>
                    <a:pt x="66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32"/>
            <p:cNvSpPr/>
            <p:nvPr/>
          </p:nvSpPr>
          <p:spPr bwMode="auto">
            <a:xfrm>
              <a:off x="7820728" y="3571394"/>
              <a:ext cx="239422" cy="239422"/>
            </a:xfrm>
            <a:custGeom>
              <a:avLst/>
              <a:gdLst>
                <a:gd name="T0" fmla="*/ 156 w 189"/>
                <a:gd name="T1" fmla="*/ 0 h 189"/>
                <a:gd name="T2" fmla="*/ 104 w 189"/>
                <a:gd name="T3" fmla="*/ 52 h 189"/>
                <a:gd name="T4" fmla="*/ 97 w 189"/>
                <a:gd name="T5" fmla="*/ 42 h 189"/>
                <a:gd name="T6" fmla="*/ 0 w 189"/>
                <a:gd name="T7" fmla="*/ 139 h 189"/>
                <a:gd name="T8" fmla="*/ 50 w 189"/>
                <a:gd name="T9" fmla="*/ 189 h 189"/>
                <a:gd name="T10" fmla="*/ 147 w 189"/>
                <a:gd name="T11" fmla="*/ 92 h 189"/>
                <a:gd name="T12" fmla="*/ 137 w 189"/>
                <a:gd name="T13" fmla="*/ 85 h 189"/>
                <a:gd name="T14" fmla="*/ 189 w 189"/>
                <a:gd name="T15" fmla="*/ 33 h 189"/>
                <a:gd name="T16" fmla="*/ 156 w 189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89">
                  <a:moveTo>
                    <a:pt x="156" y="0"/>
                  </a:moveTo>
                  <a:lnTo>
                    <a:pt x="104" y="52"/>
                  </a:lnTo>
                  <a:lnTo>
                    <a:pt x="97" y="42"/>
                  </a:lnTo>
                  <a:lnTo>
                    <a:pt x="0" y="139"/>
                  </a:lnTo>
                  <a:lnTo>
                    <a:pt x="50" y="189"/>
                  </a:lnTo>
                  <a:lnTo>
                    <a:pt x="147" y="92"/>
                  </a:lnTo>
                  <a:lnTo>
                    <a:pt x="137" y="85"/>
                  </a:lnTo>
                  <a:lnTo>
                    <a:pt x="189" y="3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0" name="Freeform 165"/>
          <p:cNvSpPr/>
          <p:nvPr/>
        </p:nvSpPr>
        <p:spPr bwMode="auto">
          <a:xfrm>
            <a:off x="6611715" y="2848866"/>
            <a:ext cx="383836" cy="155815"/>
          </a:xfrm>
          <a:custGeom>
            <a:avLst/>
            <a:gdLst>
              <a:gd name="T0" fmla="*/ 128 w 128"/>
              <a:gd name="T1" fmla="*/ 33 h 52"/>
              <a:gd name="T2" fmla="*/ 121 w 128"/>
              <a:gd name="T3" fmla="*/ 6 h 52"/>
              <a:gd name="T4" fmla="*/ 89 w 128"/>
              <a:gd name="T5" fmla="*/ 15 h 52"/>
              <a:gd name="T6" fmla="*/ 84 w 128"/>
              <a:gd name="T7" fmla="*/ 10 h 52"/>
              <a:gd name="T8" fmla="*/ 84 w 128"/>
              <a:gd name="T9" fmla="*/ 9 h 52"/>
              <a:gd name="T10" fmla="*/ 84 w 128"/>
              <a:gd name="T11" fmla="*/ 8 h 52"/>
              <a:gd name="T12" fmla="*/ 84 w 128"/>
              <a:gd name="T13" fmla="*/ 7 h 52"/>
              <a:gd name="T14" fmla="*/ 84 w 128"/>
              <a:gd name="T15" fmla="*/ 6 h 52"/>
              <a:gd name="T16" fmla="*/ 84 w 128"/>
              <a:gd name="T17" fmla="*/ 4 h 52"/>
              <a:gd name="T18" fmla="*/ 77 w 128"/>
              <a:gd name="T19" fmla="*/ 0 h 52"/>
              <a:gd name="T20" fmla="*/ 76 w 128"/>
              <a:gd name="T21" fmla="*/ 0 h 52"/>
              <a:gd name="T22" fmla="*/ 76 w 128"/>
              <a:gd name="T23" fmla="*/ 0 h 52"/>
              <a:gd name="T24" fmla="*/ 75 w 128"/>
              <a:gd name="T25" fmla="*/ 0 h 52"/>
              <a:gd name="T26" fmla="*/ 73 w 128"/>
              <a:gd name="T27" fmla="*/ 1 h 52"/>
              <a:gd name="T28" fmla="*/ 33 w 128"/>
              <a:gd name="T29" fmla="*/ 27 h 52"/>
              <a:gd name="T30" fmla="*/ 0 w 128"/>
              <a:gd name="T31" fmla="*/ 40 h 52"/>
              <a:gd name="T32" fmla="*/ 0 w 128"/>
              <a:gd name="T33" fmla="*/ 41 h 52"/>
              <a:gd name="T34" fmla="*/ 28 w 128"/>
              <a:gd name="T35" fmla="*/ 52 h 52"/>
              <a:gd name="T36" fmla="*/ 89 w 128"/>
              <a:gd name="T37" fmla="*/ 46 h 52"/>
              <a:gd name="T38" fmla="*/ 89 w 128"/>
              <a:gd name="T39" fmla="*/ 52 h 52"/>
              <a:gd name="T40" fmla="*/ 128 w 128"/>
              <a:gd name="T41" fmla="*/ 52 h 52"/>
              <a:gd name="T42" fmla="*/ 128 w 128"/>
              <a:gd name="T43" fmla="*/ 3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8" h="52">
                <a:moveTo>
                  <a:pt x="128" y="33"/>
                </a:moveTo>
                <a:cubicBezTo>
                  <a:pt x="128" y="18"/>
                  <a:pt x="121" y="6"/>
                  <a:pt x="121" y="6"/>
                </a:cubicBezTo>
                <a:cubicBezTo>
                  <a:pt x="121" y="6"/>
                  <a:pt x="99" y="15"/>
                  <a:pt x="89" y="15"/>
                </a:cubicBezTo>
                <a:cubicBezTo>
                  <a:pt x="86" y="15"/>
                  <a:pt x="84" y="13"/>
                  <a:pt x="84" y="10"/>
                </a:cubicBezTo>
                <a:cubicBezTo>
                  <a:pt x="84" y="10"/>
                  <a:pt x="84" y="9"/>
                  <a:pt x="84" y="9"/>
                </a:cubicBezTo>
                <a:cubicBezTo>
                  <a:pt x="84" y="9"/>
                  <a:pt x="84" y="9"/>
                  <a:pt x="84" y="8"/>
                </a:cubicBezTo>
                <a:cubicBezTo>
                  <a:pt x="84" y="8"/>
                  <a:pt x="84" y="7"/>
                  <a:pt x="84" y="7"/>
                </a:cubicBezTo>
                <a:cubicBezTo>
                  <a:pt x="84" y="7"/>
                  <a:pt x="84" y="6"/>
                  <a:pt x="84" y="6"/>
                </a:cubicBezTo>
                <a:cubicBezTo>
                  <a:pt x="84" y="5"/>
                  <a:pt x="84" y="4"/>
                  <a:pt x="84" y="4"/>
                </a:cubicBezTo>
                <a:cubicBezTo>
                  <a:pt x="82" y="1"/>
                  <a:pt x="80" y="0"/>
                  <a:pt x="77" y="0"/>
                </a:cubicBezTo>
                <a:cubicBezTo>
                  <a:pt x="77" y="0"/>
                  <a:pt x="77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76" y="0"/>
                  <a:pt x="75" y="0"/>
                </a:cubicBezTo>
                <a:cubicBezTo>
                  <a:pt x="75" y="0"/>
                  <a:pt x="74" y="1"/>
                  <a:pt x="73" y="1"/>
                </a:cubicBezTo>
                <a:cubicBezTo>
                  <a:pt x="64" y="6"/>
                  <a:pt x="43" y="25"/>
                  <a:pt x="33" y="27"/>
                </a:cubicBezTo>
                <a:cubicBezTo>
                  <a:pt x="5" y="31"/>
                  <a:pt x="1" y="35"/>
                  <a:pt x="0" y="40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9"/>
                  <a:pt x="10" y="52"/>
                  <a:pt x="28" y="52"/>
                </a:cubicBezTo>
                <a:cubicBezTo>
                  <a:pt x="38" y="52"/>
                  <a:pt x="66" y="49"/>
                  <a:pt x="89" y="46"/>
                </a:cubicBezTo>
                <a:cubicBezTo>
                  <a:pt x="89" y="52"/>
                  <a:pt x="89" y="52"/>
                  <a:pt x="89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6" name="组合 255"/>
          <p:cNvGrpSpPr/>
          <p:nvPr/>
        </p:nvGrpSpPr>
        <p:grpSpPr>
          <a:xfrm>
            <a:off x="6611715" y="1967184"/>
            <a:ext cx="383836" cy="383836"/>
            <a:chOff x="7820728" y="1913173"/>
            <a:chExt cx="383836" cy="383836"/>
          </a:xfrm>
        </p:grpSpPr>
        <p:sp>
          <p:nvSpPr>
            <p:cNvPr id="224" name="Freeform 189"/>
            <p:cNvSpPr/>
            <p:nvPr/>
          </p:nvSpPr>
          <p:spPr bwMode="auto">
            <a:xfrm>
              <a:off x="7820728" y="1913173"/>
              <a:ext cx="383836" cy="87408"/>
            </a:xfrm>
            <a:custGeom>
              <a:avLst/>
              <a:gdLst>
                <a:gd name="T0" fmla="*/ 270 w 303"/>
                <a:gd name="T1" fmla="*/ 0 h 69"/>
                <a:gd name="T2" fmla="*/ 270 w 303"/>
                <a:gd name="T3" fmla="*/ 24 h 69"/>
                <a:gd name="T4" fmla="*/ 258 w 303"/>
                <a:gd name="T5" fmla="*/ 24 h 69"/>
                <a:gd name="T6" fmla="*/ 258 w 303"/>
                <a:gd name="T7" fmla="*/ 0 h 69"/>
                <a:gd name="T8" fmla="*/ 234 w 303"/>
                <a:gd name="T9" fmla="*/ 0 h 69"/>
                <a:gd name="T10" fmla="*/ 234 w 303"/>
                <a:gd name="T11" fmla="*/ 24 h 69"/>
                <a:gd name="T12" fmla="*/ 220 w 303"/>
                <a:gd name="T13" fmla="*/ 24 h 69"/>
                <a:gd name="T14" fmla="*/ 220 w 303"/>
                <a:gd name="T15" fmla="*/ 0 h 69"/>
                <a:gd name="T16" fmla="*/ 196 w 303"/>
                <a:gd name="T17" fmla="*/ 0 h 69"/>
                <a:gd name="T18" fmla="*/ 196 w 303"/>
                <a:gd name="T19" fmla="*/ 24 h 69"/>
                <a:gd name="T20" fmla="*/ 184 w 303"/>
                <a:gd name="T21" fmla="*/ 24 h 69"/>
                <a:gd name="T22" fmla="*/ 184 w 303"/>
                <a:gd name="T23" fmla="*/ 0 h 69"/>
                <a:gd name="T24" fmla="*/ 161 w 303"/>
                <a:gd name="T25" fmla="*/ 0 h 69"/>
                <a:gd name="T26" fmla="*/ 161 w 303"/>
                <a:gd name="T27" fmla="*/ 24 h 69"/>
                <a:gd name="T28" fmla="*/ 147 w 303"/>
                <a:gd name="T29" fmla="*/ 24 h 69"/>
                <a:gd name="T30" fmla="*/ 147 w 303"/>
                <a:gd name="T31" fmla="*/ 0 h 69"/>
                <a:gd name="T32" fmla="*/ 125 w 303"/>
                <a:gd name="T33" fmla="*/ 0 h 69"/>
                <a:gd name="T34" fmla="*/ 125 w 303"/>
                <a:gd name="T35" fmla="*/ 24 h 69"/>
                <a:gd name="T36" fmla="*/ 111 w 303"/>
                <a:gd name="T37" fmla="*/ 24 h 69"/>
                <a:gd name="T38" fmla="*/ 111 w 303"/>
                <a:gd name="T39" fmla="*/ 0 h 69"/>
                <a:gd name="T40" fmla="*/ 88 w 303"/>
                <a:gd name="T41" fmla="*/ 0 h 69"/>
                <a:gd name="T42" fmla="*/ 88 w 303"/>
                <a:gd name="T43" fmla="*/ 24 h 69"/>
                <a:gd name="T44" fmla="*/ 76 w 303"/>
                <a:gd name="T45" fmla="*/ 24 h 69"/>
                <a:gd name="T46" fmla="*/ 76 w 303"/>
                <a:gd name="T47" fmla="*/ 0 h 69"/>
                <a:gd name="T48" fmla="*/ 52 w 303"/>
                <a:gd name="T49" fmla="*/ 0 h 69"/>
                <a:gd name="T50" fmla="*/ 52 w 303"/>
                <a:gd name="T51" fmla="*/ 24 h 69"/>
                <a:gd name="T52" fmla="*/ 38 w 303"/>
                <a:gd name="T53" fmla="*/ 24 h 69"/>
                <a:gd name="T54" fmla="*/ 38 w 303"/>
                <a:gd name="T55" fmla="*/ 0 h 69"/>
                <a:gd name="T56" fmla="*/ 0 w 303"/>
                <a:gd name="T57" fmla="*/ 0 h 69"/>
                <a:gd name="T58" fmla="*/ 0 w 303"/>
                <a:gd name="T59" fmla="*/ 69 h 69"/>
                <a:gd name="T60" fmla="*/ 303 w 303"/>
                <a:gd name="T61" fmla="*/ 69 h 69"/>
                <a:gd name="T62" fmla="*/ 303 w 303"/>
                <a:gd name="T63" fmla="*/ 0 h 69"/>
                <a:gd name="T64" fmla="*/ 270 w 303"/>
                <a:gd name="T6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69">
                  <a:moveTo>
                    <a:pt x="270" y="0"/>
                  </a:moveTo>
                  <a:lnTo>
                    <a:pt x="270" y="24"/>
                  </a:lnTo>
                  <a:lnTo>
                    <a:pt x="258" y="24"/>
                  </a:lnTo>
                  <a:lnTo>
                    <a:pt x="258" y="0"/>
                  </a:lnTo>
                  <a:lnTo>
                    <a:pt x="234" y="0"/>
                  </a:lnTo>
                  <a:lnTo>
                    <a:pt x="234" y="24"/>
                  </a:lnTo>
                  <a:lnTo>
                    <a:pt x="220" y="24"/>
                  </a:lnTo>
                  <a:lnTo>
                    <a:pt x="220" y="0"/>
                  </a:lnTo>
                  <a:lnTo>
                    <a:pt x="196" y="0"/>
                  </a:lnTo>
                  <a:lnTo>
                    <a:pt x="196" y="24"/>
                  </a:lnTo>
                  <a:lnTo>
                    <a:pt x="184" y="24"/>
                  </a:lnTo>
                  <a:lnTo>
                    <a:pt x="184" y="0"/>
                  </a:lnTo>
                  <a:lnTo>
                    <a:pt x="161" y="0"/>
                  </a:lnTo>
                  <a:lnTo>
                    <a:pt x="161" y="24"/>
                  </a:lnTo>
                  <a:lnTo>
                    <a:pt x="147" y="24"/>
                  </a:lnTo>
                  <a:lnTo>
                    <a:pt x="147" y="0"/>
                  </a:lnTo>
                  <a:lnTo>
                    <a:pt x="125" y="0"/>
                  </a:lnTo>
                  <a:lnTo>
                    <a:pt x="125" y="24"/>
                  </a:lnTo>
                  <a:lnTo>
                    <a:pt x="111" y="24"/>
                  </a:lnTo>
                  <a:lnTo>
                    <a:pt x="111" y="0"/>
                  </a:lnTo>
                  <a:lnTo>
                    <a:pt x="88" y="0"/>
                  </a:lnTo>
                  <a:lnTo>
                    <a:pt x="88" y="24"/>
                  </a:lnTo>
                  <a:lnTo>
                    <a:pt x="76" y="24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90"/>
            <p:cNvSpPr/>
            <p:nvPr/>
          </p:nvSpPr>
          <p:spPr bwMode="auto">
            <a:xfrm>
              <a:off x="7820728" y="2209601"/>
              <a:ext cx="383836" cy="87408"/>
            </a:xfrm>
            <a:custGeom>
              <a:avLst/>
              <a:gdLst>
                <a:gd name="T0" fmla="*/ 270 w 303"/>
                <a:gd name="T1" fmla="*/ 22 h 69"/>
                <a:gd name="T2" fmla="*/ 258 w 303"/>
                <a:gd name="T3" fmla="*/ 22 h 69"/>
                <a:gd name="T4" fmla="*/ 258 w 303"/>
                <a:gd name="T5" fmla="*/ 0 h 69"/>
                <a:gd name="T6" fmla="*/ 234 w 303"/>
                <a:gd name="T7" fmla="*/ 0 h 69"/>
                <a:gd name="T8" fmla="*/ 234 w 303"/>
                <a:gd name="T9" fmla="*/ 22 h 69"/>
                <a:gd name="T10" fmla="*/ 220 w 303"/>
                <a:gd name="T11" fmla="*/ 22 h 69"/>
                <a:gd name="T12" fmla="*/ 220 w 303"/>
                <a:gd name="T13" fmla="*/ 0 h 69"/>
                <a:gd name="T14" fmla="*/ 196 w 303"/>
                <a:gd name="T15" fmla="*/ 0 h 69"/>
                <a:gd name="T16" fmla="*/ 196 w 303"/>
                <a:gd name="T17" fmla="*/ 22 h 69"/>
                <a:gd name="T18" fmla="*/ 184 w 303"/>
                <a:gd name="T19" fmla="*/ 22 h 69"/>
                <a:gd name="T20" fmla="*/ 184 w 303"/>
                <a:gd name="T21" fmla="*/ 0 h 69"/>
                <a:gd name="T22" fmla="*/ 161 w 303"/>
                <a:gd name="T23" fmla="*/ 0 h 69"/>
                <a:gd name="T24" fmla="*/ 161 w 303"/>
                <a:gd name="T25" fmla="*/ 22 h 69"/>
                <a:gd name="T26" fmla="*/ 147 w 303"/>
                <a:gd name="T27" fmla="*/ 22 h 69"/>
                <a:gd name="T28" fmla="*/ 147 w 303"/>
                <a:gd name="T29" fmla="*/ 0 h 69"/>
                <a:gd name="T30" fmla="*/ 125 w 303"/>
                <a:gd name="T31" fmla="*/ 0 h 69"/>
                <a:gd name="T32" fmla="*/ 125 w 303"/>
                <a:gd name="T33" fmla="*/ 22 h 69"/>
                <a:gd name="T34" fmla="*/ 111 w 303"/>
                <a:gd name="T35" fmla="*/ 22 h 69"/>
                <a:gd name="T36" fmla="*/ 111 w 303"/>
                <a:gd name="T37" fmla="*/ 0 h 69"/>
                <a:gd name="T38" fmla="*/ 88 w 303"/>
                <a:gd name="T39" fmla="*/ 0 h 69"/>
                <a:gd name="T40" fmla="*/ 88 w 303"/>
                <a:gd name="T41" fmla="*/ 22 h 69"/>
                <a:gd name="T42" fmla="*/ 76 w 303"/>
                <a:gd name="T43" fmla="*/ 22 h 69"/>
                <a:gd name="T44" fmla="*/ 76 w 303"/>
                <a:gd name="T45" fmla="*/ 0 h 69"/>
                <a:gd name="T46" fmla="*/ 52 w 303"/>
                <a:gd name="T47" fmla="*/ 0 h 69"/>
                <a:gd name="T48" fmla="*/ 52 w 303"/>
                <a:gd name="T49" fmla="*/ 22 h 69"/>
                <a:gd name="T50" fmla="*/ 38 w 303"/>
                <a:gd name="T51" fmla="*/ 22 h 69"/>
                <a:gd name="T52" fmla="*/ 38 w 303"/>
                <a:gd name="T53" fmla="*/ 0 h 69"/>
                <a:gd name="T54" fmla="*/ 0 w 303"/>
                <a:gd name="T55" fmla="*/ 0 h 69"/>
                <a:gd name="T56" fmla="*/ 0 w 303"/>
                <a:gd name="T57" fmla="*/ 69 h 69"/>
                <a:gd name="T58" fmla="*/ 303 w 303"/>
                <a:gd name="T59" fmla="*/ 69 h 69"/>
                <a:gd name="T60" fmla="*/ 303 w 303"/>
                <a:gd name="T61" fmla="*/ 0 h 69"/>
                <a:gd name="T62" fmla="*/ 270 w 303"/>
                <a:gd name="T63" fmla="*/ 0 h 69"/>
                <a:gd name="T64" fmla="*/ 270 w 303"/>
                <a:gd name="T6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69">
                  <a:moveTo>
                    <a:pt x="270" y="22"/>
                  </a:moveTo>
                  <a:lnTo>
                    <a:pt x="258" y="22"/>
                  </a:lnTo>
                  <a:lnTo>
                    <a:pt x="258" y="0"/>
                  </a:lnTo>
                  <a:lnTo>
                    <a:pt x="234" y="0"/>
                  </a:lnTo>
                  <a:lnTo>
                    <a:pt x="234" y="22"/>
                  </a:lnTo>
                  <a:lnTo>
                    <a:pt x="220" y="22"/>
                  </a:lnTo>
                  <a:lnTo>
                    <a:pt x="220" y="0"/>
                  </a:lnTo>
                  <a:lnTo>
                    <a:pt x="196" y="0"/>
                  </a:lnTo>
                  <a:lnTo>
                    <a:pt x="196" y="22"/>
                  </a:lnTo>
                  <a:lnTo>
                    <a:pt x="184" y="22"/>
                  </a:lnTo>
                  <a:lnTo>
                    <a:pt x="184" y="0"/>
                  </a:lnTo>
                  <a:lnTo>
                    <a:pt x="161" y="0"/>
                  </a:lnTo>
                  <a:lnTo>
                    <a:pt x="161" y="22"/>
                  </a:lnTo>
                  <a:lnTo>
                    <a:pt x="147" y="22"/>
                  </a:lnTo>
                  <a:lnTo>
                    <a:pt x="147" y="0"/>
                  </a:lnTo>
                  <a:lnTo>
                    <a:pt x="125" y="0"/>
                  </a:lnTo>
                  <a:lnTo>
                    <a:pt x="125" y="22"/>
                  </a:lnTo>
                  <a:lnTo>
                    <a:pt x="111" y="22"/>
                  </a:lnTo>
                  <a:lnTo>
                    <a:pt x="111" y="0"/>
                  </a:lnTo>
                  <a:lnTo>
                    <a:pt x="88" y="0"/>
                  </a:lnTo>
                  <a:lnTo>
                    <a:pt x="88" y="22"/>
                  </a:lnTo>
                  <a:lnTo>
                    <a:pt x="76" y="22"/>
                  </a:lnTo>
                  <a:lnTo>
                    <a:pt x="76" y="0"/>
                  </a:lnTo>
                  <a:lnTo>
                    <a:pt x="52" y="0"/>
                  </a:lnTo>
                  <a:lnTo>
                    <a:pt x="52" y="22"/>
                  </a:lnTo>
                  <a:lnTo>
                    <a:pt x="38" y="22"/>
                  </a:lnTo>
                  <a:lnTo>
                    <a:pt x="38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303" y="69"/>
                  </a:lnTo>
                  <a:lnTo>
                    <a:pt x="303" y="0"/>
                  </a:lnTo>
                  <a:lnTo>
                    <a:pt x="270" y="0"/>
                  </a:lnTo>
                  <a:lnTo>
                    <a:pt x="270" y="2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91"/>
            <p:cNvSpPr/>
            <p:nvPr/>
          </p:nvSpPr>
          <p:spPr bwMode="auto">
            <a:xfrm>
              <a:off x="7853664" y="2029717"/>
              <a:ext cx="314163" cy="150747"/>
            </a:xfrm>
            <a:custGeom>
              <a:avLst/>
              <a:gdLst>
                <a:gd name="T0" fmla="*/ 248 w 248"/>
                <a:gd name="T1" fmla="*/ 0 h 119"/>
                <a:gd name="T2" fmla="*/ 140 w 248"/>
                <a:gd name="T3" fmla="*/ 0 h 119"/>
                <a:gd name="T4" fmla="*/ 0 w 248"/>
                <a:gd name="T5" fmla="*/ 119 h 119"/>
                <a:gd name="T6" fmla="*/ 109 w 248"/>
                <a:gd name="T7" fmla="*/ 119 h 119"/>
                <a:gd name="T8" fmla="*/ 248 w 24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9">
                  <a:moveTo>
                    <a:pt x="248" y="0"/>
                  </a:moveTo>
                  <a:lnTo>
                    <a:pt x="140" y="0"/>
                  </a:lnTo>
                  <a:lnTo>
                    <a:pt x="0" y="119"/>
                  </a:lnTo>
                  <a:lnTo>
                    <a:pt x="109" y="11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6626917" y="1199512"/>
            <a:ext cx="353432" cy="383836"/>
            <a:chOff x="7835930" y="1145501"/>
            <a:chExt cx="353432" cy="383836"/>
          </a:xfrm>
        </p:grpSpPr>
        <p:sp>
          <p:nvSpPr>
            <p:cNvPr id="17" name="Freeform 218"/>
            <p:cNvSpPr/>
            <p:nvPr/>
          </p:nvSpPr>
          <p:spPr bwMode="auto">
            <a:xfrm>
              <a:off x="7835930" y="1217708"/>
              <a:ext cx="162148" cy="311629"/>
            </a:xfrm>
            <a:custGeom>
              <a:avLst/>
              <a:gdLst>
                <a:gd name="T0" fmla="*/ 33 w 128"/>
                <a:gd name="T1" fmla="*/ 0 h 246"/>
                <a:gd name="T2" fmla="*/ 0 w 128"/>
                <a:gd name="T3" fmla="*/ 149 h 246"/>
                <a:gd name="T4" fmla="*/ 0 w 128"/>
                <a:gd name="T5" fmla="*/ 246 h 246"/>
                <a:gd name="T6" fmla="*/ 94 w 128"/>
                <a:gd name="T7" fmla="*/ 246 h 246"/>
                <a:gd name="T8" fmla="*/ 94 w 128"/>
                <a:gd name="T9" fmla="*/ 140 h 246"/>
                <a:gd name="T10" fmla="*/ 128 w 128"/>
                <a:gd name="T11" fmla="*/ 140 h 246"/>
                <a:gd name="T12" fmla="*/ 128 w 128"/>
                <a:gd name="T13" fmla="*/ 0 h 246"/>
                <a:gd name="T14" fmla="*/ 33 w 128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246">
                  <a:moveTo>
                    <a:pt x="33" y="0"/>
                  </a:moveTo>
                  <a:lnTo>
                    <a:pt x="0" y="149"/>
                  </a:lnTo>
                  <a:lnTo>
                    <a:pt x="0" y="246"/>
                  </a:lnTo>
                  <a:lnTo>
                    <a:pt x="94" y="246"/>
                  </a:lnTo>
                  <a:lnTo>
                    <a:pt x="94" y="140"/>
                  </a:lnTo>
                  <a:lnTo>
                    <a:pt x="128" y="140"/>
                  </a:lnTo>
                  <a:lnTo>
                    <a:pt x="128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Rectangle 219"/>
            <p:cNvSpPr>
              <a:spLocks noChangeArrowheads="1"/>
            </p:cNvSpPr>
            <p:nvPr/>
          </p:nvSpPr>
          <p:spPr bwMode="auto">
            <a:xfrm>
              <a:off x="7937272" y="1145501"/>
              <a:ext cx="60806" cy="45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20"/>
            <p:cNvSpPr/>
            <p:nvPr/>
          </p:nvSpPr>
          <p:spPr bwMode="auto">
            <a:xfrm>
              <a:off x="8027214" y="1217708"/>
              <a:ext cx="162148" cy="311629"/>
            </a:xfrm>
            <a:custGeom>
              <a:avLst/>
              <a:gdLst>
                <a:gd name="T0" fmla="*/ 95 w 128"/>
                <a:gd name="T1" fmla="*/ 0 h 246"/>
                <a:gd name="T2" fmla="*/ 0 w 128"/>
                <a:gd name="T3" fmla="*/ 0 h 246"/>
                <a:gd name="T4" fmla="*/ 0 w 128"/>
                <a:gd name="T5" fmla="*/ 140 h 246"/>
                <a:gd name="T6" fmla="*/ 33 w 128"/>
                <a:gd name="T7" fmla="*/ 140 h 246"/>
                <a:gd name="T8" fmla="*/ 33 w 128"/>
                <a:gd name="T9" fmla="*/ 246 h 246"/>
                <a:gd name="T10" fmla="*/ 128 w 128"/>
                <a:gd name="T11" fmla="*/ 246 h 246"/>
                <a:gd name="T12" fmla="*/ 128 w 128"/>
                <a:gd name="T13" fmla="*/ 149 h 246"/>
                <a:gd name="T14" fmla="*/ 95 w 128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246">
                  <a:moveTo>
                    <a:pt x="95" y="0"/>
                  </a:moveTo>
                  <a:lnTo>
                    <a:pt x="0" y="0"/>
                  </a:lnTo>
                  <a:lnTo>
                    <a:pt x="0" y="140"/>
                  </a:lnTo>
                  <a:lnTo>
                    <a:pt x="33" y="140"/>
                  </a:lnTo>
                  <a:lnTo>
                    <a:pt x="33" y="246"/>
                  </a:lnTo>
                  <a:lnTo>
                    <a:pt x="128" y="246"/>
                  </a:lnTo>
                  <a:lnTo>
                    <a:pt x="128" y="14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Rectangle 221"/>
            <p:cNvSpPr>
              <a:spLocks noChangeArrowheads="1"/>
            </p:cNvSpPr>
            <p:nvPr/>
          </p:nvSpPr>
          <p:spPr bwMode="auto">
            <a:xfrm>
              <a:off x="8027214" y="1145501"/>
              <a:ext cx="59539" cy="456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5881958" y="5841011"/>
            <a:ext cx="382570" cy="264758"/>
            <a:chOff x="7054323" y="5809803"/>
            <a:chExt cx="382570" cy="264758"/>
          </a:xfrm>
        </p:grpSpPr>
        <p:sp>
          <p:nvSpPr>
            <p:cNvPr id="49" name="Freeform 14"/>
            <p:cNvSpPr/>
            <p:nvPr/>
          </p:nvSpPr>
          <p:spPr bwMode="auto">
            <a:xfrm>
              <a:off x="7054323" y="6028957"/>
              <a:ext cx="382569" cy="45604"/>
            </a:xfrm>
            <a:custGeom>
              <a:avLst/>
              <a:gdLst>
                <a:gd name="T0" fmla="*/ 128 w 128"/>
                <a:gd name="T1" fmla="*/ 0 h 15"/>
                <a:gd name="T2" fmla="*/ 73 w 128"/>
                <a:gd name="T3" fmla="*/ 0 h 15"/>
                <a:gd name="T4" fmla="*/ 64 w 128"/>
                <a:gd name="T5" fmla="*/ 8 h 15"/>
                <a:gd name="T6" fmla="*/ 55 w 128"/>
                <a:gd name="T7" fmla="*/ 0 h 15"/>
                <a:gd name="T8" fmla="*/ 0 w 128"/>
                <a:gd name="T9" fmla="*/ 0 h 15"/>
                <a:gd name="T10" fmla="*/ 0 w 128"/>
                <a:gd name="T11" fmla="*/ 8 h 15"/>
                <a:gd name="T12" fmla="*/ 7 w 128"/>
                <a:gd name="T13" fmla="*/ 15 h 15"/>
                <a:gd name="T14" fmla="*/ 121 w 128"/>
                <a:gd name="T15" fmla="*/ 15 h 15"/>
                <a:gd name="T16" fmla="*/ 128 w 128"/>
                <a:gd name="T17" fmla="*/ 8 h 15"/>
                <a:gd name="T18" fmla="*/ 128 w 128"/>
                <a:gd name="T19" fmla="*/ 8 h 15"/>
                <a:gd name="T20" fmla="*/ 128 w 128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5">
                  <a:moveTo>
                    <a:pt x="128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5" y="15"/>
                    <a:pt x="128" y="12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5"/>
            <p:cNvSpPr/>
            <p:nvPr/>
          </p:nvSpPr>
          <p:spPr bwMode="auto">
            <a:xfrm>
              <a:off x="7054323" y="5956750"/>
              <a:ext cx="131746" cy="45604"/>
            </a:xfrm>
            <a:custGeom>
              <a:avLst/>
              <a:gdLst>
                <a:gd name="T0" fmla="*/ 27 w 44"/>
                <a:gd name="T1" fmla="*/ 0 h 15"/>
                <a:gd name="T2" fmla="*/ 7 w 44"/>
                <a:gd name="T3" fmla="*/ 0 h 15"/>
                <a:gd name="T4" fmla="*/ 7 w 44"/>
                <a:gd name="T5" fmla="*/ 0 h 15"/>
                <a:gd name="T6" fmla="*/ 0 w 44"/>
                <a:gd name="T7" fmla="*/ 7 h 15"/>
                <a:gd name="T8" fmla="*/ 7 w 44"/>
                <a:gd name="T9" fmla="*/ 15 h 15"/>
                <a:gd name="T10" fmla="*/ 44 w 44"/>
                <a:gd name="T11" fmla="*/ 15 h 15"/>
                <a:gd name="T12" fmla="*/ 27 w 4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5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44" y="15"/>
                    <a:pt x="44" y="15"/>
                    <a:pt x="44" y="1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"/>
            <p:cNvSpPr/>
            <p:nvPr/>
          </p:nvSpPr>
          <p:spPr bwMode="auto">
            <a:xfrm>
              <a:off x="7305147" y="5956750"/>
              <a:ext cx="131746" cy="45604"/>
            </a:xfrm>
            <a:custGeom>
              <a:avLst/>
              <a:gdLst>
                <a:gd name="T0" fmla="*/ 37 w 44"/>
                <a:gd name="T1" fmla="*/ 0 h 15"/>
                <a:gd name="T2" fmla="*/ 37 w 44"/>
                <a:gd name="T3" fmla="*/ 0 h 15"/>
                <a:gd name="T4" fmla="*/ 37 w 44"/>
                <a:gd name="T5" fmla="*/ 0 h 15"/>
                <a:gd name="T6" fmla="*/ 17 w 44"/>
                <a:gd name="T7" fmla="*/ 0 h 15"/>
                <a:gd name="T8" fmla="*/ 0 w 44"/>
                <a:gd name="T9" fmla="*/ 15 h 15"/>
                <a:gd name="T10" fmla="*/ 37 w 44"/>
                <a:gd name="T11" fmla="*/ 15 h 15"/>
                <a:gd name="T12" fmla="*/ 37 w 44"/>
                <a:gd name="T13" fmla="*/ 15 h 15"/>
                <a:gd name="T14" fmla="*/ 44 w 44"/>
                <a:gd name="T15" fmla="*/ 7 h 15"/>
                <a:gd name="T16" fmla="*/ 37 w 4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5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1" y="15"/>
                    <a:pt x="44" y="11"/>
                    <a:pt x="44" y="7"/>
                  </a:cubicBezTo>
                  <a:cubicBezTo>
                    <a:pt x="44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7"/>
            <p:cNvSpPr/>
            <p:nvPr/>
          </p:nvSpPr>
          <p:spPr bwMode="auto">
            <a:xfrm>
              <a:off x="7054323" y="5809803"/>
              <a:ext cx="382569" cy="117811"/>
            </a:xfrm>
            <a:custGeom>
              <a:avLst/>
              <a:gdLst>
                <a:gd name="T0" fmla="*/ 64 w 128"/>
                <a:gd name="T1" fmla="*/ 0 h 39"/>
                <a:gd name="T2" fmla="*/ 0 w 128"/>
                <a:gd name="T3" fmla="*/ 39 h 39"/>
                <a:gd name="T4" fmla="*/ 128 w 128"/>
                <a:gd name="T5" fmla="*/ 39 h 39"/>
                <a:gd name="T6" fmla="*/ 64 w 128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39">
                  <a:moveTo>
                    <a:pt x="64" y="0"/>
                  </a:moveTo>
                  <a:cubicBezTo>
                    <a:pt x="29" y="0"/>
                    <a:pt x="0" y="18"/>
                    <a:pt x="0" y="39"/>
                  </a:cubicBezTo>
                  <a:cubicBezTo>
                    <a:pt x="128" y="39"/>
                    <a:pt x="128" y="39"/>
                    <a:pt x="128" y="39"/>
                  </a:cubicBezTo>
                  <a:cubicBezTo>
                    <a:pt x="128" y="18"/>
                    <a:pt x="99" y="0"/>
                    <a:pt x="6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8"/>
            <p:cNvSpPr/>
            <p:nvPr/>
          </p:nvSpPr>
          <p:spPr bwMode="auto">
            <a:xfrm>
              <a:off x="7158200" y="5956750"/>
              <a:ext cx="174816" cy="72207"/>
            </a:xfrm>
            <a:custGeom>
              <a:avLst/>
              <a:gdLst>
                <a:gd name="T0" fmla="*/ 0 w 138"/>
                <a:gd name="T1" fmla="*/ 0 h 57"/>
                <a:gd name="T2" fmla="*/ 69 w 138"/>
                <a:gd name="T3" fmla="*/ 57 h 57"/>
                <a:gd name="T4" fmla="*/ 138 w 138"/>
                <a:gd name="T5" fmla="*/ 0 h 57"/>
                <a:gd name="T6" fmla="*/ 0 w 138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57">
                  <a:moveTo>
                    <a:pt x="0" y="0"/>
                  </a:moveTo>
                  <a:lnTo>
                    <a:pt x="69" y="57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5926296" y="5013801"/>
            <a:ext cx="293894" cy="383836"/>
            <a:chOff x="7098661" y="4982593"/>
            <a:chExt cx="293894" cy="383836"/>
          </a:xfrm>
        </p:grpSpPr>
        <p:sp>
          <p:nvSpPr>
            <p:cNvPr id="85" name="Freeform 50"/>
            <p:cNvSpPr/>
            <p:nvPr/>
          </p:nvSpPr>
          <p:spPr bwMode="auto">
            <a:xfrm>
              <a:off x="7224072" y="4982593"/>
              <a:ext cx="41804" cy="65873"/>
            </a:xfrm>
            <a:custGeom>
              <a:avLst/>
              <a:gdLst>
                <a:gd name="T0" fmla="*/ 7 w 14"/>
                <a:gd name="T1" fmla="*/ 22 h 22"/>
                <a:gd name="T2" fmla="*/ 14 w 14"/>
                <a:gd name="T3" fmla="*/ 15 h 22"/>
                <a:gd name="T4" fmla="*/ 13 w 14"/>
                <a:gd name="T5" fmla="*/ 11 h 22"/>
                <a:gd name="T6" fmla="*/ 13 w 14"/>
                <a:gd name="T7" fmla="*/ 11 h 22"/>
                <a:gd name="T8" fmla="*/ 7 w 14"/>
                <a:gd name="T9" fmla="*/ 0 h 22"/>
                <a:gd name="T10" fmla="*/ 1 w 14"/>
                <a:gd name="T11" fmla="*/ 11 h 22"/>
                <a:gd name="T12" fmla="*/ 1 w 14"/>
                <a:gd name="T13" fmla="*/ 11 h 22"/>
                <a:gd name="T14" fmla="*/ 0 w 14"/>
                <a:gd name="T15" fmla="*/ 15 h 22"/>
                <a:gd name="T16" fmla="*/ 7 w 14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2">
                  <a:moveTo>
                    <a:pt x="7" y="22"/>
                  </a:moveTo>
                  <a:cubicBezTo>
                    <a:pt x="11" y="22"/>
                    <a:pt x="14" y="19"/>
                    <a:pt x="14" y="15"/>
                  </a:cubicBezTo>
                  <a:cubicBezTo>
                    <a:pt x="14" y="13"/>
                    <a:pt x="14" y="12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3"/>
                    <a:pt x="0" y="15"/>
                  </a:cubicBezTo>
                  <a:cubicBezTo>
                    <a:pt x="0" y="19"/>
                    <a:pt x="3" y="22"/>
                    <a:pt x="7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1"/>
            <p:cNvSpPr/>
            <p:nvPr/>
          </p:nvSpPr>
          <p:spPr bwMode="auto">
            <a:xfrm>
              <a:off x="7224072" y="5063667"/>
              <a:ext cx="41804" cy="87408"/>
            </a:xfrm>
            <a:custGeom>
              <a:avLst/>
              <a:gdLst>
                <a:gd name="T0" fmla="*/ 0 w 14"/>
                <a:gd name="T1" fmla="*/ 29 h 29"/>
                <a:gd name="T2" fmla="*/ 7 w 14"/>
                <a:gd name="T3" fmla="*/ 27 h 29"/>
                <a:gd name="T4" fmla="*/ 14 w 14"/>
                <a:gd name="T5" fmla="*/ 29 h 29"/>
                <a:gd name="T6" fmla="*/ 14 w 14"/>
                <a:gd name="T7" fmla="*/ 0 h 29"/>
                <a:gd name="T8" fmla="*/ 0 w 14"/>
                <a:gd name="T9" fmla="*/ 0 h 29"/>
                <a:gd name="T10" fmla="*/ 0 w 1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9">
                  <a:moveTo>
                    <a:pt x="0" y="29"/>
                  </a:moveTo>
                  <a:cubicBezTo>
                    <a:pt x="2" y="28"/>
                    <a:pt x="4" y="27"/>
                    <a:pt x="7" y="27"/>
                  </a:cubicBezTo>
                  <a:cubicBezTo>
                    <a:pt x="10" y="27"/>
                    <a:pt x="12" y="28"/>
                    <a:pt x="14" y="2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2"/>
            <p:cNvSpPr/>
            <p:nvPr/>
          </p:nvSpPr>
          <p:spPr bwMode="auto">
            <a:xfrm>
              <a:off x="7098661" y="5162476"/>
              <a:ext cx="293894" cy="83608"/>
            </a:xfrm>
            <a:custGeom>
              <a:avLst/>
              <a:gdLst>
                <a:gd name="T0" fmla="*/ 98 w 98"/>
                <a:gd name="T1" fmla="*/ 11 h 28"/>
                <a:gd name="T2" fmla="*/ 98 w 98"/>
                <a:gd name="T3" fmla="*/ 10 h 28"/>
                <a:gd name="T4" fmla="*/ 88 w 98"/>
                <a:gd name="T5" fmla="*/ 0 h 28"/>
                <a:gd name="T6" fmla="*/ 78 w 98"/>
                <a:gd name="T7" fmla="*/ 10 h 28"/>
                <a:gd name="T8" fmla="*/ 69 w 98"/>
                <a:gd name="T9" fmla="*/ 0 h 28"/>
                <a:gd name="T10" fmla="*/ 59 w 98"/>
                <a:gd name="T11" fmla="*/ 10 h 28"/>
                <a:gd name="T12" fmla="*/ 49 w 98"/>
                <a:gd name="T13" fmla="*/ 0 h 28"/>
                <a:gd name="T14" fmla="*/ 39 w 98"/>
                <a:gd name="T15" fmla="*/ 10 h 28"/>
                <a:gd name="T16" fmla="*/ 29 w 98"/>
                <a:gd name="T17" fmla="*/ 0 h 28"/>
                <a:gd name="T18" fmla="*/ 20 w 98"/>
                <a:gd name="T19" fmla="*/ 10 h 28"/>
                <a:gd name="T20" fmla="*/ 10 w 98"/>
                <a:gd name="T21" fmla="*/ 0 h 28"/>
                <a:gd name="T22" fmla="*/ 0 w 98"/>
                <a:gd name="T23" fmla="*/ 10 h 28"/>
                <a:gd name="T24" fmla="*/ 0 w 98"/>
                <a:gd name="T25" fmla="*/ 11 h 28"/>
                <a:gd name="T26" fmla="*/ 0 w 98"/>
                <a:gd name="T27" fmla="*/ 28 h 28"/>
                <a:gd name="T28" fmla="*/ 98 w 98"/>
                <a:gd name="T29" fmla="*/ 28 h 28"/>
                <a:gd name="T30" fmla="*/ 98 w 98"/>
                <a:gd name="T3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28">
                  <a:moveTo>
                    <a:pt x="98" y="11"/>
                  </a:moveTo>
                  <a:cubicBezTo>
                    <a:pt x="98" y="10"/>
                    <a:pt x="98" y="10"/>
                    <a:pt x="98" y="10"/>
                  </a:cubicBezTo>
                  <a:cubicBezTo>
                    <a:pt x="98" y="4"/>
                    <a:pt x="94" y="0"/>
                    <a:pt x="88" y="0"/>
                  </a:cubicBezTo>
                  <a:cubicBezTo>
                    <a:pt x="83" y="0"/>
                    <a:pt x="78" y="4"/>
                    <a:pt x="78" y="10"/>
                  </a:cubicBezTo>
                  <a:cubicBezTo>
                    <a:pt x="78" y="4"/>
                    <a:pt x="74" y="0"/>
                    <a:pt x="69" y="0"/>
                  </a:cubicBezTo>
                  <a:cubicBezTo>
                    <a:pt x="63" y="0"/>
                    <a:pt x="59" y="4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ubicBezTo>
                    <a:pt x="44" y="0"/>
                    <a:pt x="39" y="4"/>
                    <a:pt x="39" y="10"/>
                  </a:cubicBezTo>
                  <a:cubicBezTo>
                    <a:pt x="39" y="4"/>
                    <a:pt x="35" y="0"/>
                    <a:pt x="29" y="0"/>
                  </a:cubicBezTo>
                  <a:cubicBezTo>
                    <a:pt x="24" y="0"/>
                    <a:pt x="20" y="4"/>
                    <a:pt x="20" y="10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11"/>
                    <a:pt x="98" y="11"/>
                    <a:pt x="98" y="1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Rectangle 53"/>
            <p:cNvSpPr>
              <a:spLocks noChangeArrowheads="1"/>
            </p:cNvSpPr>
            <p:nvPr/>
          </p:nvSpPr>
          <p:spPr bwMode="auto">
            <a:xfrm>
              <a:off x="7098661" y="5265086"/>
              <a:ext cx="293894" cy="2913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Rectangle 54"/>
            <p:cNvSpPr>
              <a:spLocks noChangeArrowheads="1"/>
            </p:cNvSpPr>
            <p:nvPr/>
          </p:nvSpPr>
          <p:spPr bwMode="auto">
            <a:xfrm>
              <a:off x="7098661" y="5324625"/>
              <a:ext cx="293894" cy="41804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8" name="Freeform 83"/>
          <p:cNvSpPr/>
          <p:nvPr/>
        </p:nvSpPr>
        <p:spPr bwMode="auto">
          <a:xfrm>
            <a:off x="5860423" y="4246129"/>
            <a:ext cx="404104" cy="405371"/>
          </a:xfrm>
          <a:custGeom>
            <a:avLst/>
            <a:gdLst>
              <a:gd name="T0" fmla="*/ 50 w 135"/>
              <a:gd name="T1" fmla="*/ 85 h 135"/>
              <a:gd name="T2" fmla="*/ 40 w 135"/>
              <a:gd name="T3" fmla="*/ 0 h 135"/>
              <a:gd name="T4" fmla="*/ 28 w 135"/>
              <a:gd name="T5" fmla="*/ 10 h 135"/>
              <a:gd name="T6" fmla="*/ 27 w 135"/>
              <a:gd name="T7" fmla="*/ 108 h 135"/>
              <a:gd name="T8" fmla="*/ 125 w 135"/>
              <a:gd name="T9" fmla="*/ 107 h 135"/>
              <a:gd name="T10" fmla="*/ 135 w 135"/>
              <a:gd name="T11" fmla="*/ 95 h 135"/>
              <a:gd name="T12" fmla="*/ 50 w 135"/>
              <a:gd name="T13" fmla="*/ 8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135">
                <a:moveTo>
                  <a:pt x="50" y="85"/>
                </a:moveTo>
                <a:cubicBezTo>
                  <a:pt x="27" y="62"/>
                  <a:pt x="24" y="27"/>
                  <a:pt x="40" y="0"/>
                </a:cubicBezTo>
                <a:cubicBezTo>
                  <a:pt x="36" y="3"/>
                  <a:pt x="32" y="6"/>
                  <a:pt x="28" y="10"/>
                </a:cubicBezTo>
                <a:cubicBezTo>
                  <a:pt x="0" y="37"/>
                  <a:pt x="0" y="81"/>
                  <a:pt x="27" y="108"/>
                </a:cubicBezTo>
                <a:cubicBezTo>
                  <a:pt x="54" y="135"/>
                  <a:pt x="98" y="135"/>
                  <a:pt x="125" y="107"/>
                </a:cubicBezTo>
                <a:cubicBezTo>
                  <a:pt x="129" y="103"/>
                  <a:pt x="132" y="99"/>
                  <a:pt x="135" y="95"/>
                </a:cubicBezTo>
                <a:cubicBezTo>
                  <a:pt x="108" y="111"/>
                  <a:pt x="73" y="108"/>
                  <a:pt x="50" y="8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63" name="组合 262"/>
          <p:cNvGrpSpPr/>
          <p:nvPr/>
        </p:nvGrpSpPr>
        <p:grpSpPr>
          <a:xfrm>
            <a:off x="5881958" y="3482258"/>
            <a:ext cx="382569" cy="377502"/>
            <a:chOff x="7054323" y="3451050"/>
            <a:chExt cx="382569" cy="377502"/>
          </a:xfrm>
        </p:grpSpPr>
        <p:sp>
          <p:nvSpPr>
            <p:cNvPr id="168" name="Freeform 133"/>
            <p:cNvSpPr>
              <a:spLocks noEditPoints="1"/>
            </p:cNvSpPr>
            <p:nvPr/>
          </p:nvSpPr>
          <p:spPr bwMode="auto">
            <a:xfrm>
              <a:off x="7212671" y="3451050"/>
              <a:ext cx="224221" cy="221687"/>
            </a:xfrm>
            <a:custGeom>
              <a:avLst/>
              <a:gdLst>
                <a:gd name="T0" fmla="*/ 75 w 75"/>
                <a:gd name="T1" fmla="*/ 15 h 74"/>
                <a:gd name="T2" fmla="*/ 60 w 75"/>
                <a:gd name="T3" fmla="*/ 0 h 74"/>
                <a:gd name="T4" fmla="*/ 50 w 75"/>
                <a:gd name="T5" fmla="*/ 4 h 74"/>
                <a:gd name="T6" fmla="*/ 0 w 75"/>
                <a:gd name="T7" fmla="*/ 54 h 74"/>
                <a:gd name="T8" fmla="*/ 21 w 75"/>
                <a:gd name="T9" fmla="*/ 74 h 74"/>
                <a:gd name="T10" fmla="*/ 71 w 75"/>
                <a:gd name="T11" fmla="*/ 25 h 74"/>
                <a:gd name="T12" fmla="*/ 71 w 75"/>
                <a:gd name="T13" fmla="*/ 25 h 74"/>
                <a:gd name="T14" fmla="*/ 75 w 75"/>
                <a:gd name="T15" fmla="*/ 15 h 74"/>
                <a:gd name="T16" fmla="*/ 19 w 75"/>
                <a:gd name="T17" fmla="*/ 52 h 74"/>
                <a:gd name="T18" fmla="*/ 15 w 75"/>
                <a:gd name="T19" fmla="*/ 48 h 74"/>
                <a:gd name="T20" fmla="*/ 49 w 75"/>
                <a:gd name="T21" fmla="*/ 15 h 74"/>
                <a:gd name="T22" fmla="*/ 53 w 75"/>
                <a:gd name="T23" fmla="*/ 18 h 74"/>
                <a:gd name="T24" fmla="*/ 19 w 75"/>
                <a:gd name="T25" fmla="*/ 52 h 74"/>
                <a:gd name="T26" fmla="*/ 27 w 75"/>
                <a:gd name="T27" fmla="*/ 60 h 74"/>
                <a:gd name="T28" fmla="*/ 23 w 75"/>
                <a:gd name="T29" fmla="*/ 56 h 74"/>
                <a:gd name="T30" fmla="*/ 56 w 75"/>
                <a:gd name="T31" fmla="*/ 22 h 74"/>
                <a:gd name="T32" fmla="*/ 60 w 75"/>
                <a:gd name="T33" fmla="*/ 26 h 74"/>
                <a:gd name="T34" fmla="*/ 27 w 75"/>
                <a:gd name="T3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4">
                  <a:moveTo>
                    <a:pt x="75" y="15"/>
                  </a:moveTo>
                  <a:cubicBezTo>
                    <a:pt x="75" y="7"/>
                    <a:pt x="68" y="0"/>
                    <a:pt x="60" y="0"/>
                  </a:cubicBezTo>
                  <a:cubicBezTo>
                    <a:pt x="56" y="0"/>
                    <a:pt x="53" y="2"/>
                    <a:pt x="50" y="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22"/>
                    <a:pt x="75" y="19"/>
                    <a:pt x="75" y="15"/>
                  </a:cubicBezTo>
                  <a:close/>
                  <a:moveTo>
                    <a:pt x="19" y="52"/>
                  </a:moveTo>
                  <a:cubicBezTo>
                    <a:pt x="15" y="48"/>
                    <a:pt x="15" y="48"/>
                    <a:pt x="15" y="48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3" y="18"/>
                    <a:pt x="53" y="18"/>
                    <a:pt x="53" y="18"/>
                  </a:cubicBezTo>
                  <a:lnTo>
                    <a:pt x="19" y="52"/>
                  </a:lnTo>
                  <a:close/>
                  <a:moveTo>
                    <a:pt x="27" y="60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60" y="26"/>
                    <a:pt x="60" y="26"/>
                    <a:pt x="60" y="26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34"/>
            <p:cNvSpPr/>
            <p:nvPr/>
          </p:nvSpPr>
          <p:spPr bwMode="auto">
            <a:xfrm>
              <a:off x="7054323" y="3652469"/>
              <a:ext cx="178617" cy="176083"/>
            </a:xfrm>
            <a:custGeom>
              <a:avLst/>
              <a:gdLst>
                <a:gd name="T0" fmla="*/ 42 w 141"/>
                <a:gd name="T1" fmla="*/ 80 h 139"/>
                <a:gd name="T2" fmla="*/ 26 w 141"/>
                <a:gd name="T3" fmla="*/ 82 h 139"/>
                <a:gd name="T4" fmla="*/ 0 w 141"/>
                <a:gd name="T5" fmla="*/ 123 h 139"/>
                <a:gd name="T6" fmla="*/ 16 w 141"/>
                <a:gd name="T7" fmla="*/ 139 h 139"/>
                <a:gd name="T8" fmla="*/ 16 w 141"/>
                <a:gd name="T9" fmla="*/ 139 h 139"/>
                <a:gd name="T10" fmla="*/ 16 w 141"/>
                <a:gd name="T11" fmla="*/ 139 h 139"/>
                <a:gd name="T12" fmla="*/ 59 w 141"/>
                <a:gd name="T13" fmla="*/ 113 h 139"/>
                <a:gd name="T14" fmla="*/ 61 w 141"/>
                <a:gd name="T15" fmla="*/ 94 h 139"/>
                <a:gd name="T16" fmla="*/ 141 w 141"/>
                <a:gd name="T17" fmla="*/ 16 h 139"/>
                <a:gd name="T18" fmla="*/ 125 w 141"/>
                <a:gd name="T19" fmla="*/ 0 h 139"/>
                <a:gd name="T20" fmla="*/ 42 w 141"/>
                <a:gd name="T21" fmla="*/ 8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9">
                  <a:moveTo>
                    <a:pt x="42" y="80"/>
                  </a:moveTo>
                  <a:lnTo>
                    <a:pt x="26" y="82"/>
                  </a:lnTo>
                  <a:lnTo>
                    <a:pt x="0" y="123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59" y="113"/>
                  </a:lnTo>
                  <a:lnTo>
                    <a:pt x="61" y="94"/>
                  </a:lnTo>
                  <a:lnTo>
                    <a:pt x="141" y="16"/>
                  </a:lnTo>
                  <a:lnTo>
                    <a:pt x="125" y="0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1" name="Freeform 166"/>
          <p:cNvSpPr/>
          <p:nvPr/>
        </p:nvSpPr>
        <p:spPr bwMode="auto">
          <a:xfrm>
            <a:off x="5881958" y="2756390"/>
            <a:ext cx="382569" cy="293894"/>
          </a:xfrm>
          <a:custGeom>
            <a:avLst/>
            <a:gdLst>
              <a:gd name="T0" fmla="*/ 128 w 128"/>
              <a:gd name="T1" fmla="*/ 20 h 98"/>
              <a:gd name="T2" fmla="*/ 107 w 128"/>
              <a:gd name="T3" fmla="*/ 0 h 98"/>
              <a:gd name="T4" fmla="*/ 79 w 128"/>
              <a:gd name="T5" fmla="*/ 0 h 98"/>
              <a:gd name="T6" fmla="*/ 64 w 128"/>
              <a:gd name="T7" fmla="*/ 14 h 98"/>
              <a:gd name="T8" fmla="*/ 49 w 128"/>
              <a:gd name="T9" fmla="*/ 0 h 98"/>
              <a:gd name="T10" fmla="*/ 21 w 128"/>
              <a:gd name="T11" fmla="*/ 0 h 98"/>
              <a:gd name="T12" fmla="*/ 0 w 128"/>
              <a:gd name="T13" fmla="*/ 20 h 98"/>
              <a:gd name="T14" fmla="*/ 21 w 128"/>
              <a:gd name="T15" fmla="*/ 41 h 98"/>
              <a:gd name="T16" fmla="*/ 28 w 128"/>
              <a:gd name="T17" fmla="*/ 34 h 98"/>
              <a:gd name="T18" fmla="*/ 28 w 128"/>
              <a:gd name="T19" fmla="*/ 98 h 98"/>
              <a:gd name="T20" fmla="*/ 100 w 128"/>
              <a:gd name="T21" fmla="*/ 98 h 98"/>
              <a:gd name="T22" fmla="*/ 100 w 128"/>
              <a:gd name="T23" fmla="*/ 34 h 98"/>
              <a:gd name="T24" fmla="*/ 107 w 128"/>
              <a:gd name="T25" fmla="*/ 41 h 98"/>
              <a:gd name="T26" fmla="*/ 128 w 128"/>
              <a:gd name="T27" fmla="*/ 2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98">
                <a:moveTo>
                  <a:pt x="128" y="20"/>
                </a:moveTo>
                <a:cubicBezTo>
                  <a:pt x="107" y="0"/>
                  <a:pt x="107" y="0"/>
                  <a:pt x="107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8"/>
                  <a:pt x="72" y="14"/>
                  <a:pt x="64" y="14"/>
                </a:cubicBezTo>
                <a:cubicBezTo>
                  <a:pt x="56" y="14"/>
                  <a:pt x="49" y="8"/>
                  <a:pt x="49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21" y="41"/>
                  <a:pt x="21" y="41"/>
                  <a:pt x="21" y="41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98"/>
                  <a:pt x="28" y="98"/>
                  <a:pt x="28" y="98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107" y="41"/>
                  <a:pt x="107" y="41"/>
                  <a:pt x="107" y="41"/>
                </a:cubicBezTo>
                <a:lnTo>
                  <a:pt x="128" y="2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7" name="Freeform 192"/>
          <p:cNvSpPr>
            <a:spLocks noEditPoints="1"/>
          </p:cNvSpPr>
          <p:nvPr/>
        </p:nvSpPr>
        <p:spPr bwMode="auto">
          <a:xfrm>
            <a:off x="5926296" y="1944381"/>
            <a:ext cx="293894" cy="383836"/>
          </a:xfrm>
          <a:custGeom>
            <a:avLst/>
            <a:gdLst>
              <a:gd name="T0" fmla="*/ 83 w 98"/>
              <a:gd name="T1" fmla="*/ 49 h 128"/>
              <a:gd name="T2" fmla="*/ 83 w 98"/>
              <a:gd name="T3" fmla="*/ 10 h 128"/>
              <a:gd name="T4" fmla="*/ 74 w 98"/>
              <a:gd name="T5" fmla="*/ 0 h 128"/>
              <a:gd name="T6" fmla="*/ 24 w 98"/>
              <a:gd name="T7" fmla="*/ 0 h 128"/>
              <a:gd name="T8" fmla="*/ 15 w 98"/>
              <a:gd name="T9" fmla="*/ 10 h 128"/>
              <a:gd name="T10" fmla="*/ 15 w 98"/>
              <a:gd name="T11" fmla="*/ 49 h 128"/>
              <a:gd name="T12" fmla="*/ 0 w 98"/>
              <a:gd name="T13" fmla="*/ 84 h 128"/>
              <a:gd name="T14" fmla="*/ 26 w 98"/>
              <a:gd name="T15" fmla="*/ 128 h 128"/>
              <a:gd name="T16" fmla="*/ 72 w 98"/>
              <a:gd name="T17" fmla="*/ 128 h 128"/>
              <a:gd name="T18" fmla="*/ 98 w 98"/>
              <a:gd name="T19" fmla="*/ 84 h 128"/>
              <a:gd name="T20" fmla="*/ 83 w 98"/>
              <a:gd name="T21" fmla="*/ 49 h 128"/>
              <a:gd name="T22" fmla="*/ 69 w 98"/>
              <a:gd name="T23" fmla="*/ 40 h 128"/>
              <a:gd name="T24" fmla="*/ 49 w 98"/>
              <a:gd name="T25" fmla="*/ 35 h 128"/>
              <a:gd name="T26" fmla="*/ 29 w 98"/>
              <a:gd name="T27" fmla="*/ 40 h 128"/>
              <a:gd name="T28" fmla="*/ 29 w 98"/>
              <a:gd name="T29" fmla="*/ 15 h 128"/>
              <a:gd name="T30" fmla="*/ 69 w 98"/>
              <a:gd name="T31" fmla="*/ 15 h 128"/>
              <a:gd name="T32" fmla="*/ 69 w 98"/>
              <a:gd name="T33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8" h="128">
                <a:moveTo>
                  <a:pt x="83" y="49"/>
                </a:moveTo>
                <a:cubicBezTo>
                  <a:pt x="83" y="10"/>
                  <a:pt x="83" y="10"/>
                  <a:pt x="83" y="10"/>
                </a:cubicBezTo>
                <a:cubicBezTo>
                  <a:pt x="83" y="4"/>
                  <a:pt x="79" y="0"/>
                  <a:pt x="7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0"/>
                  <a:pt x="15" y="4"/>
                  <a:pt x="15" y="10"/>
                </a:cubicBezTo>
                <a:cubicBezTo>
                  <a:pt x="15" y="49"/>
                  <a:pt x="15" y="49"/>
                  <a:pt x="15" y="49"/>
                </a:cubicBezTo>
                <a:cubicBezTo>
                  <a:pt x="6" y="58"/>
                  <a:pt x="0" y="71"/>
                  <a:pt x="0" y="84"/>
                </a:cubicBezTo>
                <a:cubicBezTo>
                  <a:pt x="0" y="103"/>
                  <a:pt x="11" y="120"/>
                  <a:pt x="26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87" y="120"/>
                  <a:pt x="98" y="103"/>
                  <a:pt x="98" y="84"/>
                </a:cubicBezTo>
                <a:cubicBezTo>
                  <a:pt x="98" y="71"/>
                  <a:pt x="92" y="58"/>
                  <a:pt x="83" y="49"/>
                </a:cubicBezTo>
                <a:close/>
                <a:moveTo>
                  <a:pt x="69" y="40"/>
                </a:moveTo>
                <a:cubicBezTo>
                  <a:pt x="63" y="37"/>
                  <a:pt x="56" y="35"/>
                  <a:pt x="49" y="35"/>
                </a:cubicBezTo>
                <a:cubicBezTo>
                  <a:pt x="42" y="35"/>
                  <a:pt x="35" y="37"/>
                  <a:pt x="29" y="40"/>
                </a:cubicBezTo>
                <a:cubicBezTo>
                  <a:pt x="29" y="15"/>
                  <a:pt x="29" y="15"/>
                  <a:pt x="29" y="15"/>
                </a:cubicBezTo>
                <a:cubicBezTo>
                  <a:pt x="69" y="15"/>
                  <a:pt x="69" y="15"/>
                  <a:pt x="69" y="15"/>
                </a:cubicBezTo>
                <a:lnTo>
                  <a:pt x="69" y="4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64" name="组合 263"/>
          <p:cNvGrpSpPr/>
          <p:nvPr/>
        </p:nvGrpSpPr>
        <p:grpSpPr>
          <a:xfrm>
            <a:off x="5911094" y="1176709"/>
            <a:ext cx="324298" cy="383836"/>
            <a:chOff x="7083459" y="1145501"/>
            <a:chExt cx="324298" cy="383836"/>
          </a:xfrm>
        </p:grpSpPr>
        <p:sp>
          <p:nvSpPr>
            <p:cNvPr id="21" name="Freeform 222"/>
            <p:cNvSpPr/>
            <p:nvPr/>
          </p:nvSpPr>
          <p:spPr bwMode="auto">
            <a:xfrm>
              <a:off x="7149332" y="1145501"/>
              <a:ext cx="192551" cy="285027"/>
            </a:xfrm>
            <a:custGeom>
              <a:avLst/>
              <a:gdLst>
                <a:gd name="T0" fmla="*/ 32 w 64"/>
                <a:gd name="T1" fmla="*/ 95 h 95"/>
                <a:gd name="T2" fmla="*/ 16 w 64"/>
                <a:gd name="T3" fmla="*/ 79 h 95"/>
                <a:gd name="T4" fmla="*/ 18 w 64"/>
                <a:gd name="T5" fmla="*/ 71 h 95"/>
                <a:gd name="T6" fmla="*/ 32 w 64"/>
                <a:gd name="T7" fmla="*/ 48 h 95"/>
                <a:gd name="T8" fmla="*/ 46 w 64"/>
                <a:gd name="T9" fmla="*/ 71 h 95"/>
                <a:gd name="T10" fmla="*/ 46 w 64"/>
                <a:gd name="T11" fmla="*/ 71 h 95"/>
                <a:gd name="T12" fmla="*/ 48 w 64"/>
                <a:gd name="T13" fmla="*/ 79 h 95"/>
                <a:gd name="T14" fmla="*/ 32 w 64"/>
                <a:gd name="T15" fmla="*/ 95 h 95"/>
                <a:gd name="T16" fmla="*/ 64 w 64"/>
                <a:gd name="T17" fmla="*/ 63 h 95"/>
                <a:gd name="T18" fmla="*/ 60 w 64"/>
                <a:gd name="T19" fmla="*/ 47 h 95"/>
                <a:gd name="T20" fmla="*/ 60 w 64"/>
                <a:gd name="T21" fmla="*/ 47 h 95"/>
                <a:gd name="T22" fmla="*/ 32 w 64"/>
                <a:gd name="T23" fmla="*/ 0 h 95"/>
                <a:gd name="T24" fmla="*/ 4 w 64"/>
                <a:gd name="T25" fmla="*/ 47 h 95"/>
                <a:gd name="T26" fmla="*/ 0 w 64"/>
                <a:gd name="T27" fmla="*/ 63 h 95"/>
                <a:gd name="T28" fmla="*/ 32 w 64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95">
                  <a:moveTo>
                    <a:pt x="32" y="95"/>
                  </a:moveTo>
                  <a:cubicBezTo>
                    <a:pt x="23" y="95"/>
                    <a:pt x="16" y="88"/>
                    <a:pt x="16" y="79"/>
                  </a:cubicBezTo>
                  <a:cubicBezTo>
                    <a:pt x="16" y="76"/>
                    <a:pt x="17" y="74"/>
                    <a:pt x="18" y="71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4"/>
                    <a:pt x="48" y="76"/>
                    <a:pt x="48" y="79"/>
                  </a:cubicBezTo>
                  <a:cubicBezTo>
                    <a:pt x="48" y="88"/>
                    <a:pt x="41" y="95"/>
                    <a:pt x="32" y="95"/>
                  </a:cubicBezTo>
                  <a:cubicBezTo>
                    <a:pt x="50" y="95"/>
                    <a:pt x="64" y="81"/>
                    <a:pt x="64" y="63"/>
                  </a:cubicBezTo>
                  <a:cubicBezTo>
                    <a:pt x="64" y="57"/>
                    <a:pt x="63" y="52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2" y="52"/>
                    <a:pt x="0" y="57"/>
                    <a:pt x="0" y="63"/>
                  </a:cubicBezTo>
                  <a:cubicBezTo>
                    <a:pt x="0" y="81"/>
                    <a:pt x="14" y="95"/>
                    <a:pt x="32" y="9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3"/>
            <p:cNvSpPr/>
            <p:nvPr/>
          </p:nvSpPr>
          <p:spPr bwMode="auto">
            <a:xfrm>
              <a:off x="7083459" y="1430528"/>
              <a:ext cx="324297" cy="98809"/>
            </a:xfrm>
            <a:custGeom>
              <a:avLst/>
              <a:gdLst>
                <a:gd name="T0" fmla="*/ 5 w 256"/>
                <a:gd name="T1" fmla="*/ 0 h 78"/>
                <a:gd name="T2" fmla="*/ 0 w 256"/>
                <a:gd name="T3" fmla="*/ 33 h 78"/>
                <a:gd name="T4" fmla="*/ 251 w 256"/>
                <a:gd name="T5" fmla="*/ 78 h 78"/>
                <a:gd name="T6" fmla="*/ 256 w 256"/>
                <a:gd name="T7" fmla="*/ 45 h 78"/>
                <a:gd name="T8" fmla="*/ 5 w 25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78">
                  <a:moveTo>
                    <a:pt x="5" y="0"/>
                  </a:moveTo>
                  <a:lnTo>
                    <a:pt x="0" y="33"/>
                  </a:lnTo>
                  <a:lnTo>
                    <a:pt x="251" y="78"/>
                  </a:lnTo>
                  <a:lnTo>
                    <a:pt x="256" y="4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24"/>
            <p:cNvSpPr/>
            <p:nvPr/>
          </p:nvSpPr>
          <p:spPr bwMode="auto">
            <a:xfrm>
              <a:off x="7293746" y="1430528"/>
              <a:ext cx="114011" cy="39270"/>
            </a:xfrm>
            <a:custGeom>
              <a:avLst/>
              <a:gdLst>
                <a:gd name="T0" fmla="*/ 90 w 90"/>
                <a:gd name="T1" fmla="*/ 31 h 31"/>
                <a:gd name="T2" fmla="*/ 85 w 90"/>
                <a:gd name="T3" fmla="*/ 0 h 31"/>
                <a:gd name="T4" fmla="*/ 0 w 90"/>
                <a:gd name="T5" fmla="*/ 14 h 31"/>
                <a:gd name="T6" fmla="*/ 90 w 90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1">
                  <a:moveTo>
                    <a:pt x="90" y="31"/>
                  </a:moveTo>
                  <a:lnTo>
                    <a:pt x="85" y="0"/>
                  </a:lnTo>
                  <a:lnTo>
                    <a:pt x="0" y="1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5"/>
            <p:cNvSpPr/>
            <p:nvPr/>
          </p:nvSpPr>
          <p:spPr bwMode="auto">
            <a:xfrm>
              <a:off x="7083459" y="1490067"/>
              <a:ext cx="114011" cy="39270"/>
            </a:xfrm>
            <a:custGeom>
              <a:avLst/>
              <a:gdLst>
                <a:gd name="T0" fmla="*/ 5 w 90"/>
                <a:gd name="T1" fmla="*/ 31 h 31"/>
                <a:gd name="T2" fmla="*/ 90 w 90"/>
                <a:gd name="T3" fmla="*/ 17 h 31"/>
                <a:gd name="T4" fmla="*/ 0 w 90"/>
                <a:gd name="T5" fmla="*/ 0 h 31"/>
                <a:gd name="T6" fmla="*/ 5 w 90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1">
                  <a:moveTo>
                    <a:pt x="5" y="31"/>
                  </a:moveTo>
                  <a:lnTo>
                    <a:pt x="90" y="17"/>
                  </a:lnTo>
                  <a:lnTo>
                    <a:pt x="0" y="0"/>
                  </a:lnTo>
                  <a:lnTo>
                    <a:pt x="5" y="3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9" name="组合 268"/>
          <p:cNvGrpSpPr/>
          <p:nvPr/>
        </p:nvGrpSpPr>
        <p:grpSpPr>
          <a:xfrm>
            <a:off x="5129400" y="5881548"/>
            <a:ext cx="383836" cy="150748"/>
            <a:chOff x="6286652" y="5866808"/>
            <a:chExt cx="383836" cy="150748"/>
          </a:xfrm>
        </p:grpSpPr>
        <p:sp>
          <p:nvSpPr>
            <p:cNvPr id="54" name="Freeform 19"/>
            <p:cNvSpPr/>
            <p:nvPr/>
          </p:nvSpPr>
          <p:spPr bwMode="auto">
            <a:xfrm>
              <a:off x="6286652" y="5866808"/>
              <a:ext cx="383836" cy="89942"/>
            </a:xfrm>
            <a:custGeom>
              <a:avLst/>
              <a:gdLst>
                <a:gd name="T0" fmla="*/ 232 w 303"/>
                <a:gd name="T1" fmla="*/ 0 h 71"/>
                <a:gd name="T2" fmla="*/ 71 w 303"/>
                <a:gd name="T3" fmla="*/ 0 h 71"/>
                <a:gd name="T4" fmla="*/ 0 w 303"/>
                <a:gd name="T5" fmla="*/ 71 h 71"/>
                <a:gd name="T6" fmla="*/ 303 w 303"/>
                <a:gd name="T7" fmla="*/ 71 h 71"/>
                <a:gd name="T8" fmla="*/ 232 w 303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71">
                  <a:moveTo>
                    <a:pt x="232" y="0"/>
                  </a:moveTo>
                  <a:lnTo>
                    <a:pt x="71" y="0"/>
                  </a:lnTo>
                  <a:lnTo>
                    <a:pt x="0" y="71"/>
                  </a:lnTo>
                  <a:lnTo>
                    <a:pt x="303" y="71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0"/>
            <p:cNvSpPr/>
            <p:nvPr/>
          </p:nvSpPr>
          <p:spPr bwMode="auto">
            <a:xfrm>
              <a:off x="6286652" y="5971952"/>
              <a:ext cx="383836" cy="45604"/>
            </a:xfrm>
            <a:custGeom>
              <a:avLst/>
              <a:gdLst>
                <a:gd name="T0" fmla="*/ 64 w 128"/>
                <a:gd name="T1" fmla="*/ 8 h 15"/>
                <a:gd name="T2" fmla="*/ 57 w 128"/>
                <a:gd name="T3" fmla="*/ 0 h 15"/>
                <a:gd name="T4" fmla="*/ 0 w 128"/>
                <a:gd name="T5" fmla="*/ 0 h 15"/>
                <a:gd name="T6" fmla="*/ 0 w 128"/>
                <a:gd name="T7" fmla="*/ 15 h 15"/>
                <a:gd name="T8" fmla="*/ 128 w 128"/>
                <a:gd name="T9" fmla="*/ 15 h 15"/>
                <a:gd name="T10" fmla="*/ 128 w 128"/>
                <a:gd name="T11" fmla="*/ 0 h 15"/>
                <a:gd name="T12" fmla="*/ 71 w 128"/>
                <a:gd name="T13" fmla="*/ 0 h 15"/>
                <a:gd name="T14" fmla="*/ 64 w 128"/>
                <a:gd name="T1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5">
                  <a:moveTo>
                    <a:pt x="64" y="8"/>
                  </a:moveTo>
                  <a:cubicBezTo>
                    <a:pt x="60" y="8"/>
                    <a:pt x="57" y="4"/>
                    <a:pt x="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4"/>
                    <a:pt x="68" y="8"/>
                    <a:pt x="64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5144601" y="4997333"/>
            <a:ext cx="353433" cy="383835"/>
            <a:chOff x="6301853" y="4982593"/>
            <a:chExt cx="353433" cy="383835"/>
          </a:xfrm>
        </p:grpSpPr>
        <p:sp>
          <p:nvSpPr>
            <p:cNvPr id="90" name="Freeform 55"/>
            <p:cNvSpPr>
              <a:spLocks noEditPoints="1"/>
            </p:cNvSpPr>
            <p:nvPr/>
          </p:nvSpPr>
          <p:spPr bwMode="auto">
            <a:xfrm>
              <a:off x="6403196" y="4982593"/>
              <a:ext cx="150747" cy="333164"/>
            </a:xfrm>
            <a:custGeom>
              <a:avLst/>
              <a:gdLst>
                <a:gd name="T0" fmla="*/ 50 w 50"/>
                <a:gd name="T1" fmla="*/ 50 h 111"/>
                <a:gd name="T2" fmla="*/ 30 w 50"/>
                <a:gd name="T3" fmla="*/ 50 h 111"/>
                <a:gd name="T4" fmla="*/ 30 w 50"/>
                <a:gd name="T5" fmla="*/ 43 h 111"/>
                <a:gd name="T6" fmla="*/ 40 w 50"/>
                <a:gd name="T7" fmla="*/ 29 h 111"/>
                <a:gd name="T8" fmla="*/ 38 w 50"/>
                <a:gd name="T9" fmla="*/ 22 h 111"/>
                <a:gd name="T10" fmla="*/ 38 w 50"/>
                <a:gd name="T11" fmla="*/ 22 h 111"/>
                <a:gd name="T12" fmla="*/ 25 w 50"/>
                <a:gd name="T13" fmla="*/ 0 h 111"/>
                <a:gd name="T14" fmla="*/ 12 w 50"/>
                <a:gd name="T15" fmla="*/ 22 h 111"/>
                <a:gd name="T16" fmla="*/ 10 w 50"/>
                <a:gd name="T17" fmla="*/ 29 h 111"/>
                <a:gd name="T18" fmla="*/ 20 w 50"/>
                <a:gd name="T19" fmla="*/ 43 h 111"/>
                <a:gd name="T20" fmla="*/ 20 w 50"/>
                <a:gd name="T21" fmla="*/ 50 h 111"/>
                <a:gd name="T22" fmla="*/ 0 w 50"/>
                <a:gd name="T23" fmla="*/ 50 h 111"/>
                <a:gd name="T24" fmla="*/ 0 w 50"/>
                <a:gd name="T25" fmla="*/ 111 h 111"/>
                <a:gd name="T26" fmla="*/ 50 w 50"/>
                <a:gd name="T27" fmla="*/ 111 h 111"/>
                <a:gd name="T28" fmla="*/ 50 w 50"/>
                <a:gd name="T29" fmla="*/ 50 h 111"/>
                <a:gd name="T30" fmla="*/ 18 w 50"/>
                <a:gd name="T31" fmla="*/ 37 h 111"/>
                <a:gd name="T32" fmla="*/ 19 w 50"/>
                <a:gd name="T33" fmla="*/ 33 h 111"/>
                <a:gd name="T34" fmla="*/ 19 w 50"/>
                <a:gd name="T35" fmla="*/ 33 h 111"/>
                <a:gd name="T36" fmla="*/ 25 w 50"/>
                <a:gd name="T37" fmla="*/ 22 h 111"/>
                <a:gd name="T38" fmla="*/ 31 w 50"/>
                <a:gd name="T39" fmla="*/ 33 h 111"/>
                <a:gd name="T40" fmla="*/ 31 w 50"/>
                <a:gd name="T41" fmla="*/ 33 h 111"/>
                <a:gd name="T42" fmla="*/ 32 w 50"/>
                <a:gd name="T43" fmla="*/ 37 h 111"/>
                <a:gd name="T44" fmla="*/ 25 w 50"/>
                <a:gd name="T45" fmla="*/ 44 h 111"/>
                <a:gd name="T46" fmla="*/ 18 w 50"/>
                <a:gd name="T47" fmla="*/ 3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111">
                  <a:moveTo>
                    <a:pt x="50" y="50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6" y="41"/>
                    <a:pt x="40" y="36"/>
                    <a:pt x="40" y="29"/>
                  </a:cubicBezTo>
                  <a:cubicBezTo>
                    <a:pt x="40" y="27"/>
                    <a:pt x="39" y="24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4"/>
                    <a:pt x="10" y="27"/>
                    <a:pt x="10" y="29"/>
                  </a:cubicBezTo>
                  <a:cubicBezTo>
                    <a:pt x="10" y="36"/>
                    <a:pt x="14" y="41"/>
                    <a:pt x="20" y="43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0" y="111"/>
                    <a:pt x="50" y="111"/>
                    <a:pt x="50" y="111"/>
                  </a:cubicBezTo>
                  <a:lnTo>
                    <a:pt x="50" y="50"/>
                  </a:lnTo>
                  <a:close/>
                  <a:moveTo>
                    <a:pt x="18" y="37"/>
                  </a:moveTo>
                  <a:cubicBezTo>
                    <a:pt x="18" y="35"/>
                    <a:pt x="18" y="34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4"/>
                    <a:pt x="32" y="35"/>
                    <a:pt x="32" y="37"/>
                  </a:cubicBezTo>
                  <a:cubicBezTo>
                    <a:pt x="32" y="41"/>
                    <a:pt x="29" y="44"/>
                    <a:pt x="25" y="44"/>
                  </a:cubicBezTo>
                  <a:cubicBezTo>
                    <a:pt x="21" y="44"/>
                    <a:pt x="18" y="41"/>
                    <a:pt x="18" y="3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6"/>
            <p:cNvSpPr/>
            <p:nvPr/>
          </p:nvSpPr>
          <p:spPr bwMode="auto">
            <a:xfrm>
              <a:off x="6301853" y="5333492"/>
              <a:ext cx="353433" cy="32936"/>
            </a:xfrm>
            <a:custGeom>
              <a:avLst/>
              <a:gdLst>
                <a:gd name="T0" fmla="*/ 0 w 279"/>
                <a:gd name="T1" fmla="*/ 0 h 26"/>
                <a:gd name="T2" fmla="*/ 0 w 279"/>
                <a:gd name="T3" fmla="*/ 12 h 26"/>
                <a:gd name="T4" fmla="*/ 50 w 279"/>
                <a:gd name="T5" fmla="*/ 12 h 26"/>
                <a:gd name="T6" fmla="*/ 73 w 279"/>
                <a:gd name="T7" fmla="*/ 26 h 26"/>
                <a:gd name="T8" fmla="*/ 213 w 279"/>
                <a:gd name="T9" fmla="*/ 26 h 26"/>
                <a:gd name="T10" fmla="*/ 236 w 279"/>
                <a:gd name="T11" fmla="*/ 12 h 26"/>
                <a:gd name="T12" fmla="*/ 279 w 279"/>
                <a:gd name="T13" fmla="*/ 12 h 26"/>
                <a:gd name="T14" fmla="*/ 279 w 279"/>
                <a:gd name="T15" fmla="*/ 0 h 26"/>
                <a:gd name="T16" fmla="*/ 0 w 27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6">
                  <a:moveTo>
                    <a:pt x="0" y="0"/>
                  </a:moveTo>
                  <a:lnTo>
                    <a:pt x="0" y="12"/>
                  </a:lnTo>
                  <a:lnTo>
                    <a:pt x="50" y="12"/>
                  </a:lnTo>
                  <a:lnTo>
                    <a:pt x="73" y="26"/>
                  </a:lnTo>
                  <a:lnTo>
                    <a:pt x="213" y="26"/>
                  </a:lnTo>
                  <a:lnTo>
                    <a:pt x="236" y="12"/>
                  </a:lnTo>
                  <a:lnTo>
                    <a:pt x="279" y="12"/>
                  </a:lnTo>
                  <a:lnTo>
                    <a:pt x="2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7" name="组合 266"/>
          <p:cNvGrpSpPr/>
          <p:nvPr/>
        </p:nvGrpSpPr>
        <p:grpSpPr>
          <a:xfrm>
            <a:off x="5166136" y="4229661"/>
            <a:ext cx="310362" cy="387636"/>
            <a:chOff x="6323388" y="4214921"/>
            <a:chExt cx="310362" cy="387636"/>
          </a:xfrm>
        </p:grpSpPr>
        <p:sp>
          <p:nvSpPr>
            <p:cNvPr id="119" name="Freeform 84"/>
            <p:cNvSpPr/>
            <p:nvPr/>
          </p:nvSpPr>
          <p:spPr bwMode="auto">
            <a:xfrm>
              <a:off x="6365192" y="4497414"/>
              <a:ext cx="32936" cy="35470"/>
            </a:xfrm>
            <a:custGeom>
              <a:avLst/>
              <a:gdLst>
                <a:gd name="T0" fmla="*/ 8 w 11"/>
                <a:gd name="T1" fmla="*/ 2 h 12"/>
                <a:gd name="T2" fmla="*/ 2 w 11"/>
                <a:gd name="T3" fmla="*/ 4 h 12"/>
                <a:gd name="T4" fmla="*/ 3 w 11"/>
                <a:gd name="T5" fmla="*/ 10 h 12"/>
                <a:gd name="T6" fmla="*/ 10 w 11"/>
                <a:gd name="T7" fmla="*/ 8 h 12"/>
                <a:gd name="T8" fmla="*/ 8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6" y="0"/>
                    <a:pt x="3" y="1"/>
                    <a:pt x="2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2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85"/>
            <p:cNvSpPr/>
            <p:nvPr/>
          </p:nvSpPr>
          <p:spPr bwMode="auto">
            <a:xfrm>
              <a:off x="6343657" y="4539218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9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0" y="5"/>
                    <a:pt x="0" y="8"/>
                    <a:pt x="3" y="10"/>
                  </a:cubicBezTo>
                  <a:cubicBezTo>
                    <a:pt x="5" y="11"/>
                    <a:pt x="8" y="10"/>
                    <a:pt x="9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86"/>
            <p:cNvSpPr/>
            <p:nvPr/>
          </p:nvSpPr>
          <p:spPr bwMode="auto">
            <a:xfrm>
              <a:off x="6439933" y="4488547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ubicBezTo>
                    <a:pt x="11" y="6"/>
                    <a:pt x="10" y="3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87"/>
            <p:cNvSpPr/>
            <p:nvPr/>
          </p:nvSpPr>
          <p:spPr bwMode="auto">
            <a:xfrm>
              <a:off x="6415864" y="4527817"/>
              <a:ext cx="32936" cy="32936"/>
            </a:xfrm>
            <a:custGeom>
              <a:avLst/>
              <a:gdLst>
                <a:gd name="T0" fmla="*/ 8 w 11"/>
                <a:gd name="T1" fmla="*/ 2 h 11"/>
                <a:gd name="T2" fmla="*/ 2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2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88"/>
            <p:cNvSpPr/>
            <p:nvPr/>
          </p:nvSpPr>
          <p:spPr bwMode="auto">
            <a:xfrm>
              <a:off x="6394328" y="4569621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9 h 11"/>
                <a:gd name="T6" fmla="*/ 9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0" y="5"/>
                    <a:pt x="0" y="8"/>
                    <a:pt x="3" y="9"/>
                  </a:cubicBezTo>
                  <a:cubicBezTo>
                    <a:pt x="5" y="11"/>
                    <a:pt x="8" y="10"/>
                    <a:pt x="9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89"/>
            <p:cNvSpPr/>
            <p:nvPr/>
          </p:nvSpPr>
          <p:spPr bwMode="auto">
            <a:xfrm>
              <a:off x="6514673" y="4475879"/>
              <a:ext cx="32936" cy="36737"/>
            </a:xfrm>
            <a:custGeom>
              <a:avLst/>
              <a:gdLst>
                <a:gd name="T0" fmla="*/ 8 w 11"/>
                <a:gd name="T1" fmla="*/ 2 h 12"/>
                <a:gd name="T2" fmla="*/ 1 w 11"/>
                <a:gd name="T3" fmla="*/ 4 h 12"/>
                <a:gd name="T4" fmla="*/ 3 w 11"/>
                <a:gd name="T5" fmla="*/ 10 h 12"/>
                <a:gd name="T6" fmla="*/ 9 w 11"/>
                <a:gd name="T7" fmla="*/ 8 h 12"/>
                <a:gd name="T8" fmla="*/ 8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0" y="9"/>
                    <a:pt x="3" y="10"/>
                  </a:cubicBezTo>
                  <a:cubicBezTo>
                    <a:pt x="5" y="12"/>
                    <a:pt x="8" y="11"/>
                    <a:pt x="9" y="8"/>
                  </a:cubicBezTo>
                  <a:cubicBezTo>
                    <a:pt x="11" y="6"/>
                    <a:pt x="10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90"/>
            <p:cNvSpPr/>
            <p:nvPr/>
          </p:nvSpPr>
          <p:spPr bwMode="auto">
            <a:xfrm>
              <a:off x="6490604" y="4517683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ubicBezTo>
                    <a:pt x="11" y="5"/>
                    <a:pt x="10" y="2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91"/>
            <p:cNvSpPr/>
            <p:nvPr/>
          </p:nvSpPr>
          <p:spPr bwMode="auto">
            <a:xfrm>
              <a:off x="6466535" y="4556953"/>
              <a:ext cx="32936" cy="32936"/>
            </a:xfrm>
            <a:custGeom>
              <a:avLst/>
              <a:gdLst>
                <a:gd name="T0" fmla="*/ 8 w 11"/>
                <a:gd name="T1" fmla="*/ 1 h 11"/>
                <a:gd name="T2" fmla="*/ 2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0"/>
                    <a:pt x="10" y="8"/>
                  </a:cubicBezTo>
                  <a:cubicBezTo>
                    <a:pt x="11" y="6"/>
                    <a:pt x="11" y="3"/>
                    <a:pt x="8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2"/>
            <p:cNvSpPr>
              <a:spLocks noEditPoints="1"/>
            </p:cNvSpPr>
            <p:nvPr/>
          </p:nvSpPr>
          <p:spPr bwMode="auto">
            <a:xfrm>
              <a:off x="6323388" y="4214921"/>
              <a:ext cx="310362" cy="231822"/>
            </a:xfrm>
            <a:custGeom>
              <a:avLst/>
              <a:gdLst>
                <a:gd name="T0" fmla="*/ 89 w 104"/>
                <a:gd name="T1" fmla="*/ 20 h 77"/>
                <a:gd name="T2" fmla="*/ 79 w 104"/>
                <a:gd name="T3" fmla="*/ 7 h 77"/>
                <a:gd name="T4" fmla="*/ 60 w 104"/>
                <a:gd name="T5" fmla="*/ 0 h 77"/>
                <a:gd name="T6" fmla="*/ 37 w 104"/>
                <a:gd name="T7" fmla="*/ 9 h 77"/>
                <a:gd name="T8" fmla="*/ 31 w 104"/>
                <a:gd name="T9" fmla="*/ 8 h 77"/>
                <a:gd name="T10" fmla="*/ 10 w 104"/>
                <a:gd name="T11" fmla="*/ 28 h 77"/>
                <a:gd name="T12" fmla="*/ 0 w 104"/>
                <a:gd name="T13" fmla="*/ 50 h 77"/>
                <a:gd name="T14" fmla="*/ 26 w 104"/>
                <a:gd name="T15" fmla="*/ 77 h 77"/>
                <a:gd name="T16" fmla="*/ 75 w 104"/>
                <a:gd name="T17" fmla="*/ 77 h 77"/>
                <a:gd name="T18" fmla="*/ 104 w 104"/>
                <a:gd name="T19" fmla="*/ 47 h 77"/>
                <a:gd name="T20" fmla="*/ 89 w 104"/>
                <a:gd name="T21" fmla="*/ 20 h 77"/>
                <a:gd name="T22" fmla="*/ 75 w 104"/>
                <a:gd name="T23" fmla="*/ 62 h 77"/>
                <a:gd name="T24" fmla="*/ 26 w 104"/>
                <a:gd name="T25" fmla="*/ 62 h 77"/>
                <a:gd name="T26" fmla="*/ 14 w 104"/>
                <a:gd name="T27" fmla="*/ 50 h 77"/>
                <a:gd name="T28" fmla="*/ 21 w 104"/>
                <a:gd name="T29" fmla="*/ 39 h 77"/>
                <a:gd name="T30" fmla="*/ 27 w 104"/>
                <a:gd name="T31" fmla="*/ 36 h 77"/>
                <a:gd name="T32" fmla="*/ 25 w 104"/>
                <a:gd name="T33" fmla="*/ 30 h 77"/>
                <a:gd name="T34" fmla="*/ 25 w 104"/>
                <a:gd name="T35" fmla="*/ 29 h 77"/>
                <a:gd name="T36" fmla="*/ 31 w 104"/>
                <a:gd name="T37" fmla="*/ 23 h 77"/>
                <a:gd name="T38" fmla="*/ 35 w 104"/>
                <a:gd name="T39" fmla="*/ 24 h 77"/>
                <a:gd name="T40" fmla="*/ 41 w 104"/>
                <a:gd name="T41" fmla="*/ 29 h 77"/>
                <a:gd name="T42" fmla="*/ 45 w 104"/>
                <a:gd name="T43" fmla="*/ 22 h 77"/>
                <a:gd name="T44" fmla="*/ 60 w 104"/>
                <a:gd name="T45" fmla="*/ 15 h 77"/>
                <a:gd name="T46" fmla="*/ 76 w 104"/>
                <a:gd name="T47" fmla="*/ 27 h 77"/>
                <a:gd name="T48" fmla="*/ 77 w 104"/>
                <a:gd name="T49" fmla="*/ 31 h 77"/>
                <a:gd name="T50" fmla="*/ 81 w 104"/>
                <a:gd name="T51" fmla="*/ 32 h 77"/>
                <a:gd name="T52" fmla="*/ 90 w 104"/>
                <a:gd name="T53" fmla="*/ 47 h 77"/>
                <a:gd name="T54" fmla="*/ 75 w 104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77">
                  <a:moveTo>
                    <a:pt x="89" y="20"/>
                  </a:moveTo>
                  <a:cubicBezTo>
                    <a:pt x="87" y="15"/>
                    <a:pt x="84" y="10"/>
                    <a:pt x="79" y="7"/>
                  </a:cubicBezTo>
                  <a:cubicBezTo>
                    <a:pt x="73" y="2"/>
                    <a:pt x="67" y="0"/>
                    <a:pt x="60" y="0"/>
                  </a:cubicBezTo>
                  <a:cubicBezTo>
                    <a:pt x="51" y="0"/>
                    <a:pt x="43" y="3"/>
                    <a:pt x="37" y="9"/>
                  </a:cubicBezTo>
                  <a:cubicBezTo>
                    <a:pt x="35" y="8"/>
                    <a:pt x="33" y="8"/>
                    <a:pt x="31" y="8"/>
                  </a:cubicBezTo>
                  <a:cubicBezTo>
                    <a:pt x="20" y="8"/>
                    <a:pt x="11" y="17"/>
                    <a:pt x="10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1" y="77"/>
                    <a:pt x="26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1" y="77"/>
                    <a:pt x="104" y="63"/>
                    <a:pt x="104" y="47"/>
                  </a:cubicBezTo>
                  <a:cubicBezTo>
                    <a:pt x="104" y="36"/>
                    <a:pt x="99" y="26"/>
                    <a:pt x="89" y="20"/>
                  </a:cubicBezTo>
                  <a:close/>
                  <a:moveTo>
                    <a:pt x="75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19" y="62"/>
                    <a:pt x="14" y="57"/>
                    <a:pt x="14" y="50"/>
                  </a:cubicBezTo>
                  <a:cubicBezTo>
                    <a:pt x="14" y="45"/>
                    <a:pt x="17" y="41"/>
                    <a:pt x="21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5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8" y="17"/>
                    <a:pt x="54" y="15"/>
                    <a:pt x="60" y="15"/>
                  </a:cubicBezTo>
                  <a:cubicBezTo>
                    <a:pt x="67" y="15"/>
                    <a:pt x="74" y="20"/>
                    <a:pt x="76" y="27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6" y="35"/>
                    <a:pt x="90" y="40"/>
                    <a:pt x="90" y="47"/>
                  </a:cubicBezTo>
                  <a:cubicBezTo>
                    <a:pt x="90" y="55"/>
                    <a:pt x="83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0" name="Freeform 135"/>
          <p:cNvSpPr>
            <a:spLocks noEditPoints="1"/>
          </p:cNvSpPr>
          <p:nvPr/>
        </p:nvSpPr>
        <p:spPr bwMode="auto">
          <a:xfrm>
            <a:off x="5129400" y="3463256"/>
            <a:ext cx="383836" cy="383836"/>
          </a:xfrm>
          <a:custGeom>
            <a:avLst/>
            <a:gdLst>
              <a:gd name="T0" fmla="*/ 127 w 128"/>
              <a:gd name="T1" fmla="*/ 22 h 128"/>
              <a:gd name="T2" fmla="*/ 110 w 128"/>
              <a:gd name="T3" fmla="*/ 39 h 128"/>
              <a:gd name="T4" fmla="*/ 94 w 128"/>
              <a:gd name="T5" fmla="*/ 34 h 128"/>
              <a:gd name="T6" fmla="*/ 89 w 128"/>
              <a:gd name="T7" fmla="*/ 19 h 128"/>
              <a:gd name="T8" fmla="*/ 89 w 128"/>
              <a:gd name="T9" fmla="*/ 19 h 128"/>
              <a:gd name="T10" fmla="*/ 107 w 128"/>
              <a:gd name="T11" fmla="*/ 1 h 128"/>
              <a:gd name="T12" fmla="*/ 99 w 128"/>
              <a:gd name="T13" fmla="*/ 0 h 128"/>
              <a:gd name="T14" fmla="*/ 69 w 128"/>
              <a:gd name="T15" fmla="*/ 29 h 128"/>
              <a:gd name="T16" fmla="*/ 71 w 128"/>
              <a:gd name="T17" fmla="*/ 40 h 128"/>
              <a:gd name="T18" fmla="*/ 4 w 128"/>
              <a:gd name="T19" fmla="*/ 107 h 128"/>
              <a:gd name="T20" fmla="*/ 0 w 128"/>
              <a:gd name="T21" fmla="*/ 116 h 128"/>
              <a:gd name="T22" fmla="*/ 12 w 128"/>
              <a:gd name="T23" fmla="*/ 128 h 128"/>
              <a:gd name="T24" fmla="*/ 21 w 128"/>
              <a:gd name="T25" fmla="*/ 124 h 128"/>
              <a:gd name="T26" fmla="*/ 21 w 128"/>
              <a:gd name="T27" fmla="*/ 124 h 128"/>
              <a:gd name="T28" fmla="*/ 88 w 128"/>
              <a:gd name="T29" fmla="*/ 57 h 128"/>
              <a:gd name="T30" fmla="*/ 99 w 128"/>
              <a:gd name="T31" fmla="*/ 59 h 128"/>
              <a:gd name="T32" fmla="*/ 128 w 128"/>
              <a:gd name="T33" fmla="*/ 29 h 128"/>
              <a:gd name="T34" fmla="*/ 127 w 128"/>
              <a:gd name="T35" fmla="*/ 22 h 128"/>
              <a:gd name="T36" fmla="*/ 12 w 128"/>
              <a:gd name="T37" fmla="*/ 121 h 128"/>
              <a:gd name="T38" fmla="*/ 8 w 128"/>
              <a:gd name="T39" fmla="*/ 116 h 128"/>
              <a:gd name="T40" fmla="*/ 12 w 128"/>
              <a:gd name="T41" fmla="*/ 111 h 128"/>
              <a:gd name="T42" fmla="*/ 17 w 128"/>
              <a:gd name="T43" fmla="*/ 116 h 128"/>
              <a:gd name="T44" fmla="*/ 12 w 128"/>
              <a:gd name="T45" fmla="*/ 1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28">
                <a:moveTo>
                  <a:pt x="127" y="22"/>
                </a:moveTo>
                <a:cubicBezTo>
                  <a:pt x="110" y="39"/>
                  <a:pt x="110" y="39"/>
                  <a:pt x="110" y="39"/>
                </a:cubicBezTo>
                <a:cubicBezTo>
                  <a:pt x="107" y="42"/>
                  <a:pt x="100" y="40"/>
                  <a:pt x="94" y="34"/>
                </a:cubicBezTo>
                <a:cubicBezTo>
                  <a:pt x="88" y="28"/>
                  <a:pt x="86" y="21"/>
                  <a:pt x="89" y="19"/>
                </a:cubicBezTo>
                <a:cubicBezTo>
                  <a:pt x="89" y="19"/>
                  <a:pt x="89" y="19"/>
                  <a:pt x="89" y="19"/>
                </a:cubicBezTo>
                <a:cubicBezTo>
                  <a:pt x="107" y="1"/>
                  <a:pt x="107" y="1"/>
                  <a:pt x="107" y="1"/>
                </a:cubicBezTo>
                <a:cubicBezTo>
                  <a:pt x="104" y="0"/>
                  <a:pt x="101" y="0"/>
                  <a:pt x="99" y="0"/>
                </a:cubicBezTo>
                <a:cubicBezTo>
                  <a:pt x="82" y="0"/>
                  <a:pt x="69" y="13"/>
                  <a:pt x="69" y="29"/>
                </a:cubicBezTo>
                <a:cubicBezTo>
                  <a:pt x="69" y="33"/>
                  <a:pt x="70" y="36"/>
                  <a:pt x="71" y="40"/>
                </a:cubicBezTo>
                <a:cubicBezTo>
                  <a:pt x="4" y="107"/>
                  <a:pt x="4" y="107"/>
                  <a:pt x="4" y="107"/>
                </a:cubicBezTo>
                <a:cubicBezTo>
                  <a:pt x="1" y="109"/>
                  <a:pt x="0" y="112"/>
                  <a:pt x="0" y="116"/>
                </a:cubicBezTo>
                <a:cubicBezTo>
                  <a:pt x="0" y="122"/>
                  <a:pt x="6" y="128"/>
                  <a:pt x="12" y="128"/>
                </a:cubicBezTo>
                <a:cubicBezTo>
                  <a:pt x="16" y="128"/>
                  <a:pt x="19" y="127"/>
                  <a:pt x="21" y="124"/>
                </a:cubicBezTo>
                <a:cubicBezTo>
                  <a:pt x="21" y="124"/>
                  <a:pt x="21" y="124"/>
                  <a:pt x="21" y="124"/>
                </a:cubicBezTo>
                <a:cubicBezTo>
                  <a:pt x="88" y="57"/>
                  <a:pt x="88" y="57"/>
                  <a:pt x="88" y="57"/>
                </a:cubicBezTo>
                <a:cubicBezTo>
                  <a:pt x="92" y="58"/>
                  <a:pt x="95" y="59"/>
                  <a:pt x="99" y="59"/>
                </a:cubicBezTo>
                <a:cubicBezTo>
                  <a:pt x="115" y="59"/>
                  <a:pt x="128" y="46"/>
                  <a:pt x="128" y="29"/>
                </a:cubicBezTo>
                <a:cubicBezTo>
                  <a:pt x="128" y="27"/>
                  <a:pt x="128" y="24"/>
                  <a:pt x="127" y="22"/>
                </a:cubicBezTo>
                <a:close/>
                <a:moveTo>
                  <a:pt x="12" y="121"/>
                </a:moveTo>
                <a:cubicBezTo>
                  <a:pt x="10" y="121"/>
                  <a:pt x="8" y="118"/>
                  <a:pt x="8" y="116"/>
                </a:cubicBezTo>
                <a:cubicBezTo>
                  <a:pt x="8" y="113"/>
                  <a:pt x="10" y="111"/>
                  <a:pt x="12" y="111"/>
                </a:cubicBezTo>
                <a:cubicBezTo>
                  <a:pt x="15" y="111"/>
                  <a:pt x="17" y="113"/>
                  <a:pt x="17" y="116"/>
                </a:cubicBezTo>
                <a:cubicBezTo>
                  <a:pt x="17" y="118"/>
                  <a:pt x="15" y="121"/>
                  <a:pt x="12" y="12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66" name="组合 265"/>
          <p:cNvGrpSpPr/>
          <p:nvPr/>
        </p:nvGrpSpPr>
        <p:grpSpPr>
          <a:xfrm>
            <a:off x="5129400" y="2725987"/>
            <a:ext cx="383836" cy="323031"/>
            <a:chOff x="6286652" y="2711247"/>
            <a:chExt cx="383836" cy="323031"/>
          </a:xfrm>
        </p:grpSpPr>
        <p:sp>
          <p:nvSpPr>
            <p:cNvPr id="202" name="Freeform 167"/>
            <p:cNvSpPr/>
            <p:nvPr/>
          </p:nvSpPr>
          <p:spPr bwMode="auto">
            <a:xfrm>
              <a:off x="6290452" y="2711247"/>
              <a:ext cx="377502" cy="278693"/>
            </a:xfrm>
            <a:custGeom>
              <a:avLst/>
              <a:gdLst>
                <a:gd name="T0" fmla="*/ 39 w 126"/>
                <a:gd name="T1" fmla="*/ 0 h 93"/>
                <a:gd name="T2" fmla="*/ 10 w 126"/>
                <a:gd name="T3" fmla="*/ 44 h 93"/>
                <a:gd name="T4" fmla="*/ 5 w 126"/>
                <a:gd name="T5" fmla="*/ 44 h 93"/>
                <a:gd name="T6" fmla="*/ 0 w 126"/>
                <a:gd name="T7" fmla="*/ 93 h 93"/>
                <a:gd name="T8" fmla="*/ 59 w 126"/>
                <a:gd name="T9" fmla="*/ 93 h 93"/>
                <a:gd name="T10" fmla="*/ 63 w 126"/>
                <a:gd name="T11" fmla="*/ 69 h 93"/>
                <a:gd name="T12" fmla="*/ 67 w 126"/>
                <a:gd name="T13" fmla="*/ 93 h 93"/>
                <a:gd name="T14" fmla="*/ 126 w 126"/>
                <a:gd name="T15" fmla="*/ 93 h 93"/>
                <a:gd name="T16" fmla="*/ 121 w 126"/>
                <a:gd name="T17" fmla="*/ 44 h 93"/>
                <a:gd name="T18" fmla="*/ 117 w 126"/>
                <a:gd name="T19" fmla="*/ 44 h 93"/>
                <a:gd name="T20" fmla="*/ 87 w 126"/>
                <a:gd name="T21" fmla="*/ 0 h 93"/>
                <a:gd name="T22" fmla="*/ 66 w 126"/>
                <a:gd name="T23" fmla="*/ 0 h 93"/>
                <a:gd name="T24" fmla="*/ 66 w 126"/>
                <a:gd name="T25" fmla="*/ 10 h 93"/>
                <a:gd name="T26" fmla="*/ 71 w 126"/>
                <a:gd name="T27" fmla="*/ 6 h 93"/>
                <a:gd name="T28" fmla="*/ 76 w 126"/>
                <a:gd name="T29" fmla="*/ 10 h 93"/>
                <a:gd name="T30" fmla="*/ 71 w 126"/>
                <a:gd name="T31" fmla="*/ 15 h 93"/>
                <a:gd name="T32" fmla="*/ 66 w 126"/>
                <a:gd name="T33" fmla="*/ 10 h 93"/>
                <a:gd name="T34" fmla="*/ 66 w 126"/>
                <a:gd name="T35" fmla="*/ 49 h 93"/>
                <a:gd name="T36" fmla="*/ 60 w 126"/>
                <a:gd name="T37" fmla="*/ 49 h 93"/>
                <a:gd name="T38" fmla="*/ 60 w 126"/>
                <a:gd name="T39" fmla="*/ 0 h 93"/>
                <a:gd name="T40" fmla="*/ 39 w 126"/>
                <a:gd name="T4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93">
                  <a:moveTo>
                    <a:pt x="39" y="0"/>
                  </a:moveTo>
                  <a:cubicBezTo>
                    <a:pt x="39" y="24"/>
                    <a:pt x="26" y="44"/>
                    <a:pt x="10" y="44"/>
                  </a:cubicBezTo>
                  <a:cubicBezTo>
                    <a:pt x="8" y="44"/>
                    <a:pt x="6" y="44"/>
                    <a:pt x="5" y="4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126" y="93"/>
                    <a:pt x="126" y="93"/>
                    <a:pt x="126" y="93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0" y="44"/>
                    <a:pt x="118" y="44"/>
                    <a:pt x="117" y="44"/>
                  </a:cubicBezTo>
                  <a:cubicBezTo>
                    <a:pt x="100" y="44"/>
                    <a:pt x="87" y="24"/>
                    <a:pt x="8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8"/>
                    <a:pt x="68" y="6"/>
                    <a:pt x="71" y="6"/>
                  </a:cubicBezTo>
                  <a:cubicBezTo>
                    <a:pt x="73" y="6"/>
                    <a:pt x="76" y="8"/>
                    <a:pt x="76" y="10"/>
                  </a:cubicBezTo>
                  <a:cubicBezTo>
                    <a:pt x="76" y="13"/>
                    <a:pt x="73" y="15"/>
                    <a:pt x="71" y="15"/>
                  </a:cubicBezTo>
                  <a:cubicBezTo>
                    <a:pt x="68" y="15"/>
                    <a:pt x="66" y="13"/>
                    <a:pt x="66" y="10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68"/>
            <p:cNvSpPr/>
            <p:nvPr/>
          </p:nvSpPr>
          <p:spPr bwMode="auto">
            <a:xfrm>
              <a:off x="6567878" y="2711247"/>
              <a:ext cx="84875" cy="116544"/>
            </a:xfrm>
            <a:custGeom>
              <a:avLst/>
              <a:gdLst>
                <a:gd name="T0" fmla="*/ 7 w 28"/>
                <a:gd name="T1" fmla="*/ 28 h 39"/>
                <a:gd name="T2" fmla="*/ 24 w 28"/>
                <a:gd name="T3" fmla="*/ 39 h 39"/>
                <a:gd name="T4" fmla="*/ 28 w 28"/>
                <a:gd name="T5" fmla="*/ 38 h 39"/>
                <a:gd name="T6" fmla="*/ 24 w 28"/>
                <a:gd name="T7" fmla="*/ 0 h 39"/>
                <a:gd name="T8" fmla="*/ 0 w 28"/>
                <a:gd name="T9" fmla="*/ 0 h 39"/>
                <a:gd name="T10" fmla="*/ 2 w 28"/>
                <a:gd name="T11" fmla="*/ 16 h 39"/>
                <a:gd name="T12" fmla="*/ 7 w 28"/>
                <a:gd name="T13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9">
                  <a:moveTo>
                    <a:pt x="7" y="28"/>
                  </a:moveTo>
                  <a:cubicBezTo>
                    <a:pt x="12" y="35"/>
                    <a:pt x="18" y="39"/>
                    <a:pt x="24" y="39"/>
                  </a:cubicBezTo>
                  <a:cubicBezTo>
                    <a:pt x="25" y="39"/>
                    <a:pt x="26" y="38"/>
                    <a:pt x="28" y="3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11"/>
                    <a:pt x="2" y="16"/>
                  </a:cubicBezTo>
                  <a:cubicBezTo>
                    <a:pt x="3" y="20"/>
                    <a:pt x="5" y="25"/>
                    <a:pt x="7" y="2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69"/>
            <p:cNvSpPr/>
            <p:nvPr/>
          </p:nvSpPr>
          <p:spPr bwMode="auto">
            <a:xfrm>
              <a:off x="6493138" y="3003875"/>
              <a:ext cx="177350" cy="30403"/>
            </a:xfrm>
            <a:custGeom>
              <a:avLst/>
              <a:gdLst>
                <a:gd name="T0" fmla="*/ 0 w 140"/>
                <a:gd name="T1" fmla="*/ 0 h 24"/>
                <a:gd name="T2" fmla="*/ 5 w 140"/>
                <a:gd name="T3" fmla="*/ 24 h 24"/>
                <a:gd name="T4" fmla="*/ 140 w 140"/>
                <a:gd name="T5" fmla="*/ 24 h 24"/>
                <a:gd name="T6" fmla="*/ 138 w 140"/>
                <a:gd name="T7" fmla="*/ 0 h 24"/>
                <a:gd name="T8" fmla="*/ 0 w 14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4">
                  <a:moveTo>
                    <a:pt x="0" y="0"/>
                  </a:moveTo>
                  <a:lnTo>
                    <a:pt x="5" y="24"/>
                  </a:lnTo>
                  <a:lnTo>
                    <a:pt x="140" y="24"/>
                  </a:lnTo>
                  <a:lnTo>
                    <a:pt x="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70"/>
            <p:cNvSpPr/>
            <p:nvPr/>
          </p:nvSpPr>
          <p:spPr bwMode="auto">
            <a:xfrm>
              <a:off x="6308187" y="2711247"/>
              <a:ext cx="81074" cy="116544"/>
            </a:xfrm>
            <a:custGeom>
              <a:avLst/>
              <a:gdLst>
                <a:gd name="T0" fmla="*/ 20 w 27"/>
                <a:gd name="T1" fmla="*/ 28 h 39"/>
                <a:gd name="T2" fmla="*/ 25 w 27"/>
                <a:gd name="T3" fmla="*/ 16 h 39"/>
                <a:gd name="T4" fmla="*/ 27 w 27"/>
                <a:gd name="T5" fmla="*/ 0 h 39"/>
                <a:gd name="T6" fmla="*/ 3 w 27"/>
                <a:gd name="T7" fmla="*/ 0 h 39"/>
                <a:gd name="T8" fmla="*/ 0 w 27"/>
                <a:gd name="T9" fmla="*/ 38 h 39"/>
                <a:gd name="T10" fmla="*/ 4 w 27"/>
                <a:gd name="T11" fmla="*/ 39 h 39"/>
                <a:gd name="T12" fmla="*/ 20 w 27"/>
                <a:gd name="T13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9">
                  <a:moveTo>
                    <a:pt x="20" y="28"/>
                  </a:moveTo>
                  <a:cubicBezTo>
                    <a:pt x="22" y="25"/>
                    <a:pt x="24" y="20"/>
                    <a:pt x="25" y="16"/>
                  </a:cubicBezTo>
                  <a:cubicBezTo>
                    <a:pt x="27" y="11"/>
                    <a:pt x="27" y="6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8"/>
                    <a:pt x="2" y="39"/>
                    <a:pt x="4" y="39"/>
                  </a:cubicBezTo>
                  <a:cubicBezTo>
                    <a:pt x="10" y="39"/>
                    <a:pt x="15" y="35"/>
                    <a:pt x="20" y="2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71"/>
            <p:cNvSpPr/>
            <p:nvPr/>
          </p:nvSpPr>
          <p:spPr bwMode="auto">
            <a:xfrm>
              <a:off x="6286652" y="3003875"/>
              <a:ext cx="177350" cy="30403"/>
            </a:xfrm>
            <a:custGeom>
              <a:avLst/>
              <a:gdLst>
                <a:gd name="T0" fmla="*/ 3 w 140"/>
                <a:gd name="T1" fmla="*/ 0 h 24"/>
                <a:gd name="T2" fmla="*/ 0 w 140"/>
                <a:gd name="T3" fmla="*/ 24 h 24"/>
                <a:gd name="T4" fmla="*/ 135 w 140"/>
                <a:gd name="T5" fmla="*/ 24 h 24"/>
                <a:gd name="T6" fmla="*/ 140 w 140"/>
                <a:gd name="T7" fmla="*/ 0 h 24"/>
                <a:gd name="T8" fmla="*/ 3 w 14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4">
                  <a:moveTo>
                    <a:pt x="3" y="0"/>
                  </a:moveTo>
                  <a:lnTo>
                    <a:pt x="0" y="24"/>
                  </a:lnTo>
                  <a:lnTo>
                    <a:pt x="135" y="24"/>
                  </a:lnTo>
                  <a:lnTo>
                    <a:pt x="14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5129400" y="2017855"/>
            <a:ext cx="383835" cy="203952"/>
            <a:chOff x="6286652" y="2003115"/>
            <a:chExt cx="383835" cy="203952"/>
          </a:xfrm>
        </p:grpSpPr>
        <p:sp>
          <p:nvSpPr>
            <p:cNvPr id="228" name="Rectangle 193"/>
            <p:cNvSpPr>
              <a:spLocks noChangeArrowheads="1"/>
            </p:cNvSpPr>
            <p:nvPr/>
          </p:nvSpPr>
          <p:spPr bwMode="auto">
            <a:xfrm>
              <a:off x="6418397" y="2075321"/>
              <a:ext cx="120345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94"/>
            <p:cNvSpPr/>
            <p:nvPr/>
          </p:nvSpPr>
          <p:spPr bwMode="auto">
            <a:xfrm>
              <a:off x="6624883" y="2044919"/>
              <a:ext cx="45604" cy="120345"/>
            </a:xfrm>
            <a:custGeom>
              <a:avLst/>
              <a:gdLst>
                <a:gd name="T0" fmla="*/ 8 w 15"/>
                <a:gd name="T1" fmla="*/ 0 h 40"/>
                <a:gd name="T2" fmla="*/ 0 w 15"/>
                <a:gd name="T3" fmla="*/ 8 h 40"/>
                <a:gd name="T4" fmla="*/ 0 w 15"/>
                <a:gd name="T5" fmla="*/ 32 h 40"/>
                <a:gd name="T6" fmla="*/ 8 w 15"/>
                <a:gd name="T7" fmla="*/ 40 h 40"/>
                <a:gd name="T8" fmla="*/ 15 w 15"/>
                <a:gd name="T9" fmla="*/ 32 h 40"/>
                <a:gd name="T10" fmla="*/ 15 w 15"/>
                <a:gd name="T11" fmla="*/ 8 h 40"/>
                <a:gd name="T12" fmla="*/ 8 w 1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0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40"/>
                    <a:pt x="8" y="40"/>
                  </a:cubicBezTo>
                  <a:cubicBezTo>
                    <a:pt x="12" y="40"/>
                    <a:pt x="15" y="36"/>
                    <a:pt x="15" y="3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95"/>
            <p:cNvSpPr/>
            <p:nvPr/>
          </p:nvSpPr>
          <p:spPr bwMode="auto">
            <a:xfrm>
              <a:off x="6565344" y="2003115"/>
              <a:ext cx="45604" cy="203952"/>
            </a:xfrm>
            <a:custGeom>
              <a:avLst/>
              <a:gdLst>
                <a:gd name="T0" fmla="*/ 8 w 15"/>
                <a:gd name="T1" fmla="*/ 0 h 68"/>
                <a:gd name="T2" fmla="*/ 0 w 15"/>
                <a:gd name="T3" fmla="*/ 7 h 68"/>
                <a:gd name="T4" fmla="*/ 0 w 15"/>
                <a:gd name="T5" fmla="*/ 61 h 68"/>
                <a:gd name="T6" fmla="*/ 8 w 15"/>
                <a:gd name="T7" fmla="*/ 68 h 68"/>
                <a:gd name="T8" fmla="*/ 15 w 15"/>
                <a:gd name="T9" fmla="*/ 61 h 68"/>
                <a:gd name="T10" fmla="*/ 15 w 15"/>
                <a:gd name="T11" fmla="*/ 7 h 68"/>
                <a:gd name="T12" fmla="*/ 8 w 15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8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4" y="68"/>
                    <a:pt x="8" y="68"/>
                  </a:cubicBezTo>
                  <a:cubicBezTo>
                    <a:pt x="12" y="68"/>
                    <a:pt x="15" y="65"/>
                    <a:pt x="15" y="61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96"/>
            <p:cNvSpPr/>
            <p:nvPr/>
          </p:nvSpPr>
          <p:spPr bwMode="auto">
            <a:xfrm>
              <a:off x="6286652" y="2044919"/>
              <a:ext cx="45604" cy="120345"/>
            </a:xfrm>
            <a:custGeom>
              <a:avLst/>
              <a:gdLst>
                <a:gd name="T0" fmla="*/ 7 w 15"/>
                <a:gd name="T1" fmla="*/ 0 h 40"/>
                <a:gd name="T2" fmla="*/ 0 w 15"/>
                <a:gd name="T3" fmla="*/ 8 h 40"/>
                <a:gd name="T4" fmla="*/ 0 w 15"/>
                <a:gd name="T5" fmla="*/ 32 h 40"/>
                <a:gd name="T6" fmla="*/ 7 w 15"/>
                <a:gd name="T7" fmla="*/ 40 h 40"/>
                <a:gd name="T8" fmla="*/ 15 w 15"/>
                <a:gd name="T9" fmla="*/ 32 h 40"/>
                <a:gd name="T10" fmla="*/ 15 w 15"/>
                <a:gd name="T11" fmla="*/ 8 h 40"/>
                <a:gd name="T12" fmla="*/ 7 w 1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0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40"/>
                    <a:pt x="7" y="40"/>
                  </a:cubicBezTo>
                  <a:cubicBezTo>
                    <a:pt x="11" y="40"/>
                    <a:pt x="15" y="36"/>
                    <a:pt x="15" y="3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97"/>
            <p:cNvSpPr/>
            <p:nvPr/>
          </p:nvSpPr>
          <p:spPr bwMode="auto">
            <a:xfrm>
              <a:off x="6346191" y="2003115"/>
              <a:ext cx="45604" cy="203952"/>
            </a:xfrm>
            <a:custGeom>
              <a:avLst/>
              <a:gdLst>
                <a:gd name="T0" fmla="*/ 7 w 15"/>
                <a:gd name="T1" fmla="*/ 0 h 68"/>
                <a:gd name="T2" fmla="*/ 0 w 15"/>
                <a:gd name="T3" fmla="*/ 7 h 68"/>
                <a:gd name="T4" fmla="*/ 0 w 15"/>
                <a:gd name="T5" fmla="*/ 61 h 68"/>
                <a:gd name="T6" fmla="*/ 7 w 15"/>
                <a:gd name="T7" fmla="*/ 68 h 68"/>
                <a:gd name="T8" fmla="*/ 15 w 15"/>
                <a:gd name="T9" fmla="*/ 61 h 68"/>
                <a:gd name="T10" fmla="*/ 15 w 15"/>
                <a:gd name="T11" fmla="*/ 7 h 68"/>
                <a:gd name="T12" fmla="*/ 7 w 15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3" y="68"/>
                    <a:pt x="7" y="68"/>
                  </a:cubicBezTo>
                  <a:cubicBezTo>
                    <a:pt x="11" y="68"/>
                    <a:pt x="15" y="65"/>
                    <a:pt x="15" y="61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Freeform 226"/>
          <p:cNvSpPr/>
          <p:nvPr/>
        </p:nvSpPr>
        <p:spPr bwMode="auto">
          <a:xfrm>
            <a:off x="5147135" y="1250183"/>
            <a:ext cx="348366" cy="293894"/>
          </a:xfrm>
          <a:custGeom>
            <a:avLst/>
            <a:gdLst>
              <a:gd name="T0" fmla="*/ 138 w 275"/>
              <a:gd name="T1" fmla="*/ 0 h 232"/>
              <a:gd name="T2" fmla="*/ 138 w 275"/>
              <a:gd name="T3" fmla="*/ 0 h 232"/>
              <a:gd name="T4" fmla="*/ 138 w 275"/>
              <a:gd name="T5" fmla="*/ 0 h 232"/>
              <a:gd name="T6" fmla="*/ 138 w 275"/>
              <a:gd name="T7" fmla="*/ 0 h 232"/>
              <a:gd name="T8" fmla="*/ 0 w 275"/>
              <a:gd name="T9" fmla="*/ 232 h 232"/>
              <a:gd name="T10" fmla="*/ 100 w 275"/>
              <a:gd name="T11" fmla="*/ 232 h 232"/>
              <a:gd name="T12" fmla="*/ 138 w 275"/>
              <a:gd name="T13" fmla="*/ 45 h 232"/>
              <a:gd name="T14" fmla="*/ 175 w 275"/>
              <a:gd name="T15" fmla="*/ 232 h 232"/>
              <a:gd name="T16" fmla="*/ 275 w 275"/>
              <a:gd name="T17" fmla="*/ 232 h 232"/>
              <a:gd name="T18" fmla="*/ 138 w 275"/>
              <a:gd name="T19" fmla="*/ 0 h 232"/>
              <a:gd name="T20" fmla="*/ 138 w 275"/>
              <a:gd name="T21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5" h="232">
                <a:moveTo>
                  <a:pt x="138" y="0"/>
                </a:moveTo>
                <a:lnTo>
                  <a:pt x="138" y="0"/>
                </a:lnTo>
                <a:lnTo>
                  <a:pt x="138" y="0"/>
                </a:lnTo>
                <a:lnTo>
                  <a:pt x="138" y="0"/>
                </a:lnTo>
                <a:lnTo>
                  <a:pt x="0" y="232"/>
                </a:lnTo>
                <a:lnTo>
                  <a:pt x="100" y="232"/>
                </a:lnTo>
                <a:lnTo>
                  <a:pt x="138" y="45"/>
                </a:lnTo>
                <a:lnTo>
                  <a:pt x="175" y="232"/>
                </a:lnTo>
                <a:lnTo>
                  <a:pt x="275" y="232"/>
                </a:lnTo>
                <a:lnTo>
                  <a:pt x="138" y="0"/>
                </a:lnTo>
                <a:lnTo>
                  <a:pt x="138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Rectangle 227"/>
          <p:cNvSpPr>
            <a:spLocks noChangeArrowheads="1"/>
          </p:cNvSpPr>
          <p:nvPr/>
        </p:nvSpPr>
        <p:spPr bwMode="auto">
          <a:xfrm>
            <a:off x="5129400" y="1514941"/>
            <a:ext cx="17735" cy="29136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Rectangle 228"/>
          <p:cNvSpPr>
            <a:spLocks noChangeArrowheads="1"/>
          </p:cNvSpPr>
          <p:nvPr/>
        </p:nvSpPr>
        <p:spPr bwMode="auto">
          <a:xfrm>
            <a:off x="5495500" y="1514941"/>
            <a:ext cx="17735" cy="29136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70" name="组合 269"/>
          <p:cNvGrpSpPr/>
          <p:nvPr/>
        </p:nvGrpSpPr>
        <p:grpSpPr>
          <a:xfrm>
            <a:off x="4516188" y="5751703"/>
            <a:ext cx="149481" cy="383836"/>
            <a:chOff x="5636791" y="5750264"/>
            <a:chExt cx="149481" cy="383836"/>
          </a:xfrm>
        </p:grpSpPr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>
              <a:off x="5681128" y="5750264"/>
              <a:ext cx="60806" cy="1773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"/>
            <p:cNvSpPr>
              <a:spLocks noEditPoints="1"/>
            </p:cNvSpPr>
            <p:nvPr/>
          </p:nvSpPr>
          <p:spPr bwMode="auto">
            <a:xfrm>
              <a:off x="5636791" y="5785734"/>
              <a:ext cx="149481" cy="348366"/>
            </a:xfrm>
            <a:custGeom>
              <a:avLst/>
              <a:gdLst>
                <a:gd name="T0" fmla="*/ 50 w 50"/>
                <a:gd name="T1" fmla="*/ 62 h 116"/>
                <a:gd name="T2" fmla="*/ 40 w 50"/>
                <a:gd name="T3" fmla="*/ 42 h 116"/>
                <a:gd name="T4" fmla="*/ 40 w 50"/>
                <a:gd name="T5" fmla="*/ 42 h 116"/>
                <a:gd name="T6" fmla="*/ 35 w 50"/>
                <a:gd name="T7" fmla="*/ 0 h 116"/>
                <a:gd name="T8" fmla="*/ 15 w 50"/>
                <a:gd name="T9" fmla="*/ 0 h 116"/>
                <a:gd name="T10" fmla="*/ 10 w 50"/>
                <a:gd name="T11" fmla="*/ 42 h 116"/>
                <a:gd name="T12" fmla="*/ 10 w 50"/>
                <a:gd name="T13" fmla="*/ 42 h 116"/>
                <a:gd name="T14" fmla="*/ 0 w 50"/>
                <a:gd name="T15" fmla="*/ 62 h 116"/>
                <a:gd name="T16" fmla="*/ 0 w 50"/>
                <a:gd name="T17" fmla="*/ 62 h 116"/>
                <a:gd name="T18" fmla="*/ 0 w 50"/>
                <a:gd name="T19" fmla="*/ 106 h 116"/>
                <a:gd name="T20" fmla="*/ 10 w 50"/>
                <a:gd name="T21" fmla="*/ 116 h 116"/>
                <a:gd name="T22" fmla="*/ 40 w 50"/>
                <a:gd name="T23" fmla="*/ 116 h 116"/>
                <a:gd name="T24" fmla="*/ 50 w 50"/>
                <a:gd name="T25" fmla="*/ 106 h 116"/>
                <a:gd name="T26" fmla="*/ 50 w 50"/>
                <a:gd name="T27" fmla="*/ 62 h 116"/>
                <a:gd name="T28" fmla="*/ 40 w 50"/>
                <a:gd name="T29" fmla="*/ 96 h 116"/>
                <a:gd name="T30" fmla="*/ 10 w 50"/>
                <a:gd name="T31" fmla="*/ 96 h 116"/>
                <a:gd name="T32" fmla="*/ 10 w 50"/>
                <a:gd name="T33" fmla="*/ 66 h 116"/>
                <a:gd name="T34" fmla="*/ 40 w 50"/>
                <a:gd name="T35" fmla="*/ 66 h 116"/>
                <a:gd name="T36" fmla="*/ 40 w 50"/>
                <a:gd name="T37" fmla="*/ 9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116">
                  <a:moveTo>
                    <a:pt x="50" y="62"/>
                  </a:moveTo>
                  <a:cubicBezTo>
                    <a:pt x="50" y="54"/>
                    <a:pt x="46" y="47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4" y="47"/>
                    <a:pt x="0" y="54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2"/>
                    <a:pt x="5" y="116"/>
                    <a:pt x="10" y="116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45" y="116"/>
                    <a:pt x="50" y="112"/>
                    <a:pt x="50" y="106"/>
                  </a:cubicBezTo>
                  <a:cubicBezTo>
                    <a:pt x="50" y="62"/>
                    <a:pt x="50" y="62"/>
                    <a:pt x="50" y="62"/>
                  </a:cubicBezTo>
                  <a:close/>
                  <a:moveTo>
                    <a:pt x="40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40" y="66"/>
                    <a:pt x="40" y="66"/>
                    <a:pt x="40" y="66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428780" y="4984032"/>
            <a:ext cx="324297" cy="383836"/>
            <a:chOff x="5549383" y="4982593"/>
            <a:chExt cx="324297" cy="383836"/>
          </a:xfrm>
        </p:grpSpPr>
        <p:sp>
          <p:nvSpPr>
            <p:cNvPr id="92" name="Freeform 57"/>
            <p:cNvSpPr/>
            <p:nvPr/>
          </p:nvSpPr>
          <p:spPr bwMode="auto">
            <a:xfrm>
              <a:off x="5549383" y="5291688"/>
              <a:ext cx="324297" cy="30403"/>
            </a:xfrm>
            <a:custGeom>
              <a:avLst/>
              <a:gdLst>
                <a:gd name="T0" fmla="*/ 103 w 108"/>
                <a:gd name="T1" fmla="*/ 0 h 10"/>
                <a:gd name="T2" fmla="*/ 5 w 108"/>
                <a:gd name="T3" fmla="*/ 0 h 10"/>
                <a:gd name="T4" fmla="*/ 0 w 108"/>
                <a:gd name="T5" fmla="*/ 5 h 10"/>
                <a:gd name="T6" fmla="*/ 5 w 108"/>
                <a:gd name="T7" fmla="*/ 10 h 10"/>
                <a:gd name="T8" fmla="*/ 103 w 108"/>
                <a:gd name="T9" fmla="*/ 10 h 10"/>
                <a:gd name="T10" fmla="*/ 108 w 108"/>
                <a:gd name="T11" fmla="*/ 5 h 10"/>
                <a:gd name="T12" fmla="*/ 103 w 10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0">
                  <a:moveTo>
                    <a:pt x="10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10"/>
                    <a:pt x="108" y="7"/>
                    <a:pt x="108" y="5"/>
                  </a:cubicBezTo>
                  <a:cubicBezTo>
                    <a:pt x="108" y="2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58"/>
            <p:cNvSpPr/>
            <p:nvPr/>
          </p:nvSpPr>
          <p:spPr bwMode="auto">
            <a:xfrm>
              <a:off x="5681128" y="5336026"/>
              <a:ext cx="60806" cy="30403"/>
            </a:xfrm>
            <a:custGeom>
              <a:avLst/>
              <a:gdLst>
                <a:gd name="T0" fmla="*/ 10 w 20"/>
                <a:gd name="T1" fmla="*/ 10 h 10"/>
                <a:gd name="T2" fmla="*/ 20 w 20"/>
                <a:gd name="T3" fmla="*/ 0 h 10"/>
                <a:gd name="T4" fmla="*/ 0 w 20"/>
                <a:gd name="T5" fmla="*/ 0 h 10"/>
                <a:gd name="T6" fmla="*/ 1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10" y="10"/>
                  </a:moveTo>
                  <a:cubicBezTo>
                    <a:pt x="15" y="10"/>
                    <a:pt x="20" y="6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5" y="10"/>
                    <a:pt x="10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59"/>
            <p:cNvSpPr>
              <a:spLocks noEditPoints="1"/>
            </p:cNvSpPr>
            <p:nvPr/>
          </p:nvSpPr>
          <p:spPr bwMode="auto">
            <a:xfrm>
              <a:off x="5588653" y="4982593"/>
              <a:ext cx="245756" cy="291361"/>
            </a:xfrm>
            <a:custGeom>
              <a:avLst/>
              <a:gdLst>
                <a:gd name="T0" fmla="*/ 75 w 82"/>
                <a:gd name="T1" fmla="*/ 71 h 97"/>
                <a:gd name="T2" fmla="*/ 75 w 82"/>
                <a:gd name="T3" fmla="*/ 64 h 97"/>
                <a:gd name="T4" fmla="*/ 75 w 82"/>
                <a:gd name="T5" fmla="*/ 64 h 97"/>
                <a:gd name="T6" fmla="*/ 75 w 82"/>
                <a:gd name="T7" fmla="*/ 39 h 97"/>
                <a:gd name="T8" fmla="*/ 51 w 82"/>
                <a:gd name="T9" fmla="*/ 22 h 97"/>
                <a:gd name="T10" fmla="*/ 51 w 82"/>
                <a:gd name="T11" fmla="*/ 11 h 97"/>
                <a:gd name="T12" fmla="*/ 41 w 82"/>
                <a:gd name="T13" fmla="*/ 0 h 97"/>
                <a:gd name="T14" fmla="*/ 31 w 82"/>
                <a:gd name="T15" fmla="*/ 11 h 97"/>
                <a:gd name="T16" fmla="*/ 31 w 82"/>
                <a:gd name="T17" fmla="*/ 11 h 97"/>
                <a:gd name="T18" fmla="*/ 31 w 82"/>
                <a:gd name="T19" fmla="*/ 22 h 97"/>
                <a:gd name="T20" fmla="*/ 7 w 82"/>
                <a:gd name="T21" fmla="*/ 39 h 97"/>
                <a:gd name="T22" fmla="*/ 7 w 82"/>
                <a:gd name="T23" fmla="*/ 64 h 97"/>
                <a:gd name="T24" fmla="*/ 7 w 82"/>
                <a:gd name="T25" fmla="*/ 71 h 97"/>
                <a:gd name="T26" fmla="*/ 0 w 82"/>
                <a:gd name="T27" fmla="*/ 97 h 97"/>
                <a:gd name="T28" fmla="*/ 82 w 82"/>
                <a:gd name="T29" fmla="*/ 97 h 97"/>
                <a:gd name="T30" fmla="*/ 75 w 82"/>
                <a:gd name="T31" fmla="*/ 71 h 97"/>
                <a:gd name="T32" fmla="*/ 41 w 82"/>
                <a:gd name="T33" fmla="*/ 16 h 97"/>
                <a:gd name="T34" fmla="*/ 36 w 82"/>
                <a:gd name="T35" fmla="*/ 11 h 97"/>
                <a:gd name="T36" fmla="*/ 41 w 82"/>
                <a:gd name="T37" fmla="*/ 5 h 97"/>
                <a:gd name="T38" fmla="*/ 46 w 82"/>
                <a:gd name="T39" fmla="*/ 11 h 97"/>
                <a:gd name="T40" fmla="*/ 41 w 82"/>
                <a:gd name="T41" fmla="*/ 1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7">
                  <a:moveTo>
                    <a:pt x="75" y="71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5" y="31"/>
                    <a:pt x="65" y="24"/>
                    <a:pt x="51" y="2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5"/>
                    <a:pt x="46" y="0"/>
                    <a:pt x="41" y="0"/>
                  </a:cubicBezTo>
                  <a:cubicBezTo>
                    <a:pt x="36" y="0"/>
                    <a:pt x="31" y="5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7" y="24"/>
                    <a:pt x="7" y="31"/>
                    <a:pt x="7" y="39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80"/>
                    <a:pt x="4" y="89"/>
                    <a:pt x="0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78" y="89"/>
                    <a:pt x="75" y="80"/>
                    <a:pt x="75" y="71"/>
                  </a:cubicBezTo>
                  <a:close/>
                  <a:moveTo>
                    <a:pt x="41" y="16"/>
                  </a:moveTo>
                  <a:cubicBezTo>
                    <a:pt x="38" y="16"/>
                    <a:pt x="36" y="14"/>
                    <a:pt x="36" y="11"/>
                  </a:cubicBezTo>
                  <a:cubicBezTo>
                    <a:pt x="36" y="8"/>
                    <a:pt x="38" y="5"/>
                    <a:pt x="41" y="5"/>
                  </a:cubicBezTo>
                  <a:cubicBezTo>
                    <a:pt x="44" y="5"/>
                    <a:pt x="46" y="8"/>
                    <a:pt x="46" y="11"/>
                  </a:cubicBezTo>
                  <a:cubicBezTo>
                    <a:pt x="46" y="14"/>
                    <a:pt x="44" y="16"/>
                    <a:pt x="41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4432580" y="4216360"/>
            <a:ext cx="316697" cy="387636"/>
            <a:chOff x="5553183" y="4214921"/>
            <a:chExt cx="316697" cy="387636"/>
          </a:xfrm>
        </p:grpSpPr>
        <p:sp>
          <p:nvSpPr>
            <p:cNvPr id="128" name="Freeform 93"/>
            <p:cNvSpPr/>
            <p:nvPr/>
          </p:nvSpPr>
          <p:spPr bwMode="auto">
            <a:xfrm>
              <a:off x="5553183" y="4475879"/>
              <a:ext cx="105143" cy="122878"/>
            </a:xfrm>
            <a:custGeom>
              <a:avLst/>
              <a:gdLst>
                <a:gd name="T0" fmla="*/ 56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6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6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4"/>
            <p:cNvSpPr/>
            <p:nvPr/>
          </p:nvSpPr>
          <p:spPr bwMode="auto">
            <a:xfrm>
              <a:off x="5687462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9 w 83"/>
                <a:gd name="T3" fmla="*/ 97 h 97"/>
                <a:gd name="T4" fmla="*/ 83 w 83"/>
                <a:gd name="T5" fmla="*/ 0 h 97"/>
                <a:gd name="T6" fmla="*/ 57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9" y="9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95"/>
            <p:cNvSpPr>
              <a:spLocks noEditPoints="1"/>
            </p:cNvSpPr>
            <p:nvPr/>
          </p:nvSpPr>
          <p:spPr bwMode="auto">
            <a:xfrm>
              <a:off x="5555717" y="4214921"/>
              <a:ext cx="314163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96"/>
            <p:cNvSpPr/>
            <p:nvPr/>
          </p:nvSpPr>
          <p:spPr bwMode="auto">
            <a:xfrm>
              <a:off x="5676061" y="4488547"/>
              <a:ext cx="32936" cy="32936"/>
            </a:xfrm>
            <a:custGeom>
              <a:avLst/>
              <a:gdLst>
                <a:gd name="T0" fmla="*/ 10 w 11"/>
                <a:gd name="T1" fmla="*/ 8 h 11"/>
                <a:gd name="T2" fmla="*/ 8 w 11"/>
                <a:gd name="T3" fmla="*/ 1 h 11"/>
                <a:gd name="T4" fmla="*/ 1 w 11"/>
                <a:gd name="T5" fmla="*/ 3 h 11"/>
                <a:gd name="T6" fmla="*/ 3 w 11"/>
                <a:gd name="T7" fmla="*/ 10 h 11"/>
                <a:gd name="T8" fmla="*/ 10 w 11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8"/>
                  </a:moveTo>
                  <a:cubicBezTo>
                    <a:pt x="11" y="6"/>
                    <a:pt x="10" y="3"/>
                    <a:pt x="8" y="1"/>
                  </a:cubicBezTo>
                  <a:cubicBezTo>
                    <a:pt x="6" y="0"/>
                    <a:pt x="3" y="1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5" y="11"/>
                    <a:pt x="8" y="10"/>
                    <a:pt x="10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97"/>
            <p:cNvSpPr/>
            <p:nvPr/>
          </p:nvSpPr>
          <p:spPr bwMode="auto">
            <a:xfrm>
              <a:off x="5651992" y="4527817"/>
              <a:ext cx="32936" cy="32936"/>
            </a:xfrm>
            <a:custGeom>
              <a:avLst/>
              <a:gdLst>
                <a:gd name="T0" fmla="*/ 8 w 11"/>
                <a:gd name="T1" fmla="*/ 2 h 11"/>
                <a:gd name="T2" fmla="*/ 1 w 11"/>
                <a:gd name="T3" fmla="*/ 3 h 11"/>
                <a:gd name="T4" fmla="*/ 3 w 11"/>
                <a:gd name="T5" fmla="*/ 10 h 11"/>
                <a:gd name="T6" fmla="*/ 10 w 11"/>
                <a:gd name="T7" fmla="*/ 8 h 11"/>
                <a:gd name="T8" fmla="*/ 8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2"/>
                  </a:moveTo>
                  <a:cubicBezTo>
                    <a:pt x="6" y="0"/>
                    <a:pt x="3" y="1"/>
                    <a:pt x="1" y="3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6" y="11"/>
                    <a:pt x="9" y="11"/>
                    <a:pt x="10" y="8"/>
                  </a:cubicBezTo>
                  <a:cubicBezTo>
                    <a:pt x="11" y="6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98"/>
            <p:cNvSpPr/>
            <p:nvPr/>
          </p:nvSpPr>
          <p:spPr bwMode="auto">
            <a:xfrm>
              <a:off x="5627923" y="4569621"/>
              <a:ext cx="35470" cy="32936"/>
            </a:xfrm>
            <a:custGeom>
              <a:avLst/>
              <a:gdLst>
                <a:gd name="T0" fmla="*/ 9 w 12"/>
                <a:gd name="T1" fmla="*/ 1 h 11"/>
                <a:gd name="T2" fmla="*/ 2 w 12"/>
                <a:gd name="T3" fmla="*/ 3 h 11"/>
                <a:gd name="T4" fmla="*/ 4 w 12"/>
                <a:gd name="T5" fmla="*/ 9 h 11"/>
                <a:gd name="T6" fmla="*/ 10 w 12"/>
                <a:gd name="T7" fmla="*/ 8 h 11"/>
                <a:gd name="T8" fmla="*/ 9 w 1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0" y="5"/>
                    <a:pt x="1" y="8"/>
                    <a:pt x="4" y="9"/>
                  </a:cubicBezTo>
                  <a:cubicBezTo>
                    <a:pt x="6" y="11"/>
                    <a:pt x="9" y="10"/>
                    <a:pt x="10" y="8"/>
                  </a:cubicBezTo>
                  <a:cubicBezTo>
                    <a:pt x="12" y="5"/>
                    <a:pt x="11" y="2"/>
                    <a:pt x="9" y="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4414845" y="3449955"/>
            <a:ext cx="353433" cy="383836"/>
            <a:chOff x="5535448" y="3448516"/>
            <a:chExt cx="353433" cy="383836"/>
          </a:xfrm>
        </p:grpSpPr>
        <p:sp>
          <p:nvSpPr>
            <p:cNvPr id="171" name="Rectangle 136"/>
            <p:cNvSpPr>
              <a:spLocks noChangeArrowheads="1"/>
            </p:cNvSpPr>
            <p:nvPr/>
          </p:nvSpPr>
          <p:spPr bwMode="auto">
            <a:xfrm>
              <a:off x="5535448" y="3789281"/>
              <a:ext cx="353433" cy="43071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37"/>
            <p:cNvSpPr/>
            <p:nvPr/>
          </p:nvSpPr>
          <p:spPr bwMode="auto">
            <a:xfrm>
              <a:off x="5619056" y="3565060"/>
              <a:ext cx="184951" cy="74740"/>
            </a:xfrm>
            <a:custGeom>
              <a:avLst/>
              <a:gdLst>
                <a:gd name="T0" fmla="*/ 127 w 146"/>
                <a:gd name="T1" fmla="*/ 0 h 59"/>
                <a:gd name="T2" fmla="*/ 19 w 146"/>
                <a:gd name="T3" fmla="*/ 0 h 59"/>
                <a:gd name="T4" fmla="*/ 0 w 146"/>
                <a:gd name="T5" fmla="*/ 59 h 59"/>
                <a:gd name="T6" fmla="*/ 146 w 146"/>
                <a:gd name="T7" fmla="*/ 59 h 59"/>
                <a:gd name="T8" fmla="*/ 127 w 146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9">
                  <a:moveTo>
                    <a:pt x="127" y="0"/>
                  </a:moveTo>
                  <a:lnTo>
                    <a:pt x="19" y="0"/>
                  </a:lnTo>
                  <a:lnTo>
                    <a:pt x="0" y="59"/>
                  </a:lnTo>
                  <a:lnTo>
                    <a:pt x="146" y="5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38"/>
            <p:cNvSpPr/>
            <p:nvPr/>
          </p:nvSpPr>
          <p:spPr bwMode="auto">
            <a:xfrm>
              <a:off x="5658326" y="3448516"/>
              <a:ext cx="107677" cy="74740"/>
            </a:xfrm>
            <a:custGeom>
              <a:avLst/>
              <a:gdLst>
                <a:gd name="T0" fmla="*/ 66 w 85"/>
                <a:gd name="T1" fmla="*/ 0 h 59"/>
                <a:gd name="T2" fmla="*/ 18 w 85"/>
                <a:gd name="T3" fmla="*/ 0 h 59"/>
                <a:gd name="T4" fmla="*/ 0 w 85"/>
                <a:gd name="T5" fmla="*/ 59 h 59"/>
                <a:gd name="T6" fmla="*/ 85 w 85"/>
                <a:gd name="T7" fmla="*/ 59 h 59"/>
                <a:gd name="T8" fmla="*/ 66 w 85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9">
                  <a:moveTo>
                    <a:pt x="66" y="0"/>
                  </a:moveTo>
                  <a:lnTo>
                    <a:pt x="18" y="0"/>
                  </a:lnTo>
                  <a:lnTo>
                    <a:pt x="0" y="59"/>
                  </a:lnTo>
                  <a:lnTo>
                    <a:pt x="85" y="5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39"/>
            <p:cNvSpPr/>
            <p:nvPr/>
          </p:nvSpPr>
          <p:spPr bwMode="auto">
            <a:xfrm>
              <a:off x="5579786" y="3681605"/>
              <a:ext cx="263491" cy="78541"/>
            </a:xfrm>
            <a:custGeom>
              <a:avLst/>
              <a:gdLst>
                <a:gd name="T0" fmla="*/ 189 w 208"/>
                <a:gd name="T1" fmla="*/ 0 h 62"/>
                <a:gd name="T2" fmla="*/ 19 w 208"/>
                <a:gd name="T3" fmla="*/ 0 h 62"/>
                <a:gd name="T4" fmla="*/ 0 w 208"/>
                <a:gd name="T5" fmla="*/ 62 h 62"/>
                <a:gd name="T6" fmla="*/ 208 w 208"/>
                <a:gd name="T7" fmla="*/ 62 h 62"/>
                <a:gd name="T8" fmla="*/ 189 w 208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62">
                  <a:moveTo>
                    <a:pt x="189" y="0"/>
                  </a:moveTo>
                  <a:lnTo>
                    <a:pt x="19" y="0"/>
                  </a:lnTo>
                  <a:lnTo>
                    <a:pt x="0" y="62"/>
                  </a:lnTo>
                  <a:lnTo>
                    <a:pt x="208" y="6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4428780" y="2682284"/>
            <a:ext cx="324297" cy="383835"/>
            <a:chOff x="5549383" y="2680845"/>
            <a:chExt cx="324297" cy="383835"/>
          </a:xfrm>
        </p:grpSpPr>
        <p:sp>
          <p:nvSpPr>
            <p:cNvPr id="207" name="Freeform 172"/>
            <p:cNvSpPr/>
            <p:nvPr/>
          </p:nvSpPr>
          <p:spPr bwMode="auto">
            <a:xfrm>
              <a:off x="5639325" y="2680845"/>
              <a:ext cx="146947" cy="59539"/>
            </a:xfrm>
            <a:custGeom>
              <a:avLst/>
              <a:gdLst>
                <a:gd name="T0" fmla="*/ 9 w 49"/>
                <a:gd name="T1" fmla="*/ 10 h 20"/>
                <a:gd name="T2" fmla="*/ 39 w 49"/>
                <a:gd name="T3" fmla="*/ 10 h 20"/>
                <a:gd name="T4" fmla="*/ 39 w 49"/>
                <a:gd name="T5" fmla="*/ 20 h 20"/>
                <a:gd name="T6" fmla="*/ 49 w 49"/>
                <a:gd name="T7" fmla="*/ 20 h 20"/>
                <a:gd name="T8" fmla="*/ 49 w 49"/>
                <a:gd name="T9" fmla="*/ 10 h 20"/>
                <a:gd name="T10" fmla="*/ 39 w 49"/>
                <a:gd name="T11" fmla="*/ 0 h 20"/>
                <a:gd name="T12" fmla="*/ 9 w 49"/>
                <a:gd name="T13" fmla="*/ 0 h 20"/>
                <a:gd name="T14" fmla="*/ 0 w 49"/>
                <a:gd name="T15" fmla="*/ 10 h 20"/>
                <a:gd name="T16" fmla="*/ 0 w 49"/>
                <a:gd name="T17" fmla="*/ 20 h 20"/>
                <a:gd name="T18" fmla="*/ 9 w 49"/>
                <a:gd name="T19" fmla="*/ 20 h 20"/>
                <a:gd name="T20" fmla="*/ 9 w 49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9" y="10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4"/>
                    <a:pt x="44" y="0"/>
                    <a:pt x="3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lnTo>
                    <a:pt x="9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73"/>
            <p:cNvSpPr/>
            <p:nvPr/>
          </p:nvSpPr>
          <p:spPr bwMode="auto">
            <a:xfrm>
              <a:off x="5564584" y="2920267"/>
              <a:ext cx="293894" cy="144413"/>
            </a:xfrm>
            <a:custGeom>
              <a:avLst/>
              <a:gdLst>
                <a:gd name="T0" fmla="*/ 69 w 98"/>
                <a:gd name="T1" fmla="*/ 23 h 48"/>
                <a:gd name="T2" fmla="*/ 29 w 98"/>
                <a:gd name="T3" fmla="*/ 23 h 48"/>
                <a:gd name="T4" fmla="*/ 29 w 98"/>
                <a:gd name="T5" fmla="*/ 0 h 48"/>
                <a:gd name="T6" fmla="*/ 0 w 98"/>
                <a:gd name="T7" fmla="*/ 0 h 48"/>
                <a:gd name="T8" fmla="*/ 0 w 98"/>
                <a:gd name="T9" fmla="*/ 38 h 48"/>
                <a:gd name="T10" fmla="*/ 10 w 98"/>
                <a:gd name="T11" fmla="*/ 48 h 48"/>
                <a:gd name="T12" fmla="*/ 88 w 98"/>
                <a:gd name="T13" fmla="*/ 48 h 48"/>
                <a:gd name="T14" fmla="*/ 98 w 98"/>
                <a:gd name="T15" fmla="*/ 38 h 48"/>
                <a:gd name="T16" fmla="*/ 98 w 98"/>
                <a:gd name="T17" fmla="*/ 0 h 48"/>
                <a:gd name="T18" fmla="*/ 69 w 98"/>
                <a:gd name="T19" fmla="*/ 0 h 48"/>
                <a:gd name="T20" fmla="*/ 69 w 98"/>
                <a:gd name="T21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8">
                  <a:moveTo>
                    <a:pt x="6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4"/>
                    <a:pt x="5" y="48"/>
                    <a:pt x="10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4" y="48"/>
                    <a:pt x="98" y="44"/>
                    <a:pt x="98" y="38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0"/>
                    <a:pt x="69" y="0"/>
                    <a:pt x="69" y="0"/>
                  </a:cubicBezTo>
                  <a:lnTo>
                    <a:pt x="69" y="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74"/>
            <p:cNvSpPr>
              <a:spLocks noEditPoints="1"/>
            </p:cNvSpPr>
            <p:nvPr/>
          </p:nvSpPr>
          <p:spPr bwMode="auto">
            <a:xfrm>
              <a:off x="5549383" y="2755585"/>
              <a:ext cx="324297" cy="219154"/>
            </a:xfrm>
            <a:custGeom>
              <a:avLst/>
              <a:gdLst>
                <a:gd name="T0" fmla="*/ 0 w 108"/>
                <a:gd name="T1" fmla="*/ 0 h 73"/>
                <a:gd name="T2" fmla="*/ 0 w 108"/>
                <a:gd name="T3" fmla="*/ 40 h 73"/>
                <a:gd name="T4" fmla="*/ 10 w 108"/>
                <a:gd name="T5" fmla="*/ 49 h 73"/>
                <a:gd name="T6" fmla="*/ 39 w 108"/>
                <a:gd name="T7" fmla="*/ 49 h 73"/>
                <a:gd name="T8" fmla="*/ 39 w 108"/>
                <a:gd name="T9" fmla="*/ 73 h 73"/>
                <a:gd name="T10" fmla="*/ 69 w 108"/>
                <a:gd name="T11" fmla="*/ 73 h 73"/>
                <a:gd name="T12" fmla="*/ 69 w 108"/>
                <a:gd name="T13" fmla="*/ 49 h 73"/>
                <a:gd name="T14" fmla="*/ 98 w 108"/>
                <a:gd name="T15" fmla="*/ 49 h 73"/>
                <a:gd name="T16" fmla="*/ 108 w 108"/>
                <a:gd name="T17" fmla="*/ 40 h 73"/>
                <a:gd name="T18" fmla="*/ 108 w 108"/>
                <a:gd name="T19" fmla="*/ 0 h 73"/>
                <a:gd name="T20" fmla="*/ 0 w 108"/>
                <a:gd name="T21" fmla="*/ 0 h 73"/>
                <a:gd name="T22" fmla="*/ 54 w 108"/>
                <a:gd name="T23" fmla="*/ 67 h 73"/>
                <a:gd name="T24" fmla="*/ 49 w 108"/>
                <a:gd name="T25" fmla="*/ 62 h 73"/>
                <a:gd name="T26" fmla="*/ 54 w 108"/>
                <a:gd name="T27" fmla="*/ 57 h 73"/>
                <a:gd name="T28" fmla="*/ 59 w 108"/>
                <a:gd name="T29" fmla="*/ 62 h 73"/>
                <a:gd name="T30" fmla="*/ 54 w 108"/>
                <a:gd name="T31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73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5" y="49"/>
                    <a:pt x="10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4" y="49"/>
                    <a:pt x="108" y="45"/>
                    <a:pt x="108" y="40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0" y="0"/>
                  </a:lnTo>
                  <a:close/>
                  <a:moveTo>
                    <a:pt x="54" y="67"/>
                  </a:moveTo>
                  <a:cubicBezTo>
                    <a:pt x="51" y="67"/>
                    <a:pt x="49" y="65"/>
                    <a:pt x="49" y="62"/>
                  </a:cubicBezTo>
                  <a:cubicBezTo>
                    <a:pt x="49" y="59"/>
                    <a:pt x="51" y="57"/>
                    <a:pt x="54" y="57"/>
                  </a:cubicBezTo>
                  <a:cubicBezTo>
                    <a:pt x="57" y="57"/>
                    <a:pt x="59" y="59"/>
                    <a:pt x="59" y="62"/>
                  </a:cubicBezTo>
                  <a:cubicBezTo>
                    <a:pt x="59" y="65"/>
                    <a:pt x="57" y="67"/>
                    <a:pt x="54" y="6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4447782" y="1914612"/>
            <a:ext cx="287560" cy="383836"/>
            <a:chOff x="5568385" y="1913173"/>
            <a:chExt cx="287560" cy="383836"/>
          </a:xfrm>
        </p:grpSpPr>
        <p:sp>
          <p:nvSpPr>
            <p:cNvPr id="233" name="Freeform 198"/>
            <p:cNvSpPr>
              <a:spLocks noEditPoints="1"/>
            </p:cNvSpPr>
            <p:nvPr/>
          </p:nvSpPr>
          <p:spPr bwMode="auto">
            <a:xfrm>
              <a:off x="5630457" y="1913173"/>
              <a:ext cx="225488" cy="383836"/>
            </a:xfrm>
            <a:custGeom>
              <a:avLst/>
              <a:gdLst>
                <a:gd name="T0" fmla="*/ 66 w 75"/>
                <a:gd name="T1" fmla="*/ 76 h 128"/>
                <a:gd name="T2" fmla="*/ 61 w 75"/>
                <a:gd name="T3" fmla="*/ 77 h 128"/>
                <a:gd name="T4" fmla="*/ 51 w 75"/>
                <a:gd name="T5" fmla="*/ 20 h 128"/>
                <a:gd name="T6" fmla="*/ 51 w 75"/>
                <a:gd name="T7" fmla="*/ 20 h 128"/>
                <a:gd name="T8" fmla="*/ 31 w 75"/>
                <a:gd name="T9" fmla="*/ 0 h 128"/>
                <a:gd name="T10" fmla="*/ 27 w 75"/>
                <a:gd name="T11" fmla="*/ 0 h 128"/>
                <a:gd name="T12" fmla="*/ 3 w 75"/>
                <a:gd name="T13" fmla="*/ 20 h 128"/>
                <a:gd name="T14" fmla="*/ 23 w 75"/>
                <a:gd name="T15" fmla="*/ 49 h 128"/>
                <a:gd name="T16" fmla="*/ 27 w 75"/>
                <a:gd name="T17" fmla="*/ 50 h 128"/>
                <a:gd name="T18" fmla="*/ 45 w 75"/>
                <a:gd name="T19" fmla="*/ 42 h 128"/>
                <a:gd name="T20" fmla="*/ 51 w 75"/>
                <a:gd name="T21" fmla="*/ 78 h 128"/>
                <a:gd name="T22" fmla="*/ 47 w 75"/>
                <a:gd name="T23" fmla="*/ 79 h 128"/>
                <a:gd name="T24" fmla="*/ 55 w 75"/>
                <a:gd name="T25" fmla="*/ 128 h 128"/>
                <a:gd name="T26" fmla="*/ 75 w 75"/>
                <a:gd name="T27" fmla="*/ 125 h 128"/>
                <a:gd name="T28" fmla="*/ 66 w 75"/>
                <a:gd name="T29" fmla="*/ 76 h 128"/>
                <a:gd name="T30" fmla="*/ 41 w 75"/>
                <a:gd name="T31" fmla="*/ 27 h 128"/>
                <a:gd name="T32" fmla="*/ 36 w 75"/>
                <a:gd name="T33" fmla="*/ 36 h 128"/>
                <a:gd name="T34" fmla="*/ 27 w 75"/>
                <a:gd name="T35" fmla="*/ 40 h 128"/>
                <a:gd name="T36" fmla="*/ 24 w 75"/>
                <a:gd name="T37" fmla="*/ 39 h 128"/>
                <a:gd name="T38" fmla="*/ 12 w 75"/>
                <a:gd name="T39" fmla="*/ 22 h 128"/>
                <a:gd name="T40" fmla="*/ 18 w 75"/>
                <a:gd name="T41" fmla="*/ 13 h 128"/>
                <a:gd name="T42" fmla="*/ 27 w 75"/>
                <a:gd name="T43" fmla="*/ 10 h 128"/>
                <a:gd name="T44" fmla="*/ 27 w 75"/>
                <a:gd name="T45" fmla="*/ 10 h 128"/>
                <a:gd name="T46" fmla="*/ 27 w 75"/>
                <a:gd name="T47" fmla="*/ 10 h 128"/>
                <a:gd name="T48" fmla="*/ 30 w 75"/>
                <a:gd name="T49" fmla="*/ 10 h 128"/>
                <a:gd name="T50" fmla="*/ 41 w 75"/>
                <a:gd name="T51" fmla="*/ 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" h="128">
                  <a:moveTo>
                    <a:pt x="66" y="76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9" y="10"/>
                    <a:pt x="42" y="2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  <a:cubicBezTo>
                    <a:pt x="15" y="0"/>
                    <a:pt x="5" y="8"/>
                    <a:pt x="3" y="20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6" y="50"/>
                    <a:pt x="27" y="50"/>
                  </a:cubicBezTo>
                  <a:cubicBezTo>
                    <a:pt x="34" y="50"/>
                    <a:pt x="40" y="47"/>
                    <a:pt x="45" y="42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75" y="125"/>
                    <a:pt x="75" y="125"/>
                    <a:pt x="75" y="125"/>
                  </a:cubicBezTo>
                  <a:lnTo>
                    <a:pt x="66" y="76"/>
                  </a:lnTo>
                  <a:close/>
                  <a:moveTo>
                    <a:pt x="41" y="27"/>
                  </a:moveTo>
                  <a:cubicBezTo>
                    <a:pt x="41" y="31"/>
                    <a:pt x="39" y="34"/>
                    <a:pt x="36" y="36"/>
                  </a:cubicBezTo>
                  <a:cubicBezTo>
                    <a:pt x="34" y="38"/>
                    <a:pt x="30" y="40"/>
                    <a:pt x="27" y="40"/>
                  </a:cubicBezTo>
                  <a:cubicBezTo>
                    <a:pt x="26" y="40"/>
                    <a:pt x="25" y="40"/>
                    <a:pt x="24" y="39"/>
                  </a:cubicBezTo>
                  <a:cubicBezTo>
                    <a:pt x="16" y="38"/>
                    <a:pt x="11" y="30"/>
                    <a:pt x="12" y="22"/>
                  </a:cubicBezTo>
                  <a:cubicBezTo>
                    <a:pt x="13" y="19"/>
                    <a:pt x="15" y="16"/>
                    <a:pt x="18" y="13"/>
                  </a:cubicBezTo>
                  <a:cubicBezTo>
                    <a:pt x="20" y="11"/>
                    <a:pt x="24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8" y="12"/>
                    <a:pt x="43" y="19"/>
                    <a:pt x="41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99"/>
            <p:cNvSpPr/>
            <p:nvPr/>
          </p:nvSpPr>
          <p:spPr bwMode="auto">
            <a:xfrm>
              <a:off x="5568385" y="2044919"/>
              <a:ext cx="83608" cy="252090"/>
            </a:xfrm>
            <a:custGeom>
              <a:avLst/>
              <a:gdLst>
                <a:gd name="T0" fmla="*/ 28 w 28"/>
                <a:gd name="T1" fmla="*/ 9 h 84"/>
                <a:gd name="T2" fmla="*/ 20 w 28"/>
                <a:gd name="T3" fmla="*/ 0 h 84"/>
                <a:gd name="T4" fmla="*/ 14 w 28"/>
                <a:gd name="T5" fmla="*/ 33 h 84"/>
                <a:gd name="T6" fmla="*/ 9 w 28"/>
                <a:gd name="T7" fmla="*/ 32 h 84"/>
                <a:gd name="T8" fmla="*/ 0 w 28"/>
                <a:gd name="T9" fmla="*/ 81 h 84"/>
                <a:gd name="T10" fmla="*/ 20 w 28"/>
                <a:gd name="T11" fmla="*/ 84 h 84"/>
                <a:gd name="T12" fmla="*/ 28 w 28"/>
                <a:gd name="T13" fmla="*/ 35 h 84"/>
                <a:gd name="T14" fmla="*/ 24 w 28"/>
                <a:gd name="T15" fmla="*/ 34 h 84"/>
                <a:gd name="T16" fmla="*/ 28 w 28"/>
                <a:gd name="T1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84">
                  <a:moveTo>
                    <a:pt x="28" y="9"/>
                  </a:moveTo>
                  <a:cubicBezTo>
                    <a:pt x="25" y="7"/>
                    <a:pt x="22" y="4"/>
                    <a:pt x="20" y="0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4" y="34"/>
                    <a:pt x="24" y="34"/>
                    <a:pt x="24" y="34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4399644" y="1146940"/>
            <a:ext cx="382569" cy="383836"/>
            <a:chOff x="5520247" y="1145501"/>
            <a:chExt cx="382569" cy="383836"/>
          </a:xfrm>
        </p:grpSpPr>
        <p:sp>
          <p:nvSpPr>
            <p:cNvPr id="28" name="Freeform 229"/>
            <p:cNvSpPr>
              <a:spLocks noEditPoints="1"/>
            </p:cNvSpPr>
            <p:nvPr/>
          </p:nvSpPr>
          <p:spPr bwMode="auto">
            <a:xfrm>
              <a:off x="5520247" y="1256978"/>
              <a:ext cx="323030" cy="179883"/>
            </a:xfrm>
            <a:custGeom>
              <a:avLst/>
              <a:gdLst>
                <a:gd name="T0" fmla="*/ 108 w 108"/>
                <a:gd name="T1" fmla="*/ 30 h 60"/>
                <a:gd name="T2" fmla="*/ 108 w 108"/>
                <a:gd name="T3" fmla="*/ 10 h 60"/>
                <a:gd name="T4" fmla="*/ 98 w 108"/>
                <a:gd name="T5" fmla="*/ 0 h 60"/>
                <a:gd name="T6" fmla="*/ 10 w 108"/>
                <a:gd name="T7" fmla="*/ 0 h 60"/>
                <a:gd name="T8" fmla="*/ 0 w 108"/>
                <a:gd name="T9" fmla="*/ 10 h 60"/>
                <a:gd name="T10" fmla="*/ 0 w 108"/>
                <a:gd name="T11" fmla="*/ 30 h 60"/>
                <a:gd name="T12" fmla="*/ 29 w 108"/>
                <a:gd name="T13" fmla="*/ 59 h 60"/>
                <a:gd name="T14" fmla="*/ 40 w 108"/>
                <a:gd name="T15" fmla="*/ 60 h 60"/>
                <a:gd name="T16" fmla="*/ 54 w 108"/>
                <a:gd name="T17" fmla="*/ 53 h 60"/>
                <a:gd name="T18" fmla="*/ 68 w 108"/>
                <a:gd name="T19" fmla="*/ 60 h 60"/>
                <a:gd name="T20" fmla="*/ 79 w 108"/>
                <a:gd name="T21" fmla="*/ 59 h 60"/>
                <a:gd name="T22" fmla="*/ 108 w 108"/>
                <a:gd name="T23" fmla="*/ 30 h 60"/>
                <a:gd name="T24" fmla="*/ 93 w 108"/>
                <a:gd name="T25" fmla="*/ 30 h 60"/>
                <a:gd name="T26" fmla="*/ 89 w 108"/>
                <a:gd name="T27" fmla="*/ 40 h 60"/>
                <a:gd name="T28" fmla="*/ 79 w 108"/>
                <a:gd name="T29" fmla="*/ 45 h 60"/>
                <a:gd name="T30" fmla="*/ 66 w 108"/>
                <a:gd name="T31" fmla="*/ 45 h 60"/>
                <a:gd name="T32" fmla="*/ 54 w 108"/>
                <a:gd name="T33" fmla="*/ 27 h 60"/>
                <a:gd name="T34" fmla="*/ 42 w 108"/>
                <a:gd name="T35" fmla="*/ 45 h 60"/>
                <a:gd name="T36" fmla="*/ 29 w 108"/>
                <a:gd name="T37" fmla="*/ 45 h 60"/>
                <a:gd name="T38" fmla="*/ 19 w 108"/>
                <a:gd name="T39" fmla="*/ 40 h 60"/>
                <a:gd name="T40" fmla="*/ 15 w 108"/>
                <a:gd name="T41" fmla="*/ 30 h 60"/>
                <a:gd name="T42" fmla="*/ 15 w 108"/>
                <a:gd name="T43" fmla="*/ 15 h 60"/>
                <a:gd name="T44" fmla="*/ 93 w 108"/>
                <a:gd name="T45" fmla="*/ 15 h 60"/>
                <a:gd name="T46" fmla="*/ 93 w 108"/>
                <a:gd name="T4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60">
                  <a:moveTo>
                    <a:pt x="108" y="30"/>
                  </a:moveTo>
                  <a:cubicBezTo>
                    <a:pt x="108" y="10"/>
                    <a:pt x="108" y="10"/>
                    <a:pt x="108" y="10"/>
                  </a:cubicBezTo>
                  <a:cubicBezTo>
                    <a:pt x="108" y="5"/>
                    <a:pt x="104" y="0"/>
                    <a:pt x="9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0"/>
                    <a:pt x="0" y="29"/>
                    <a:pt x="0" y="30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33" y="59"/>
                    <a:pt x="37" y="60"/>
                    <a:pt x="40" y="60"/>
                  </a:cubicBezTo>
                  <a:cubicBezTo>
                    <a:pt x="46" y="60"/>
                    <a:pt x="51" y="59"/>
                    <a:pt x="54" y="53"/>
                  </a:cubicBezTo>
                  <a:cubicBezTo>
                    <a:pt x="57" y="59"/>
                    <a:pt x="62" y="60"/>
                    <a:pt x="68" y="60"/>
                  </a:cubicBezTo>
                  <a:cubicBezTo>
                    <a:pt x="71" y="60"/>
                    <a:pt x="75" y="59"/>
                    <a:pt x="79" y="59"/>
                  </a:cubicBezTo>
                  <a:cubicBezTo>
                    <a:pt x="95" y="59"/>
                    <a:pt x="108" y="46"/>
                    <a:pt x="108" y="30"/>
                  </a:cubicBezTo>
                  <a:close/>
                  <a:moveTo>
                    <a:pt x="93" y="30"/>
                  </a:moveTo>
                  <a:cubicBezTo>
                    <a:pt x="93" y="34"/>
                    <a:pt x="92" y="38"/>
                    <a:pt x="89" y="40"/>
                  </a:cubicBezTo>
                  <a:cubicBezTo>
                    <a:pt x="86" y="43"/>
                    <a:pt x="83" y="45"/>
                    <a:pt x="79" y="45"/>
                  </a:cubicBezTo>
                  <a:cubicBezTo>
                    <a:pt x="76" y="45"/>
                    <a:pt x="66" y="45"/>
                    <a:pt x="66" y="45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2" y="45"/>
                    <a:pt x="32" y="45"/>
                    <a:pt x="29" y="45"/>
                  </a:cubicBezTo>
                  <a:cubicBezTo>
                    <a:pt x="25" y="45"/>
                    <a:pt x="22" y="43"/>
                    <a:pt x="19" y="40"/>
                  </a:cubicBezTo>
                  <a:cubicBezTo>
                    <a:pt x="16" y="38"/>
                    <a:pt x="15" y="34"/>
                    <a:pt x="15" y="30"/>
                  </a:cubicBezTo>
                  <a:cubicBezTo>
                    <a:pt x="15" y="29"/>
                    <a:pt x="15" y="21"/>
                    <a:pt x="15" y="15"/>
                  </a:cubicBezTo>
                  <a:cubicBezTo>
                    <a:pt x="93" y="15"/>
                    <a:pt x="93" y="15"/>
                    <a:pt x="93" y="15"/>
                  </a:cubicBezTo>
                  <a:lnTo>
                    <a:pt x="93" y="3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30"/>
            <p:cNvSpPr/>
            <p:nvPr/>
          </p:nvSpPr>
          <p:spPr bwMode="auto">
            <a:xfrm>
              <a:off x="5757136" y="1145501"/>
              <a:ext cx="145680" cy="383836"/>
            </a:xfrm>
            <a:custGeom>
              <a:avLst/>
              <a:gdLst>
                <a:gd name="T0" fmla="*/ 39 w 49"/>
                <a:gd name="T1" fmla="*/ 0 h 128"/>
                <a:gd name="T2" fmla="*/ 39 w 49"/>
                <a:gd name="T3" fmla="*/ 84 h 128"/>
                <a:gd name="T4" fmla="*/ 39 w 49"/>
                <a:gd name="T5" fmla="*/ 84 h 128"/>
                <a:gd name="T6" fmla="*/ 39 w 49"/>
                <a:gd name="T7" fmla="*/ 84 h 128"/>
                <a:gd name="T8" fmla="*/ 31 w 49"/>
                <a:gd name="T9" fmla="*/ 105 h 128"/>
                <a:gd name="T10" fmla="*/ 10 w 49"/>
                <a:gd name="T11" fmla="*/ 114 h 128"/>
                <a:gd name="T12" fmla="*/ 10 w 49"/>
                <a:gd name="T13" fmla="*/ 113 h 128"/>
                <a:gd name="T14" fmla="*/ 5 w 49"/>
                <a:gd name="T15" fmla="*/ 108 h 128"/>
                <a:gd name="T16" fmla="*/ 0 w 49"/>
                <a:gd name="T17" fmla="*/ 113 h 128"/>
                <a:gd name="T18" fmla="*/ 0 w 49"/>
                <a:gd name="T19" fmla="*/ 123 h 128"/>
                <a:gd name="T20" fmla="*/ 5 w 49"/>
                <a:gd name="T21" fmla="*/ 128 h 128"/>
                <a:gd name="T22" fmla="*/ 10 w 49"/>
                <a:gd name="T23" fmla="*/ 123 h 128"/>
                <a:gd name="T24" fmla="*/ 10 w 49"/>
                <a:gd name="T25" fmla="*/ 123 h 128"/>
                <a:gd name="T26" fmla="*/ 49 w 49"/>
                <a:gd name="T27" fmla="*/ 84 h 128"/>
                <a:gd name="T28" fmla="*/ 49 w 49"/>
                <a:gd name="T29" fmla="*/ 0 h 128"/>
                <a:gd name="T30" fmla="*/ 39 w 49"/>
                <a:gd name="T3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128">
                  <a:moveTo>
                    <a:pt x="39" y="0"/>
                  </a:moveTo>
                  <a:cubicBezTo>
                    <a:pt x="39" y="84"/>
                    <a:pt x="39" y="84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92"/>
                    <a:pt x="36" y="99"/>
                    <a:pt x="31" y="105"/>
                  </a:cubicBezTo>
                  <a:cubicBezTo>
                    <a:pt x="25" y="111"/>
                    <a:pt x="18" y="114"/>
                    <a:pt x="10" y="11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1"/>
                    <a:pt x="8" y="108"/>
                    <a:pt x="5" y="108"/>
                  </a:cubicBezTo>
                  <a:cubicBezTo>
                    <a:pt x="2" y="108"/>
                    <a:pt x="0" y="111"/>
                    <a:pt x="0" y="11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6"/>
                    <a:pt x="2" y="128"/>
                    <a:pt x="5" y="128"/>
                  </a:cubicBezTo>
                  <a:cubicBezTo>
                    <a:pt x="8" y="128"/>
                    <a:pt x="10" y="126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31" y="123"/>
                    <a:pt x="49" y="106"/>
                    <a:pt x="49" y="84"/>
                  </a:cubicBezTo>
                  <a:cubicBezTo>
                    <a:pt x="49" y="0"/>
                    <a:pt x="49" y="0"/>
                    <a:pt x="49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3800367" y="5751703"/>
            <a:ext cx="120345" cy="383836"/>
            <a:chOff x="4884321" y="5750264"/>
            <a:chExt cx="120345" cy="383836"/>
          </a:xfrm>
        </p:grpSpPr>
        <p:sp>
          <p:nvSpPr>
            <p:cNvPr id="58" name="Rectangle 23"/>
            <p:cNvSpPr>
              <a:spLocks noChangeArrowheads="1"/>
            </p:cNvSpPr>
            <p:nvPr/>
          </p:nvSpPr>
          <p:spPr bwMode="auto">
            <a:xfrm>
              <a:off x="4923591" y="5750264"/>
              <a:ext cx="41804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"/>
            <p:cNvSpPr>
              <a:spLocks noEditPoints="1"/>
            </p:cNvSpPr>
            <p:nvPr/>
          </p:nvSpPr>
          <p:spPr bwMode="auto">
            <a:xfrm>
              <a:off x="4884321" y="5825005"/>
              <a:ext cx="120345" cy="309095"/>
            </a:xfrm>
            <a:custGeom>
              <a:avLst/>
              <a:gdLst>
                <a:gd name="T0" fmla="*/ 27 w 40"/>
                <a:gd name="T1" fmla="*/ 15 h 103"/>
                <a:gd name="T2" fmla="*/ 27 w 40"/>
                <a:gd name="T3" fmla="*/ 0 h 103"/>
                <a:gd name="T4" fmla="*/ 13 w 40"/>
                <a:gd name="T5" fmla="*/ 0 h 103"/>
                <a:gd name="T6" fmla="*/ 13 w 40"/>
                <a:gd name="T7" fmla="*/ 15 h 103"/>
                <a:gd name="T8" fmla="*/ 0 w 40"/>
                <a:gd name="T9" fmla="*/ 34 h 103"/>
                <a:gd name="T10" fmla="*/ 0 w 40"/>
                <a:gd name="T11" fmla="*/ 103 h 103"/>
                <a:gd name="T12" fmla="*/ 40 w 40"/>
                <a:gd name="T13" fmla="*/ 103 h 103"/>
                <a:gd name="T14" fmla="*/ 40 w 40"/>
                <a:gd name="T15" fmla="*/ 34 h 103"/>
                <a:gd name="T16" fmla="*/ 27 w 40"/>
                <a:gd name="T17" fmla="*/ 15 h 103"/>
                <a:gd name="T18" fmla="*/ 35 w 40"/>
                <a:gd name="T19" fmla="*/ 80 h 103"/>
                <a:gd name="T20" fmla="*/ 5 w 40"/>
                <a:gd name="T21" fmla="*/ 80 h 103"/>
                <a:gd name="T22" fmla="*/ 5 w 40"/>
                <a:gd name="T23" fmla="*/ 51 h 103"/>
                <a:gd name="T24" fmla="*/ 35 w 40"/>
                <a:gd name="T25" fmla="*/ 51 h 103"/>
                <a:gd name="T26" fmla="*/ 35 w 40"/>
                <a:gd name="T27" fmla="*/ 8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103">
                  <a:moveTo>
                    <a:pt x="27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5" y="18"/>
                    <a:pt x="0" y="25"/>
                    <a:pt x="0" y="34"/>
                  </a:cubicBezTo>
                  <a:cubicBezTo>
                    <a:pt x="0" y="34"/>
                    <a:pt x="0" y="103"/>
                    <a:pt x="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3"/>
                    <a:pt x="40" y="34"/>
                    <a:pt x="40" y="34"/>
                  </a:cubicBezTo>
                  <a:cubicBezTo>
                    <a:pt x="40" y="25"/>
                    <a:pt x="35" y="18"/>
                    <a:pt x="27" y="15"/>
                  </a:cubicBezTo>
                  <a:close/>
                  <a:moveTo>
                    <a:pt x="35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35" y="51"/>
                    <a:pt x="35" y="51"/>
                    <a:pt x="35" y="51"/>
                  </a:cubicBezTo>
                  <a:lnTo>
                    <a:pt x="35" y="8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3686356" y="4984032"/>
            <a:ext cx="348366" cy="383835"/>
            <a:chOff x="4770310" y="4982593"/>
            <a:chExt cx="348366" cy="383835"/>
          </a:xfrm>
        </p:grpSpPr>
        <p:sp>
          <p:nvSpPr>
            <p:cNvPr id="95" name="Freeform 60"/>
            <p:cNvSpPr/>
            <p:nvPr/>
          </p:nvSpPr>
          <p:spPr bwMode="auto">
            <a:xfrm>
              <a:off x="4770310" y="4982593"/>
              <a:ext cx="348366" cy="221687"/>
            </a:xfrm>
            <a:custGeom>
              <a:avLst/>
              <a:gdLst>
                <a:gd name="T0" fmla="*/ 8 w 116"/>
                <a:gd name="T1" fmla="*/ 74 h 74"/>
                <a:gd name="T2" fmla="*/ 28 w 116"/>
                <a:gd name="T3" fmla="*/ 50 h 74"/>
                <a:gd name="T4" fmla="*/ 48 w 116"/>
                <a:gd name="T5" fmla="*/ 74 h 74"/>
                <a:gd name="T6" fmla="*/ 68 w 116"/>
                <a:gd name="T7" fmla="*/ 50 h 74"/>
                <a:gd name="T8" fmla="*/ 88 w 116"/>
                <a:gd name="T9" fmla="*/ 74 h 74"/>
                <a:gd name="T10" fmla="*/ 108 w 116"/>
                <a:gd name="T11" fmla="*/ 50 h 74"/>
                <a:gd name="T12" fmla="*/ 116 w 116"/>
                <a:gd name="T13" fmla="*/ 59 h 74"/>
                <a:gd name="T14" fmla="*/ 78 w 116"/>
                <a:gd name="T15" fmla="*/ 14 h 74"/>
                <a:gd name="T16" fmla="*/ 78 w 116"/>
                <a:gd name="T17" fmla="*/ 0 h 74"/>
                <a:gd name="T18" fmla="*/ 38 w 116"/>
                <a:gd name="T19" fmla="*/ 0 h 74"/>
                <a:gd name="T20" fmla="*/ 38 w 116"/>
                <a:gd name="T21" fmla="*/ 14 h 74"/>
                <a:gd name="T22" fmla="*/ 0 w 116"/>
                <a:gd name="T23" fmla="*/ 64 h 74"/>
                <a:gd name="T24" fmla="*/ 8 w 1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74">
                  <a:moveTo>
                    <a:pt x="8" y="74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2" y="38"/>
                    <a:pt x="97" y="21"/>
                    <a:pt x="78" y="1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17" y="22"/>
                    <a:pt x="2" y="41"/>
                    <a:pt x="0" y="64"/>
                  </a:cubicBezTo>
                  <a:lnTo>
                    <a:pt x="8" y="7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61"/>
            <p:cNvSpPr/>
            <p:nvPr/>
          </p:nvSpPr>
          <p:spPr bwMode="auto">
            <a:xfrm>
              <a:off x="4770310" y="5177677"/>
              <a:ext cx="348366" cy="188751"/>
            </a:xfrm>
            <a:custGeom>
              <a:avLst/>
              <a:gdLst>
                <a:gd name="T0" fmla="*/ 108 w 116"/>
                <a:gd name="T1" fmla="*/ 0 h 63"/>
                <a:gd name="T2" fmla="*/ 88 w 116"/>
                <a:gd name="T3" fmla="*/ 24 h 63"/>
                <a:gd name="T4" fmla="*/ 68 w 116"/>
                <a:gd name="T5" fmla="*/ 0 h 63"/>
                <a:gd name="T6" fmla="*/ 48 w 116"/>
                <a:gd name="T7" fmla="*/ 24 h 63"/>
                <a:gd name="T8" fmla="*/ 28 w 116"/>
                <a:gd name="T9" fmla="*/ 0 h 63"/>
                <a:gd name="T10" fmla="*/ 8 w 116"/>
                <a:gd name="T11" fmla="*/ 24 h 63"/>
                <a:gd name="T12" fmla="*/ 0 w 116"/>
                <a:gd name="T13" fmla="*/ 15 h 63"/>
                <a:gd name="T14" fmla="*/ 58 w 116"/>
                <a:gd name="T15" fmla="*/ 63 h 63"/>
                <a:gd name="T16" fmla="*/ 116 w 116"/>
                <a:gd name="T17" fmla="*/ 10 h 63"/>
                <a:gd name="T18" fmla="*/ 108 w 116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63">
                  <a:moveTo>
                    <a:pt x="108" y="0"/>
                  </a:moveTo>
                  <a:cubicBezTo>
                    <a:pt x="88" y="24"/>
                    <a:pt x="88" y="24"/>
                    <a:pt x="88" y="2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42"/>
                    <a:pt x="29" y="63"/>
                    <a:pt x="58" y="63"/>
                  </a:cubicBezTo>
                  <a:cubicBezTo>
                    <a:pt x="88" y="63"/>
                    <a:pt x="113" y="40"/>
                    <a:pt x="116" y="1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3701558" y="4216360"/>
            <a:ext cx="317963" cy="383836"/>
            <a:chOff x="4785512" y="4214921"/>
            <a:chExt cx="317963" cy="383836"/>
          </a:xfrm>
        </p:grpSpPr>
        <p:sp>
          <p:nvSpPr>
            <p:cNvPr id="134" name="Freeform 99"/>
            <p:cNvSpPr/>
            <p:nvPr/>
          </p:nvSpPr>
          <p:spPr bwMode="auto">
            <a:xfrm>
              <a:off x="4785512" y="4475879"/>
              <a:ext cx="105143" cy="122878"/>
            </a:xfrm>
            <a:custGeom>
              <a:avLst/>
              <a:gdLst>
                <a:gd name="T0" fmla="*/ 57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7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7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00"/>
            <p:cNvSpPr/>
            <p:nvPr/>
          </p:nvSpPr>
          <p:spPr bwMode="auto">
            <a:xfrm>
              <a:off x="4921058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8 w 83"/>
                <a:gd name="T3" fmla="*/ 97 h 97"/>
                <a:gd name="T4" fmla="*/ 83 w 83"/>
                <a:gd name="T5" fmla="*/ 0 h 97"/>
                <a:gd name="T6" fmla="*/ 56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8" y="97"/>
                  </a:lnTo>
                  <a:lnTo>
                    <a:pt x="83" y="0"/>
                  </a:lnTo>
                  <a:lnTo>
                    <a:pt x="56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01"/>
            <p:cNvSpPr>
              <a:spLocks noEditPoints="1"/>
            </p:cNvSpPr>
            <p:nvPr/>
          </p:nvSpPr>
          <p:spPr bwMode="auto">
            <a:xfrm>
              <a:off x="4789312" y="4214921"/>
              <a:ext cx="314163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02"/>
            <p:cNvSpPr/>
            <p:nvPr/>
          </p:nvSpPr>
          <p:spPr bwMode="auto">
            <a:xfrm>
              <a:off x="4888121" y="4475879"/>
              <a:ext cx="41804" cy="122878"/>
            </a:xfrm>
            <a:custGeom>
              <a:avLst/>
              <a:gdLst>
                <a:gd name="T0" fmla="*/ 33 w 33"/>
                <a:gd name="T1" fmla="*/ 43 h 97"/>
                <a:gd name="T2" fmla="*/ 19 w 33"/>
                <a:gd name="T3" fmla="*/ 43 h 97"/>
                <a:gd name="T4" fmla="*/ 30 w 33"/>
                <a:gd name="T5" fmla="*/ 0 h 97"/>
                <a:gd name="T6" fmla="*/ 0 w 33"/>
                <a:gd name="T7" fmla="*/ 55 h 97"/>
                <a:gd name="T8" fmla="*/ 12 w 33"/>
                <a:gd name="T9" fmla="*/ 55 h 97"/>
                <a:gd name="T10" fmla="*/ 2 w 33"/>
                <a:gd name="T11" fmla="*/ 97 h 97"/>
                <a:gd name="T12" fmla="*/ 33 w 33"/>
                <a:gd name="T13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7">
                  <a:moveTo>
                    <a:pt x="33" y="43"/>
                  </a:moveTo>
                  <a:lnTo>
                    <a:pt x="19" y="43"/>
                  </a:lnTo>
                  <a:lnTo>
                    <a:pt x="30" y="0"/>
                  </a:lnTo>
                  <a:lnTo>
                    <a:pt x="0" y="55"/>
                  </a:lnTo>
                  <a:lnTo>
                    <a:pt x="12" y="55"/>
                  </a:lnTo>
                  <a:lnTo>
                    <a:pt x="2" y="97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3668621" y="3494293"/>
            <a:ext cx="383836" cy="293894"/>
            <a:chOff x="4752575" y="3492854"/>
            <a:chExt cx="383836" cy="293894"/>
          </a:xfrm>
        </p:grpSpPr>
        <p:sp>
          <p:nvSpPr>
            <p:cNvPr id="175" name="Rectangle 140"/>
            <p:cNvSpPr>
              <a:spLocks noChangeArrowheads="1"/>
            </p:cNvSpPr>
            <p:nvPr/>
          </p:nvSpPr>
          <p:spPr bwMode="auto">
            <a:xfrm>
              <a:off x="4813381" y="3699340"/>
              <a:ext cx="41804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Rectangle 141"/>
            <p:cNvSpPr>
              <a:spLocks noChangeArrowheads="1"/>
            </p:cNvSpPr>
            <p:nvPr/>
          </p:nvSpPr>
          <p:spPr bwMode="auto">
            <a:xfrm>
              <a:off x="5035068" y="3699340"/>
              <a:ext cx="41804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42"/>
            <p:cNvSpPr/>
            <p:nvPr/>
          </p:nvSpPr>
          <p:spPr bwMode="auto">
            <a:xfrm>
              <a:off x="4875453" y="3492854"/>
              <a:ext cx="239422" cy="177350"/>
            </a:xfrm>
            <a:custGeom>
              <a:avLst/>
              <a:gdLst>
                <a:gd name="T0" fmla="*/ 140 w 189"/>
                <a:gd name="T1" fmla="*/ 0 h 140"/>
                <a:gd name="T2" fmla="*/ 0 w 189"/>
                <a:gd name="T3" fmla="*/ 140 h 140"/>
                <a:gd name="T4" fmla="*/ 50 w 189"/>
                <a:gd name="T5" fmla="*/ 140 h 140"/>
                <a:gd name="T6" fmla="*/ 189 w 189"/>
                <a:gd name="T7" fmla="*/ 0 h 140"/>
                <a:gd name="T8" fmla="*/ 140 w 18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40">
                  <a:moveTo>
                    <a:pt x="140" y="0"/>
                  </a:moveTo>
                  <a:lnTo>
                    <a:pt x="0" y="140"/>
                  </a:lnTo>
                  <a:lnTo>
                    <a:pt x="50" y="140"/>
                  </a:lnTo>
                  <a:lnTo>
                    <a:pt x="18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43"/>
            <p:cNvSpPr/>
            <p:nvPr/>
          </p:nvSpPr>
          <p:spPr bwMode="auto">
            <a:xfrm>
              <a:off x="4752575" y="3492854"/>
              <a:ext cx="155815" cy="155815"/>
            </a:xfrm>
            <a:custGeom>
              <a:avLst/>
              <a:gdLst>
                <a:gd name="T0" fmla="*/ 74 w 123"/>
                <a:gd name="T1" fmla="*/ 0 h 123"/>
                <a:gd name="T2" fmla="*/ 0 w 123"/>
                <a:gd name="T3" fmla="*/ 74 h 123"/>
                <a:gd name="T4" fmla="*/ 0 w 123"/>
                <a:gd name="T5" fmla="*/ 123 h 123"/>
                <a:gd name="T6" fmla="*/ 123 w 123"/>
                <a:gd name="T7" fmla="*/ 0 h 123"/>
                <a:gd name="T8" fmla="*/ 74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74" y="0"/>
                  </a:moveTo>
                  <a:lnTo>
                    <a:pt x="0" y="74"/>
                  </a:lnTo>
                  <a:lnTo>
                    <a:pt x="0" y="123"/>
                  </a:lnTo>
                  <a:lnTo>
                    <a:pt x="123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44"/>
            <p:cNvSpPr/>
            <p:nvPr/>
          </p:nvSpPr>
          <p:spPr bwMode="auto">
            <a:xfrm>
              <a:off x="4774110" y="3492854"/>
              <a:ext cx="236889" cy="177350"/>
            </a:xfrm>
            <a:custGeom>
              <a:avLst/>
              <a:gdLst>
                <a:gd name="T0" fmla="*/ 187 w 187"/>
                <a:gd name="T1" fmla="*/ 0 h 140"/>
                <a:gd name="T2" fmla="*/ 139 w 187"/>
                <a:gd name="T3" fmla="*/ 0 h 140"/>
                <a:gd name="T4" fmla="*/ 0 w 187"/>
                <a:gd name="T5" fmla="*/ 140 h 140"/>
                <a:gd name="T6" fmla="*/ 47 w 187"/>
                <a:gd name="T7" fmla="*/ 140 h 140"/>
                <a:gd name="T8" fmla="*/ 187 w 187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40">
                  <a:moveTo>
                    <a:pt x="187" y="0"/>
                  </a:moveTo>
                  <a:lnTo>
                    <a:pt x="139" y="0"/>
                  </a:lnTo>
                  <a:lnTo>
                    <a:pt x="0" y="140"/>
                  </a:lnTo>
                  <a:lnTo>
                    <a:pt x="47" y="14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45"/>
            <p:cNvSpPr/>
            <p:nvPr/>
          </p:nvSpPr>
          <p:spPr bwMode="auto">
            <a:xfrm>
              <a:off x="5081939" y="3615732"/>
              <a:ext cx="54472" cy="54472"/>
            </a:xfrm>
            <a:custGeom>
              <a:avLst/>
              <a:gdLst>
                <a:gd name="T0" fmla="*/ 43 w 43"/>
                <a:gd name="T1" fmla="*/ 43 h 43"/>
                <a:gd name="T2" fmla="*/ 43 w 43"/>
                <a:gd name="T3" fmla="*/ 0 h 43"/>
                <a:gd name="T4" fmla="*/ 0 w 43"/>
                <a:gd name="T5" fmla="*/ 43 h 43"/>
                <a:gd name="T6" fmla="*/ 43 w 4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lnTo>
                    <a:pt x="43" y="0"/>
                  </a:lnTo>
                  <a:lnTo>
                    <a:pt x="0" y="43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46"/>
            <p:cNvSpPr/>
            <p:nvPr/>
          </p:nvSpPr>
          <p:spPr bwMode="auto">
            <a:xfrm>
              <a:off x="4980596" y="3514389"/>
              <a:ext cx="155815" cy="155815"/>
            </a:xfrm>
            <a:custGeom>
              <a:avLst/>
              <a:gdLst>
                <a:gd name="T0" fmla="*/ 0 w 123"/>
                <a:gd name="T1" fmla="*/ 123 h 123"/>
                <a:gd name="T2" fmla="*/ 47 w 123"/>
                <a:gd name="T3" fmla="*/ 123 h 123"/>
                <a:gd name="T4" fmla="*/ 123 w 123"/>
                <a:gd name="T5" fmla="*/ 47 h 123"/>
                <a:gd name="T6" fmla="*/ 123 w 123"/>
                <a:gd name="T7" fmla="*/ 0 h 123"/>
                <a:gd name="T8" fmla="*/ 0 w 123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0" y="123"/>
                  </a:moveTo>
                  <a:lnTo>
                    <a:pt x="47" y="123"/>
                  </a:lnTo>
                  <a:lnTo>
                    <a:pt x="123" y="47"/>
                  </a:lnTo>
                  <a:lnTo>
                    <a:pt x="123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47"/>
            <p:cNvSpPr/>
            <p:nvPr/>
          </p:nvSpPr>
          <p:spPr bwMode="auto">
            <a:xfrm>
              <a:off x="4752575" y="3492854"/>
              <a:ext cx="54472" cy="54472"/>
            </a:xfrm>
            <a:custGeom>
              <a:avLst/>
              <a:gdLst>
                <a:gd name="T0" fmla="*/ 0 w 43"/>
                <a:gd name="T1" fmla="*/ 0 h 43"/>
                <a:gd name="T2" fmla="*/ 0 w 43"/>
                <a:gd name="T3" fmla="*/ 43 h 43"/>
                <a:gd name="T4" fmla="*/ 43 w 43"/>
                <a:gd name="T5" fmla="*/ 0 h 43"/>
                <a:gd name="T6" fmla="*/ 0 w 43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3">
                  <a:moveTo>
                    <a:pt x="0" y="0"/>
                  </a:moveTo>
                  <a:lnTo>
                    <a:pt x="0" y="43"/>
                  </a:ln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3743361" y="2682284"/>
            <a:ext cx="234355" cy="383836"/>
            <a:chOff x="4827315" y="2680845"/>
            <a:chExt cx="234355" cy="383836"/>
          </a:xfrm>
        </p:grpSpPr>
        <p:sp>
          <p:nvSpPr>
            <p:cNvPr id="210" name="Freeform 175"/>
            <p:cNvSpPr/>
            <p:nvPr/>
          </p:nvSpPr>
          <p:spPr bwMode="auto">
            <a:xfrm>
              <a:off x="4827315" y="2851861"/>
              <a:ext cx="234355" cy="212820"/>
            </a:xfrm>
            <a:custGeom>
              <a:avLst/>
              <a:gdLst>
                <a:gd name="T0" fmla="*/ 24 w 185"/>
                <a:gd name="T1" fmla="*/ 0 h 168"/>
                <a:gd name="T2" fmla="*/ 0 w 185"/>
                <a:gd name="T3" fmla="*/ 135 h 168"/>
                <a:gd name="T4" fmla="*/ 0 w 185"/>
                <a:gd name="T5" fmla="*/ 168 h 168"/>
                <a:gd name="T6" fmla="*/ 185 w 185"/>
                <a:gd name="T7" fmla="*/ 168 h 168"/>
                <a:gd name="T8" fmla="*/ 185 w 185"/>
                <a:gd name="T9" fmla="*/ 135 h 168"/>
                <a:gd name="T10" fmla="*/ 164 w 185"/>
                <a:gd name="T11" fmla="*/ 0 h 168"/>
                <a:gd name="T12" fmla="*/ 24 w 185"/>
                <a:gd name="T1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168">
                  <a:moveTo>
                    <a:pt x="24" y="0"/>
                  </a:moveTo>
                  <a:lnTo>
                    <a:pt x="0" y="135"/>
                  </a:lnTo>
                  <a:lnTo>
                    <a:pt x="0" y="168"/>
                  </a:lnTo>
                  <a:lnTo>
                    <a:pt x="185" y="168"/>
                  </a:lnTo>
                  <a:lnTo>
                    <a:pt x="185" y="135"/>
                  </a:lnTo>
                  <a:lnTo>
                    <a:pt x="16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76"/>
            <p:cNvSpPr/>
            <p:nvPr/>
          </p:nvSpPr>
          <p:spPr bwMode="auto">
            <a:xfrm>
              <a:off x="4827315" y="2680845"/>
              <a:ext cx="234355" cy="140613"/>
            </a:xfrm>
            <a:custGeom>
              <a:avLst/>
              <a:gdLst>
                <a:gd name="T0" fmla="*/ 135 w 185"/>
                <a:gd name="T1" fmla="*/ 0 h 111"/>
                <a:gd name="T2" fmla="*/ 88 w 185"/>
                <a:gd name="T3" fmla="*/ 47 h 111"/>
                <a:gd name="T4" fmla="*/ 43 w 185"/>
                <a:gd name="T5" fmla="*/ 0 h 111"/>
                <a:gd name="T6" fmla="*/ 0 w 185"/>
                <a:gd name="T7" fmla="*/ 0 h 111"/>
                <a:gd name="T8" fmla="*/ 24 w 185"/>
                <a:gd name="T9" fmla="*/ 111 h 111"/>
                <a:gd name="T10" fmla="*/ 164 w 185"/>
                <a:gd name="T11" fmla="*/ 111 h 111"/>
                <a:gd name="T12" fmla="*/ 185 w 185"/>
                <a:gd name="T13" fmla="*/ 0 h 111"/>
                <a:gd name="T14" fmla="*/ 135 w 185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111">
                  <a:moveTo>
                    <a:pt x="135" y="0"/>
                  </a:moveTo>
                  <a:lnTo>
                    <a:pt x="88" y="47"/>
                  </a:lnTo>
                  <a:lnTo>
                    <a:pt x="43" y="0"/>
                  </a:lnTo>
                  <a:lnTo>
                    <a:pt x="0" y="0"/>
                  </a:lnTo>
                  <a:lnTo>
                    <a:pt x="24" y="111"/>
                  </a:lnTo>
                  <a:lnTo>
                    <a:pt x="164" y="111"/>
                  </a:lnTo>
                  <a:lnTo>
                    <a:pt x="185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3773764" y="1914612"/>
            <a:ext cx="173550" cy="383836"/>
            <a:chOff x="4857718" y="1913173"/>
            <a:chExt cx="173550" cy="383836"/>
          </a:xfrm>
        </p:grpSpPr>
        <p:sp>
          <p:nvSpPr>
            <p:cNvPr id="235" name="Freeform 200"/>
            <p:cNvSpPr/>
            <p:nvPr/>
          </p:nvSpPr>
          <p:spPr bwMode="auto">
            <a:xfrm>
              <a:off x="4857718" y="2018316"/>
              <a:ext cx="173550" cy="278693"/>
            </a:xfrm>
            <a:custGeom>
              <a:avLst/>
              <a:gdLst>
                <a:gd name="T0" fmla="*/ 49 w 58"/>
                <a:gd name="T1" fmla="*/ 0 h 93"/>
                <a:gd name="T2" fmla="*/ 9 w 58"/>
                <a:gd name="T3" fmla="*/ 0 h 93"/>
                <a:gd name="T4" fmla="*/ 0 w 58"/>
                <a:gd name="T5" fmla="*/ 10 h 93"/>
                <a:gd name="T6" fmla="*/ 0 w 58"/>
                <a:gd name="T7" fmla="*/ 83 h 93"/>
                <a:gd name="T8" fmla="*/ 9 w 58"/>
                <a:gd name="T9" fmla="*/ 93 h 93"/>
                <a:gd name="T10" fmla="*/ 49 w 58"/>
                <a:gd name="T11" fmla="*/ 93 h 93"/>
                <a:gd name="T12" fmla="*/ 58 w 58"/>
                <a:gd name="T13" fmla="*/ 83 h 93"/>
                <a:gd name="T14" fmla="*/ 58 w 58"/>
                <a:gd name="T15" fmla="*/ 10 h 93"/>
                <a:gd name="T16" fmla="*/ 49 w 58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93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4" y="93"/>
                    <a:pt x="58" y="89"/>
                    <a:pt x="58" y="83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4"/>
                    <a:pt x="54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01"/>
            <p:cNvSpPr/>
            <p:nvPr/>
          </p:nvSpPr>
          <p:spPr bwMode="auto">
            <a:xfrm>
              <a:off x="4884321" y="1913173"/>
              <a:ext cx="120345" cy="74740"/>
            </a:xfrm>
            <a:custGeom>
              <a:avLst/>
              <a:gdLst>
                <a:gd name="T0" fmla="*/ 95 w 95"/>
                <a:gd name="T1" fmla="*/ 24 h 59"/>
                <a:gd name="T2" fmla="*/ 59 w 95"/>
                <a:gd name="T3" fmla="*/ 24 h 59"/>
                <a:gd name="T4" fmla="*/ 59 w 95"/>
                <a:gd name="T5" fmla="*/ 0 h 59"/>
                <a:gd name="T6" fmla="*/ 36 w 95"/>
                <a:gd name="T7" fmla="*/ 0 h 59"/>
                <a:gd name="T8" fmla="*/ 36 w 95"/>
                <a:gd name="T9" fmla="*/ 24 h 59"/>
                <a:gd name="T10" fmla="*/ 0 w 95"/>
                <a:gd name="T11" fmla="*/ 24 h 59"/>
                <a:gd name="T12" fmla="*/ 0 w 95"/>
                <a:gd name="T13" fmla="*/ 59 h 59"/>
                <a:gd name="T14" fmla="*/ 95 w 95"/>
                <a:gd name="T15" fmla="*/ 59 h 59"/>
                <a:gd name="T16" fmla="*/ 95 w 95"/>
                <a:gd name="T17" fmla="*/ 2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59">
                  <a:moveTo>
                    <a:pt x="95" y="24"/>
                  </a:moveTo>
                  <a:lnTo>
                    <a:pt x="59" y="24"/>
                  </a:lnTo>
                  <a:lnTo>
                    <a:pt x="59" y="0"/>
                  </a:lnTo>
                  <a:lnTo>
                    <a:pt x="36" y="0"/>
                  </a:lnTo>
                  <a:lnTo>
                    <a:pt x="36" y="24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95" y="59"/>
                  </a:lnTo>
                  <a:lnTo>
                    <a:pt x="95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3731960" y="1146940"/>
            <a:ext cx="257157" cy="383837"/>
            <a:chOff x="4815914" y="1145501"/>
            <a:chExt cx="257157" cy="383837"/>
          </a:xfrm>
        </p:grpSpPr>
        <p:sp>
          <p:nvSpPr>
            <p:cNvPr id="30" name="Rectangle 231"/>
            <p:cNvSpPr>
              <a:spLocks noChangeArrowheads="1"/>
            </p:cNvSpPr>
            <p:nvPr/>
          </p:nvSpPr>
          <p:spPr bwMode="auto">
            <a:xfrm>
              <a:off x="4899522" y="1145501"/>
              <a:ext cx="89942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32"/>
            <p:cNvSpPr>
              <a:spLocks noEditPoints="1"/>
            </p:cNvSpPr>
            <p:nvPr/>
          </p:nvSpPr>
          <p:spPr bwMode="auto">
            <a:xfrm>
              <a:off x="4815914" y="1232910"/>
              <a:ext cx="257157" cy="296428"/>
            </a:xfrm>
            <a:custGeom>
              <a:avLst/>
              <a:gdLst>
                <a:gd name="T0" fmla="*/ 74 w 86"/>
                <a:gd name="T1" fmla="*/ 5 h 99"/>
                <a:gd name="T2" fmla="*/ 69 w 86"/>
                <a:gd name="T3" fmla="*/ 0 h 99"/>
                <a:gd name="T4" fmla="*/ 12 w 86"/>
                <a:gd name="T5" fmla="*/ 5 h 99"/>
                <a:gd name="T6" fmla="*/ 0 w 86"/>
                <a:gd name="T7" fmla="*/ 94 h 99"/>
                <a:gd name="T8" fmla="*/ 0 w 86"/>
                <a:gd name="T9" fmla="*/ 94 h 99"/>
                <a:gd name="T10" fmla="*/ 81 w 86"/>
                <a:gd name="T11" fmla="*/ 99 h 99"/>
                <a:gd name="T12" fmla="*/ 86 w 86"/>
                <a:gd name="T13" fmla="*/ 94 h 99"/>
                <a:gd name="T14" fmla="*/ 62 w 86"/>
                <a:gd name="T15" fmla="*/ 38 h 99"/>
                <a:gd name="T16" fmla="*/ 55 w 86"/>
                <a:gd name="T17" fmla="*/ 41 h 99"/>
                <a:gd name="T18" fmla="*/ 58 w 86"/>
                <a:gd name="T19" fmla="*/ 34 h 99"/>
                <a:gd name="T20" fmla="*/ 46 w 86"/>
                <a:gd name="T21" fmla="*/ 29 h 99"/>
                <a:gd name="T22" fmla="*/ 43 w 86"/>
                <a:gd name="T23" fmla="*/ 36 h 99"/>
                <a:gd name="T24" fmla="*/ 40 w 86"/>
                <a:gd name="T25" fmla="*/ 29 h 99"/>
                <a:gd name="T26" fmla="*/ 33 w 86"/>
                <a:gd name="T27" fmla="*/ 40 h 99"/>
                <a:gd name="T28" fmla="*/ 29 w 86"/>
                <a:gd name="T29" fmla="*/ 43 h 99"/>
                <a:gd name="T30" fmla="*/ 28 w 86"/>
                <a:gd name="T31" fmla="*/ 34 h 99"/>
                <a:gd name="T32" fmla="*/ 26 w 86"/>
                <a:gd name="T33" fmla="*/ 51 h 99"/>
                <a:gd name="T34" fmla="*/ 26 w 86"/>
                <a:gd name="T35" fmla="*/ 56 h 99"/>
                <a:gd name="T36" fmla="*/ 18 w 86"/>
                <a:gd name="T37" fmla="*/ 51 h 99"/>
                <a:gd name="T38" fmla="*/ 24 w 86"/>
                <a:gd name="T39" fmla="*/ 69 h 99"/>
                <a:gd name="T40" fmla="*/ 31 w 86"/>
                <a:gd name="T41" fmla="*/ 65 h 99"/>
                <a:gd name="T42" fmla="*/ 28 w 86"/>
                <a:gd name="T43" fmla="*/ 73 h 99"/>
                <a:gd name="T44" fmla="*/ 40 w 86"/>
                <a:gd name="T45" fmla="*/ 78 h 99"/>
                <a:gd name="T46" fmla="*/ 43 w 86"/>
                <a:gd name="T47" fmla="*/ 70 h 99"/>
                <a:gd name="T48" fmla="*/ 46 w 86"/>
                <a:gd name="T49" fmla="*/ 78 h 99"/>
                <a:gd name="T50" fmla="*/ 30 w 86"/>
                <a:gd name="T51" fmla="*/ 53 h 99"/>
                <a:gd name="T52" fmla="*/ 56 w 86"/>
                <a:gd name="T53" fmla="*/ 53 h 99"/>
                <a:gd name="T54" fmla="*/ 58 w 86"/>
                <a:gd name="T55" fmla="*/ 73 h 99"/>
                <a:gd name="T56" fmla="*/ 55 w 86"/>
                <a:gd name="T57" fmla="*/ 65 h 99"/>
                <a:gd name="T58" fmla="*/ 62 w 86"/>
                <a:gd name="T59" fmla="*/ 69 h 99"/>
                <a:gd name="T60" fmla="*/ 68 w 86"/>
                <a:gd name="T61" fmla="*/ 56 h 99"/>
                <a:gd name="T62" fmla="*/ 60 w 86"/>
                <a:gd name="T63" fmla="*/ 53 h 99"/>
                <a:gd name="T64" fmla="*/ 68 w 86"/>
                <a:gd name="T65" fmla="*/ 5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99">
                  <a:moveTo>
                    <a:pt x="86" y="94"/>
                  </a:moveTo>
                  <a:cubicBezTo>
                    <a:pt x="74" y="5"/>
                    <a:pt x="74" y="5"/>
                    <a:pt x="74" y="5"/>
                  </a:cubicBezTo>
                  <a:cubicBezTo>
                    <a:pt x="73" y="2"/>
                    <a:pt x="71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3" y="2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2" y="99"/>
                    <a:pt x="5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4" y="99"/>
                    <a:pt x="86" y="97"/>
                    <a:pt x="86" y="94"/>
                  </a:cubicBezTo>
                  <a:cubicBezTo>
                    <a:pt x="86" y="94"/>
                    <a:pt x="86" y="94"/>
                    <a:pt x="86" y="94"/>
                  </a:cubicBezTo>
                  <a:close/>
                  <a:moveTo>
                    <a:pt x="58" y="34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6" y="43"/>
                    <a:pt x="56" y="42"/>
                    <a:pt x="55" y="41"/>
                  </a:cubicBezTo>
                  <a:cubicBezTo>
                    <a:pt x="54" y="41"/>
                    <a:pt x="54" y="40"/>
                    <a:pt x="53" y="40"/>
                  </a:cubicBezTo>
                  <a:lnTo>
                    <a:pt x="58" y="34"/>
                  </a:lnTo>
                  <a:close/>
                  <a:moveTo>
                    <a:pt x="40" y="2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5" y="36"/>
                    <a:pt x="44" y="36"/>
                    <a:pt x="43" y="36"/>
                  </a:cubicBezTo>
                  <a:cubicBezTo>
                    <a:pt x="42" y="36"/>
                    <a:pt x="41" y="36"/>
                    <a:pt x="40" y="37"/>
                  </a:cubicBezTo>
                  <a:lnTo>
                    <a:pt x="40" y="29"/>
                  </a:lnTo>
                  <a:close/>
                  <a:moveTo>
                    <a:pt x="28" y="34"/>
                  </a:moveTo>
                  <a:cubicBezTo>
                    <a:pt x="33" y="40"/>
                    <a:pt x="33" y="40"/>
                    <a:pt x="33" y="40"/>
                  </a:cubicBezTo>
                  <a:cubicBezTo>
                    <a:pt x="32" y="40"/>
                    <a:pt x="32" y="41"/>
                    <a:pt x="31" y="41"/>
                  </a:cubicBezTo>
                  <a:cubicBezTo>
                    <a:pt x="30" y="42"/>
                    <a:pt x="30" y="43"/>
                    <a:pt x="29" y="43"/>
                  </a:cubicBezTo>
                  <a:cubicBezTo>
                    <a:pt x="24" y="38"/>
                    <a:pt x="24" y="38"/>
                    <a:pt x="24" y="38"/>
                  </a:cubicBezTo>
                  <a:lnTo>
                    <a:pt x="28" y="34"/>
                  </a:lnTo>
                  <a:close/>
                  <a:moveTo>
                    <a:pt x="18" y="51"/>
                  </a:move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2"/>
                    <a:pt x="26" y="53"/>
                  </a:cubicBezTo>
                  <a:cubicBezTo>
                    <a:pt x="26" y="54"/>
                    <a:pt x="26" y="55"/>
                    <a:pt x="26" y="56"/>
                  </a:cubicBezTo>
                  <a:cubicBezTo>
                    <a:pt x="18" y="56"/>
                    <a:pt x="18" y="56"/>
                    <a:pt x="18" y="56"/>
                  </a:cubicBezTo>
                  <a:lnTo>
                    <a:pt x="18" y="51"/>
                  </a:lnTo>
                  <a:close/>
                  <a:moveTo>
                    <a:pt x="28" y="73"/>
                  </a:moveTo>
                  <a:cubicBezTo>
                    <a:pt x="24" y="69"/>
                    <a:pt x="24" y="69"/>
                    <a:pt x="24" y="69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0" y="64"/>
                    <a:pt x="30" y="65"/>
                    <a:pt x="31" y="65"/>
                  </a:cubicBezTo>
                  <a:cubicBezTo>
                    <a:pt x="32" y="66"/>
                    <a:pt x="32" y="67"/>
                    <a:pt x="33" y="67"/>
                  </a:cubicBezTo>
                  <a:lnTo>
                    <a:pt x="28" y="73"/>
                  </a:lnTo>
                  <a:close/>
                  <a:moveTo>
                    <a:pt x="46" y="78"/>
                  </a:moveTo>
                  <a:cubicBezTo>
                    <a:pt x="40" y="78"/>
                    <a:pt x="40" y="78"/>
                    <a:pt x="40" y="78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1" y="70"/>
                    <a:pt x="42" y="70"/>
                    <a:pt x="43" y="70"/>
                  </a:cubicBezTo>
                  <a:cubicBezTo>
                    <a:pt x="44" y="70"/>
                    <a:pt x="45" y="70"/>
                    <a:pt x="46" y="70"/>
                  </a:cubicBezTo>
                  <a:lnTo>
                    <a:pt x="46" y="78"/>
                  </a:lnTo>
                  <a:close/>
                  <a:moveTo>
                    <a:pt x="43" y="66"/>
                  </a:moveTo>
                  <a:cubicBezTo>
                    <a:pt x="36" y="66"/>
                    <a:pt x="30" y="61"/>
                    <a:pt x="30" y="53"/>
                  </a:cubicBezTo>
                  <a:cubicBezTo>
                    <a:pt x="30" y="46"/>
                    <a:pt x="36" y="40"/>
                    <a:pt x="43" y="40"/>
                  </a:cubicBezTo>
                  <a:cubicBezTo>
                    <a:pt x="50" y="40"/>
                    <a:pt x="56" y="46"/>
                    <a:pt x="56" y="53"/>
                  </a:cubicBezTo>
                  <a:cubicBezTo>
                    <a:pt x="56" y="61"/>
                    <a:pt x="50" y="66"/>
                    <a:pt x="43" y="66"/>
                  </a:cubicBezTo>
                  <a:close/>
                  <a:moveTo>
                    <a:pt x="58" y="73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4" y="67"/>
                    <a:pt x="54" y="66"/>
                    <a:pt x="55" y="65"/>
                  </a:cubicBezTo>
                  <a:cubicBezTo>
                    <a:pt x="56" y="65"/>
                    <a:pt x="56" y="64"/>
                    <a:pt x="57" y="63"/>
                  </a:cubicBezTo>
                  <a:cubicBezTo>
                    <a:pt x="62" y="69"/>
                    <a:pt x="62" y="69"/>
                    <a:pt x="62" y="69"/>
                  </a:cubicBezTo>
                  <a:lnTo>
                    <a:pt x="58" y="73"/>
                  </a:lnTo>
                  <a:close/>
                  <a:moveTo>
                    <a:pt x="68" y="5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60" y="55"/>
                    <a:pt x="60" y="54"/>
                    <a:pt x="60" y="53"/>
                  </a:cubicBezTo>
                  <a:cubicBezTo>
                    <a:pt x="60" y="52"/>
                    <a:pt x="60" y="51"/>
                    <a:pt x="60" y="51"/>
                  </a:cubicBezTo>
                  <a:cubicBezTo>
                    <a:pt x="68" y="51"/>
                    <a:pt x="68" y="51"/>
                    <a:pt x="68" y="51"/>
                  </a:cubicBezTo>
                  <a:lnTo>
                    <a:pt x="68" y="5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Freeform 25"/>
          <p:cNvSpPr>
            <a:spLocks noEditPoints="1"/>
          </p:cNvSpPr>
          <p:nvPr/>
        </p:nvSpPr>
        <p:spPr bwMode="auto">
          <a:xfrm>
            <a:off x="2919863" y="5778305"/>
            <a:ext cx="383836" cy="348366"/>
          </a:xfrm>
          <a:custGeom>
            <a:avLst/>
            <a:gdLst>
              <a:gd name="T0" fmla="*/ 118 w 128"/>
              <a:gd name="T1" fmla="*/ 19 h 116"/>
              <a:gd name="T2" fmla="*/ 94 w 128"/>
              <a:gd name="T3" fmla="*/ 19 h 116"/>
              <a:gd name="T4" fmla="*/ 94 w 128"/>
              <a:gd name="T5" fmla="*/ 9 h 116"/>
              <a:gd name="T6" fmla="*/ 94 w 128"/>
              <a:gd name="T7" fmla="*/ 0 h 116"/>
              <a:gd name="T8" fmla="*/ 0 w 128"/>
              <a:gd name="T9" fmla="*/ 0 h 116"/>
              <a:gd name="T10" fmla="*/ 0 w 128"/>
              <a:gd name="T11" fmla="*/ 9 h 116"/>
              <a:gd name="T12" fmla="*/ 0 w 128"/>
              <a:gd name="T13" fmla="*/ 9 h 116"/>
              <a:gd name="T14" fmla="*/ 0 w 128"/>
              <a:gd name="T15" fmla="*/ 107 h 116"/>
              <a:gd name="T16" fmla="*/ 10 w 128"/>
              <a:gd name="T17" fmla="*/ 116 h 116"/>
              <a:gd name="T18" fmla="*/ 84 w 128"/>
              <a:gd name="T19" fmla="*/ 116 h 116"/>
              <a:gd name="T20" fmla="*/ 94 w 128"/>
              <a:gd name="T21" fmla="*/ 107 h 116"/>
              <a:gd name="T22" fmla="*/ 94 w 128"/>
              <a:gd name="T23" fmla="*/ 97 h 116"/>
              <a:gd name="T24" fmla="*/ 118 w 128"/>
              <a:gd name="T25" fmla="*/ 97 h 116"/>
              <a:gd name="T26" fmla="*/ 128 w 128"/>
              <a:gd name="T27" fmla="*/ 87 h 116"/>
              <a:gd name="T28" fmla="*/ 128 w 128"/>
              <a:gd name="T29" fmla="*/ 29 h 116"/>
              <a:gd name="T30" fmla="*/ 118 w 128"/>
              <a:gd name="T31" fmla="*/ 19 h 116"/>
              <a:gd name="T32" fmla="*/ 34 w 128"/>
              <a:gd name="T33" fmla="*/ 68 h 116"/>
              <a:gd name="T34" fmla="*/ 14 w 128"/>
              <a:gd name="T35" fmla="*/ 68 h 116"/>
              <a:gd name="T36" fmla="*/ 14 w 128"/>
              <a:gd name="T37" fmla="*/ 44 h 116"/>
              <a:gd name="T38" fmla="*/ 20 w 128"/>
              <a:gd name="T39" fmla="*/ 39 h 116"/>
              <a:gd name="T40" fmla="*/ 22 w 128"/>
              <a:gd name="T41" fmla="*/ 39 h 116"/>
              <a:gd name="T42" fmla="*/ 22 w 128"/>
              <a:gd name="T43" fmla="*/ 0 h 116"/>
              <a:gd name="T44" fmla="*/ 27 w 128"/>
              <a:gd name="T45" fmla="*/ 0 h 116"/>
              <a:gd name="T46" fmla="*/ 27 w 128"/>
              <a:gd name="T47" fmla="*/ 39 h 116"/>
              <a:gd name="T48" fmla="*/ 29 w 128"/>
              <a:gd name="T49" fmla="*/ 39 h 116"/>
              <a:gd name="T50" fmla="*/ 34 w 128"/>
              <a:gd name="T51" fmla="*/ 44 h 116"/>
              <a:gd name="T52" fmla="*/ 34 w 128"/>
              <a:gd name="T53" fmla="*/ 68 h 116"/>
              <a:gd name="T54" fmla="*/ 113 w 128"/>
              <a:gd name="T55" fmla="*/ 83 h 116"/>
              <a:gd name="T56" fmla="*/ 94 w 128"/>
              <a:gd name="T57" fmla="*/ 83 h 116"/>
              <a:gd name="T58" fmla="*/ 94 w 128"/>
              <a:gd name="T59" fmla="*/ 65 h 116"/>
              <a:gd name="T60" fmla="*/ 94 w 128"/>
              <a:gd name="T61" fmla="*/ 33 h 116"/>
              <a:gd name="T62" fmla="*/ 113 w 128"/>
              <a:gd name="T63" fmla="*/ 33 h 116"/>
              <a:gd name="T64" fmla="*/ 113 w 128"/>
              <a:gd name="T65" fmla="*/ 8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16">
                <a:moveTo>
                  <a:pt x="118" y="19"/>
                </a:moveTo>
                <a:cubicBezTo>
                  <a:pt x="94" y="19"/>
                  <a:pt x="94" y="19"/>
                  <a:pt x="94" y="1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0"/>
                  <a:pt x="94" y="0"/>
                  <a:pt x="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2"/>
                  <a:pt x="4" y="116"/>
                  <a:pt x="10" y="116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89" y="116"/>
                  <a:pt x="94" y="112"/>
                  <a:pt x="94" y="107"/>
                </a:cubicBezTo>
                <a:cubicBezTo>
                  <a:pt x="94" y="97"/>
                  <a:pt x="94" y="97"/>
                  <a:pt x="94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24" y="97"/>
                  <a:pt x="128" y="93"/>
                  <a:pt x="128" y="87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3"/>
                  <a:pt x="124" y="19"/>
                  <a:pt x="118" y="19"/>
                </a:cubicBezTo>
                <a:close/>
                <a:moveTo>
                  <a:pt x="34" y="68"/>
                </a:moveTo>
                <a:cubicBezTo>
                  <a:pt x="14" y="68"/>
                  <a:pt x="14" y="68"/>
                  <a:pt x="14" y="68"/>
                </a:cubicBezTo>
                <a:cubicBezTo>
                  <a:pt x="14" y="44"/>
                  <a:pt x="14" y="44"/>
                  <a:pt x="14" y="44"/>
                </a:cubicBezTo>
                <a:cubicBezTo>
                  <a:pt x="20" y="39"/>
                  <a:pt x="20" y="39"/>
                  <a:pt x="20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0"/>
                  <a:pt x="22" y="0"/>
                  <a:pt x="22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9"/>
                  <a:pt x="27" y="39"/>
                  <a:pt x="27" y="39"/>
                </a:cubicBezTo>
                <a:cubicBezTo>
                  <a:pt x="29" y="39"/>
                  <a:pt x="29" y="39"/>
                  <a:pt x="29" y="39"/>
                </a:cubicBezTo>
                <a:cubicBezTo>
                  <a:pt x="34" y="44"/>
                  <a:pt x="34" y="44"/>
                  <a:pt x="34" y="44"/>
                </a:cubicBezTo>
                <a:lnTo>
                  <a:pt x="34" y="68"/>
                </a:lnTo>
                <a:close/>
                <a:moveTo>
                  <a:pt x="113" y="83"/>
                </a:moveTo>
                <a:cubicBezTo>
                  <a:pt x="94" y="83"/>
                  <a:pt x="94" y="83"/>
                  <a:pt x="94" y="83"/>
                </a:cubicBezTo>
                <a:cubicBezTo>
                  <a:pt x="94" y="65"/>
                  <a:pt x="94" y="65"/>
                  <a:pt x="94" y="65"/>
                </a:cubicBezTo>
                <a:cubicBezTo>
                  <a:pt x="94" y="33"/>
                  <a:pt x="94" y="33"/>
                  <a:pt x="94" y="33"/>
                </a:cubicBezTo>
                <a:cubicBezTo>
                  <a:pt x="113" y="33"/>
                  <a:pt x="113" y="33"/>
                  <a:pt x="113" y="33"/>
                </a:cubicBezTo>
                <a:lnTo>
                  <a:pt x="113" y="8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84" name="组合 283"/>
          <p:cNvGrpSpPr/>
          <p:nvPr/>
        </p:nvGrpSpPr>
        <p:grpSpPr>
          <a:xfrm>
            <a:off x="2950266" y="4992899"/>
            <a:ext cx="323030" cy="383836"/>
            <a:chOff x="4016573" y="4982593"/>
            <a:chExt cx="323030" cy="383836"/>
          </a:xfrm>
        </p:grpSpPr>
        <p:sp>
          <p:nvSpPr>
            <p:cNvPr id="97" name="Freeform 62"/>
            <p:cNvSpPr>
              <a:spLocks noEditPoints="1"/>
            </p:cNvSpPr>
            <p:nvPr/>
          </p:nvSpPr>
          <p:spPr bwMode="auto">
            <a:xfrm>
              <a:off x="4091313" y="5199213"/>
              <a:ext cx="173550" cy="167216"/>
            </a:xfrm>
            <a:custGeom>
              <a:avLst/>
              <a:gdLst>
                <a:gd name="T0" fmla="*/ 56 w 58"/>
                <a:gd name="T1" fmla="*/ 3 h 56"/>
                <a:gd name="T2" fmla="*/ 53 w 58"/>
                <a:gd name="T3" fmla="*/ 1 h 56"/>
                <a:gd name="T4" fmla="*/ 49 w 58"/>
                <a:gd name="T5" fmla="*/ 0 h 56"/>
                <a:gd name="T6" fmla="*/ 44 w 58"/>
                <a:gd name="T7" fmla="*/ 2 h 56"/>
                <a:gd name="T8" fmla="*/ 29 w 58"/>
                <a:gd name="T9" fmla="*/ 13 h 56"/>
                <a:gd name="T10" fmla="*/ 14 w 58"/>
                <a:gd name="T11" fmla="*/ 2 h 56"/>
                <a:gd name="T12" fmla="*/ 9 w 58"/>
                <a:gd name="T13" fmla="*/ 0 h 56"/>
                <a:gd name="T14" fmla="*/ 5 w 58"/>
                <a:gd name="T15" fmla="*/ 1 h 56"/>
                <a:gd name="T16" fmla="*/ 2 w 58"/>
                <a:gd name="T17" fmla="*/ 3 h 56"/>
                <a:gd name="T18" fmla="*/ 0 w 58"/>
                <a:gd name="T19" fmla="*/ 6 h 56"/>
                <a:gd name="T20" fmla="*/ 0 w 58"/>
                <a:gd name="T21" fmla="*/ 9 h 56"/>
                <a:gd name="T22" fmla="*/ 0 w 58"/>
                <a:gd name="T23" fmla="*/ 26 h 56"/>
                <a:gd name="T24" fmla="*/ 9 w 58"/>
                <a:gd name="T25" fmla="*/ 36 h 56"/>
                <a:gd name="T26" fmla="*/ 14 w 58"/>
                <a:gd name="T27" fmla="*/ 36 h 56"/>
                <a:gd name="T28" fmla="*/ 7 w 58"/>
                <a:gd name="T29" fmla="*/ 49 h 56"/>
                <a:gd name="T30" fmla="*/ 7 w 58"/>
                <a:gd name="T31" fmla="*/ 49 h 56"/>
                <a:gd name="T32" fmla="*/ 16 w 58"/>
                <a:gd name="T33" fmla="*/ 47 h 56"/>
                <a:gd name="T34" fmla="*/ 19 w 58"/>
                <a:gd name="T35" fmla="*/ 56 h 56"/>
                <a:gd name="T36" fmla="*/ 29 w 58"/>
                <a:gd name="T37" fmla="*/ 38 h 56"/>
                <a:gd name="T38" fmla="*/ 39 w 58"/>
                <a:gd name="T39" fmla="*/ 56 h 56"/>
                <a:gd name="T40" fmla="*/ 39 w 58"/>
                <a:gd name="T41" fmla="*/ 56 h 56"/>
                <a:gd name="T42" fmla="*/ 42 w 58"/>
                <a:gd name="T43" fmla="*/ 47 h 56"/>
                <a:gd name="T44" fmla="*/ 51 w 58"/>
                <a:gd name="T45" fmla="*/ 49 h 56"/>
                <a:gd name="T46" fmla="*/ 44 w 58"/>
                <a:gd name="T47" fmla="*/ 36 h 56"/>
                <a:gd name="T48" fmla="*/ 49 w 58"/>
                <a:gd name="T49" fmla="*/ 36 h 56"/>
                <a:gd name="T50" fmla="*/ 58 w 58"/>
                <a:gd name="T51" fmla="*/ 26 h 56"/>
                <a:gd name="T52" fmla="*/ 58 w 58"/>
                <a:gd name="T53" fmla="*/ 9 h 56"/>
                <a:gd name="T54" fmla="*/ 58 w 58"/>
                <a:gd name="T55" fmla="*/ 6 h 56"/>
                <a:gd name="T56" fmla="*/ 56 w 58"/>
                <a:gd name="T57" fmla="*/ 3 h 56"/>
                <a:gd name="T58" fmla="*/ 9 w 58"/>
                <a:gd name="T59" fmla="*/ 14 h 56"/>
                <a:gd name="T60" fmla="*/ 4 w 58"/>
                <a:gd name="T61" fmla="*/ 9 h 56"/>
                <a:gd name="T62" fmla="*/ 9 w 58"/>
                <a:gd name="T63" fmla="*/ 5 h 56"/>
                <a:gd name="T64" fmla="*/ 11 w 58"/>
                <a:gd name="T65" fmla="*/ 6 h 56"/>
                <a:gd name="T66" fmla="*/ 22 w 58"/>
                <a:gd name="T67" fmla="*/ 14 h 56"/>
                <a:gd name="T68" fmla="*/ 9 w 58"/>
                <a:gd name="T69" fmla="*/ 14 h 56"/>
                <a:gd name="T70" fmla="*/ 29 w 58"/>
                <a:gd name="T71" fmla="*/ 29 h 56"/>
                <a:gd name="T72" fmla="*/ 24 w 58"/>
                <a:gd name="T73" fmla="*/ 25 h 56"/>
                <a:gd name="T74" fmla="*/ 29 w 58"/>
                <a:gd name="T75" fmla="*/ 20 h 56"/>
                <a:gd name="T76" fmla="*/ 34 w 58"/>
                <a:gd name="T77" fmla="*/ 25 h 56"/>
                <a:gd name="T78" fmla="*/ 29 w 58"/>
                <a:gd name="T79" fmla="*/ 29 h 56"/>
                <a:gd name="T80" fmla="*/ 49 w 58"/>
                <a:gd name="T81" fmla="*/ 14 h 56"/>
                <a:gd name="T82" fmla="*/ 36 w 58"/>
                <a:gd name="T83" fmla="*/ 14 h 56"/>
                <a:gd name="T84" fmla="*/ 47 w 58"/>
                <a:gd name="T85" fmla="*/ 6 h 56"/>
                <a:gd name="T86" fmla="*/ 49 w 58"/>
                <a:gd name="T87" fmla="*/ 5 h 56"/>
                <a:gd name="T88" fmla="*/ 54 w 58"/>
                <a:gd name="T89" fmla="*/ 9 h 56"/>
                <a:gd name="T90" fmla="*/ 49 w 58"/>
                <a:gd name="T91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" h="56">
                  <a:moveTo>
                    <a:pt x="56" y="3"/>
                  </a:moveTo>
                  <a:cubicBezTo>
                    <a:pt x="55" y="2"/>
                    <a:pt x="54" y="1"/>
                    <a:pt x="53" y="1"/>
                  </a:cubicBezTo>
                  <a:cubicBezTo>
                    <a:pt x="52" y="0"/>
                    <a:pt x="51" y="0"/>
                    <a:pt x="49" y="0"/>
                  </a:cubicBezTo>
                  <a:cubicBezTo>
                    <a:pt x="47" y="0"/>
                    <a:pt x="45" y="1"/>
                    <a:pt x="44" y="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4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26"/>
                    <a:pt x="0" y="26"/>
                  </a:cubicBezTo>
                  <a:cubicBezTo>
                    <a:pt x="0" y="32"/>
                    <a:pt x="4" y="36"/>
                    <a:pt x="9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4" y="36"/>
                    <a:pt x="58" y="32"/>
                    <a:pt x="58" y="26"/>
                  </a:cubicBezTo>
                  <a:cubicBezTo>
                    <a:pt x="58" y="26"/>
                    <a:pt x="58" y="9"/>
                    <a:pt x="58" y="9"/>
                  </a:cubicBezTo>
                  <a:cubicBezTo>
                    <a:pt x="58" y="8"/>
                    <a:pt x="58" y="7"/>
                    <a:pt x="58" y="6"/>
                  </a:cubicBezTo>
                  <a:cubicBezTo>
                    <a:pt x="57" y="4"/>
                    <a:pt x="57" y="3"/>
                    <a:pt x="56" y="3"/>
                  </a:cubicBezTo>
                  <a:close/>
                  <a:moveTo>
                    <a:pt x="9" y="14"/>
                  </a:moveTo>
                  <a:cubicBezTo>
                    <a:pt x="6" y="14"/>
                    <a:pt x="4" y="12"/>
                    <a:pt x="4" y="9"/>
                  </a:cubicBezTo>
                  <a:cubicBezTo>
                    <a:pt x="4" y="7"/>
                    <a:pt x="6" y="5"/>
                    <a:pt x="9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22" y="14"/>
                    <a:pt x="22" y="14"/>
                    <a:pt x="22" y="14"/>
                  </a:cubicBezTo>
                  <a:lnTo>
                    <a:pt x="9" y="14"/>
                  </a:lnTo>
                  <a:close/>
                  <a:moveTo>
                    <a:pt x="29" y="29"/>
                  </a:moveTo>
                  <a:cubicBezTo>
                    <a:pt x="27" y="29"/>
                    <a:pt x="24" y="27"/>
                    <a:pt x="24" y="25"/>
                  </a:cubicBezTo>
                  <a:cubicBezTo>
                    <a:pt x="24" y="22"/>
                    <a:pt x="27" y="20"/>
                    <a:pt x="29" y="20"/>
                  </a:cubicBezTo>
                  <a:cubicBezTo>
                    <a:pt x="31" y="20"/>
                    <a:pt x="34" y="22"/>
                    <a:pt x="34" y="25"/>
                  </a:cubicBezTo>
                  <a:cubicBezTo>
                    <a:pt x="34" y="27"/>
                    <a:pt x="31" y="29"/>
                    <a:pt x="29" y="29"/>
                  </a:cubicBezTo>
                  <a:close/>
                  <a:moveTo>
                    <a:pt x="49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5"/>
                    <a:pt x="48" y="5"/>
                    <a:pt x="49" y="5"/>
                  </a:cubicBezTo>
                  <a:cubicBezTo>
                    <a:pt x="52" y="5"/>
                    <a:pt x="54" y="7"/>
                    <a:pt x="54" y="9"/>
                  </a:cubicBezTo>
                  <a:cubicBezTo>
                    <a:pt x="54" y="12"/>
                    <a:pt x="52" y="14"/>
                    <a:pt x="49" y="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63"/>
            <p:cNvSpPr>
              <a:spLocks noEditPoints="1"/>
            </p:cNvSpPr>
            <p:nvPr/>
          </p:nvSpPr>
          <p:spPr bwMode="auto">
            <a:xfrm>
              <a:off x="4016573" y="4982593"/>
              <a:ext cx="323030" cy="285027"/>
            </a:xfrm>
            <a:custGeom>
              <a:avLst/>
              <a:gdLst>
                <a:gd name="T0" fmla="*/ 54 w 108"/>
                <a:gd name="T1" fmla="*/ 0 h 95"/>
                <a:gd name="T2" fmla="*/ 0 w 108"/>
                <a:gd name="T3" fmla="*/ 54 h 95"/>
                <a:gd name="T4" fmla="*/ 19 w 108"/>
                <a:gd name="T5" fmla="*/ 95 h 95"/>
                <a:gd name="T6" fmla="*/ 19 w 108"/>
                <a:gd name="T7" fmla="*/ 81 h 95"/>
                <a:gd name="T8" fmla="*/ 20 w 108"/>
                <a:gd name="T9" fmla="*/ 75 h 95"/>
                <a:gd name="T10" fmla="*/ 23 w 108"/>
                <a:gd name="T11" fmla="*/ 71 h 95"/>
                <a:gd name="T12" fmla="*/ 24 w 108"/>
                <a:gd name="T13" fmla="*/ 70 h 95"/>
                <a:gd name="T14" fmla="*/ 20 w 108"/>
                <a:gd name="T15" fmla="*/ 54 h 95"/>
                <a:gd name="T16" fmla="*/ 30 w 108"/>
                <a:gd name="T17" fmla="*/ 30 h 95"/>
                <a:gd name="T18" fmla="*/ 54 w 108"/>
                <a:gd name="T19" fmla="*/ 20 h 95"/>
                <a:gd name="T20" fmla="*/ 78 w 108"/>
                <a:gd name="T21" fmla="*/ 30 h 95"/>
                <a:gd name="T22" fmla="*/ 88 w 108"/>
                <a:gd name="T23" fmla="*/ 54 h 95"/>
                <a:gd name="T24" fmla="*/ 84 w 108"/>
                <a:gd name="T25" fmla="*/ 70 h 95"/>
                <a:gd name="T26" fmla="*/ 85 w 108"/>
                <a:gd name="T27" fmla="*/ 71 h 95"/>
                <a:gd name="T28" fmla="*/ 88 w 108"/>
                <a:gd name="T29" fmla="*/ 75 h 95"/>
                <a:gd name="T30" fmla="*/ 89 w 108"/>
                <a:gd name="T31" fmla="*/ 81 h 95"/>
                <a:gd name="T32" fmla="*/ 89 w 108"/>
                <a:gd name="T33" fmla="*/ 95 h 95"/>
                <a:gd name="T34" fmla="*/ 108 w 108"/>
                <a:gd name="T35" fmla="*/ 54 h 95"/>
                <a:gd name="T36" fmla="*/ 54 w 108"/>
                <a:gd name="T37" fmla="*/ 0 h 95"/>
                <a:gd name="T38" fmla="*/ 10 w 108"/>
                <a:gd name="T39" fmla="*/ 59 h 95"/>
                <a:gd name="T40" fmla="*/ 5 w 108"/>
                <a:gd name="T41" fmla="*/ 54 h 95"/>
                <a:gd name="T42" fmla="*/ 10 w 108"/>
                <a:gd name="T43" fmla="*/ 49 h 95"/>
                <a:gd name="T44" fmla="*/ 15 w 108"/>
                <a:gd name="T45" fmla="*/ 54 h 95"/>
                <a:gd name="T46" fmla="*/ 10 w 108"/>
                <a:gd name="T47" fmla="*/ 59 h 95"/>
                <a:gd name="T48" fmla="*/ 26 w 108"/>
                <a:gd name="T49" fmla="*/ 26 h 95"/>
                <a:gd name="T50" fmla="*/ 19 w 108"/>
                <a:gd name="T51" fmla="*/ 26 h 95"/>
                <a:gd name="T52" fmla="*/ 19 w 108"/>
                <a:gd name="T53" fmla="*/ 19 h 95"/>
                <a:gd name="T54" fmla="*/ 26 w 108"/>
                <a:gd name="T55" fmla="*/ 19 h 95"/>
                <a:gd name="T56" fmla="*/ 26 w 108"/>
                <a:gd name="T57" fmla="*/ 26 h 95"/>
                <a:gd name="T58" fmla="*/ 54 w 108"/>
                <a:gd name="T59" fmla="*/ 15 h 95"/>
                <a:gd name="T60" fmla="*/ 49 w 108"/>
                <a:gd name="T61" fmla="*/ 10 h 95"/>
                <a:gd name="T62" fmla="*/ 54 w 108"/>
                <a:gd name="T63" fmla="*/ 5 h 95"/>
                <a:gd name="T64" fmla="*/ 59 w 108"/>
                <a:gd name="T65" fmla="*/ 10 h 95"/>
                <a:gd name="T66" fmla="*/ 54 w 108"/>
                <a:gd name="T67" fmla="*/ 15 h 95"/>
                <a:gd name="T68" fmla="*/ 89 w 108"/>
                <a:gd name="T69" fmla="*/ 26 h 95"/>
                <a:gd name="T70" fmla="*/ 82 w 108"/>
                <a:gd name="T71" fmla="*/ 26 h 95"/>
                <a:gd name="T72" fmla="*/ 82 w 108"/>
                <a:gd name="T73" fmla="*/ 19 h 95"/>
                <a:gd name="T74" fmla="*/ 89 w 108"/>
                <a:gd name="T75" fmla="*/ 19 h 95"/>
                <a:gd name="T76" fmla="*/ 89 w 108"/>
                <a:gd name="T77" fmla="*/ 26 h 95"/>
                <a:gd name="T78" fmla="*/ 98 w 108"/>
                <a:gd name="T79" fmla="*/ 59 h 95"/>
                <a:gd name="T80" fmla="*/ 93 w 108"/>
                <a:gd name="T81" fmla="*/ 54 h 95"/>
                <a:gd name="T82" fmla="*/ 98 w 108"/>
                <a:gd name="T83" fmla="*/ 49 h 95"/>
                <a:gd name="T84" fmla="*/ 103 w 108"/>
                <a:gd name="T85" fmla="*/ 54 h 95"/>
                <a:gd name="T86" fmla="*/ 98 w 108"/>
                <a:gd name="T87" fmla="*/ 5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" h="95">
                  <a:moveTo>
                    <a:pt x="54" y="0"/>
                  </a:moveTo>
                  <a:cubicBezTo>
                    <a:pt x="24" y="0"/>
                    <a:pt x="0" y="24"/>
                    <a:pt x="0" y="54"/>
                  </a:cubicBezTo>
                  <a:cubicBezTo>
                    <a:pt x="0" y="70"/>
                    <a:pt x="7" y="85"/>
                    <a:pt x="19" y="95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79"/>
                    <a:pt x="19" y="77"/>
                    <a:pt x="20" y="75"/>
                  </a:cubicBezTo>
                  <a:cubicBezTo>
                    <a:pt x="21" y="74"/>
                    <a:pt x="22" y="72"/>
                    <a:pt x="23" y="71"/>
                  </a:cubicBezTo>
                  <a:cubicBezTo>
                    <a:pt x="23" y="71"/>
                    <a:pt x="24" y="70"/>
                    <a:pt x="24" y="70"/>
                  </a:cubicBezTo>
                  <a:cubicBezTo>
                    <a:pt x="21" y="65"/>
                    <a:pt x="20" y="60"/>
                    <a:pt x="20" y="54"/>
                  </a:cubicBezTo>
                  <a:cubicBezTo>
                    <a:pt x="20" y="45"/>
                    <a:pt x="23" y="36"/>
                    <a:pt x="30" y="30"/>
                  </a:cubicBezTo>
                  <a:cubicBezTo>
                    <a:pt x="36" y="23"/>
                    <a:pt x="45" y="20"/>
                    <a:pt x="54" y="20"/>
                  </a:cubicBezTo>
                  <a:cubicBezTo>
                    <a:pt x="63" y="20"/>
                    <a:pt x="72" y="23"/>
                    <a:pt x="78" y="30"/>
                  </a:cubicBezTo>
                  <a:cubicBezTo>
                    <a:pt x="85" y="36"/>
                    <a:pt x="88" y="45"/>
                    <a:pt x="88" y="54"/>
                  </a:cubicBezTo>
                  <a:cubicBezTo>
                    <a:pt x="88" y="60"/>
                    <a:pt x="87" y="65"/>
                    <a:pt x="84" y="70"/>
                  </a:cubicBezTo>
                  <a:cubicBezTo>
                    <a:pt x="84" y="70"/>
                    <a:pt x="85" y="71"/>
                    <a:pt x="85" y="71"/>
                  </a:cubicBezTo>
                  <a:cubicBezTo>
                    <a:pt x="86" y="72"/>
                    <a:pt x="87" y="74"/>
                    <a:pt x="88" y="75"/>
                  </a:cubicBezTo>
                  <a:cubicBezTo>
                    <a:pt x="89" y="77"/>
                    <a:pt x="89" y="79"/>
                    <a:pt x="89" y="81"/>
                  </a:cubicBezTo>
                  <a:cubicBezTo>
                    <a:pt x="89" y="81"/>
                    <a:pt x="89" y="90"/>
                    <a:pt x="89" y="95"/>
                  </a:cubicBezTo>
                  <a:cubicBezTo>
                    <a:pt x="101" y="85"/>
                    <a:pt x="108" y="70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lose/>
                  <a:moveTo>
                    <a:pt x="10" y="59"/>
                  </a:moveTo>
                  <a:cubicBezTo>
                    <a:pt x="7" y="59"/>
                    <a:pt x="5" y="57"/>
                    <a:pt x="5" y="54"/>
                  </a:cubicBezTo>
                  <a:cubicBezTo>
                    <a:pt x="5" y="51"/>
                    <a:pt x="7" y="49"/>
                    <a:pt x="10" y="49"/>
                  </a:cubicBezTo>
                  <a:cubicBezTo>
                    <a:pt x="12" y="49"/>
                    <a:pt x="15" y="51"/>
                    <a:pt x="15" y="54"/>
                  </a:cubicBezTo>
                  <a:cubicBezTo>
                    <a:pt x="15" y="57"/>
                    <a:pt x="13" y="59"/>
                    <a:pt x="10" y="59"/>
                  </a:cubicBezTo>
                  <a:close/>
                  <a:moveTo>
                    <a:pt x="26" y="26"/>
                  </a:moveTo>
                  <a:cubicBezTo>
                    <a:pt x="25" y="28"/>
                    <a:pt x="21" y="28"/>
                    <a:pt x="19" y="26"/>
                  </a:cubicBezTo>
                  <a:cubicBezTo>
                    <a:pt x="17" y="25"/>
                    <a:pt x="17" y="21"/>
                    <a:pt x="19" y="19"/>
                  </a:cubicBezTo>
                  <a:cubicBezTo>
                    <a:pt x="21" y="17"/>
                    <a:pt x="24" y="17"/>
                    <a:pt x="26" y="19"/>
                  </a:cubicBezTo>
                  <a:cubicBezTo>
                    <a:pt x="28" y="21"/>
                    <a:pt x="28" y="24"/>
                    <a:pt x="26" y="26"/>
                  </a:cubicBezTo>
                  <a:close/>
                  <a:moveTo>
                    <a:pt x="54" y="15"/>
                  </a:moveTo>
                  <a:cubicBezTo>
                    <a:pt x="51" y="15"/>
                    <a:pt x="49" y="13"/>
                    <a:pt x="49" y="10"/>
                  </a:cubicBezTo>
                  <a:cubicBezTo>
                    <a:pt x="49" y="7"/>
                    <a:pt x="51" y="5"/>
                    <a:pt x="54" y="5"/>
                  </a:cubicBezTo>
                  <a:cubicBezTo>
                    <a:pt x="57" y="5"/>
                    <a:pt x="59" y="7"/>
                    <a:pt x="59" y="10"/>
                  </a:cubicBezTo>
                  <a:cubicBezTo>
                    <a:pt x="59" y="12"/>
                    <a:pt x="57" y="15"/>
                    <a:pt x="54" y="15"/>
                  </a:cubicBezTo>
                  <a:close/>
                  <a:moveTo>
                    <a:pt x="89" y="26"/>
                  </a:moveTo>
                  <a:cubicBezTo>
                    <a:pt x="87" y="28"/>
                    <a:pt x="84" y="28"/>
                    <a:pt x="82" y="26"/>
                  </a:cubicBezTo>
                  <a:cubicBezTo>
                    <a:pt x="80" y="25"/>
                    <a:pt x="80" y="21"/>
                    <a:pt x="82" y="19"/>
                  </a:cubicBezTo>
                  <a:cubicBezTo>
                    <a:pt x="83" y="17"/>
                    <a:pt x="87" y="17"/>
                    <a:pt x="89" y="19"/>
                  </a:cubicBezTo>
                  <a:cubicBezTo>
                    <a:pt x="91" y="21"/>
                    <a:pt x="91" y="24"/>
                    <a:pt x="89" y="26"/>
                  </a:cubicBezTo>
                  <a:close/>
                  <a:moveTo>
                    <a:pt x="98" y="59"/>
                  </a:moveTo>
                  <a:cubicBezTo>
                    <a:pt x="96" y="59"/>
                    <a:pt x="93" y="57"/>
                    <a:pt x="93" y="54"/>
                  </a:cubicBezTo>
                  <a:cubicBezTo>
                    <a:pt x="93" y="51"/>
                    <a:pt x="95" y="49"/>
                    <a:pt x="98" y="49"/>
                  </a:cubicBezTo>
                  <a:cubicBezTo>
                    <a:pt x="101" y="49"/>
                    <a:pt x="103" y="51"/>
                    <a:pt x="103" y="54"/>
                  </a:cubicBezTo>
                  <a:cubicBezTo>
                    <a:pt x="103" y="57"/>
                    <a:pt x="101" y="59"/>
                    <a:pt x="98" y="5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2952800" y="4225227"/>
            <a:ext cx="317962" cy="383836"/>
            <a:chOff x="4019107" y="4214921"/>
            <a:chExt cx="317962" cy="383836"/>
          </a:xfrm>
        </p:grpSpPr>
        <p:sp>
          <p:nvSpPr>
            <p:cNvPr id="138" name="Freeform 103"/>
            <p:cNvSpPr/>
            <p:nvPr/>
          </p:nvSpPr>
          <p:spPr bwMode="auto">
            <a:xfrm>
              <a:off x="4019107" y="4475879"/>
              <a:ext cx="105143" cy="122878"/>
            </a:xfrm>
            <a:custGeom>
              <a:avLst/>
              <a:gdLst>
                <a:gd name="T0" fmla="*/ 57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7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7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04"/>
            <p:cNvSpPr/>
            <p:nvPr/>
          </p:nvSpPr>
          <p:spPr bwMode="auto">
            <a:xfrm>
              <a:off x="4087513" y="4475879"/>
              <a:ext cx="105143" cy="122878"/>
            </a:xfrm>
            <a:custGeom>
              <a:avLst/>
              <a:gdLst>
                <a:gd name="T0" fmla="*/ 55 w 83"/>
                <a:gd name="T1" fmla="*/ 0 h 97"/>
                <a:gd name="T2" fmla="*/ 0 w 83"/>
                <a:gd name="T3" fmla="*/ 97 h 97"/>
                <a:gd name="T4" fmla="*/ 26 w 83"/>
                <a:gd name="T5" fmla="*/ 97 h 97"/>
                <a:gd name="T6" fmla="*/ 83 w 83"/>
                <a:gd name="T7" fmla="*/ 0 h 97"/>
                <a:gd name="T8" fmla="*/ 55 w 83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55" y="0"/>
                  </a:moveTo>
                  <a:lnTo>
                    <a:pt x="0" y="97"/>
                  </a:lnTo>
                  <a:lnTo>
                    <a:pt x="26" y="97"/>
                  </a:lnTo>
                  <a:lnTo>
                    <a:pt x="83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05"/>
            <p:cNvSpPr/>
            <p:nvPr/>
          </p:nvSpPr>
          <p:spPr bwMode="auto">
            <a:xfrm>
              <a:off x="4153386" y="4475879"/>
              <a:ext cx="105143" cy="122878"/>
            </a:xfrm>
            <a:custGeom>
              <a:avLst/>
              <a:gdLst>
                <a:gd name="T0" fmla="*/ 0 w 83"/>
                <a:gd name="T1" fmla="*/ 97 h 97"/>
                <a:gd name="T2" fmla="*/ 29 w 83"/>
                <a:gd name="T3" fmla="*/ 97 h 97"/>
                <a:gd name="T4" fmla="*/ 83 w 83"/>
                <a:gd name="T5" fmla="*/ 0 h 97"/>
                <a:gd name="T6" fmla="*/ 57 w 83"/>
                <a:gd name="T7" fmla="*/ 0 h 97"/>
                <a:gd name="T8" fmla="*/ 0 w 83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7">
                  <a:moveTo>
                    <a:pt x="0" y="97"/>
                  </a:moveTo>
                  <a:lnTo>
                    <a:pt x="29" y="9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06"/>
            <p:cNvSpPr>
              <a:spLocks noEditPoints="1"/>
            </p:cNvSpPr>
            <p:nvPr/>
          </p:nvSpPr>
          <p:spPr bwMode="auto">
            <a:xfrm>
              <a:off x="4021640" y="4214921"/>
              <a:ext cx="315429" cy="231822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8 h 77"/>
                <a:gd name="T12" fmla="*/ 0 w 105"/>
                <a:gd name="T13" fmla="*/ 50 h 77"/>
                <a:gd name="T14" fmla="*/ 27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2 h 77"/>
                <a:gd name="T24" fmla="*/ 27 w 105"/>
                <a:gd name="T25" fmla="*/ 62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6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7 h 77"/>
                <a:gd name="T48" fmla="*/ 78 w 105"/>
                <a:gd name="T49" fmla="*/ 31 h 77"/>
                <a:gd name="T50" fmla="*/ 81 w 105"/>
                <a:gd name="T51" fmla="*/ 32 h 77"/>
                <a:gd name="T52" fmla="*/ 91 w 105"/>
                <a:gd name="T53" fmla="*/ 47 h 77"/>
                <a:gd name="T54" fmla="*/ 75 w 105"/>
                <a:gd name="T5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8"/>
                  </a:cubicBezTo>
                  <a:cubicBezTo>
                    <a:pt x="4" y="33"/>
                    <a:pt x="0" y="41"/>
                    <a:pt x="0" y="50"/>
                  </a:cubicBezTo>
                  <a:cubicBezTo>
                    <a:pt x="0" y="65"/>
                    <a:pt x="12" y="77"/>
                    <a:pt x="2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2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20" y="62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29"/>
                    <a:pt x="26" y="29"/>
                  </a:cubicBezTo>
                  <a:cubicBezTo>
                    <a:pt x="26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7"/>
                    <a:pt x="54" y="15"/>
                    <a:pt x="60" y="15"/>
                  </a:cubicBezTo>
                  <a:cubicBezTo>
                    <a:pt x="68" y="15"/>
                    <a:pt x="75" y="20"/>
                    <a:pt x="77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1" y="40"/>
                    <a:pt x="91" y="47"/>
                  </a:cubicBezTo>
                  <a:cubicBezTo>
                    <a:pt x="91" y="55"/>
                    <a:pt x="84" y="62"/>
                    <a:pt x="75" y="6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3025006" y="3458822"/>
            <a:ext cx="173550" cy="383836"/>
            <a:chOff x="4091313" y="3448516"/>
            <a:chExt cx="173550" cy="383836"/>
          </a:xfrm>
        </p:grpSpPr>
        <p:sp>
          <p:nvSpPr>
            <p:cNvPr id="183" name="Freeform 148"/>
            <p:cNvSpPr/>
            <p:nvPr/>
          </p:nvSpPr>
          <p:spPr bwMode="auto">
            <a:xfrm>
              <a:off x="4091313" y="3448516"/>
              <a:ext cx="173550" cy="176083"/>
            </a:xfrm>
            <a:custGeom>
              <a:avLst/>
              <a:gdLst>
                <a:gd name="T0" fmla="*/ 118 w 137"/>
                <a:gd name="T1" fmla="*/ 139 h 139"/>
                <a:gd name="T2" fmla="*/ 137 w 137"/>
                <a:gd name="T3" fmla="*/ 33 h 139"/>
                <a:gd name="T4" fmla="*/ 104 w 137"/>
                <a:gd name="T5" fmla="*/ 0 h 139"/>
                <a:gd name="T6" fmla="*/ 33 w 137"/>
                <a:gd name="T7" fmla="*/ 0 h 139"/>
                <a:gd name="T8" fmla="*/ 0 w 137"/>
                <a:gd name="T9" fmla="*/ 33 h 139"/>
                <a:gd name="T10" fmla="*/ 19 w 137"/>
                <a:gd name="T11" fmla="*/ 139 h 139"/>
                <a:gd name="T12" fmla="*/ 118 w 137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9">
                  <a:moveTo>
                    <a:pt x="118" y="139"/>
                  </a:moveTo>
                  <a:lnTo>
                    <a:pt x="137" y="33"/>
                  </a:lnTo>
                  <a:lnTo>
                    <a:pt x="10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19" y="139"/>
                  </a:lnTo>
                  <a:lnTo>
                    <a:pt x="118" y="13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49"/>
            <p:cNvSpPr/>
            <p:nvPr/>
          </p:nvSpPr>
          <p:spPr bwMode="auto">
            <a:xfrm>
              <a:off x="4111582" y="3652469"/>
              <a:ext cx="131746" cy="179883"/>
            </a:xfrm>
            <a:custGeom>
              <a:avLst/>
              <a:gdLst>
                <a:gd name="T0" fmla="*/ 29 w 44"/>
                <a:gd name="T1" fmla="*/ 16 h 60"/>
                <a:gd name="T2" fmla="*/ 35 w 44"/>
                <a:gd name="T3" fmla="*/ 0 h 60"/>
                <a:gd name="T4" fmla="*/ 9 w 44"/>
                <a:gd name="T5" fmla="*/ 0 h 60"/>
                <a:gd name="T6" fmla="*/ 15 w 44"/>
                <a:gd name="T7" fmla="*/ 21 h 60"/>
                <a:gd name="T8" fmla="*/ 26 w 44"/>
                <a:gd name="T9" fmla="*/ 31 h 60"/>
                <a:gd name="T10" fmla="*/ 26 w 44"/>
                <a:gd name="T11" fmla="*/ 44 h 60"/>
                <a:gd name="T12" fmla="*/ 13 w 44"/>
                <a:gd name="T13" fmla="*/ 44 h 60"/>
                <a:gd name="T14" fmla="*/ 1 w 44"/>
                <a:gd name="T15" fmla="*/ 31 h 60"/>
                <a:gd name="T16" fmla="*/ 0 w 44"/>
                <a:gd name="T17" fmla="*/ 38 h 60"/>
                <a:gd name="T18" fmla="*/ 22 w 44"/>
                <a:gd name="T19" fmla="*/ 60 h 60"/>
                <a:gd name="T20" fmla="*/ 44 w 44"/>
                <a:gd name="T21" fmla="*/ 38 h 60"/>
                <a:gd name="T22" fmla="*/ 42 w 44"/>
                <a:gd name="T23" fmla="*/ 29 h 60"/>
                <a:gd name="T24" fmla="*/ 29 w 44"/>
                <a:gd name="T25" fmla="*/ 1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0">
                  <a:moveTo>
                    <a:pt x="29" y="16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5"/>
                    <a:pt x="29" y="40"/>
                    <a:pt x="26" y="44"/>
                  </a:cubicBezTo>
                  <a:cubicBezTo>
                    <a:pt x="22" y="47"/>
                    <a:pt x="17" y="47"/>
                    <a:pt x="13" y="44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3"/>
                    <a:pt x="0" y="36"/>
                    <a:pt x="0" y="38"/>
                  </a:cubicBezTo>
                  <a:cubicBezTo>
                    <a:pt x="0" y="50"/>
                    <a:pt x="10" y="60"/>
                    <a:pt x="22" y="60"/>
                  </a:cubicBezTo>
                  <a:cubicBezTo>
                    <a:pt x="34" y="60"/>
                    <a:pt x="44" y="50"/>
                    <a:pt x="44" y="38"/>
                  </a:cubicBezTo>
                  <a:cubicBezTo>
                    <a:pt x="44" y="35"/>
                    <a:pt x="44" y="32"/>
                    <a:pt x="42" y="29"/>
                  </a:cubicBezTo>
                  <a:cubicBezTo>
                    <a:pt x="42" y="27"/>
                    <a:pt x="29" y="16"/>
                    <a:pt x="29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2" name="Freeform 177"/>
          <p:cNvSpPr/>
          <p:nvPr/>
        </p:nvSpPr>
        <p:spPr bwMode="auto">
          <a:xfrm>
            <a:off x="2919863" y="2759557"/>
            <a:ext cx="383836" cy="245756"/>
          </a:xfrm>
          <a:custGeom>
            <a:avLst/>
            <a:gdLst>
              <a:gd name="T0" fmla="*/ 128 w 128"/>
              <a:gd name="T1" fmla="*/ 33 h 82"/>
              <a:gd name="T2" fmla="*/ 118 w 128"/>
              <a:gd name="T3" fmla="*/ 0 h 82"/>
              <a:gd name="T4" fmla="*/ 50 w 128"/>
              <a:gd name="T5" fmla="*/ 55 h 82"/>
              <a:gd name="T6" fmla="*/ 27 w 128"/>
              <a:gd name="T7" fmla="*/ 51 h 82"/>
              <a:gd name="T8" fmla="*/ 1 w 128"/>
              <a:gd name="T9" fmla="*/ 71 h 82"/>
              <a:gd name="T10" fmla="*/ 0 w 128"/>
              <a:gd name="T11" fmla="*/ 74 h 82"/>
              <a:gd name="T12" fmla="*/ 7 w 128"/>
              <a:gd name="T13" fmla="*/ 82 h 82"/>
              <a:gd name="T14" fmla="*/ 7 w 128"/>
              <a:gd name="T15" fmla="*/ 82 h 82"/>
              <a:gd name="T16" fmla="*/ 7 w 128"/>
              <a:gd name="T17" fmla="*/ 82 h 82"/>
              <a:gd name="T18" fmla="*/ 46 w 128"/>
              <a:gd name="T19" fmla="*/ 82 h 82"/>
              <a:gd name="T20" fmla="*/ 83 w 128"/>
              <a:gd name="T21" fmla="*/ 61 h 82"/>
              <a:gd name="T22" fmla="*/ 101 w 128"/>
              <a:gd name="T23" fmla="*/ 49 h 82"/>
              <a:gd name="T24" fmla="*/ 106 w 128"/>
              <a:gd name="T25" fmla="*/ 56 h 82"/>
              <a:gd name="T26" fmla="*/ 106 w 128"/>
              <a:gd name="T27" fmla="*/ 81 h 82"/>
              <a:gd name="T28" fmla="*/ 121 w 128"/>
              <a:gd name="T29" fmla="*/ 81 h 82"/>
              <a:gd name="T30" fmla="*/ 121 w 128"/>
              <a:gd name="T31" fmla="*/ 61 h 82"/>
              <a:gd name="T32" fmla="*/ 128 w 128"/>
              <a:gd name="T33" fmla="*/ 3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8" h="82">
                <a:moveTo>
                  <a:pt x="128" y="33"/>
                </a:moveTo>
                <a:cubicBezTo>
                  <a:pt x="128" y="27"/>
                  <a:pt x="126" y="9"/>
                  <a:pt x="118" y="0"/>
                </a:cubicBezTo>
                <a:cubicBezTo>
                  <a:pt x="118" y="0"/>
                  <a:pt x="58" y="52"/>
                  <a:pt x="50" y="55"/>
                </a:cubicBezTo>
                <a:cubicBezTo>
                  <a:pt x="50" y="55"/>
                  <a:pt x="32" y="55"/>
                  <a:pt x="27" y="51"/>
                </a:cubicBezTo>
                <a:cubicBezTo>
                  <a:pt x="26" y="50"/>
                  <a:pt x="6" y="61"/>
                  <a:pt x="1" y="71"/>
                </a:cubicBezTo>
                <a:cubicBezTo>
                  <a:pt x="0" y="72"/>
                  <a:pt x="0" y="73"/>
                  <a:pt x="0" y="74"/>
                </a:cubicBezTo>
                <a:cubicBezTo>
                  <a:pt x="0" y="78"/>
                  <a:pt x="3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7" y="82"/>
                  <a:pt x="7" y="82"/>
                  <a:pt x="7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55" y="82"/>
                  <a:pt x="66" y="74"/>
                  <a:pt x="83" y="61"/>
                </a:cubicBezTo>
                <a:cubicBezTo>
                  <a:pt x="86" y="59"/>
                  <a:pt x="98" y="51"/>
                  <a:pt x="101" y="49"/>
                </a:cubicBezTo>
                <a:cubicBezTo>
                  <a:pt x="106" y="56"/>
                  <a:pt x="106" y="56"/>
                  <a:pt x="106" y="56"/>
                </a:cubicBezTo>
                <a:cubicBezTo>
                  <a:pt x="106" y="81"/>
                  <a:pt x="106" y="81"/>
                  <a:pt x="106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61"/>
                  <a:pt x="121" y="61"/>
                  <a:pt x="121" y="61"/>
                </a:cubicBezTo>
                <a:cubicBezTo>
                  <a:pt x="121" y="61"/>
                  <a:pt x="128" y="37"/>
                  <a:pt x="128" y="33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87" name="组合 286"/>
          <p:cNvGrpSpPr/>
          <p:nvPr/>
        </p:nvGrpSpPr>
        <p:grpSpPr>
          <a:xfrm>
            <a:off x="2994604" y="1923479"/>
            <a:ext cx="233088" cy="383836"/>
            <a:chOff x="4060911" y="1913173"/>
            <a:chExt cx="233088" cy="383836"/>
          </a:xfrm>
        </p:grpSpPr>
        <p:sp>
          <p:nvSpPr>
            <p:cNvPr id="237" name="Freeform 202"/>
            <p:cNvSpPr>
              <a:spLocks noEditPoints="1"/>
            </p:cNvSpPr>
            <p:nvPr/>
          </p:nvSpPr>
          <p:spPr bwMode="auto">
            <a:xfrm>
              <a:off x="4060911" y="2003115"/>
              <a:ext cx="233088" cy="293894"/>
            </a:xfrm>
            <a:custGeom>
              <a:avLst/>
              <a:gdLst>
                <a:gd name="T0" fmla="*/ 68 w 78"/>
                <a:gd name="T1" fmla="*/ 0 h 98"/>
                <a:gd name="T2" fmla="*/ 10 w 78"/>
                <a:gd name="T3" fmla="*/ 0 h 98"/>
                <a:gd name="T4" fmla="*/ 0 w 78"/>
                <a:gd name="T5" fmla="*/ 10 h 98"/>
                <a:gd name="T6" fmla="*/ 0 w 78"/>
                <a:gd name="T7" fmla="*/ 88 h 98"/>
                <a:gd name="T8" fmla="*/ 10 w 78"/>
                <a:gd name="T9" fmla="*/ 98 h 98"/>
                <a:gd name="T10" fmla="*/ 68 w 78"/>
                <a:gd name="T11" fmla="*/ 98 h 98"/>
                <a:gd name="T12" fmla="*/ 78 w 78"/>
                <a:gd name="T13" fmla="*/ 88 h 98"/>
                <a:gd name="T14" fmla="*/ 78 w 78"/>
                <a:gd name="T15" fmla="*/ 10 h 98"/>
                <a:gd name="T16" fmla="*/ 68 w 78"/>
                <a:gd name="T17" fmla="*/ 0 h 98"/>
                <a:gd name="T18" fmla="*/ 64 w 78"/>
                <a:gd name="T19" fmla="*/ 64 h 98"/>
                <a:gd name="T20" fmla="*/ 14 w 78"/>
                <a:gd name="T21" fmla="*/ 64 h 98"/>
                <a:gd name="T22" fmla="*/ 14 w 78"/>
                <a:gd name="T23" fmla="*/ 34 h 98"/>
                <a:gd name="T24" fmla="*/ 64 w 78"/>
                <a:gd name="T25" fmla="*/ 34 h 98"/>
                <a:gd name="T26" fmla="*/ 64 w 78"/>
                <a:gd name="T27" fmla="*/ 6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98">
                  <a:moveTo>
                    <a:pt x="6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4"/>
                    <a:pt x="4" y="98"/>
                    <a:pt x="10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74" y="98"/>
                    <a:pt x="78" y="94"/>
                    <a:pt x="78" y="8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lose/>
                  <a:moveTo>
                    <a:pt x="6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4" y="34"/>
                    <a:pt x="64" y="34"/>
                    <a:pt x="64" y="34"/>
                  </a:cubicBezTo>
                  <a:lnTo>
                    <a:pt x="64" y="6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Rectangle 203"/>
            <p:cNvSpPr>
              <a:spLocks noChangeArrowheads="1"/>
            </p:cNvSpPr>
            <p:nvPr/>
          </p:nvSpPr>
          <p:spPr bwMode="auto">
            <a:xfrm>
              <a:off x="4102715" y="1913173"/>
              <a:ext cx="149481" cy="5953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233"/>
          <p:cNvSpPr>
            <a:spLocks noEditPoints="1"/>
          </p:cNvSpPr>
          <p:nvPr/>
        </p:nvSpPr>
        <p:spPr bwMode="auto">
          <a:xfrm>
            <a:off x="2902128" y="1155807"/>
            <a:ext cx="419306" cy="383836"/>
          </a:xfrm>
          <a:custGeom>
            <a:avLst/>
            <a:gdLst>
              <a:gd name="T0" fmla="*/ 115 w 140"/>
              <a:gd name="T1" fmla="*/ 19 h 128"/>
              <a:gd name="T2" fmla="*/ 115 w 140"/>
              <a:gd name="T3" fmla="*/ 19 h 128"/>
              <a:gd name="T4" fmla="*/ 120 w 140"/>
              <a:gd name="T5" fmla="*/ 28 h 128"/>
              <a:gd name="T6" fmla="*/ 111 w 140"/>
              <a:gd name="T7" fmla="*/ 23 h 128"/>
              <a:gd name="T8" fmla="*/ 106 w 140"/>
              <a:gd name="T9" fmla="*/ 14 h 128"/>
              <a:gd name="T10" fmla="*/ 115 w 140"/>
              <a:gd name="T11" fmla="*/ 18 h 128"/>
              <a:gd name="T12" fmla="*/ 70 w 140"/>
              <a:gd name="T13" fmla="*/ 0 h 128"/>
              <a:gd name="T14" fmla="*/ 25 w 140"/>
              <a:gd name="T15" fmla="*/ 19 h 128"/>
              <a:gd name="T16" fmla="*/ 25 w 140"/>
              <a:gd name="T17" fmla="*/ 109 h 128"/>
              <a:gd name="T18" fmla="*/ 70 w 140"/>
              <a:gd name="T19" fmla="*/ 128 h 128"/>
              <a:gd name="T20" fmla="*/ 115 w 140"/>
              <a:gd name="T21" fmla="*/ 109 h 128"/>
              <a:gd name="T22" fmla="*/ 115 w 140"/>
              <a:gd name="T23" fmla="*/ 19 h 128"/>
              <a:gd name="T24" fmla="*/ 23 w 140"/>
              <a:gd name="T25" fmla="*/ 92 h 128"/>
              <a:gd name="T26" fmla="*/ 20 w 140"/>
              <a:gd name="T27" fmla="*/ 84 h 128"/>
              <a:gd name="T28" fmla="*/ 16 w 140"/>
              <a:gd name="T29" fmla="*/ 64 h 128"/>
              <a:gd name="T30" fmla="*/ 20 w 140"/>
              <a:gd name="T31" fmla="*/ 44 h 128"/>
              <a:gd name="T32" fmla="*/ 32 w 140"/>
              <a:gd name="T33" fmla="*/ 26 h 128"/>
              <a:gd name="T34" fmla="*/ 50 w 140"/>
              <a:gd name="T35" fmla="*/ 14 h 128"/>
              <a:gd name="T36" fmla="*/ 70 w 140"/>
              <a:gd name="T37" fmla="*/ 10 h 128"/>
              <a:gd name="T38" fmla="*/ 90 w 140"/>
              <a:gd name="T39" fmla="*/ 14 h 128"/>
              <a:gd name="T40" fmla="*/ 98 w 140"/>
              <a:gd name="T41" fmla="*/ 17 h 128"/>
              <a:gd name="T42" fmla="*/ 47 w 140"/>
              <a:gd name="T43" fmla="*/ 41 h 128"/>
              <a:gd name="T44" fmla="*/ 23 w 140"/>
              <a:gd name="T45" fmla="*/ 92 h 128"/>
              <a:gd name="T46" fmla="*/ 108 w 140"/>
              <a:gd name="T47" fmla="*/ 102 h 128"/>
              <a:gd name="T48" fmla="*/ 90 w 140"/>
              <a:gd name="T49" fmla="*/ 114 h 128"/>
              <a:gd name="T50" fmla="*/ 70 w 140"/>
              <a:gd name="T51" fmla="*/ 118 h 128"/>
              <a:gd name="T52" fmla="*/ 50 w 140"/>
              <a:gd name="T53" fmla="*/ 114 h 128"/>
              <a:gd name="T54" fmla="*/ 42 w 140"/>
              <a:gd name="T55" fmla="*/ 111 h 128"/>
              <a:gd name="T56" fmla="*/ 93 w 140"/>
              <a:gd name="T57" fmla="*/ 87 h 128"/>
              <a:gd name="T58" fmla="*/ 117 w 140"/>
              <a:gd name="T59" fmla="*/ 36 h 128"/>
              <a:gd name="T60" fmla="*/ 120 w 140"/>
              <a:gd name="T61" fmla="*/ 44 h 128"/>
              <a:gd name="T62" fmla="*/ 124 w 140"/>
              <a:gd name="T63" fmla="*/ 64 h 128"/>
              <a:gd name="T64" fmla="*/ 120 w 140"/>
              <a:gd name="T65" fmla="*/ 84 h 128"/>
              <a:gd name="T66" fmla="*/ 108 w 140"/>
              <a:gd name="T67" fmla="*/ 10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0" h="128">
                <a:moveTo>
                  <a:pt x="115" y="19"/>
                </a:moveTo>
                <a:cubicBezTo>
                  <a:pt x="115" y="19"/>
                  <a:pt x="115" y="19"/>
                  <a:pt x="115" y="19"/>
                </a:cubicBezTo>
                <a:cubicBezTo>
                  <a:pt x="119" y="23"/>
                  <a:pt x="121" y="26"/>
                  <a:pt x="120" y="28"/>
                </a:cubicBezTo>
                <a:cubicBezTo>
                  <a:pt x="119" y="29"/>
                  <a:pt x="115" y="26"/>
                  <a:pt x="111" y="23"/>
                </a:cubicBezTo>
                <a:cubicBezTo>
                  <a:pt x="107" y="19"/>
                  <a:pt x="105" y="15"/>
                  <a:pt x="106" y="14"/>
                </a:cubicBezTo>
                <a:cubicBezTo>
                  <a:pt x="107" y="13"/>
                  <a:pt x="111" y="15"/>
                  <a:pt x="115" y="18"/>
                </a:cubicBezTo>
                <a:cubicBezTo>
                  <a:pt x="102" y="6"/>
                  <a:pt x="86" y="0"/>
                  <a:pt x="70" y="0"/>
                </a:cubicBezTo>
                <a:cubicBezTo>
                  <a:pt x="54" y="0"/>
                  <a:pt x="37" y="6"/>
                  <a:pt x="25" y="19"/>
                </a:cubicBezTo>
                <a:cubicBezTo>
                  <a:pt x="0" y="44"/>
                  <a:pt x="0" y="84"/>
                  <a:pt x="25" y="109"/>
                </a:cubicBezTo>
                <a:cubicBezTo>
                  <a:pt x="37" y="122"/>
                  <a:pt x="54" y="128"/>
                  <a:pt x="70" y="128"/>
                </a:cubicBezTo>
                <a:cubicBezTo>
                  <a:pt x="86" y="128"/>
                  <a:pt x="103" y="122"/>
                  <a:pt x="115" y="109"/>
                </a:cubicBezTo>
                <a:cubicBezTo>
                  <a:pt x="140" y="84"/>
                  <a:pt x="140" y="44"/>
                  <a:pt x="115" y="19"/>
                </a:cubicBezTo>
                <a:close/>
                <a:moveTo>
                  <a:pt x="23" y="92"/>
                </a:moveTo>
                <a:cubicBezTo>
                  <a:pt x="22" y="89"/>
                  <a:pt x="21" y="87"/>
                  <a:pt x="20" y="84"/>
                </a:cubicBezTo>
                <a:cubicBezTo>
                  <a:pt x="17" y="78"/>
                  <a:pt x="16" y="71"/>
                  <a:pt x="16" y="64"/>
                </a:cubicBezTo>
                <a:cubicBezTo>
                  <a:pt x="16" y="57"/>
                  <a:pt x="17" y="50"/>
                  <a:pt x="20" y="44"/>
                </a:cubicBezTo>
                <a:cubicBezTo>
                  <a:pt x="22" y="37"/>
                  <a:pt x="27" y="31"/>
                  <a:pt x="32" y="26"/>
                </a:cubicBezTo>
                <a:cubicBezTo>
                  <a:pt x="37" y="21"/>
                  <a:pt x="43" y="17"/>
                  <a:pt x="50" y="14"/>
                </a:cubicBezTo>
                <a:cubicBezTo>
                  <a:pt x="56" y="11"/>
                  <a:pt x="63" y="10"/>
                  <a:pt x="70" y="10"/>
                </a:cubicBezTo>
                <a:cubicBezTo>
                  <a:pt x="77" y="10"/>
                  <a:pt x="84" y="11"/>
                  <a:pt x="90" y="14"/>
                </a:cubicBezTo>
                <a:cubicBezTo>
                  <a:pt x="93" y="15"/>
                  <a:pt x="95" y="16"/>
                  <a:pt x="98" y="17"/>
                </a:cubicBezTo>
                <a:cubicBezTo>
                  <a:pt x="80" y="19"/>
                  <a:pt x="62" y="27"/>
                  <a:pt x="47" y="41"/>
                </a:cubicBezTo>
                <a:cubicBezTo>
                  <a:pt x="33" y="56"/>
                  <a:pt x="25" y="74"/>
                  <a:pt x="23" y="92"/>
                </a:cubicBezTo>
                <a:close/>
                <a:moveTo>
                  <a:pt x="108" y="102"/>
                </a:moveTo>
                <a:cubicBezTo>
                  <a:pt x="103" y="108"/>
                  <a:pt x="97" y="112"/>
                  <a:pt x="90" y="114"/>
                </a:cubicBezTo>
                <a:cubicBezTo>
                  <a:pt x="84" y="117"/>
                  <a:pt x="77" y="118"/>
                  <a:pt x="70" y="118"/>
                </a:cubicBezTo>
                <a:cubicBezTo>
                  <a:pt x="63" y="118"/>
                  <a:pt x="56" y="117"/>
                  <a:pt x="50" y="114"/>
                </a:cubicBezTo>
                <a:cubicBezTo>
                  <a:pt x="47" y="113"/>
                  <a:pt x="45" y="112"/>
                  <a:pt x="42" y="111"/>
                </a:cubicBezTo>
                <a:cubicBezTo>
                  <a:pt x="60" y="109"/>
                  <a:pt x="78" y="101"/>
                  <a:pt x="93" y="87"/>
                </a:cubicBezTo>
                <a:cubicBezTo>
                  <a:pt x="107" y="72"/>
                  <a:pt x="115" y="54"/>
                  <a:pt x="117" y="36"/>
                </a:cubicBezTo>
                <a:cubicBezTo>
                  <a:pt x="118" y="39"/>
                  <a:pt x="119" y="41"/>
                  <a:pt x="120" y="44"/>
                </a:cubicBezTo>
                <a:cubicBezTo>
                  <a:pt x="123" y="50"/>
                  <a:pt x="124" y="57"/>
                  <a:pt x="124" y="64"/>
                </a:cubicBezTo>
                <a:cubicBezTo>
                  <a:pt x="124" y="71"/>
                  <a:pt x="123" y="78"/>
                  <a:pt x="120" y="84"/>
                </a:cubicBezTo>
                <a:cubicBezTo>
                  <a:pt x="117" y="91"/>
                  <a:pt x="113" y="97"/>
                  <a:pt x="108" y="10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1" name="组合 290"/>
          <p:cNvGrpSpPr/>
          <p:nvPr/>
        </p:nvGrpSpPr>
        <p:grpSpPr>
          <a:xfrm>
            <a:off x="2155904" y="5867614"/>
            <a:ext cx="387635" cy="239422"/>
            <a:chOff x="3218499" y="5822471"/>
            <a:chExt cx="387635" cy="239422"/>
          </a:xfrm>
        </p:grpSpPr>
        <p:sp>
          <p:nvSpPr>
            <p:cNvPr id="61" name="Freeform 26"/>
            <p:cNvSpPr/>
            <p:nvPr/>
          </p:nvSpPr>
          <p:spPr bwMode="auto">
            <a:xfrm>
              <a:off x="3218499" y="6028957"/>
              <a:ext cx="350899" cy="32936"/>
            </a:xfrm>
            <a:custGeom>
              <a:avLst/>
              <a:gdLst>
                <a:gd name="T0" fmla="*/ 0 w 277"/>
                <a:gd name="T1" fmla="*/ 14 h 26"/>
                <a:gd name="T2" fmla="*/ 50 w 277"/>
                <a:gd name="T3" fmla="*/ 14 h 26"/>
                <a:gd name="T4" fmla="*/ 74 w 277"/>
                <a:gd name="T5" fmla="*/ 26 h 26"/>
                <a:gd name="T6" fmla="*/ 213 w 277"/>
                <a:gd name="T7" fmla="*/ 26 h 26"/>
                <a:gd name="T8" fmla="*/ 237 w 277"/>
                <a:gd name="T9" fmla="*/ 14 h 26"/>
                <a:gd name="T10" fmla="*/ 277 w 277"/>
                <a:gd name="T11" fmla="*/ 14 h 26"/>
                <a:gd name="T12" fmla="*/ 277 w 277"/>
                <a:gd name="T13" fmla="*/ 0 h 26"/>
                <a:gd name="T14" fmla="*/ 0 w 277"/>
                <a:gd name="T15" fmla="*/ 0 h 26"/>
                <a:gd name="T16" fmla="*/ 0 w 277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7" h="26">
                  <a:moveTo>
                    <a:pt x="0" y="14"/>
                  </a:moveTo>
                  <a:lnTo>
                    <a:pt x="50" y="14"/>
                  </a:lnTo>
                  <a:lnTo>
                    <a:pt x="74" y="26"/>
                  </a:lnTo>
                  <a:lnTo>
                    <a:pt x="213" y="26"/>
                  </a:lnTo>
                  <a:lnTo>
                    <a:pt x="237" y="14"/>
                  </a:lnTo>
                  <a:lnTo>
                    <a:pt x="277" y="14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7"/>
            <p:cNvSpPr>
              <a:spLocks noEditPoints="1"/>
            </p:cNvSpPr>
            <p:nvPr/>
          </p:nvSpPr>
          <p:spPr bwMode="auto">
            <a:xfrm>
              <a:off x="3261569" y="5822471"/>
              <a:ext cx="344565" cy="191285"/>
            </a:xfrm>
            <a:custGeom>
              <a:avLst/>
              <a:gdLst>
                <a:gd name="T0" fmla="*/ 114 w 115"/>
                <a:gd name="T1" fmla="*/ 24 h 64"/>
                <a:gd name="T2" fmla="*/ 96 w 115"/>
                <a:gd name="T3" fmla="*/ 9 h 64"/>
                <a:gd name="T4" fmla="*/ 94 w 115"/>
                <a:gd name="T5" fmla="*/ 10 h 64"/>
                <a:gd name="T6" fmla="*/ 89 w 115"/>
                <a:gd name="T7" fmla="*/ 11 h 64"/>
                <a:gd name="T8" fmla="*/ 89 w 115"/>
                <a:gd name="T9" fmla="*/ 0 h 64"/>
                <a:gd name="T10" fmla="*/ 0 w 115"/>
                <a:gd name="T11" fmla="*/ 0 h 64"/>
                <a:gd name="T12" fmla="*/ 0 w 115"/>
                <a:gd name="T13" fmla="*/ 14 h 64"/>
                <a:gd name="T14" fmla="*/ 20 w 115"/>
                <a:gd name="T15" fmla="*/ 64 h 64"/>
                <a:gd name="T16" fmla="*/ 69 w 115"/>
                <a:gd name="T17" fmla="*/ 64 h 64"/>
                <a:gd name="T18" fmla="*/ 76 w 115"/>
                <a:gd name="T19" fmla="*/ 56 h 64"/>
                <a:gd name="T20" fmla="*/ 105 w 115"/>
                <a:gd name="T21" fmla="*/ 42 h 64"/>
                <a:gd name="T22" fmla="*/ 114 w 115"/>
                <a:gd name="T23" fmla="*/ 24 h 64"/>
                <a:gd name="T24" fmla="*/ 103 w 115"/>
                <a:gd name="T25" fmla="*/ 30 h 64"/>
                <a:gd name="T26" fmla="*/ 101 w 115"/>
                <a:gd name="T27" fmla="*/ 33 h 64"/>
                <a:gd name="T28" fmla="*/ 87 w 115"/>
                <a:gd name="T29" fmla="*/ 40 h 64"/>
                <a:gd name="T30" fmla="*/ 89 w 115"/>
                <a:gd name="T31" fmla="*/ 25 h 64"/>
                <a:gd name="T32" fmla="*/ 91 w 115"/>
                <a:gd name="T33" fmla="*/ 21 h 64"/>
                <a:gd name="T34" fmla="*/ 95 w 115"/>
                <a:gd name="T35" fmla="*/ 19 h 64"/>
                <a:gd name="T36" fmla="*/ 96 w 115"/>
                <a:gd name="T37" fmla="*/ 19 h 64"/>
                <a:gd name="T38" fmla="*/ 101 w 115"/>
                <a:gd name="T39" fmla="*/ 21 h 64"/>
                <a:gd name="T40" fmla="*/ 104 w 115"/>
                <a:gd name="T41" fmla="*/ 26 h 64"/>
                <a:gd name="T42" fmla="*/ 103 w 115"/>
                <a:gd name="T43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64">
                  <a:moveTo>
                    <a:pt x="114" y="24"/>
                  </a:moveTo>
                  <a:cubicBezTo>
                    <a:pt x="112" y="15"/>
                    <a:pt x="105" y="9"/>
                    <a:pt x="96" y="9"/>
                  </a:cubicBezTo>
                  <a:cubicBezTo>
                    <a:pt x="96" y="9"/>
                    <a:pt x="95" y="9"/>
                    <a:pt x="94" y="10"/>
                  </a:cubicBezTo>
                  <a:cubicBezTo>
                    <a:pt x="92" y="10"/>
                    <a:pt x="90" y="10"/>
                    <a:pt x="89" y="11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5"/>
                    <a:pt x="8" y="53"/>
                    <a:pt x="2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71" y="61"/>
                    <a:pt x="74" y="59"/>
                    <a:pt x="76" y="56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11" y="38"/>
                    <a:pt x="115" y="31"/>
                    <a:pt x="114" y="24"/>
                  </a:cubicBezTo>
                  <a:close/>
                  <a:moveTo>
                    <a:pt x="103" y="30"/>
                  </a:moveTo>
                  <a:cubicBezTo>
                    <a:pt x="103" y="31"/>
                    <a:pt x="102" y="33"/>
                    <a:pt x="101" y="33"/>
                  </a:cubicBezTo>
                  <a:cubicBezTo>
                    <a:pt x="87" y="40"/>
                    <a:pt x="87" y="40"/>
                    <a:pt x="87" y="40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3"/>
                    <a:pt x="90" y="22"/>
                    <a:pt x="91" y="21"/>
                  </a:cubicBezTo>
                  <a:cubicBezTo>
                    <a:pt x="92" y="20"/>
                    <a:pt x="94" y="19"/>
                    <a:pt x="95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8" y="19"/>
                    <a:pt x="100" y="20"/>
                    <a:pt x="101" y="21"/>
                  </a:cubicBezTo>
                  <a:cubicBezTo>
                    <a:pt x="102" y="22"/>
                    <a:pt x="104" y="23"/>
                    <a:pt x="104" y="26"/>
                  </a:cubicBezTo>
                  <a:cubicBezTo>
                    <a:pt x="104" y="27"/>
                    <a:pt x="104" y="29"/>
                    <a:pt x="103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9" name="Freeform 64"/>
          <p:cNvSpPr>
            <a:spLocks noEditPoints="1"/>
          </p:cNvSpPr>
          <p:nvPr/>
        </p:nvSpPr>
        <p:spPr bwMode="auto">
          <a:xfrm>
            <a:off x="2155904" y="5036603"/>
            <a:ext cx="383836" cy="366101"/>
          </a:xfrm>
          <a:custGeom>
            <a:avLst/>
            <a:gdLst>
              <a:gd name="T0" fmla="*/ 128 w 128"/>
              <a:gd name="T1" fmla="*/ 20 h 122"/>
              <a:gd name="T2" fmla="*/ 126 w 128"/>
              <a:gd name="T3" fmla="*/ 12 h 122"/>
              <a:gd name="T4" fmla="*/ 122 w 128"/>
              <a:gd name="T5" fmla="*/ 6 h 122"/>
              <a:gd name="T6" fmla="*/ 116 w 128"/>
              <a:gd name="T7" fmla="*/ 2 h 122"/>
              <a:gd name="T8" fmla="*/ 108 w 128"/>
              <a:gd name="T9" fmla="*/ 0 h 122"/>
              <a:gd name="T10" fmla="*/ 96 w 128"/>
              <a:gd name="T11" fmla="*/ 4 h 122"/>
              <a:gd name="T12" fmla="*/ 64 w 128"/>
              <a:gd name="T13" fmla="*/ 28 h 122"/>
              <a:gd name="T14" fmla="*/ 32 w 128"/>
              <a:gd name="T15" fmla="*/ 4 h 122"/>
              <a:gd name="T16" fmla="*/ 20 w 128"/>
              <a:gd name="T17" fmla="*/ 0 h 122"/>
              <a:gd name="T18" fmla="*/ 12 w 128"/>
              <a:gd name="T19" fmla="*/ 2 h 122"/>
              <a:gd name="T20" fmla="*/ 6 w 128"/>
              <a:gd name="T21" fmla="*/ 6 h 122"/>
              <a:gd name="T22" fmla="*/ 2 w 128"/>
              <a:gd name="T23" fmla="*/ 12 h 122"/>
              <a:gd name="T24" fmla="*/ 0 w 128"/>
              <a:gd name="T25" fmla="*/ 20 h 122"/>
              <a:gd name="T26" fmla="*/ 0 w 128"/>
              <a:gd name="T27" fmla="*/ 57 h 122"/>
              <a:gd name="T28" fmla="*/ 21 w 128"/>
              <a:gd name="T29" fmla="*/ 79 h 122"/>
              <a:gd name="T30" fmla="*/ 32 w 128"/>
              <a:gd name="T31" fmla="*/ 79 h 122"/>
              <a:gd name="T32" fmla="*/ 16 w 128"/>
              <a:gd name="T33" fmla="*/ 107 h 122"/>
              <a:gd name="T34" fmla="*/ 16 w 128"/>
              <a:gd name="T35" fmla="*/ 107 h 122"/>
              <a:gd name="T36" fmla="*/ 36 w 128"/>
              <a:gd name="T37" fmla="*/ 102 h 122"/>
              <a:gd name="T38" fmla="*/ 41 w 128"/>
              <a:gd name="T39" fmla="*/ 122 h 122"/>
              <a:gd name="T40" fmla="*/ 64 w 128"/>
              <a:gd name="T41" fmla="*/ 82 h 122"/>
              <a:gd name="T42" fmla="*/ 87 w 128"/>
              <a:gd name="T43" fmla="*/ 122 h 122"/>
              <a:gd name="T44" fmla="*/ 87 w 128"/>
              <a:gd name="T45" fmla="*/ 122 h 122"/>
              <a:gd name="T46" fmla="*/ 92 w 128"/>
              <a:gd name="T47" fmla="*/ 102 h 122"/>
              <a:gd name="T48" fmla="*/ 112 w 128"/>
              <a:gd name="T49" fmla="*/ 107 h 122"/>
              <a:gd name="T50" fmla="*/ 96 w 128"/>
              <a:gd name="T51" fmla="*/ 79 h 122"/>
              <a:gd name="T52" fmla="*/ 107 w 128"/>
              <a:gd name="T53" fmla="*/ 79 h 122"/>
              <a:gd name="T54" fmla="*/ 128 w 128"/>
              <a:gd name="T55" fmla="*/ 57 h 122"/>
              <a:gd name="T56" fmla="*/ 128 w 128"/>
              <a:gd name="T57" fmla="*/ 57 h 122"/>
              <a:gd name="T58" fmla="*/ 128 w 128"/>
              <a:gd name="T59" fmla="*/ 20 h 122"/>
              <a:gd name="T60" fmla="*/ 20 w 128"/>
              <a:gd name="T61" fmla="*/ 29 h 122"/>
              <a:gd name="T62" fmla="*/ 10 w 128"/>
              <a:gd name="T63" fmla="*/ 20 h 122"/>
              <a:gd name="T64" fmla="*/ 20 w 128"/>
              <a:gd name="T65" fmla="*/ 10 h 122"/>
              <a:gd name="T66" fmla="*/ 26 w 128"/>
              <a:gd name="T67" fmla="*/ 12 h 122"/>
              <a:gd name="T68" fmla="*/ 50 w 128"/>
              <a:gd name="T69" fmla="*/ 29 h 122"/>
              <a:gd name="T70" fmla="*/ 20 w 128"/>
              <a:gd name="T71" fmla="*/ 29 h 122"/>
              <a:gd name="T72" fmla="*/ 64 w 128"/>
              <a:gd name="T73" fmla="*/ 64 h 122"/>
              <a:gd name="T74" fmla="*/ 54 w 128"/>
              <a:gd name="T75" fmla="*/ 54 h 122"/>
              <a:gd name="T76" fmla="*/ 64 w 128"/>
              <a:gd name="T77" fmla="*/ 44 h 122"/>
              <a:gd name="T78" fmla="*/ 74 w 128"/>
              <a:gd name="T79" fmla="*/ 54 h 122"/>
              <a:gd name="T80" fmla="*/ 64 w 128"/>
              <a:gd name="T81" fmla="*/ 64 h 122"/>
              <a:gd name="T82" fmla="*/ 108 w 128"/>
              <a:gd name="T83" fmla="*/ 29 h 122"/>
              <a:gd name="T84" fmla="*/ 78 w 128"/>
              <a:gd name="T85" fmla="*/ 29 h 122"/>
              <a:gd name="T86" fmla="*/ 102 w 128"/>
              <a:gd name="T87" fmla="*/ 12 h 122"/>
              <a:gd name="T88" fmla="*/ 108 w 128"/>
              <a:gd name="T89" fmla="*/ 10 h 122"/>
              <a:gd name="T90" fmla="*/ 118 w 128"/>
              <a:gd name="T91" fmla="*/ 20 h 122"/>
              <a:gd name="T92" fmla="*/ 108 w 128"/>
              <a:gd name="T93" fmla="*/ 29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" h="122">
                <a:moveTo>
                  <a:pt x="128" y="20"/>
                </a:moveTo>
                <a:cubicBezTo>
                  <a:pt x="128" y="17"/>
                  <a:pt x="127" y="14"/>
                  <a:pt x="126" y="12"/>
                </a:cubicBezTo>
                <a:cubicBezTo>
                  <a:pt x="125" y="10"/>
                  <a:pt x="124" y="8"/>
                  <a:pt x="122" y="6"/>
                </a:cubicBezTo>
                <a:cubicBezTo>
                  <a:pt x="120" y="4"/>
                  <a:pt x="118" y="3"/>
                  <a:pt x="116" y="2"/>
                </a:cubicBezTo>
                <a:cubicBezTo>
                  <a:pt x="114" y="1"/>
                  <a:pt x="111" y="0"/>
                  <a:pt x="108" y="0"/>
                </a:cubicBezTo>
                <a:cubicBezTo>
                  <a:pt x="104" y="0"/>
                  <a:pt x="100" y="2"/>
                  <a:pt x="96" y="4"/>
                </a:cubicBezTo>
                <a:cubicBezTo>
                  <a:pt x="64" y="28"/>
                  <a:pt x="64" y="28"/>
                  <a:pt x="64" y="28"/>
                </a:cubicBezTo>
                <a:cubicBezTo>
                  <a:pt x="32" y="4"/>
                  <a:pt x="32" y="4"/>
                  <a:pt x="32" y="4"/>
                </a:cubicBezTo>
                <a:cubicBezTo>
                  <a:pt x="28" y="2"/>
                  <a:pt x="24" y="0"/>
                  <a:pt x="20" y="0"/>
                </a:cubicBezTo>
                <a:cubicBezTo>
                  <a:pt x="17" y="0"/>
                  <a:pt x="14" y="1"/>
                  <a:pt x="12" y="2"/>
                </a:cubicBezTo>
                <a:cubicBezTo>
                  <a:pt x="10" y="3"/>
                  <a:pt x="8" y="4"/>
                  <a:pt x="6" y="6"/>
                </a:cubicBezTo>
                <a:cubicBezTo>
                  <a:pt x="4" y="8"/>
                  <a:pt x="3" y="10"/>
                  <a:pt x="2" y="12"/>
                </a:cubicBezTo>
                <a:cubicBezTo>
                  <a:pt x="1" y="14"/>
                  <a:pt x="0" y="17"/>
                  <a:pt x="0" y="20"/>
                </a:cubicBezTo>
                <a:cubicBezTo>
                  <a:pt x="0" y="20"/>
                  <a:pt x="0" y="57"/>
                  <a:pt x="0" y="57"/>
                </a:cubicBezTo>
                <a:cubicBezTo>
                  <a:pt x="0" y="69"/>
                  <a:pt x="10" y="79"/>
                  <a:pt x="21" y="79"/>
                </a:cubicBezTo>
                <a:cubicBezTo>
                  <a:pt x="32" y="79"/>
                  <a:pt x="32" y="79"/>
                  <a:pt x="32" y="79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36" y="102"/>
                  <a:pt x="36" y="102"/>
                  <a:pt x="36" y="10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64" y="82"/>
                  <a:pt x="64" y="82"/>
                  <a:pt x="64" y="82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96" y="79"/>
                  <a:pt x="96" y="79"/>
                  <a:pt x="9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18" y="79"/>
                  <a:pt x="128" y="69"/>
                  <a:pt x="128" y="57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28" y="57"/>
                  <a:pt x="128" y="20"/>
                  <a:pt x="128" y="20"/>
                </a:cubicBezTo>
                <a:close/>
                <a:moveTo>
                  <a:pt x="20" y="29"/>
                </a:moveTo>
                <a:cubicBezTo>
                  <a:pt x="14" y="29"/>
                  <a:pt x="10" y="25"/>
                  <a:pt x="10" y="20"/>
                </a:cubicBezTo>
                <a:cubicBezTo>
                  <a:pt x="10" y="14"/>
                  <a:pt x="14" y="10"/>
                  <a:pt x="20" y="10"/>
                </a:cubicBezTo>
                <a:cubicBezTo>
                  <a:pt x="22" y="10"/>
                  <a:pt x="24" y="11"/>
                  <a:pt x="26" y="12"/>
                </a:cubicBezTo>
                <a:cubicBezTo>
                  <a:pt x="50" y="29"/>
                  <a:pt x="50" y="29"/>
                  <a:pt x="50" y="29"/>
                </a:cubicBezTo>
                <a:lnTo>
                  <a:pt x="20" y="29"/>
                </a:lnTo>
                <a:close/>
                <a:moveTo>
                  <a:pt x="64" y="64"/>
                </a:moveTo>
                <a:cubicBezTo>
                  <a:pt x="59" y="64"/>
                  <a:pt x="54" y="60"/>
                  <a:pt x="54" y="54"/>
                </a:cubicBezTo>
                <a:cubicBezTo>
                  <a:pt x="54" y="49"/>
                  <a:pt x="59" y="44"/>
                  <a:pt x="64" y="44"/>
                </a:cubicBezTo>
                <a:cubicBezTo>
                  <a:pt x="69" y="44"/>
                  <a:pt x="74" y="49"/>
                  <a:pt x="74" y="54"/>
                </a:cubicBezTo>
                <a:cubicBezTo>
                  <a:pt x="74" y="60"/>
                  <a:pt x="69" y="64"/>
                  <a:pt x="64" y="64"/>
                </a:cubicBezTo>
                <a:close/>
                <a:moveTo>
                  <a:pt x="108" y="29"/>
                </a:moveTo>
                <a:cubicBezTo>
                  <a:pt x="78" y="29"/>
                  <a:pt x="78" y="29"/>
                  <a:pt x="78" y="29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4" y="11"/>
                  <a:pt x="106" y="10"/>
                  <a:pt x="108" y="10"/>
                </a:cubicBezTo>
                <a:cubicBezTo>
                  <a:pt x="114" y="10"/>
                  <a:pt x="118" y="14"/>
                  <a:pt x="118" y="20"/>
                </a:cubicBezTo>
                <a:cubicBezTo>
                  <a:pt x="118" y="25"/>
                  <a:pt x="114" y="29"/>
                  <a:pt x="108" y="2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107"/>
          <p:cNvSpPr>
            <a:spLocks noEditPoints="1"/>
          </p:cNvSpPr>
          <p:nvPr/>
        </p:nvSpPr>
        <p:spPr bwMode="auto">
          <a:xfrm>
            <a:off x="2155904" y="4314536"/>
            <a:ext cx="383836" cy="276159"/>
          </a:xfrm>
          <a:custGeom>
            <a:avLst/>
            <a:gdLst>
              <a:gd name="T0" fmla="*/ 92 w 128"/>
              <a:gd name="T1" fmla="*/ 92 h 92"/>
              <a:gd name="T2" fmla="*/ 31 w 128"/>
              <a:gd name="T3" fmla="*/ 92 h 92"/>
              <a:gd name="T4" fmla="*/ 9 w 128"/>
              <a:gd name="T5" fmla="*/ 83 h 92"/>
              <a:gd name="T6" fmla="*/ 0 w 128"/>
              <a:gd name="T7" fmla="*/ 61 h 92"/>
              <a:gd name="T8" fmla="*/ 14 w 128"/>
              <a:gd name="T9" fmla="*/ 34 h 92"/>
              <a:gd name="T10" fmla="*/ 14 w 128"/>
              <a:gd name="T11" fmla="*/ 34 h 92"/>
              <a:gd name="T12" fmla="*/ 37 w 128"/>
              <a:gd name="T13" fmla="*/ 10 h 92"/>
              <a:gd name="T14" fmla="*/ 46 w 128"/>
              <a:gd name="T15" fmla="*/ 11 h 92"/>
              <a:gd name="T16" fmla="*/ 74 w 128"/>
              <a:gd name="T17" fmla="*/ 0 h 92"/>
              <a:gd name="T18" fmla="*/ 97 w 128"/>
              <a:gd name="T19" fmla="*/ 8 h 92"/>
              <a:gd name="T20" fmla="*/ 109 w 128"/>
              <a:gd name="T21" fmla="*/ 24 h 92"/>
              <a:gd name="T22" fmla="*/ 128 w 128"/>
              <a:gd name="T23" fmla="*/ 56 h 92"/>
              <a:gd name="T24" fmla="*/ 118 w 128"/>
              <a:gd name="T25" fmla="*/ 82 h 92"/>
              <a:gd name="T26" fmla="*/ 92 w 128"/>
              <a:gd name="T27" fmla="*/ 92 h 92"/>
              <a:gd name="T28" fmla="*/ 37 w 128"/>
              <a:gd name="T29" fmla="*/ 24 h 92"/>
              <a:gd name="T30" fmla="*/ 28 w 128"/>
              <a:gd name="T31" fmla="*/ 34 h 92"/>
              <a:gd name="T32" fmla="*/ 28 w 128"/>
              <a:gd name="T33" fmla="*/ 36 h 92"/>
              <a:gd name="T34" fmla="*/ 30 w 128"/>
              <a:gd name="T35" fmla="*/ 42 h 92"/>
              <a:gd name="T36" fmla="*/ 25 w 128"/>
              <a:gd name="T37" fmla="*/ 45 h 92"/>
              <a:gd name="T38" fmla="*/ 14 w 128"/>
              <a:gd name="T39" fmla="*/ 61 h 92"/>
              <a:gd name="T40" fmla="*/ 31 w 128"/>
              <a:gd name="T41" fmla="*/ 78 h 92"/>
              <a:gd name="T42" fmla="*/ 92 w 128"/>
              <a:gd name="T43" fmla="*/ 78 h 92"/>
              <a:gd name="T44" fmla="*/ 113 w 128"/>
              <a:gd name="T45" fmla="*/ 56 h 92"/>
              <a:gd name="T46" fmla="*/ 101 w 128"/>
              <a:gd name="T47" fmla="*/ 36 h 92"/>
              <a:gd name="T48" fmla="*/ 97 w 128"/>
              <a:gd name="T49" fmla="*/ 35 h 92"/>
              <a:gd name="T50" fmla="*/ 96 w 128"/>
              <a:gd name="T51" fmla="*/ 32 h 92"/>
              <a:gd name="T52" fmla="*/ 74 w 128"/>
              <a:gd name="T53" fmla="*/ 14 h 92"/>
              <a:gd name="T54" fmla="*/ 54 w 128"/>
              <a:gd name="T55" fmla="*/ 25 h 92"/>
              <a:gd name="T56" fmla="*/ 49 w 128"/>
              <a:gd name="T57" fmla="*/ 31 h 92"/>
              <a:gd name="T58" fmla="*/ 43 w 128"/>
              <a:gd name="T59" fmla="*/ 26 h 92"/>
              <a:gd name="T60" fmla="*/ 37 w 128"/>
              <a:gd name="T61" fmla="*/ 2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92">
                <a:moveTo>
                  <a:pt x="92" y="92"/>
                </a:moveTo>
                <a:cubicBezTo>
                  <a:pt x="31" y="92"/>
                  <a:pt x="31" y="92"/>
                  <a:pt x="31" y="92"/>
                </a:cubicBezTo>
                <a:cubicBezTo>
                  <a:pt x="23" y="92"/>
                  <a:pt x="15" y="89"/>
                  <a:pt x="9" y="83"/>
                </a:cubicBezTo>
                <a:cubicBezTo>
                  <a:pt x="3" y="77"/>
                  <a:pt x="0" y="69"/>
                  <a:pt x="0" y="61"/>
                </a:cubicBezTo>
                <a:cubicBezTo>
                  <a:pt x="0" y="50"/>
                  <a:pt x="5" y="40"/>
                  <a:pt x="14" y="34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20"/>
                  <a:pt x="24" y="10"/>
                  <a:pt x="37" y="10"/>
                </a:cubicBezTo>
                <a:cubicBezTo>
                  <a:pt x="40" y="10"/>
                  <a:pt x="43" y="10"/>
                  <a:pt x="46" y="11"/>
                </a:cubicBezTo>
                <a:cubicBezTo>
                  <a:pt x="53" y="4"/>
                  <a:pt x="63" y="0"/>
                  <a:pt x="74" y="0"/>
                </a:cubicBezTo>
                <a:cubicBezTo>
                  <a:pt x="82" y="0"/>
                  <a:pt x="90" y="2"/>
                  <a:pt x="97" y="8"/>
                </a:cubicBezTo>
                <a:cubicBezTo>
                  <a:pt x="102" y="12"/>
                  <a:pt x="107" y="18"/>
                  <a:pt x="109" y="24"/>
                </a:cubicBezTo>
                <a:cubicBezTo>
                  <a:pt x="121" y="31"/>
                  <a:pt x="128" y="43"/>
                  <a:pt x="128" y="56"/>
                </a:cubicBezTo>
                <a:cubicBezTo>
                  <a:pt x="128" y="66"/>
                  <a:pt x="124" y="75"/>
                  <a:pt x="118" y="82"/>
                </a:cubicBezTo>
                <a:cubicBezTo>
                  <a:pt x="111" y="89"/>
                  <a:pt x="102" y="92"/>
                  <a:pt x="92" y="92"/>
                </a:cubicBezTo>
                <a:close/>
                <a:moveTo>
                  <a:pt x="37" y="24"/>
                </a:moveTo>
                <a:cubicBezTo>
                  <a:pt x="32" y="24"/>
                  <a:pt x="28" y="28"/>
                  <a:pt x="28" y="34"/>
                </a:cubicBezTo>
                <a:cubicBezTo>
                  <a:pt x="28" y="35"/>
                  <a:pt x="28" y="36"/>
                  <a:pt x="28" y="36"/>
                </a:cubicBezTo>
                <a:cubicBezTo>
                  <a:pt x="30" y="42"/>
                  <a:pt x="30" y="42"/>
                  <a:pt x="30" y="42"/>
                </a:cubicBezTo>
                <a:cubicBezTo>
                  <a:pt x="25" y="45"/>
                  <a:pt x="25" y="45"/>
                  <a:pt x="25" y="45"/>
                </a:cubicBezTo>
                <a:cubicBezTo>
                  <a:pt x="18" y="48"/>
                  <a:pt x="14" y="54"/>
                  <a:pt x="14" y="61"/>
                </a:cubicBezTo>
                <a:cubicBezTo>
                  <a:pt x="14" y="70"/>
                  <a:pt x="22" y="78"/>
                  <a:pt x="31" y="78"/>
                </a:cubicBezTo>
                <a:cubicBezTo>
                  <a:pt x="92" y="78"/>
                  <a:pt x="92" y="78"/>
                  <a:pt x="92" y="78"/>
                </a:cubicBezTo>
                <a:cubicBezTo>
                  <a:pt x="104" y="78"/>
                  <a:pt x="113" y="68"/>
                  <a:pt x="113" y="56"/>
                </a:cubicBezTo>
                <a:cubicBezTo>
                  <a:pt x="113" y="48"/>
                  <a:pt x="108" y="40"/>
                  <a:pt x="101" y="36"/>
                </a:cubicBezTo>
                <a:cubicBezTo>
                  <a:pt x="97" y="35"/>
                  <a:pt x="97" y="35"/>
                  <a:pt x="97" y="35"/>
                </a:cubicBezTo>
                <a:cubicBezTo>
                  <a:pt x="96" y="32"/>
                  <a:pt x="96" y="32"/>
                  <a:pt x="96" y="32"/>
                </a:cubicBezTo>
                <a:cubicBezTo>
                  <a:pt x="93" y="21"/>
                  <a:pt x="84" y="14"/>
                  <a:pt x="74" y="14"/>
                </a:cubicBezTo>
                <a:cubicBezTo>
                  <a:pt x="66" y="14"/>
                  <a:pt x="58" y="18"/>
                  <a:pt x="54" y="25"/>
                </a:cubicBezTo>
                <a:cubicBezTo>
                  <a:pt x="49" y="31"/>
                  <a:pt x="49" y="31"/>
                  <a:pt x="49" y="31"/>
                </a:cubicBezTo>
                <a:cubicBezTo>
                  <a:pt x="43" y="26"/>
                  <a:pt x="43" y="26"/>
                  <a:pt x="43" y="26"/>
                </a:cubicBezTo>
                <a:cubicBezTo>
                  <a:pt x="42" y="25"/>
                  <a:pt x="40" y="24"/>
                  <a:pt x="37" y="2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0" name="组合 289"/>
          <p:cNvGrpSpPr/>
          <p:nvPr/>
        </p:nvGrpSpPr>
        <p:grpSpPr>
          <a:xfrm>
            <a:off x="2155904" y="3546864"/>
            <a:ext cx="383836" cy="276159"/>
            <a:chOff x="3218499" y="3501721"/>
            <a:chExt cx="383836" cy="276159"/>
          </a:xfrm>
        </p:grpSpPr>
        <p:sp>
          <p:nvSpPr>
            <p:cNvPr id="185" name="Rectangle 150"/>
            <p:cNvSpPr>
              <a:spLocks noChangeArrowheads="1"/>
            </p:cNvSpPr>
            <p:nvPr/>
          </p:nvSpPr>
          <p:spPr bwMode="auto">
            <a:xfrm>
              <a:off x="3218499" y="3720875"/>
              <a:ext cx="383836" cy="5700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51"/>
            <p:cNvSpPr/>
            <p:nvPr/>
          </p:nvSpPr>
          <p:spPr bwMode="auto">
            <a:xfrm>
              <a:off x="3242568" y="3501721"/>
              <a:ext cx="335698" cy="201419"/>
            </a:xfrm>
            <a:custGeom>
              <a:avLst/>
              <a:gdLst>
                <a:gd name="T0" fmla="*/ 112 w 112"/>
                <a:gd name="T1" fmla="*/ 60 h 67"/>
                <a:gd name="T2" fmla="*/ 78 w 112"/>
                <a:gd name="T3" fmla="*/ 9 h 67"/>
                <a:gd name="T4" fmla="*/ 78 w 112"/>
                <a:gd name="T5" fmla="*/ 54 h 67"/>
                <a:gd name="T6" fmla="*/ 70 w 112"/>
                <a:gd name="T7" fmla="*/ 54 h 67"/>
                <a:gd name="T8" fmla="*/ 70 w 112"/>
                <a:gd name="T9" fmla="*/ 2 h 67"/>
                <a:gd name="T10" fmla="*/ 56 w 112"/>
                <a:gd name="T11" fmla="*/ 0 h 67"/>
                <a:gd name="T12" fmla="*/ 43 w 112"/>
                <a:gd name="T13" fmla="*/ 1 h 67"/>
                <a:gd name="T14" fmla="*/ 43 w 112"/>
                <a:gd name="T15" fmla="*/ 54 h 67"/>
                <a:gd name="T16" fmla="*/ 36 w 112"/>
                <a:gd name="T17" fmla="*/ 54 h 67"/>
                <a:gd name="T18" fmla="*/ 36 w 112"/>
                <a:gd name="T19" fmla="*/ 8 h 67"/>
                <a:gd name="T20" fmla="*/ 0 w 112"/>
                <a:gd name="T21" fmla="*/ 60 h 67"/>
                <a:gd name="T22" fmla="*/ 0 w 112"/>
                <a:gd name="T23" fmla="*/ 67 h 67"/>
                <a:gd name="T24" fmla="*/ 112 w 112"/>
                <a:gd name="T25" fmla="*/ 67 h 67"/>
                <a:gd name="T26" fmla="*/ 112 w 112"/>
                <a:gd name="T27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67">
                  <a:moveTo>
                    <a:pt x="112" y="60"/>
                  </a:moveTo>
                  <a:cubicBezTo>
                    <a:pt x="112" y="37"/>
                    <a:pt x="98" y="17"/>
                    <a:pt x="78" y="9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6" y="0"/>
                    <a:pt x="61" y="0"/>
                    <a:pt x="56" y="0"/>
                  </a:cubicBezTo>
                  <a:cubicBezTo>
                    <a:pt x="52" y="0"/>
                    <a:pt x="48" y="0"/>
                    <a:pt x="43" y="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15" y="16"/>
                    <a:pt x="0" y="36"/>
                    <a:pt x="0" y="6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12" y="67"/>
                    <a:pt x="112" y="67"/>
                    <a:pt x="112" y="67"/>
                  </a:cubicBezTo>
                  <a:lnTo>
                    <a:pt x="112" y="6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3" name="Freeform 178"/>
          <p:cNvSpPr/>
          <p:nvPr/>
        </p:nvSpPr>
        <p:spPr bwMode="auto">
          <a:xfrm>
            <a:off x="2231911" y="2725988"/>
            <a:ext cx="233088" cy="383836"/>
          </a:xfrm>
          <a:custGeom>
            <a:avLst/>
            <a:gdLst>
              <a:gd name="T0" fmla="*/ 68 w 78"/>
              <a:gd name="T1" fmla="*/ 73 h 128"/>
              <a:gd name="T2" fmla="*/ 69 w 78"/>
              <a:gd name="T3" fmla="*/ 73 h 128"/>
              <a:gd name="T4" fmla="*/ 69 w 78"/>
              <a:gd name="T5" fmla="*/ 58 h 128"/>
              <a:gd name="T6" fmla="*/ 69 w 78"/>
              <a:gd name="T7" fmla="*/ 58 h 128"/>
              <a:gd name="T8" fmla="*/ 75 w 78"/>
              <a:gd name="T9" fmla="*/ 30 h 128"/>
              <a:gd name="T10" fmla="*/ 74 w 78"/>
              <a:gd name="T11" fmla="*/ 30 h 128"/>
              <a:gd name="T12" fmla="*/ 59 w 78"/>
              <a:gd name="T13" fmla="*/ 16 h 128"/>
              <a:gd name="T14" fmla="*/ 60 w 78"/>
              <a:gd name="T15" fmla="*/ 14 h 128"/>
              <a:gd name="T16" fmla="*/ 59 w 78"/>
              <a:gd name="T17" fmla="*/ 14 h 128"/>
              <a:gd name="T18" fmla="*/ 59 w 78"/>
              <a:gd name="T19" fmla="*/ 0 h 128"/>
              <a:gd name="T20" fmla="*/ 54 w 78"/>
              <a:gd name="T21" fmla="*/ 0 h 128"/>
              <a:gd name="T22" fmla="*/ 54 w 78"/>
              <a:gd name="T23" fmla="*/ 14 h 128"/>
              <a:gd name="T24" fmla="*/ 39 w 78"/>
              <a:gd name="T25" fmla="*/ 28 h 128"/>
              <a:gd name="T26" fmla="*/ 24 w 78"/>
              <a:gd name="T27" fmla="*/ 14 h 128"/>
              <a:gd name="T28" fmla="*/ 24 w 78"/>
              <a:gd name="T29" fmla="*/ 0 h 128"/>
              <a:gd name="T30" fmla="*/ 19 w 78"/>
              <a:gd name="T31" fmla="*/ 0 h 128"/>
              <a:gd name="T32" fmla="*/ 19 w 78"/>
              <a:gd name="T33" fmla="*/ 14 h 128"/>
              <a:gd name="T34" fmla="*/ 19 w 78"/>
              <a:gd name="T35" fmla="*/ 14 h 128"/>
              <a:gd name="T36" fmla="*/ 19 w 78"/>
              <a:gd name="T37" fmla="*/ 15 h 128"/>
              <a:gd name="T38" fmla="*/ 4 w 78"/>
              <a:gd name="T39" fmla="*/ 29 h 128"/>
              <a:gd name="T40" fmla="*/ 3 w 78"/>
              <a:gd name="T41" fmla="*/ 29 h 128"/>
              <a:gd name="T42" fmla="*/ 10 w 78"/>
              <a:gd name="T43" fmla="*/ 58 h 128"/>
              <a:gd name="T44" fmla="*/ 10 w 78"/>
              <a:gd name="T45" fmla="*/ 58 h 128"/>
              <a:gd name="T46" fmla="*/ 10 w 78"/>
              <a:gd name="T47" fmla="*/ 73 h 128"/>
              <a:gd name="T48" fmla="*/ 10 w 78"/>
              <a:gd name="T49" fmla="*/ 73 h 128"/>
              <a:gd name="T50" fmla="*/ 0 w 78"/>
              <a:gd name="T51" fmla="*/ 114 h 128"/>
              <a:gd name="T52" fmla="*/ 0 w 78"/>
              <a:gd name="T53" fmla="*/ 114 h 128"/>
              <a:gd name="T54" fmla="*/ 0 w 78"/>
              <a:gd name="T55" fmla="*/ 128 h 128"/>
              <a:gd name="T56" fmla="*/ 78 w 78"/>
              <a:gd name="T57" fmla="*/ 128 h 128"/>
              <a:gd name="T58" fmla="*/ 78 w 78"/>
              <a:gd name="T59" fmla="*/ 114 h 128"/>
              <a:gd name="T60" fmla="*/ 78 w 78"/>
              <a:gd name="T61" fmla="*/ 114 h 128"/>
              <a:gd name="T62" fmla="*/ 68 w 78"/>
              <a:gd name="T63" fmla="*/ 7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8" h="128">
                <a:moveTo>
                  <a:pt x="68" y="73"/>
                </a:moveTo>
                <a:cubicBezTo>
                  <a:pt x="69" y="73"/>
                  <a:pt x="69" y="73"/>
                  <a:pt x="69" y="73"/>
                </a:cubicBezTo>
                <a:cubicBezTo>
                  <a:pt x="69" y="58"/>
                  <a:pt x="69" y="58"/>
                  <a:pt x="69" y="58"/>
                </a:cubicBezTo>
                <a:cubicBezTo>
                  <a:pt x="69" y="58"/>
                  <a:pt x="69" y="58"/>
                  <a:pt x="69" y="58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0"/>
                  <a:pt x="74" y="30"/>
                  <a:pt x="74" y="30"/>
                </a:cubicBezTo>
                <a:cubicBezTo>
                  <a:pt x="66" y="30"/>
                  <a:pt x="59" y="24"/>
                  <a:pt x="59" y="16"/>
                </a:cubicBezTo>
                <a:cubicBezTo>
                  <a:pt x="59" y="15"/>
                  <a:pt x="59" y="14"/>
                  <a:pt x="60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0"/>
                  <a:pt x="59" y="0"/>
                  <a:pt x="59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22"/>
                  <a:pt x="47" y="28"/>
                  <a:pt x="39" y="28"/>
                </a:cubicBezTo>
                <a:cubicBezTo>
                  <a:pt x="31" y="28"/>
                  <a:pt x="24" y="22"/>
                  <a:pt x="24" y="14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9" y="14"/>
                  <a:pt x="19" y="15"/>
                </a:cubicBezTo>
                <a:cubicBezTo>
                  <a:pt x="19" y="23"/>
                  <a:pt x="12" y="29"/>
                  <a:pt x="4" y="29"/>
                </a:cubicBezTo>
                <a:cubicBezTo>
                  <a:pt x="4" y="29"/>
                  <a:pt x="4" y="29"/>
                  <a:pt x="3" y="29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73"/>
                  <a:pt x="10" y="73"/>
                  <a:pt x="10" y="73"/>
                </a:cubicBezTo>
                <a:cubicBezTo>
                  <a:pt x="10" y="73"/>
                  <a:pt x="10" y="73"/>
                  <a:pt x="10" y="73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28"/>
                  <a:pt x="0" y="128"/>
                  <a:pt x="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8" y="114"/>
                  <a:pt x="78" y="114"/>
                  <a:pt x="78" y="114"/>
                </a:cubicBezTo>
                <a:lnTo>
                  <a:pt x="68" y="7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89" name="组合 288"/>
          <p:cNvGrpSpPr/>
          <p:nvPr/>
        </p:nvGrpSpPr>
        <p:grpSpPr>
          <a:xfrm>
            <a:off x="2188840" y="1958316"/>
            <a:ext cx="317963" cy="383836"/>
            <a:chOff x="3251435" y="1913173"/>
            <a:chExt cx="317963" cy="383836"/>
          </a:xfrm>
        </p:grpSpPr>
        <p:sp>
          <p:nvSpPr>
            <p:cNvPr id="239" name="Freeform 204"/>
            <p:cNvSpPr>
              <a:spLocks noEditPoints="1"/>
            </p:cNvSpPr>
            <p:nvPr/>
          </p:nvSpPr>
          <p:spPr bwMode="auto">
            <a:xfrm>
              <a:off x="3251435" y="1985380"/>
              <a:ext cx="311629" cy="311629"/>
            </a:xfrm>
            <a:custGeom>
              <a:avLst/>
              <a:gdLst>
                <a:gd name="T0" fmla="*/ 52 w 104"/>
                <a:gd name="T1" fmla="*/ 0 h 104"/>
                <a:gd name="T2" fmla="*/ 0 w 104"/>
                <a:gd name="T3" fmla="*/ 52 h 104"/>
                <a:gd name="T4" fmla="*/ 52 w 104"/>
                <a:gd name="T5" fmla="*/ 104 h 104"/>
                <a:gd name="T6" fmla="*/ 104 w 104"/>
                <a:gd name="T7" fmla="*/ 52 h 104"/>
                <a:gd name="T8" fmla="*/ 52 w 104"/>
                <a:gd name="T9" fmla="*/ 0 h 104"/>
                <a:gd name="T10" fmla="*/ 78 w 104"/>
                <a:gd name="T11" fmla="*/ 79 h 104"/>
                <a:gd name="T12" fmla="*/ 52 w 104"/>
                <a:gd name="T13" fmla="*/ 90 h 104"/>
                <a:gd name="T14" fmla="*/ 25 w 104"/>
                <a:gd name="T15" fmla="*/ 79 h 104"/>
                <a:gd name="T16" fmla="*/ 14 w 104"/>
                <a:gd name="T17" fmla="*/ 52 h 104"/>
                <a:gd name="T18" fmla="*/ 25 w 104"/>
                <a:gd name="T19" fmla="*/ 25 h 104"/>
                <a:gd name="T20" fmla="*/ 52 w 104"/>
                <a:gd name="T21" fmla="*/ 14 h 104"/>
                <a:gd name="T22" fmla="*/ 78 w 104"/>
                <a:gd name="T23" fmla="*/ 25 h 104"/>
                <a:gd name="T24" fmla="*/ 89 w 104"/>
                <a:gd name="T25" fmla="*/ 52 h 104"/>
                <a:gd name="T26" fmla="*/ 78 w 104"/>
                <a:gd name="T27" fmla="*/ 7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04">
                  <a:moveTo>
                    <a:pt x="52" y="0"/>
                  </a:moveTo>
                  <a:cubicBezTo>
                    <a:pt x="23" y="0"/>
                    <a:pt x="0" y="23"/>
                    <a:pt x="0" y="52"/>
                  </a:cubicBezTo>
                  <a:cubicBezTo>
                    <a:pt x="0" y="81"/>
                    <a:pt x="23" y="104"/>
                    <a:pt x="52" y="104"/>
                  </a:cubicBezTo>
                  <a:cubicBezTo>
                    <a:pt x="81" y="104"/>
                    <a:pt x="104" y="81"/>
                    <a:pt x="104" y="52"/>
                  </a:cubicBezTo>
                  <a:cubicBezTo>
                    <a:pt x="104" y="23"/>
                    <a:pt x="81" y="0"/>
                    <a:pt x="52" y="0"/>
                  </a:cubicBezTo>
                  <a:close/>
                  <a:moveTo>
                    <a:pt x="78" y="79"/>
                  </a:moveTo>
                  <a:cubicBezTo>
                    <a:pt x="71" y="86"/>
                    <a:pt x="62" y="90"/>
                    <a:pt x="52" y="90"/>
                  </a:cubicBezTo>
                  <a:cubicBezTo>
                    <a:pt x="42" y="90"/>
                    <a:pt x="32" y="86"/>
                    <a:pt x="25" y="79"/>
                  </a:cubicBezTo>
                  <a:cubicBezTo>
                    <a:pt x="18" y="71"/>
                    <a:pt x="14" y="62"/>
                    <a:pt x="14" y="52"/>
                  </a:cubicBezTo>
                  <a:cubicBezTo>
                    <a:pt x="14" y="42"/>
                    <a:pt x="18" y="32"/>
                    <a:pt x="25" y="25"/>
                  </a:cubicBezTo>
                  <a:cubicBezTo>
                    <a:pt x="32" y="18"/>
                    <a:pt x="42" y="14"/>
                    <a:pt x="52" y="14"/>
                  </a:cubicBezTo>
                  <a:cubicBezTo>
                    <a:pt x="62" y="14"/>
                    <a:pt x="71" y="18"/>
                    <a:pt x="78" y="25"/>
                  </a:cubicBezTo>
                  <a:cubicBezTo>
                    <a:pt x="85" y="32"/>
                    <a:pt x="89" y="42"/>
                    <a:pt x="89" y="52"/>
                  </a:cubicBezTo>
                  <a:cubicBezTo>
                    <a:pt x="89" y="62"/>
                    <a:pt x="85" y="71"/>
                    <a:pt x="78" y="7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206"/>
            <p:cNvSpPr/>
            <p:nvPr/>
          </p:nvSpPr>
          <p:spPr bwMode="auto">
            <a:xfrm>
              <a:off x="3386981" y="1913173"/>
              <a:ext cx="41804" cy="45604"/>
            </a:xfrm>
            <a:custGeom>
              <a:avLst/>
              <a:gdLst>
                <a:gd name="T0" fmla="*/ 14 w 14"/>
                <a:gd name="T1" fmla="*/ 15 h 15"/>
                <a:gd name="T2" fmla="*/ 14 w 14"/>
                <a:gd name="T3" fmla="*/ 0 h 15"/>
                <a:gd name="T4" fmla="*/ 0 w 14"/>
                <a:gd name="T5" fmla="*/ 0 h 15"/>
                <a:gd name="T6" fmla="*/ 0 w 14"/>
                <a:gd name="T7" fmla="*/ 15 h 15"/>
                <a:gd name="T8" fmla="*/ 7 w 14"/>
                <a:gd name="T9" fmla="*/ 14 h 15"/>
                <a:gd name="T10" fmla="*/ 14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4"/>
                    <a:pt x="4" y="14"/>
                    <a:pt x="7" y="14"/>
                  </a:cubicBezTo>
                  <a:cubicBezTo>
                    <a:pt x="9" y="14"/>
                    <a:pt x="12" y="14"/>
                    <a:pt x="14" y="1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207"/>
            <p:cNvSpPr/>
            <p:nvPr/>
          </p:nvSpPr>
          <p:spPr bwMode="auto">
            <a:xfrm>
              <a:off x="3386981" y="2060120"/>
              <a:ext cx="41804" cy="102610"/>
            </a:xfrm>
            <a:custGeom>
              <a:avLst/>
              <a:gdLst>
                <a:gd name="T0" fmla="*/ 0 w 14"/>
                <a:gd name="T1" fmla="*/ 27 h 34"/>
                <a:gd name="T2" fmla="*/ 7 w 14"/>
                <a:gd name="T3" fmla="*/ 34 h 34"/>
                <a:gd name="T4" fmla="*/ 14 w 14"/>
                <a:gd name="T5" fmla="*/ 27 h 34"/>
                <a:gd name="T6" fmla="*/ 7 w 14"/>
                <a:gd name="T7" fmla="*/ 0 h 34"/>
                <a:gd name="T8" fmla="*/ 0 w 14"/>
                <a:gd name="T9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4">
                  <a:moveTo>
                    <a:pt x="0" y="27"/>
                  </a:moveTo>
                  <a:cubicBezTo>
                    <a:pt x="0" y="31"/>
                    <a:pt x="3" y="34"/>
                    <a:pt x="7" y="34"/>
                  </a:cubicBezTo>
                  <a:cubicBezTo>
                    <a:pt x="11" y="34"/>
                    <a:pt x="14" y="31"/>
                    <a:pt x="14" y="27"/>
                  </a:cubicBezTo>
                  <a:cubicBezTo>
                    <a:pt x="14" y="26"/>
                    <a:pt x="7" y="0"/>
                    <a:pt x="7" y="0"/>
                  </a:cubicBezTo>
                  <a:cubicBezTo>
                    <a:pt x="7" y="0"/>
                    <a:pt x="0" y="26"/>
                    <a:pt x="0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208"/>
            <p:cNvSpPr/>
            <p:nvPr/>
          </p:nvSpPr>
          <p:spPr bwMode="auto">
            <a:xfrm>
              <a:off x="3527594" y="1979046"/>
              <a:ext cx="41804" cy="41804"/>
            </a:xfrm>
            <a:custGeom>
              <a:avLst/>
              <a:gdLst>
                <a:gd name="T0" fmla="*/ 7 w 14"/>
                <a:gd name="T1" fmla="*/ 14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4 w 14"/>
                <a:gd name="T9" fmla="*/ 10 h 14"/>
                <a:gd name="T10" fmla="*/ 7 w 14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2" y="9"/>
                    <a:pt x="4" y="10"/>
                  </a:cubicBezTo>
                  <a:cubicBezTo>
                    <a:pt x="5" y="11"/>
                    <a:pt x="6" y="13"/>
                    <a:pt x="7" y="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8" name="组合 287"/>
          <p:cNvGrpSpPr/>
          <p:nvPr/>
        </p:nvGrpSpPr>
        <p:grpSpPr>
          <a:xfrm>
            <a:off x="2155904" y="1175443"/>
            <a:ext cx="399037" cy="399037"/>
            <a:chOff x="3218499" y="1130300"/>
            <a:chExt cx="399037" cy="399037"/>
          </a:xfrm>
        </p:grpSpPr>
        <p:sp>
          <p:nvSpPr>
            <p:cNvPr id="33" name="Freeform 234"/>
            <p:cNvSpPr/>
            <p:nvPr/>
          </p:nvSpPr>
          <p:spPr bwMode="auto">
            <a:xfrm>
              <a:off x="3218499" y="1395058"/>
              <a:ext cx="135546" cy="134279"/>
            </a:xfrm>
            <a:custGeom>
              <a:avLst/>
              <a:gdLst>
                <a:gd name="T0" fmla="*/ 1 w 45"/>
                <a:gd name="T1" fmla="*/ 37 h 45"/>
                <a:gd name="T2" fmla="*/ 1 w 45"/>
                <a:gd name="T3" fmla="*/ 37 h 45"/>
                <a:gd name="T4" fmla="*/ 1 w 45"/>
                <a:gd name="T5" fmla="*/ 44 h 45"/>
                <a:gd name="T6" fmla="*/ 8 w 45"/>
                <a:gd name="T7" fmla="*/ 44 h 45"/>
                <a:gd name="T8" fmla="*/ 8 w 45"/>
                <a:gd name="T9" fmla="*/ 44 h 45"/>
                <a:gd name="T10" fmla="*/ 8 w 45"/>
                <a:gd name="T11" fmla="*/ 44 h 45"/>
                <a:gd name="T12" fmla="*/ 45 w 45"/>
                <a:gd name="T13" fmla="*/ 7 h 45"/>
                <a:gd name="T14" fmla="*/ 38 w 45"/>
                <a:gd name="T15" fmla="*/ 0 h 45"/>
                <a:gd name="T16" fmla="*/ 1 w 45"/>
                <a:gd name="T17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1" y="37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0" y="39"/>
                    <a:pt x="0" y="42"/>
                    <a:pt x="1" y="44"/>
                  </a:cubicBezTo>
                  <a:cubicBezTo>
                    <a:pt x="3" y="45"/>
                    <a:pt x="6" y="45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" y="3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35"/>
            <p:cNvSpPr>
              <a:spLocks noEditPoints="1"/>
            </p:cNvSpPr>
            <p:nvPr/>
          </p:nvSpPr>
          <p:spPr bwMode="auto">
            <a:xfrm>
              <a:off x="3264103" y="1130300"/>
              <a:ext cx="353433" cy="354700"/>
            </a:xfrm>
            <a:custGeom>
              <a:avLst/>
              <a:gdLst>
                <a:gd name="T0" fmla="*/ 93 w 118"/>
                <a:gd name="T1" fmla="*/ 32 h 118"/>
                <a:gd name="T2" fmla="*/ 97 w 118"/>
                <a:gd name="T3" fmla="*/ 28 h 118"/>
                <a:gd name="T4" fmla="*/ 97 w 118"/>
                <a:gd name="T5" fmla="*/ 28 h 118"/>
                <a:gd name="T6" fmla="*/ 97 w 118"/>
                <a:gd name="T7" fmla="*/ 21 h 118"/>
                <a:gd name="T8" fmla="*/ 90 w 118"/>
                <a:gd name="T9" fmla="*/ 21 h 118"/>
                <a:gd name="T10" fmla="*/ 86 w 118"/>
                <a:gd name="T11" fmla="*/ 25 h 118"/>
                <a:gd name="T12" fmla="*/ 15 w 118"/>
                <a:gd name="T13" fmla="*/ 9 h 118"/>
                <a:gd name="T14" fmla="*/ 6 w 118"/>
                <a:gd name="T15" fmla="*/ 40 h 118"/>
                <a:gd name="T16" fmla="*/ 33 w 118"/>
                <a:gd name="T17" fmla="*/ 50 h 118"/>
                <a:gd name="T18" fmla="*/ 33 w 118"/>
                <a:gd name="T19" fmla="*/ 50 h 118"/>
                <a:gd name="T20" fmla="*/ 33 w 118"/>
                <a:gd name="T21" fmla="*/ 85 h 118"/>
                <a:gd name="T22" fmla="*/ 68 w 118"/>
                <a:gd name="T23" fmla="*/ 85 h 118"/>
                <a:gd name="T24" fmla="*/ 68 w 118"/>
                <a:gd name="T25" fmla="*/ 85 h 118"/>
                <a:gd name="T26" fmla="*/ 78 w 118"/>
                <a:gd name="T27" fmla="*/ 112 h 118"/>
                <a:gd name="T28" fmla="*/ 109 w 118"/>
                <a:gd name="T29" fmla="*/ 103 h 118"/>
                <a:gd name="T30" fmla="*/ 93 w 118"/>
                <a:gd name="T31" fmla="*/ 32 h 118"/>
                <a:gd name="T32" fmla="*/ 28 w 118"/>
                <a:gd name="T33" fmla="*/ 31 h 118"/>
                <a:gd name="T34" fmla="*/ 21 w 118"/>
                <a:gd name="T35" fmla="*/ 17 h 118"/>
                <a:gd name="T36" fmla="*/ 42 w 118"/>
                <a:gd name="T37" fmla="*/ 15 h 118"/>
                <a:gd name="T38" fmla="*/ 63 w 118"/>
                <a:gd name="T39" fmla="*/ 21 h 118"/>
                <a:gd name="T40" fmla="*/ 76 w 118"/>
                <a:gd name="T41" fmla="*/ 29 h 118"/>
                <a:gd name="T42" fmla="*/ 39 w 118"/>
                <a:gd name="T43" fmla="*/ 47 h 118"/>
                <a:gd name="T44" fmla="*/ 28 w 118"/>
                <a:gd name="T45" fmla="*/ 31 h 118"/>
                <a:gd name="T46" fmla="*/ 37 w 118"/>
                <a:gd name="T47" fmla="*/ 81 h 118"/>
                <a:gd name="T48" fmla="*/ 36 w 118"/>
                <a:gd name="T49" fmla="*/ 55 h 118"/>
                <a:gd name="T50" fmla="*/ 49 w 118"/>
                <a:gd name="T51" fmla="*/ 69 h 118"/>
                <a:gd name="T52" fmla="*/ 63 w 118"/>
                <a:gd name="T53" fmla="*/ 82 h 118"/>
                <a:gd name="T54" fmla="*/ 37 w 118"/>
                <a:gd name="T55" fmla="*/ 81 h 118"/>
                <a:gd name="T56" fmla="*/ 101 w 118"/>
                <a:gd name="T57" fmla="*/ 97 h 118"/>
                <a:gd name="T58" fmla="*/ 87 w 118"/>
                <a:gd name="T59" fmla="*/ 91 h 118"/>
                <a:gd name="T60" fmla="*/ 71 w 118"/>
                <a:gd name="T61" fmla="*/ 79 h 118"/>
                <a:gd name="T62" fmla="*/ 89 w 118"/>
                <a:gd name="T63" fmla="*/ 42 h 118"/>
                <a:gd name="T64" fmla="*/ 97 w 118"/>
                <a:gd name="T65" fmla="*/ 55 h 118"/>
                <a:gd name="T66" fmla="*/ 103 w 118"/>
                <a:gd name="T67" fmla="*/ 76 h 118"/>
                <a:gd name="T68" fmla="*/ 101 w 118"/>
                <a:gd name="T69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118">
                  <a:moveTo>
                    <a:pt x="93" y="32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9" y="26"/>
                    <a:pt x="99" y="23"/>
                    <a:pt x="97" y="21"/>
                  </a:cubicBezTo>
                  <a:cubicBezTo>
                    <a:pt x="95" y="19"/>
                    <a:pt x="92" y="19"/>
                    <a:pt x="90" y="21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65" y="6"/>
                    <a:pt x="37" y="0"/>
                    <a:pt x="15" y="9"/>
                  </a:cubicBezTo>
                  <a:cubicBezTo>
                    <a:pt x="4" y="15"/>
                    <a:pt x="0" y="29"/>
                    <a:pt x="6" y="40"/>
                  </a:cubicBezTo>
                  <a:cubicBezTo>
                    <a:pt x="11" y="50"/>
                    <a:pt x="22" y="54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24" y="60"/>
                    <a:pt x="24" y="75"/>
                    <a:pt x="33" y="85"/>
                  </a:cubicBezTo>
                  <a:cubicBezTo>
                    <a:pt x="43" y="94"/>
                    <a:pt x="58" y="94"/>
                    <a:pt x="6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4" y="96"/>
                    <a:pt x="68" y="107"/>
                    <a:pt x="78" y="112"/>
                  </a:cubicBezTo>
                  <a:cubicBezTo>
                    <a:pt x="89" y="118"/>
                    <a:pt x="103" y="114"/>
                    <a:pt x="109" y="103"/>
                  </a:cubicBezTo>
                  <a:cubicBezTo>
                    <a:pt x="118" y="81"/>
                    <a:pt x="112" y="53"/>
                    <a:pt x="93" y="32"/>
                  </a:cubicBezTo>
                  <a:close/>
                  <a:moveTo>
                    <a:pt x="28" y="31"/>
                  </a:moveTo>
                  <a:cubicBezTo>
                    <a:pt x="25" y="26"/>
                    <a:pt x="21" y="18"/>
                    <a:pt x="21" y="17"/>
                  </a:cubicBezTo>
                  <a:cubicBezTo>
                    <a:pt x="26" y="16"/>
                    <a:pt x="35" y="14"/>
                    <a:pt x="42" y="15"/>
                  </a:cubicBezTo>
                  <a:cubicBezTo>
                    <a:pt x="49" y="16"/>
                    <a:pt x="56" y="18"/>
                    <a:pt x="63" y="21"/>
                  </a:cubicBezTo>
                  <a:cubicBezTo>
                    <a:pt x="67" y="23"/>
                    <a:pt x="72" y="26"/>
                    <a:pt x="76" y="29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5" y="41"/>
                    <a:pt x="31" y="36"/>
                    <a:pt x="28" y="31"/>
                  </a:cubicBezTo>
                  <a:close/>
                  <a:moveTo>
                    <a:pt x="37" y="81"/>
                  </a:moveTo>
                  <a:cubicBezTo>
                    <a:pt x="30" y="74"/>
                    <a:pt x="30" y="63"/>
                    <a:pt x="36" y="55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5" y="88"/>
                    <a:pt x="44" y="88"/>
                    <a:pt x="37" y="81"/>
                  </a:cubicBezTo>
                  <a:close/>
                  <a:moveTo>
                    <a:pt x="101" y="97"/>
                  </a:moveTo>
                  <a:cubicBezTo>
                    <a:pt x="100" y="97"/>
                    <a:pt x="92" y="93"/>
                    <a:pt x="87" y="91"/>
                  </a:cubicBezTo>
                  <a:cubicBezTo>
                    <a:pt x="82" y="87"/>
                    <a:pt x="77" y="83"/>
                    <a:pt x="71" y="79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92" y="46"/>
                    <a:pt x="95" y="51"/>
                    <a:pt x="97" y="55"/>
                  </a:cubicBezTo>
                  <a:cubicBezTo>
                    <a:pt x="100" y="62"/>
                    <a:pt x="102" y="69"/>
                    <a:pt x="103" y="76"/>
                  </a:cubicBezTo>
                  <a:cubicBezTo>
                    <a:pt x="104" y="83"/>
                    <a:pt x="102" y="92"/>
                    <a:pt x="101" y="9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1499621" y="5751703"/>
            <a:ext cx="234355" cy="383836"/>
            <a:chOff x="2526834" y="5750264"/>
            <a:chExt cx="234355" cy="383836"/>
          </a:xfrm>
        </p:grpSpPr>
        <p:sp>
          <p:nvSpPr>
            <p:cNvPr id="63" name="Freeform 28"/>
            <p:cNvSpPr/>
            <p:nvPr/>
          </p:nvSpPr>
          <p:spPr bwMode="auto">
            <a:xfrm>
              <a:off x="2542036" y="5899745"/>
              <a:ext cx="203952" cy="234355"/>
            </a:xfrm>
            <a:custGeom>
              <a:avLst/>
              <a:gdLst>
                <a:gd name="T0" fmla="*/ 21 w 161"/>
                <a:gd name="T1" fmla="*/ 185 h 185"/>
                <a:gd name="T2" fmla="*/ 139 w 161"/>
                <a:gd name="T3" fmla="*/ 185 h 185"/>
                <a:gd name="T4" fmla="*/ 161 w 161"/>
                <a:gd name="T5" fmla="*/ 0 h 185"/>
                <a:gd name="T6" fmla="*/ 0 w 161"/>
                <a:gd name="T7" fmla="*/ 0 h 185"/>
                <a:gd name="T8" fmla="*/ 21 w 16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85">
                  <a:moveTo>
                    <a:pt x="21" y="185"/>
                  </a:moveTo>
                  <a:lnTo>
                    <a:pt x="139" y="185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21" y="18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Rectangle 29"/>
            <p:cNvSpPr>
              <a:spLocks noChangeArrowheads="1"/>
            </p:cNvSpPr>
            <p:nvPr/>
          </p:nvSpPr>
          <p:spPr bwMode="auto">
            <a:xfrm>
              <a:off x="2526834" y="5851607"/>
              <a:ext cx="234355" cy="3040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2634511" y="5750264"/>
              <a:ext cx="17735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1440082" y="4984032"/>
            <a:ext cx="353433" cy="383835"/>
            <a:chOff x="2467295" y="4982593"/>
            <a:chExt cx="353433" cy="383835"/>
          </a:xfrm>
        </p:grpSpPr>
        <p:sp>
          <p:nvSpPr>
            <p:cNvPr id="100" name="Rectangle 65"/>
            <p:cNvSpPr>
              <a:spLocks noChangeArrowheads="1"/>
            </p:cNvSpPr>
            <p:nvPr/>
          </p:nvSpPr>
          <p:spPr bwMode="auto">
            <a:xfrm>
              <a:off x="2482497" y="5190345"/>
              <a:ext cx="131746" cy="17608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Rectangle 66"/>
            <p:cNvSpPr>
              <a:spLocks noChangeArrowheads="1"/>
            </p:cNvSpPr>
            <p:nvPr/>
          </p:nvSpPr>
          <p:spPr bwMode="auto">
            <a:xfrm>
              <a:off x="2673781" y="5190345"/>
              <a:ext cx="131746" cy="17608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Rectangle 67"/>
            <p:cNvSpPr>
              <a:spLocks noChangeArrowheads="1"/>
            </p:cNvSpPr>
            <p:nvPr/>
          </p:nvSpPr>
          <p:spPr bwMode="auto">
            <a:xfrm>
              <a:off x="2467295" y="5114338"/>
              <a:ext cx="146947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Rectangle 68"/>
            <p:cNvSpPr>
              <a:spLocks noChangeArrowheads="1"/>
            </p:cNvSpPr>
            <p:nvPr/>
          </p:nvSpPr>
          <p:spPr bwMode="auto">
            <a:xfrm>
              <a:off x="2673781" y="5114338"/>
              <a:ext cx="146947" cy="60806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69"/>
            <p:cNvSpPr>
              <a:spLocks noEditPoints="1"/>
            </p:cNvSpPr>
            <p:nvPr/>
          </p:nvSpPr>
          <p:spPr bwMode="auto">
            <a:xfrm>
              <a:off x="2652246" y="4982593"/>
              <a:ext cx="114011" cy="114011"/>
            </a:xfrm>
            <a:custGeom>
              <a:avLst/>
              <a:gdLst>
                <a:gd name="T0" fmla="*/ 38 w 38"/>
                <a:gd name="T1" fmla="*/ 19 h 38"/>
                <a:gd name="T2" fmla="*/ 19 w 38"/>
                <a:gd name="T3" fmla="*/ 0 h 38"/>
                <a:gd name="T4" fmla="*/ 0 w 38"/>
                <a:gd name="T5" fmla="*/ 19 h 38"/>
                <a:gd name="T6" fmla="*/ 0 w 38"/>
                <a:gd name="T7" fmla="*/ 19 h 38"/>
                <a:gd name="T8" fmla="*/ 0 w 38"/>
                <a:gd name="T9" fmla="*/ 38 h 38"/>
                <a:gd name="T10" fmla="*/ 19 w 38"/>
                <a:gd name="T11" fmla="*/ 38 h 38"/>
                <a:gd name="T12" fmla="*/ 38 w 38"/>
                <a:gd name="T13" fmla="*/ 19 h 38"/>
                <a:gd name="T14" fmla="*/ 10 w 38"/>
                <a:gd name="T15" fmla="*/ 19 h 38"/>
                <a:gd name="T16" fmla="*/ 19 w 38"/>
                <a:gd name="T17" fmla="*/ 10 h 38"/>
                <a:gd name="T18" fmla="*/ 28 w 38"/>
                <a:gd name="T19" fmla="*/ 19 h 38"/>
                <a:gd name="T20" fmla="*/ 19 w 38"/>
                <a:gd name="T21" fmla="*/ 28 h 38"/>
                <a:gd name="T22" fmla="*/ 10 w 38"/>
                <a:gd name="T23" fmla="*/ 28 h 38"/>
                <a:gd name="T24" fmla="*/ 10 w 38"/>
                <a:gd name="T25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38" y="19"/>
                  </a:moveTo>
                  <a:cubicBezTo>
                    <a:pt x="38" y="9"/>
                    <a:pt x="30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9" y="38"/>
                    <a:pt x="19" y="38"/>
                  </a:cubicBezTo>
                  <a:cubicBezTo>
                    <a:pt x="30" y="38"/>
                    <a:pt x="38" y="30"/>
                    <a:pt x="38" y="19"/>
                  </a:cubicBezTo>
                  <a:close/>
                  <a:moveTo>
                    <a:pt x="10" y="19"/>
                  </a:moveTo>
                  <a:cubicBezTo>
                    <a:pt x="10" y="14"/>
                    <a:pt x="14" y="10"/>
                    <a:pt x="19" y="10"/>
                  </a:cubicBezTo>
                  <a:cubicBezTo>
                    <a:pt x="24" y="10"/>
                    <a:pt x="28" y="14"/>
                    <a:pt x="28" y="19"/>
                  </a:cubicBezTo>
                  <a:cubicBezTo>
                    <a:pt x="28" y="24"/>
                    <a:pt x="24" y="28"/>
                    <a:pt x="19" y="28"/>
                  </a:cubicBezTo>
                  <a:cubicBezTo>
                    <a:pt x="10" y="28"/>
                    <a:pt x="10" y="28"/>
                    <a:pt x="10" y="28"/>
                  </a:cubicBezTo>
                  <a:lnTo>
                    <a:pt x="10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0"/>
            <p:cNvSpPr>
              <a:spLocks noEditPoints="1"/>
            </p:cNvSpPr>
            <p:nvPr/>
          </p:nvSpPr>
          <p:spPr bwMode="auto">
            <a:xfrm>
              <a:off x="2520500" y="4982593"/>
              <a:ext cx="114011" cy="114011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9 h 38"/>
                <a:gd name="T4" fmla="*/ 19 w 38"/>
                <a:gd name="T5" fmla="*/ 38 h 38"/>
                <a:gd name="T6" fmla="*/ 38 w 38"/>
                <a:gd name="T7" fmla="*/ 38 h 38"/>
                <a:gd name="T8" fmla="*/ 38 w 38"/>
                <a:gd name="T9" fmla="*/ 19 h 38"/>
                <a:gd name="T10" fmla="*/ 38 w 38"/>
                <a:gd name="T11" fmla="*/ 19 h 38"/>
                <a:gd name="T12" fmla="*/ 19 w 38"/>
                <a:gd name="T13" fmla="*/ 0 h 38"/>
                <a:gd name="T14" fmla="*/ 28 w 38"/>
                <a:gd name="T15" fmla="*/ 28 h 38"/>
                <a:gd name="T16" fmla="*/ 19 w 38"/>
                <a:gd name="T17" fmla="*/ 28 h 38"/>
                <a:gd name="T18" fmla="*/ 10 w 38"/>
                <a:gd name="T19" fmla="*/ 19 h 38"/>
                <a:gd name="T20" fmla="*/ 19 w 38"/>
                <a:gd name="T21" fmla="*/ 10 h 38"/>
                <a:gd name="T22" fmla="*/ 28 w 38"/>
                <a:gd name="T23" fmla="*/ 19 h 38"/>
                <a:gd name="T24" fmla="*/ 28 w 38"/>
                <a:gd name="T25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8"/>
                    <a:pt x="19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9"/>
                    <a:pt x="30" y="0"/>
                    <a:pt x="19" y="0"/>
                  </a:cubicBezTo>
                  <a:close/>
                  <a:moveTo>
                    <a:pt x="28" y="28"/>
                  </a:moveTo>
                  <a:cubicBezTo>
                    <a:pt x="19" y="28"/>
                    <a:pt x="19" y="28"/>
                    <a:pt x="19" y="28"/>
                  </a:cubicBezTo>
                  <a:cubicBezTo>
                    <a:pt x="14" y="28"/>
                    <a:pt x="10" y="24"/>
                    <a:pt x="10" y="19"/>
                  </a:cubicBezTo>
                  <a:cubicBezTo>
                    <a:pt x="10" y="14"/>
                    <a:pt x="14" y="10"/>
                    <a:pt x="19" y="10"/>
                  </a:cubicBezTo>
                  <a:cubicBezTo>
                    <a:pt x="24" y="10"/>
                    <a:pt x="28" y="14"/>
                    <a:pt x="28" y="19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1424881" y="4216360"/>
            <a:ext cx="383835" cy="383836"/>
            <a:chOff x="2452094" y="4214921"/>
            <a:chExt cx="383835" cy="383836"/>
          </a:xfrm>
        </p:grpSpPr>
        <p:sp>
          <p:nvSpPr>
            <p:cNvPr id="143" name="Freeform 108"/>
            <p:cNvSpPr/>
            <p:nvPr/>
          </p:nvSpPr>
          <p:spPr bwMode="auto">
            <a:xfrm>
              <a:off x="2511633" y="4225055"/>
              <a:ext cx="51938" cy="59539"/>
            </a:xfrm>
            <a:custGeom>
              <a:avLst/>
              <a:gdLst>
                <a:gd name="T0" fmla="*/ 12 w 17"/>
                <a:gd name="T1" fmla="*/ 16 h 20"/>
                <a:gd name="T2" fmla="*/ 17 w 17"/>
                <a:gd name="T3" fmla="*/ 14 h 20"/>
                <a:gd name="T4" fmla="*/ 9 w 17"/>
                <a:gd name="T5" fmla="*/ 0 h 20"/>
                <a:gd name="T6" fmla="*/ 0 w 17"/>
                <a:gd name="T7" fmla="*/ 6 h 20"/>
                <a:gd name="T8" fmla="*/ 8 w 17"/>
                <a:gd name="T9" fmla="*/ 20 h 20"/>
                <a:gd name="T10" fmla="*/ 12 w 17"/>
                <a:gd name="T1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0">
                  <a:moveTo>
                    <a:pt x="12" y="16"/>
                  </a:moveTo>
                  <a:cubicBezTo>
                    <a:pt x="14" y="15"/>
                    <a:pt x="15" y="15"/>
                    <a:pt x="17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8"/>
                    <a:pt x="10" y="17"/>
                    <a:pt x="12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09"/>
            <p:cNvSpPr/>
            <p:nvPr/>
          </p:nvSpPr>
          <p:spPr bwMode="auto">
            <a:xfrm>
              <a:off x="2676315" y="4275727"/>
              <a:ext cx="57005" cy="50671"/>
            </a:xfrm>
            <a:custGeom>
              <a:avLst/>
              <a:gdLst>
                <a:gd name="T0" fmla="*/ 6 w 19"/>
                <a:gd name="T1" fmla="*/ 17 h 17"/>
                <a:gd name="T2" fmla="*/ 19 w 19"/>
                <a:gd name="T3" fmla="*/ 9 h 17"/>
                <a:gd name="T4" fmla="*/ 14 w 19"/>
                <a:gd name="T5" fmla="*/ 0 h 17"/>
                <a:gd name="T6" fmla="*/ 0 w 19"/>
                <a:gd name="T7" fmla="*/ 8 h 17"/>
                <a:gd name="T8" fmla="*/ 3 w 19"/>
                <a:gd name="T9" fmla="*/ 12 h 17"/>
                <a:gd name="T10" fmla="*/ 6 w 19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6" y="17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2" y="11"/>
                    <a:pt x="3" y="12"/>
                  </a:cubicBezTo>
                  <a:cubicBezTo>
                    <a:pt x="4" y="14"/>
                    <a:pt x="5" y="15"/>
                    <a:pt x="6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10"/>
            <p:cNvSpPr/>
            <p:nvPr/>
          </p:nvSpPr>
          <p:spPr bwMode="auto">
            <a:xfrm>
              <a:off x="2452094" y="4304863"/>
              <a:ext cx="54472" cy="45604"/>
            </a:xfrm>
            <a:custGeom>
              <a:avLst/>
              <a:gdLst>
                <a:gd name="T0" fmla="*/ 16 w 18"/>
                <a:gd name="T1" fmla="*/ 10 h 15"/>
                <a:gd name="T2" fmla="*/ 18 w 18"/>
                <a:gd name="T3" fmla="*/ 5 h 15"/>
                <a:gd name="T4" fmla="*/ 3 w 18"/>
                <a:gd name="T5" fmla="*/ 0 h 15"/>
                <a:gd name="T6" fmla="*/ 0 w 18"/>
                <a:gd name="T7" fmla="*/ 11 h 15"/>
                <a:gd name="T8" fmla="*/ 15 w 18"/>
                <a:gd name="T9" fmla="*/ 15 h 15"/>
                <a:gd name="T10" fmla="*/ 16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6" y="10"/>
                  </a:moveTo>
                  <a:cubicBezTo>
                    <a:pt x="17" y="8"/>
                    <a:pt x="17" y="6"/>
                    <a:pt x="18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6" y="12"/>
                    <a:pt x="16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11"/>
            <p:cNvSpPr/>
            <p:nvPr/>
          </p:nvSpPr>
          <p:spPr bwMode="auto">
            <a:xfrm>
              <a:off x="2607908" y="4214921"/>
              <a:ext cx="44337" cy="54472"/>
            </a:xfrm>
            <a:custGeom>
              <a:avLst/>
              <a:gdLst>
                <a:gd name="T0" fmla="*/ 11 w 15"/>
                <a:gd name="T1" fmla="*/ 18 h 18"/>
                <a:gd name="T2" fmla="*/ 15 w 15"/>
                <a:gd name="T3" fmla="*/ 3 h 18"/>
                <a:gd name="T4" fmla="*/ 5 w 15"/>
                <a:gd name="T5" fmla="*/ 0 h 18"/>
                <a:gd name="T6" fmla="*/ 0 w 15"/>
                <a:gd name="T7" fmla="*/ 15 h 18"/>
                <a:gd name="T8" fmla="*/ 6 w 15"/>
                <a:gd name="T9" fmla="*/ 16 h 18"/>
                <a:gd name="T10" fmla="*/ 11 w 15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8">
                  <a:moveTo>
                    <a:pt x="11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5"/>
                    <a:pt x="4" y="16"/>
                    <a:pt x="6" y="16"/>
                  </a:cubicBezTo>
                  <a:cubicBezTo>
                    <a:pt x="8" y="17"/>
                    <a:pt x="9" y="17"/>
                    <a:pt x="11" y="1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12"/>
            <p:cNvSpPr/>
            <p:nvPr/>
          </p:nvSpPr>
          <p:spPr bwMode="auto">
            <a:xfrm>
              <a:off x="2460961" y="4398605"/>
              <a:ext cx="59539" cy="50671"/>
            </a:xfrm>
            <a:custGeom>
              <a:avLst/>
              <a:gdLst>
                <a:gd name="T0" fmla="*/ 14 w 20"/>
                <a:gd name="T1" fmla="*/ 0 h 17"/>
                <a:gd name="T2" fmla="*/ 0 w 20"/>
                <a:gd name="T3" fmla="*/ 7 h 17"/>
                <a:gd name="T4" fmla="*/ 6 w 20"/>
                <a:gd name="T5" fmla="*/ 17 h 17"/>
                <a:gd name="T6" fmla="*/ 20 w 20"/>
                <a:gd name="T7" fmla="*/ 9 h 17"/>
                <a:gd name="T8" fmla="*/ 16 w 20"/>
                <a:gd name="T9" fmla="*/ 5 h 17"/>
                <a:gd name="T10" fmla="*/ 14 w 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1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8"/>
                    <a:pt x="17" y="6"/>
                    <a:pt x="16" y="5"/>
                  </a:cubicBezTo>
                  <a:cubicBezTo>
                    <a:pt x="15" y="3"/>
                    <a:pt x="15" y="1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13"/>
            <p:cNvSpPr>
              <a:spLocks noEditPoints="1"/>
            </p:cNvSpPr>
            <p:nvPr/>
          </p:nvSpPr>
          <p:spPr bwMode="auto">
            <a:xfrm>
              <a:off x="2520500" y="4368202"/>
              <a:ext cx="315429" cy="230555"/>
            </a:xfrm>
            <a:custGeom>
              <a:avLst/>
              <a:gdLst>
                <a:gd name="T0" fmla="*/ 90 w 105"/>
                <a:gd name="T1" fmla="*/ 20 h 77"/>
                <a:gd name="T2" fmla="*/ 80 w 105"/>
                <a:gd name="T3" fmla="*/ 7 h 77"/>
                <a:gd name="T4" fmla="*/ 60 w 105"/>
                <a:gd name="T5" fmla="*/ 0 h 77"/>
                <a:gd name="T6" fmla="*/ 38 w 105"/>
                <a:gd name="T7" fmla="*/ 9 h 77"/>
                <a:gd name="T8" fmla="*/ 31 w 105"/>
                <a:gd name="T9" fmla="*/ 8 h 77"/>
                <a:gd name="T10" fmla="*/ 11 w 105"/>
                <a:gd name="T11" fmla="*/ 29 h 77"/>
                <a:gd name="T12" fmla="*/ 0 w 105"/>
                <a:gd name="T13" fmla="*/ 50 h 77"/>
                <a:gd name="T14" fmla="*/ 26 w 105"/>
                <a:gd name="T15" fmla="*/ 77 h 77"/>
                <a:gd name="T16" fmla="*/ 75 w 105"/>
                <a:gd name="T17" fmla="*/ 77 h 77"/>
                <a:gd name="T18" fmla="*/ 105 w 105"/>
                <a:gd name="T19" fmla="*/ 47 h 77"/>
                <a:gd name="T20" fmla="*/ 90 w 105"/>
                <a:gd name="T21" fmla="*/ 20 h 77"/>
                <a:gd name="T22" fmla="*/ 75 w 105"/>
                <a:gd name="T23" fmla="*/ 63 h 77"/>
                <a:gd name="T24" fmla="*/ 26 w 105"/>
                <a:gd name="T25" fmla="*/ 63 h 77"/>
                <a:gd name="T26" fmla="*/ 15 w 105"/>
                <a:gd name="T27" fmla="*/ 50 h 77"/>
                <a:gd name="T28" fmla="*/ 22 w 105"/>
                <a:gd name="T29" fmla="*/ 39 h 77"/>
                <a:gd name="T30" fmla="*/ 27 w 105"/>
                <a:gd name="T31" fmla="*/ 36 h 77"/>
                <a:gd name="T32" fmla="*/ 26 w 105"/>
                <a:gd name="T33" fmla="*/ 30 h 77"/>
                <a:gd name="T34" fmla="*/ 25 w 105"/>
                <a:gd name="T35" fmla="*/ 29 h 77"/>
                <a:gd name="T36" fmla="*/ 31 w 105"/>
                <a:gd name="T37" fmla="*/ 23 h 77"/>
                <a:gd name="T38" fmla="*/ 35 w 105"/>
                <a:gd name="T39" fmla="*/ 24 h 77"/>
                <a:gd name="T40" fmla="*/ 41 w 105"/>
                <a:gd name="T41" fmla="*/ 29 h 77"/>
                <a:gd name="T42" fmla="*/ 46 w 105"/>
                <a:gd name="T43" fmla="*/ 22 h 77"/>
                <a:gd name="T44" fmla="*/ 60 w 105"/>
                <a:gd name="T45" fmla="*/ 15 h 77"/>
                <a:gd name="T46" fmla="*/ 77 w 105"/>
                <a:gd name="T47" fmla="*/ 28 h 77"/>
                <a:gd name="T48" fmla="*/ 78 w 105"/>
                <a:gd name="T49" fmla="*/ 31 h 77"/>
                <a:gd name="T50" fmla="*/ 81 w 105"/>
                <a:gd name="T51" fmla="*/ 32 h 77"/>
                <a:gd name="T52" fmla="*/ 90 w 105"/>
                <a:gd name="T53" fmla="*/ 47 h 77"/>
                <a:gd name="T54" fmla="*/ 75 w 105"/>
                <a:gd name="T55" fmla="*/ 6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" h="77">
                  <a:moveTo>
                    <a:pt x="90" y="20"/>
                  </a:moveTo>
                  <a:cubicBezTo>
                    <a:pt x="88" y="15"/>
                    <a:pt x="84" y="10"/>
                    <a:pt x="80" y="7"/>
                  </a:cubicBezTo>
                  <a:cubicBezTo>
                    <a:pt x="74" y="2"/>
                    <a:pt x="67" y="0"/>
                    <a:pt x="60" y="0"/>
                  </a:cubicBezTo>
                  <a:cubicBezTo>
                    <a:pt x="52" y="0"/>
                    <a:pt x="44" y="3"/>
                    <a:pt x="38" y="9"/>
                  </a:cubicBezTo>
                  <a:cubicBezTo>
                    <a:pt x="36" y="8"/>
                    <a:pt x="34" y="8"/>
                    <a:pt x="31" y="8"/>
                  </a:cubicBezTo>
                  <a:cubicBezTo>
                    <a:pt x="20" y="8"/>
                    <a:pt x="11" y="17"/>
                    <a:pt x="11" y="29"/>
                  </a:cubicBezTo>
                  <a:cubicBezTo>
                    <a:pt x="4" y="34"/>
                    <a:pt x="0" y="42"/>
                    <a:pt x="0" y="50"/>
                  </a:cubicBezTo>
                  <a:cubicBezTo>
                    <a:pt x="0" y="65"/>
                    <a:pt x="12" y="77"/>
                    <a:pt x="26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92" y="77"/>
                    <a:pt x="105" y="63"/>
                    <a:pt x="105" y="47"/>
                  </a:cubicBezTo>
                  <a:cubicBezTo>
                    <a:pt x="105" y="36"/>
                    <a:pt x="99" y="26"/>
                    <a:pt x="90" y="20"/>
                  </a:cubicBezTo>
                  <a:close/>
                  <a:moveTo>
                    <a:pt x="75" y="63"/>
                  </a:moveTo>
                  <a:cubicBezTo>
                    <a:pt x="26" y="63"/>
                    <a:pt x="26" y="63"/>
                    <a:pt x="26" y="63"/>
                  </a:cubicBezTo>
                  <a:cubicBezTo>
                    <a:pt x="20" y="63"/>
                    <a:pt x="15" y="57"/>
                    <a:pt x="15" y="50"/>
                  </a:cubicBezTo>
                  <a:cubicBezTo>
                    <a:pt x="15" y="45"/>
                    <a:pt x="17" y="41"/>
                    <a:pt x="22" y="39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5" y="25"/>
                    <a:pt x="28" y="23"/>
                    <a:pt x="31" y="23"/>
                  </a:cubicBezTo>
                  <a:cubicBezTo>
                    <a:pt x="33" y="23"/>
                    <a:pt x="34" y="23"/>
                    <a:pt x="35" y="24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9" y="18"/>
                    <a:pt x="54" y="15"/>
                    <a:pt x="60" y="15"/>
                  </a:cubicBezTo>
                  <a:cubicBezTo>
                    <a:pt x="68" y="15"/>
                    <a:pt x="75" y="20"/>
                    <a:pt x="77" y="28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7" y="35"/>
                    <a:pt x="90" y="40"/>
                    <a:pt x="90" y="47"/>
                  </a:cubicBezTo>
                  <a:cubicBezTo>
                    <a:pt x="90" y="55"/>
                    <a:pt x="84" y="63"/>
                    <a:pt x="75" y="6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14"/>
            <p:cNvSpPr/>
            <p:nvPr/>
          </p:nvSpPr>
          <p:spPr bwMode="auto">
            <a:xfrm>
              <a:off x="2515433" y="4275727"/>
              <a:ext cx="158348" cy="134279"/>
            </a:xfrm>
            <a:custGeom>
              <a:avLst/>
              <a:gdLst>
                <a:gd name="T0" fmla="*/ 2 w 53"/>
                <a:gd name="T1" fmla="*/ 22 h 45"/>
                <a:gd name="T2" fmla="*/ 7 w 53"/>
                <a:gd name="T3" fmla="*/ 45 h 45"/>
                <a:gd name="T4" fmla="*/ 12 w 53"/>
                <a:gd name="T5" fmla="*/ 38 h 45"/>
                <a:gd name="T6" fmla="*/ 22 w 53"/>
                <a:gd name="T7" fmla="*/ 32 h 45"/>
                <a:gd name="T8" fmla="*/ 33 w 53"/>
                <a:gd name="T9" fmla="*/ 29 h 45"/>
                <a:gd name="T10" fmla="*/ 37 w 53"/>
                <a:gd name="T11" fmla="*/ 30 h 45"/>
                <a:gd name="T12" fmla="*/ 46 w 53"/>
                <a:gd name="T13" fmla="*/ 24 h 45"/>
                <a:gd name="T14" fmla="*/ 53 w 53"/>
                <a:gd name="T15" fmla="*/ 22 h 45"/>
                <a:gd name="T16" fmla="*/ 35 w 53"/>
                <a:gd name="T17" fmla="*/ 3 h 45"/>
                <a:gd name="T18" fmla="*/ 2 w 53"/>
                <a:gd name="T1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45">
                  <a:moveTo>
                    <a:pt x="2" y="22"/>
                  </a:moveTo>
                  <a:cubicBezTo>
                    <a:pt x="0" y="30"/>
                    <a:pt x="2" y="39"/>
                    <a:pt x="7" y="45"/>
                  </a:cubicBezTo>
                  <a:cubicBezTo>
                    <a:pt x="8" y="42"/>
                    <a:pt x="10" y="40"/>
                    <a:pt x="12" y="38"/>
                  </a:cubicBezTo>
                  <a:cubicBezTo>
                    <a:pt x="15" y="35"/>
                    <a:pt x="18" y="33"/>
                    <a:pt x="22" y="32"/>
                  </a:cubicBezTo>
                  <a:cubicBezTo>
                    <a:pt x="25" y="30"/>
                    <a:pt x="29" y="29"/>
                    <a:pt x="33" y="29"/>
                  </a:cubicBezTo>
                  <a:cubicBezTo>
                    <a:pt x="35" y="29"/>
                    <a:pt x="36" y="29"/>
                    <a:pt x="37" y="30"/>
                  </a:cubicBezTo>
                  <a:cubicBezTo>
                    <a:pt x="40" y="27"/>
                    <a:pt x="43" y="26"/>
                    <a:pt x="46" y="24"/>
                  </a:cubicBezTo>
                  <a:cubicBezTo>
                    <a:pt x="49" y="23"/>
                    <a:pt x="51" y="23"/>
                    <a:pt x="53" y="22"/>
                  </a:cubicBezTo>
                  <a:cubicBezTo>
                    <a:pt x="51" y="13"/>
                    <a:pt x="44" y="6"/>
                    <a:pt x="35" y="3"/>
                  </a:cubicBezTo>
                  <a:cubicBezTo>
                    <a:pt x="21" y="0"/>
                    <a:pt x="6" y="8"/>
                    <a:pt x="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1424881" y="3479091"/>
            <a:ext cx="383836" cy="324297"/>
            <a:chOff x="2452094" y="3477652"/>
            <a:chExt cx="383836" cy="324297"/>
          </a:xfrm>
        </p:grpSpPr>
        <p:sp>
          <p:nvSpPr>
            <p:cNvPr id="187" name="Rectangle 152"/>
            <p:cNvSpPr>
              <a:spLocks noChangeArrowheads="1"/>
            </p:cNvSpPr>
            <p:nvPr/>
          </p:nvSpPr>
          <p:spPr bwMode="auto">
            <a:xfrm>
              <a:off x="2452094" y="3714541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Rectangle 153"/>
            <p:cNvSpPr>
              <a:spLocks noChangeArrowheads="1"/>
            </p:cNvSpPr>
            <p:nvPr/>
          </p:nvSpPr>
          <p:spPr bwMode="auto">
            <a:xfrm>
              <a:off x="2658580" y="3714541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Rectangle 154"/>
            <p:cNvSpPr>
              <a:spLocks noChangeArrowheads="1"/>
            </p:cNvSpPr>
            <p:nvPr/>
          </p:nvSpPr>
          <p:spPr bwMode="auto">
            <a:xfrm>
              <a:off x="2452094" y="3595463"/>
              <a:ext cx="72207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Rectangle 155"/>
            <p:cNvSpPr>
              <a:spLocks noChangeArrowheads="1"/>
            </p:cNvSpPr>
            <p:nvPr/>
          </p:nvSpPr>
          <p:spPr bwMode="auto">
            <a:xfrm>
              <a:off x="2557237" y="3595463"/>
              <a:ext cx="173550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Rectangle 156"/>
            <p:cNvSpPr>
              <a:spLocks noChangeArrowheads="1"/>
            </p:cNvSpPr>
            <p:nvPr/>
          </p:nvSpPr>
          <p:spPr bwMode="auto">
            <a:xfrm>
              <a:off x="2452094" y="3477652"/>
              <a:ext cx="177350" cy="8740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1424881" y="2682284"/>
            <a:ext cx="383836" cy="383836"/>
            <a:chOff x="2452094" y="2680845"/>
            <a:chExt cx="383836" cy="383836"/>
          </a:xfrm>
        </p:grpSpPr>
        <p:sp>
          <p:nvSpPr>
            <p:cNvPr id="214" name="Freeform 179"/>
            <p:cNvSpPr/>
            <p:nvPr/>
          </p:nvSpPr>
          <p:spPr bwMode="auto">
            <a:xfrm>
              <a:off x="2476163" y="2680845"/>
              <a:ext cx="335698" cy="101343"/>
            </a:xfrm>
            <a:custGeom>
              <a:avLst/>
              <a:gdLst>
                <a:gd name="T0" fmla="*/ 0 w 112"/>
                <a:gd name="T1" fmla="*/ 24 h 34"/>
                <a:gd name="T2" fmla="*/ 56 w 112"/>
                <a:gd name="T3" fmla="*/ 34 h 34"/>
                <a:gd name="T4" fmla="*/ 112 w 112"/>
                <a:gd name="T5" fmla="*/ 24 h 34"/>
                <a:gd name="T6" fmla="*/ 112 w 112"/>
                <a:gd name="T7" fmla="*/ 24 h 34"/>
                <a:gd name="T8" fmla="*/ 110 w 112"/>
                <a:gd name="T9" fmla="*/ 0 h 34"/>
                <a:gd name="T10" fmla="*/ 56 w 112"/>
                <a:gd name="T11" fmla="*/ 9 h 34"/>
                <a:gd name="T12" fmla="*/ 2 w 112"/>
                <a:gd name="T13" fmla="*/ 0 h 34"/>
                <a:gd name="T14" fmla="*/ 2 w 112"/>
                <a:gd name="T15" fmla="*/ 0 h 34"/>
                <a:gd name="T16" fmla="*/ 0 w 112"/>
                <a:gd name="T17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4">
                  <a:moveTo>
                    <a:pt x="0" y="24"/>
                  </a:moveTo>
                  <a:cubicBezTo>
                    <a:pt x="0" y="29"/>
                    <a:pt x="25" y="34"/>
                    <a:pt x="56" y="34"/>
                  </a:cubicBezTo>
                  <a:cubicBezTo>
                    <a:pt x="87" y="34"/>
                    <a:pt x="112" y="29"/>
                    <a:pt x="112" y="24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5"/>
                    <a:pt x="86" y="9"/>
                    <a:pt x="56" y="9"/>
                  </a:cubicBezTo>
                  <a:cubicBezTo>
                    <a:pt x="26" y="9"/>
                    <a:pt x="2" y="5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80"/>
            <p:cNvSpPr/>
            <p:nvPr/>
          </p:nvSpPr>
          <p:spPr bwMode="auto">
            <a:xfrm>
              <a:off x="2452094" y="2773320"/>
              <a:ext cx="383836" cy="291361"/>
            </a:xfrm>
            <a:custGeom>
              <a:avLst/>
              <a:gdLst>
                <a:gd name="T0" fmla="*/ 128 w 128"/>
                <a:gd name="T1" fmla="*/ 87 h 97"/>
                <a:gd name="T2" fmla="*/ 121 w 128"/>
                <a:gd name="T3" fmla="*/ 0 h 97"/>
                <a:gd name="T4" fmla="*/ 117 w 128"/>
                <a:gd name="T5" fmla="*/ 2 h 97"/>
                <a:gd name="T6" fmla="*/ 104 w 128"/>
                <a:gd name="T7" fmla="*/ 5 h 97"/>
                <a:gd name="T8" fmla="*/ 64 w 128"/>
                <a:gd name="T9" fmla="*/ 8 h 97"/>
                <a:gd name="T10" fmla="*/ 24 w 128"/>
                <a:gd name="T11" fmla="*/ 5 h 97"/>
                <a:gd name="T12" fmla="*/ 11 w 128"/>
                <a:gd name="T13" fmla="*/ 2 h 97"/>
                <a:gd name="T14" fmla="*/ 7 w 128"/>
                <a:gd name="T15" fmla="*/ 0 h 97"/>
                <a:gd name="T16" fmla="*/ 0 w 128"/>
                <a:gd name="T17" fmla="*/ 87 h 97"/>
                <a:gd name="T18" fmla="*/ 0 w 128"/>
                <a:gd name="T19" fmla="*/ 87 h 97"/>
                <a:gd name="T20" fmla="*/ 0 w 128"/>
                <a:gd name="T21" fmla="*/ 87 h 97"/>
                <a:gd name="T22" fmla="*/ 0 w 128"/>
                <a:gd name="T23" fmla="*/ 87 h 97"/>
                <a:gd name="T24" fmla="*/ 64 w 128"/>
                <a:gd name="T25" fmla="*/ 97 h 97"/>
                <a:gd name="T26" fmla="*/ 128 w 128"/>
                <a:gd name="T27" fmla="*/ 87 h 97"/>
                <a:gd name="T28" fmla="*/ 128 w 128"/>
                <a:gd name="T29" fmla="*/ 87 h 97"/>
                <a:gd name="T30" fmla="*/ 128 w 128"/>
                <a:gd name="T31" fmla="*/ 87 h 97"/>
                <a:gd name="T32" fmla="*/ 128 w 128"/>
                <a:gd name="T33" fmla="*/ 8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97">
                  <a:moveTo>
                    <a:pt x="128" y="87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0" y="1"/>
                    <a:pt x="119" y="1"/>
                    <a:pt x="117" y="2"/>
                  </a:cubicBezTo>
                  <a:cubicBezTo>
                    <a:pt x="114" y="3"/>
                    <a:pt x="110" y="4"/>
                    <a:pt x="104" y="5"/>
                  </a:cubicBezTo>
                  <a:cubicBezTo>
                    <a:pt x="93" y="7"/>
                    <a:pt x="79" y="8"/>
                    <a:pt x="64" y="8"/>
                  </a:cubicBezTo>
                  <a:cubicBezTo>
                    <a:pt x="49" y="8"/>
                    <a:pt x="35" y="7"/>
                    <a:pt x="24" y="5"/>
                  </a:cubicBezTo>
                  <a:cubicBezTo>
                    <a:pt x="18" y="4"/>
                    <a:pt x="14" y="3"/>
                    <a:pt x="11" y="2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3"/>
                    <a:pt x="29" y="97"/>
                    <a:pt x="64" y="97"/>
                  </a:cubicBezTo>
                  <a:cubicBezTo>
                    <a:pt x="99" y="97"/>
                    <a:pt x="128" y="93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424881" y="1945015"/>
            <a:ext cx="383836" cy="323030"/>
            <a:chOff x="2452094" y="1943576"/>
            <a:chExt cx="383836" cy="323030"/>
          </a:xfrm>
        </p:grpSpPr>
        <p:sp>
          <p:nvSpPr>
            <p:cNvPr id="8" name="Freeform 209"/>
            <p:cNvSpPr>
              <a:spLocks noEditPoints="1"/>
            </p:cNvSpPr>
            <p:nvPr/>
          </p:nvSpPr>
          <p:spPr bwMode="auto">
            <a:xfrm>
              <a:off x="2452094" y="1943576"/>
              <a:ext cx="383836" cy="323030"/>
            </a:xfrm>
            <a:custGeom>
              <a:avLst/>
              <a:gdLst>
                <a:gd name="T0" fmla="*/ 118 w 128"/>
                <a:gd name="T1" fmla="*/ 10 h 108"/>
                <a:gd name="T2" fmla="*/ 88 w 128"/>
                <a:gd name="T3" fmla="*/ 10 h 108"/>
                <a:gd name="T4" fmla="*/ 77 w 128"/>
                <a:gd name="T5" fmla="*/ 3 h 108"/>
                <a:gd name="T6" fmla="*/ 64 w 128"/>
                <a:gd name="T7" fmla="*/ 0 h 108"/>
                <a:gd name="T8" fmla="*/ 51 w 128"/>
                <a:gd name="T9" fmla="*/ 3 h 108"/>
                <a:gd name="T10" fmla="*/ 40 w 128"/>
                <a:gd name="T11" fmla="*/ 10 h 108"/>
                <a:gd name="T12" fmla="*/ 10 w 128"/>
                <a:gd name="T13" fmla="*/ 10 h 108"/>
                <a:gd name="T14" fmla="*/ 0 w 128"/>
                <a:gd name="T15" fmla="*/ 20 h 108"/>
                <a:gd name="T16" fmla="*/ 0 w 128"/>
                <a:gd name="T17" fmla="*/ 98 h 108"/>
                <a:gd name="T18" fmla="*/ 10 w 128"/>
                <a:gd name="T19" fmla="*/ 108 h 108"/>
                <a:gd name="T20" fmla="*/ 118 w 128"/>
                <a:gd name="T21" fmla="*/ 108 h 108"/>
                <a:gd name="T22" fmla="*/ 128 w 128"/>
                <a:gd name="T23" fmla="*/ 98 h 108"/>
                <a:gd name="T24" fmla="*/ 128 w 128"/>
                <a:gd name="T25" fmla="*/ 20 h 108"/>
                <a:gd name="T26" fmla="*/ 118 w 128"/>
                <a:gd name="T27" fmla="*/ 10 h 108"/>
                <a:gd name="T28" fmla="*/ 64 w 128"/>
                <a:gd name="T29" fmla="*/ 10 h 108"/>
                <a:gd name="T30" fmla="*/ 89 w 128"/>
                <a:gd name="T31" fmla="*/ 34 h 108"/>
                <a:gd name="T32" fmla="*/ 64 w 128"/>
                <a:gd name="T33" fmla="*/ 59 h 108"/>
                <a:gd name="T34" fmla="*/ 39 w 128"/>
                <a:gd name="T35" fmla="*/ 34 h 108"/>
                <a:gd name="T36" fmla="*/ 64 w 128"/>
                <a:gd name="T37" fmla="*/ 10 h 108"/>
                <a:gd name="T38" fmla="*/ 84 w 128"/>
                <a:gd name="T39" fmla="*/ 93 h 108"/>
                <a:gd name="T40" fmla="*/ 45 w 128"/>
                <a:gd name="T41" fmla="*/ 93 h 108"/>
                <a:gd name="T42" fmla="*/ 45 w 128"/>
                <a:gd name="T43" fmla="*/ 88 h 108"/>
                <a:gd name="T44" fmla="*/ 84 w 128"/>
                <a:gd name="T45" fmla="*/ 88 h 108"/>
                <a:gd name="T46" fmla="*/ 84 w 128"/>
                <a:gd name="T47" fmla="*/ 93 h 108"/>
                <a:gd name="T48" fmla="*/ 99 w 128"/>
                <a:gd name="T49" fmla="*/ 82 h 108"/>
                <a:gd name="T50" fmla="*/ 30 w 128"/>
                <a:gd name="T51" fmla="*/ 82 h 108"/>
                <a:gd name="T52" fmla="*/ 30 w 128"/>
                <a:gd name="T53" fmla="*/ 76 h 108"/>
                <a:gd name="T54" fmla="*/ 99 w 128"/>
                <a:gd name="T55" fmla="*/ 76 h 108"/>
                <a:gd name="T56" fmla="*/ 99 w 128"/>
                <a:gd name="T57" fmla="*/ 8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08">
                  <a:moveTo>
                    <a:pt x="118" y="10"/>
                  </a:moveTo>
                  <a:cubicBezTo>
                    <a:pt x="88" y="10"/>
                    <a:pt x="88" y="10"/>
                    <a:pt x="88" y="10"/>
                  </a:cubicBezTo>
                  <a:cubicBezTo>
                    <a:pt x="85" y="7"/>
                    <a:pt x="81" y="4"/>
                    <a:pt x="77" y="3"/>
                  </a:cubicBezTo>
                  <a:cubicBezTo>
                    <a:pt x="73" y="1"/>
                    <a:pt x="69" y="0"/>
                    <a:pt x="64" y="0"/>
                  </a:cubicBezTo>
                  <a:cubicBezTo>
                    <a:pt x="59" y="0"/>
                    <a:pt x="55" y="1"/>
                    <a:pt x="51" y="3"/>
                  </a:cubicBezTo>
                  <a:cubicBezTo>
                    <a:pt x="47" y="4"/>
                    <a:pt x="43" y="7"/>
                    <a:pt x="4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4" y="10"/>
                    <a:pt x="0" y="14"/>
                    <a:pt x="0" y="2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4"/>
                    <a:pt x="4" y="108"/>
                    <a:pt x="10" y="108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24" y="108"/>
                    <a:pt x="128" y="104"/>
                    <a:pt x="128" y="98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4"/>
                    <a:pt x="124" y="10"/>
                    <a:pt x="118" y="10"/>
                  </a:cubicBezTo>
                  <a:close/>
                  <a:moveTo>
                    <a:pt x="64" y="10"/>
                  </a:moveTo>
                  <a:cubicBezTo>
                    <a:pt x="78" y="10"/>
                    <a:pt x="89" y="21"/>
                    <a:pt x="89" y="34"/>
                  </a:cubicBezTo>
                  <a:cubicBezTo>
                    <a:pt x="89" y="48"/>
                    <a:pt x="78" y="59"/>
                    <a:pt x="64" y="59"/>
                  </a:cubicBezTo>
                  <a:cubicBezTo>
                    <a:pt x="50" y="59"/>
                    <a:pt x="39" y="48"/>
                    <a:pt x="39" y="34"/>
                  </a:cubicBezTo>
                  <a:cubicBezTo>
                    <a:pt x="39" y="21"/>
                    <a:pt x="50" y="10"/>
                    <a:pt x="64" y="10"/>
                  </a:cubicBezTo>
                  <a:close/>
                  <a:moveTo>
                    <a:pt x="84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84" y="88"/>
                    <a:pt x="84" y="88"/>
                    <a:pt x="84" y="88"/>
                  </a:cubicBezTo>
                  <a:lnTo>
                    <a:pt x="84" y="93"/>
                  </a:lnTo>
                  <a:close/>
                  <a:moveTo>
                    <a:pt x="99" y="82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99" y="76"/>
                    <a:pt x="99" y="76"/>
                    <a:pt x="99" y="76"/>
                  </a:cubicBezTo>
                  <a:lnTo>
                    <a:pt x="99" y="8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210"/>
            <p:cNvSpPr/>
            <p:nvPr/>
          </p:nvSpPr>
          <p:spPr bwMode="auto">
            <a:xfrm>
              <a:off x="2629444" y="1991714"/>
              <a:ext cx="29136" cy="74740"/>
            </a:xfrm>
            <a:custGeom>
              <a:avLst/>
              <a:gdLst>
                <a:gd name="T0" fmla="*/ 5 w 10"/>
                <a:gd name="T1" fmla="*/ 25 h 25"/>
                <a:gd name="T2" fmla="*/ 10 w 10"/>
                <a:gd name="T3" fmla="*/ 19 h 25"/>
                <a:gd name="T4" fmla="*/ 5 w 10"/>
                <a:gd name="T5" fmla="*/ 0 h 25"/>
                <a:gd name="T6" fmla="*/ 0 w 10"/>
                <a:gd name="T7" fmla="*/ 19 h 25"/>
                <a:gd name="T8" fmla="*/ 5 w 1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5" y="25"/>
                  </a:moveTo>
                  <a:cubicBezTo>
                    <a:pt x="8" y="25"/>
                    <a:pt x="10" y="22"/>
                    <a:pt x="10" y="19"/>
                  </a:cubicBezTo>
                  <a:cubicBezTo>
                    <a:pt x="10" y="19"/>
                    <a:pt x="5" y="0"/>
                    <a:pt x="5" y="0"/>
                  </a:cubicBezTo>
                  <a:cubicBezTo>
                    <a:pt x="5" y="0"/>
                    <a:pt x="0" y="19"/>
                    <a:pt x="0" y="19"/>
                  </a:cubicBezTo>
                  <a:cubicBezTo>
                    <a:pt x="0" y="22"/>
                    <a:pt x="2" y="25"/>
                    <a:pt x="5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" name="Freeform 236"/>
          <p:cNvSpPr>
            <a:spLocks noEditPoints="1"/>
          </p:cNvSpPr>
          <p:nvPr/>
        </p:nvSpPr>
        <p:spPr bwMode="auto">
          <a:xfrm>
            <a:off x="1503422" y="1146940"/>
            <a:ext cx="226754" cy="383836"/>
          </a:xfrm>
          <a:custGeom>
            <a:avLst/>
            <a:gdLst>
              <a:gd name="T0" fmla="*/ 104 w 179"/>
              <a:gd name="T1" fmla="*/ 95 h 303"/>
              <a:gd name="T2" fmla="*/ 118 w 179"/>
              <a:gd name="T3" fmla="*/ 38 h 303"/>
              <a:gd name="T4" fmla="*/ 179 w 179"/>
              <a:gd name="T5" fmla="*/ 12 h 303"/>
              <a:gd name="T6" fmla="*/ 175 w 179"/>
              <a:gd name="T7" fmla="*/ 0 h 303"/>
              <a:gd name="T8" fmla="*/ 106 w 179"/>
              <a:gd name="T9" fmla="*/ 29 h 303"/>
              <a:gd name="T10" fmla="*/ 106 w 179"/>
              <a:gd name="T11" fmla="*/ 29 h 303"/>
              <a:gd name="T12" fmla="*/ 106 w 179"/>
              <a:gd name="T13" fmla="*/ 29 h 303"/>
              <a:gd name="T14" fmla="*/ 106 w 179"/>
              <a:gd name="T15" fmla="*/ 29 h 303"/>
              <a:gd name="T16" fmla="*/ 106 w 179"/>
              <a:gd name="T17" fmla="*/ 29 h 303"/>
              <a:gd name="T18" fmla="*/ 92 w 179"/>
              <a:gd name="T19" fmla="*/ 95 h 303"/>
              <a:gd name="T20" fmla="*/ 0 w 179"/>
              <a:gd name="T21" fmla="*/ 95 h 303"/>
              <a:gd name="T22" fmla="*/ 33 w 179"/>
              <a:gd name="T23" fmla="*/ 303 h 303"/>
              <a:gd name="T24" fmla="*/ 37 w 179"/>
              <a:gd name="T25" fmla="*/ 303 h 303"/>
              <a:gd name="T26" fmla="*/ 125 w 179"/>
              <a:gd name="T27" fmla="*/ 303 h 303"/>
              <a:gd name="T28" fmla="*/ 127 w 179"/>
              <a:gd name="T29" fmla="*/ 303 h 303"/>
              <a:gd name="T30" fmla="*/ 127 w 179"/>
              <a:gd name="T31" fmla="*/ 298 h 303"/>
              <a:gd name="T32" fmla="*/ 163 w 179"/>
              <a:gd name="T33" fmla="*/ 95 h 303"/>
              <a:gd name="T34" fmla="*/ 104 w 179"/>
              <a:gd name="T35" fmla="*/ 95 h 303"/>
              <a:gd name="T36" fmla="*/ 134 w 179"/>
              <a:gd name="T37" fmla="*/ 116 h 303"/>
              <a:gd name="T38" fmla="*/ 122 w 179"/>
              <a:gd name="T39" fmla="*/ 194 h 303"/>
              <a:gd name="T40" fmla="*/ 80 w 179"/>
              <a:gd name="T41" fmla="*/ 194 h 303"/>
              <a:gd name="T42" fmla="*/ 99 w 179"/>
              <a:gd name="T43" fmla="*/ 116 h 303"/>
              <a:gd name="T44" fmla="*/ 134 w 179"/>
              <a:gd name="T45" fmla="*/ 116 h 303"/>
              <a:gd name="T46" fmla="*/ 28 w 179"/>
              <a:gd name="T47" fmla="*/ 116 h 303"/>
              <a:gd name="T48" fmla="*/ 85 w 179"/>
              <a:gd name="T49" fmla="*/ 116 h 303"/>
              <a:gd name="T50" fmla="*/ 68 w 179"/>
              <a:gd name="T51" fmla="*/ 194 h 303"/>
              <a:gd name="T52" fmla="*/ 40 w 179"/>
              <a:gd name="T53" fmla="*/ 194 h 303"/>
              <a:gd name="T54" fmla="*/ 28 w 179"/>
              <a:gd name="T55" fmla="*/ 11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9" h="303">
                <a:moveTo>
                  <a:pt x="104" y="95"/>
                </a:moveTo>
                <a:lnTo>
                  <a:pt x="118" y="38"/>
                </a:lnTo>
                <a:lnTo>
                  <a:pt x="179" y="12"/>
                </a:lnTo>
                <a:lnTo>
                  <a:pt x="175" y="0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106" y="29"/>
                </a:lnTo>
                <a:lnTo>
                  <a:pt x="92" y="95"/>
                </a:lnTo>
                <a:lnTo>
                  <a:pt x="0" y="95"/>
                </a:lnTo>
                <a:lnTo>
                  <a:pt x="33" y="303"/>
                </a:lnTo>
                <a:lnTo>
                  <a:pt x="37" y="303"/>
                </a:lnTo>
                <a:lnTo>
                  <a:pt x="125" y="303"/>
                </a:lnTo>
                <a:lnTo>
                  <a:pt x="127" y="303"/>
                </a:lnTo>
                <a:lnTo>
                  <a:pt x="127" y="298"/>
                </a:lnTo>
                <a:lnTo>
                  <a:pt x="163" y="95"/>
                </a:lnTo>
                <a:lnTo>
                  <a:pt x="104" y="95"/>
                </a:lnTo>
                <a:close/>
                <a:moveTo>
                  <a:pt x="134" y="116"/>
                </a:moveTo>
                <a:lnTo>
                  <a:pt x="122" y="194"/>
                </a:lnTo>
                <a:lnTo>
                  <a:pt x="80" y="194"/>
                </a:lnTo>
                <a:lnTo>
                  <a:pt x="99" y="116"/>
                </a:lnTo>
                <a:lnTo>
                  <a:pt x="134" y="116"/>
                </a:lnTo>
                <a:close/>
                <a:moveTo>
                  <a:pt x="28" y="116"/>
                </a:moveTo>
                <a:lnTo>
                  <a:pt x="85" y="116"/>
                </a:lnTo>
                <a:lnTo>
                  <a:pt x="68" y="194"/>
                </a:lnTo>
                <a:lnTo>
                  <a:pt x="40" y="194"/>
                </a:lnTo>
                <a:lnTo>
                  <a:pt x="28" y="11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4" name="组合 303"/>
          <p:cNvGrpSpPr/>
          <p:nvPr/>
        </p:nvGrpSpPr>
        <p:grpSpPr>
          <a:xfrm>
            <a:off x="724261" y="5733334"/>
            <a:ext cx="324297" cy="383836"/>
            <a:chOff x="1714825" y="5750264"/>
            <a:chExt cx="324297" cy="383836"/>
          </a:xfrm>
        </p:grpSpPr>
        <p:sp>
          <p:nvSpPr>
            <p:cNvPr id="66" name="Freeform 31"/>
            <p:cNvSpPr/>
            <p:nvPr/>
          </p:nvSpPr>
          <p:spPr bwMode="auto">
            <a:xfrm>
              <a:off x="1714825" y="5750264"/>
              <a:ext cx="324297" cy="72207"/>
            </a:xfrm>
            <a:custGeom>
              <a:avLst/>
              <a:gdLst>
                <a:gd name="T0" fmla="*/ 232 w 256"/>
                <a:gd name="T1" fmla="*/ 24 h 57"/>
                <a:gd name="T2" fmla="*/ 208 w 256"/>
                <a:gd name="T3" fmla="*/ 24 h 57"/>
                <a:gd name="T4" fmla="*/ 187 w 256"/>
                <a:gd name="T5" fmla="*/ 0 h 57"/>
                <a:gd name="T6" fmla="*/ 69 w 256"/>
                <a:gd name="T7" fmla="*/ 0 h 57"/>
                <a:gd name="T8" fmla="*/ 48 w 256"/>
                <a:gd name="T9" fmla="*/ 24 h 57"/>
                <a:gd name="T10" fmla="*/ 24 w 256"/>
                <a:gd name="T11" fmla="*/ 24 h 57"/>
                <a:gd name="T12" fmla="*/ 0 w 256"/>
                <a:gd name="T13" fmla="*/ 57 h 57"/>
                <a:gd name="T14" fmla="*/ 256 w 256"/>
                <a:gd name="T15" fmla="*/ 57 h 57"/>
                <a:gd name="T16" fmla="*/ 232 w 256"/>
                <a:gd name="T1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57">
                  <a:moveTo>
                    <a:pt x="232" y="24"/>
                  </a:moveTo>
                  <a:lnTo>
                    <a:pt x="208" y="24"/>
                  </a:lnTo>
                  <a:lnTo>
                    <a:pt x="187" y="0"/>
                  </a:lnTo>
                  <a:lnTo>
                    <a:pt x="69" y="0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0" y="57"/>
                  </a:lnTo>
                  <a:lnTo>
                    <a:pt x="256" y="57"/>
                  </a:lnTo>
                  <a:lnTo>
                    <a:pt x="232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1747761" y="5851607"/>
              <a:ext cx="263491" cy="102610"/>
            </a:xfrm>
            <a:custGeom>
              <a:avLst/>
              <a:gdLst>
                <a:gd name="T0" fmla="*/ 5 w 88"/>
                <a:gd name="T1" fmla="*/ 34 h 34"/>
                <a:gd name="T2" fmla="*/ 26 w 88"/>
                <a:gd name="T3" fmla="*/ 34 h 34"/>
                <a:gd name="T4" fmla="*/ 43 w 88"/>
                <a:gd name="T5" fmla="*/ 24 h 34"/>
                <a:gd name="T6" fmla="*/ 60 w 88"/>
                <a:gd name="T7" fmla="*/ 34 h 34"/>
                <a:gd name="T8" fmla="*/ 83 w 88"/>
                <a:gd name="T9" fmla="*/ 34 h 34"/>
                <a:gd name="T10" fmla="*/ 88 w 88"/>
                <a:gd name="T11" fmla="*/ 0 h 34"/>
                <a:gd name="T12" fmla="*/ 0 w 88"/>
                <a:gd name="T13" fmla="*/ 0 h 34"/>
                <a:gd name="T14" fmla="*/ 5 w 88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4">
                  <a:moveTo>
                    <a:pt x="5" y="34"/>
                  </a:moveTo>
                  <a:cubicBezTo>
                    <a:pt x="26" y="34"/>
                    <a:pt x="26" y="34"/>
                    <a:pt x="26" y="34"/>
                  </a:cubicBezTo>
                  <a:cubicBezTo>
                    <a:pt x="29" y="28"/>
                    <a:pt x="36" y="24"/>
                    <a:pt x="43" y="24"/>
                  </a:cubicBezTo>
                  <a:cubicBezTo>
                    <a:pt x="50" y="24"/>
                    <a:pt x="57" y="28"/>
                    <a:pt x="60" y="3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3"/>
            <p:cNvSpPr/>
            <p:nvPr/>
          </p:nvSpPr>
          <p:spPr bwMode="auto">
            <a:xfrm>
              <a:off x="1771830" y="6013755"/>
              <a:ext cx="215353" cy="120345"/>
            </a:xfrm>
            <a:custGeom>
              <a:avLst/>
              <a:gdLst>
                <a:gd name="T0" fmla="*/ 35 w 72"/>
                <a:gd name="T1" fmla="*/ 10 h 40"/>
                <a:gd name="T2" fmla="*/ 18 w 72"/>
                <a:gd name="T3" fmla="*/ 0 h 40"/>
                <a:gd name="T4" fmla="*/ 0 w 72"/>
                <a:gd name="T5" fmla="*/ 0 h 40"/>
                <a:gd name="T6" fmla="*/ 6 w 72"/>
                <a:gd name="T7" fmla="*/ 40 h 40"/>
                <a:gd name="T8" fmla="*/ 65 w 72"/>
                <a:gd name="T9" fmla="*/ 40 h 40"/>
                <a:gd name="T10" fmla="*/ 72 w 72"/>
                <a:gd name="T11" fmla="*/ 0 h 40"/>
                <a:gd name="T12" fmla="*/ 52 w 72"/>
                <a:gd name="T13" fmla="*/ 0 h 40"/>
                <a:gd name="T14" fmla="*/ 35 w 72"/>
                <a:gd name="T1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40">
                  <a:moveTo>
                    <a:pt x="35" y="10"/>
                  </a:moveTo>
                  <a:cubicBezTo>
                    <a:pt x="28" y="10"/>
                    <a:pt x="21" y="6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6"/>
                    <a:pt x="42" y="10"/>
                    <a:pt x="35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739462" y="4965663"/>
            <a:ext cx="293894" cy="383836"/>
            <a:chOff x="1730026" y="4982593"/>
            <a:chExt cx="293894" cy="383836"/>
          </a:xfrm>
        </p:grpSpPr>
        <p:sp>
          <p:nvSpPr>
            <p:cNvPr id="106" name="Freeform 71"/>
            <p:cNvSpPr/>
            <p:nvPr/>
          </p:nvSpPr>
          <p:spPr bwMode="auto">
            <a:xfrm>
              <a:off x="1730026" y="4982593"/>
              <a:ext cx="293894" cy="293894"/>
            </a:xfrm>
            <a:custGeom>
              <a:avLst/>
              <a:gdLst>
                <a:gd name="T0" fmla="*/ 232 w 232"/>
                <a:gd name="T1" fmla="*/ 232 h 232"/>
                <a:gd name="T2" fmla="*/ 175 w 232"/>
                <a:gd name="T3" fmla="*/ 116 h 232"/>
                <a:gd name="T4" fmla="*/ 196 w 232"/>
                <a:gd name="T5" fmla="*/ 116 h 232"/>
                <a:gd name="T6" fmla="*/ 116 w 232"/>
                <a:gd name="T7" fmla="*/ 0 h 232"/>
                <a:gd name="T8" fmla="*/ 36 w 232"/>
                <a:gd name="T9" fmla="*/ 116 h 232"/>
                <a:gd name="T10" fmla="*/ 57 w 232"/>
                <a:gd name="T11" fmla="*/ 116 h 232"/>
                <a:gd name="T12" fmla="*/ 0 w 232"/>
                <a:gd name="T13" fmla="*/ 232 h 232"/>
                <a:gd name="T14" fmla="*/ 232 w 232"/>
                <a:gd name="T15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232">
                  <a:moveTo>
                    <a:pt x="232" y="232"/>
                  </a:moveTo>
                  <a:lnTo>
                    <a:pt x="175" y="116"/>
                  </a:lnTo>
                  <a:lnTo>
                    <a:pt x="196" y="116"/>
                  </a:lnTo>
                  <a:lnTo>
                    <a:pt x="116" y="0"/>
                  </a:lnTo>
                  <a:lnTo>
                    <a:pt x="36" y="116"/>
                  </a:lnTo>
                  <a:lnTo>
                    <a:pt x="57" y="116"/>
                  </a:lnTo>
                  <a:lnTo>
                    <a:pt x="0" y="232"/>
                  </a:lnTo>
                  <a:lnTo>
                    <a:pt x="232" y="2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Rectangle 72"/>
            <p:cNvSpPr>
              <a:spLocks noChangeArrowheads="1"/>
            </p:cNvSpPr>
            <p:nvPr/>
          </p:nvSpPr>
          <p:spPr bwMode="auto">
            <a:xfrm>
              <a:off x="1846571" y="5294222"/>
              <a:ext cx="60806" cy="72207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2" name="组合 301"/>
          <p:cNvGrpSpPr/>
          <p:nvPr/>
        </p:nvGrpSpPr>
        <p:grpSpPr>
          <a:xfrm>
            <a:off x="695125" y="4197991"/>
            <a:ext cx="382569" cy="383836"/>
            <a:chOff x="1685689" y="4214921"/>
            <a:chExt cx="382569" cy="383836"/>
          </a:xfrm>
        </p:grpSpPr>
        <p:sp>
          <p:nvSpPr>
            <p:cNvPr id="150" name="Oval 115"/>
            <p:cNvSpPr>
              <a:spLocks noChangeArrowheads="1"/>
            </p:cNvSpPr>
            <p:nvPr/>
          </p:nvSpPr>
          <p:spPr bwMode="auto">
            <a:xfrm>
              <a:off x="1775631" y="4304863"/>
              <a:ext cx="202686" cy="203952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6"/>
            <p:cNvSpPr/>
            <p:nvPr/>
          </p:nvSpPr>
          <p:spPr bwMode="auto">
            <a:xfrm>
              <a:off x="1727493" y="4257992"/>
              <a:ext cx="70940" cy="70940"/>
            </a:xfrm>
            <a:custGeom>
              <a:avLst/>
              <a:gdLst>
                <a:gd name="T0" fmla="*/ 19 w 24"/>
                <a:gd name="T1" fmla="*/ 19 h 24"/>
                <a:gd name="T2" fmla="*/ 24 w 24"/>
                <a:gd name="T3" fmla="*/ 14 h 24"/>
                <a:gd name="T4" fmla="*/ 10 w 24"/>
                <a:gd name="T5" fmla="*/ 0 h 24"/>
                <a:gd name="T6" fmla="*/ 0 w 24"/>
                <a:gd name="T7" fmla="*/ 10 h 24"/>
                <a:gd name="T8" fmla="*/ 14 w 24"/>
                <a:gd name="T9" fmla="*/ 24 h 24"/>
                <a:gd name="T10" fmla="*/ 19 w 24"/>
                <a:gd name="T11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9" y="19"/>
                  </a:moveTo>
                  <a:cubicBezTo>
                    <a:pt x="21" y="17"/>
                    <a:pt x="22" y="15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2"/>
                    <a:pt x="17" y="21"/>
                    <a:pt x="19" y="1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17"/>
            <p:cNvSpPr/>
            <p:nvPr/>
          </p:nvSpPr>
          <p:spPr bwMode="auto">
            <a:xfrm>
              <a:off x="1954247" y="4257992"/>
              <a:ext cx="72207" cy="70940"/>
            </a:xfrm>
            <a:custGeom>
              <a:avLst/>
              <a:gdLst>
                <a:gd name="T0" fmla="*/ 10 w 24"/>
                <a:gd name="T1" fmla="*/ 24 h 24"/>
                <a:gd name="T2" fmla="*/ 24 w 24"/>
                <a:gd name="T3" fmla="*/ 10 h 24"/>
                <a:gd name="T4" fmla="*/ 14 w 24"/>
                <a:gd name="T5" fmla="*/ 0 h 24"/>
                <a:gd name="T6" fmla="*/ 0 w 24"/>
                <a:gd name="T7" fmla="*/ 14 h 24"/>
                <a:gd name="T8" fmla="*/ 5 w 24"/>
                <a:gd name="T9" fmla="*/ 19 h 24"/>
                <a:gd name="T10" fmla="*/ 10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0" y="2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5"/>
                    <a:pt x="3" y="17"/>
                    <a:pt x="5" y="19"/>
                  </a:cubicBezTo>
                  <a:cubicBezTo>
                    <a:pt x="7" y="21"/>
                    <a:pt x="9" y="22"/>
                    <a:pt x="10" y="2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18"/>
            <p:cNvSpPr/>
            <p:nvPr/>
          </p:nvSpPr>
          <p:spPr bwMode="auto">
            <a:xfrm>
              <a:off x="1685689" y="4385937"/>
              <a:ext cx="59539" cy="41804"/>
            </a:xfrm>
            <a:custGeom>
              <a:avLst/>
              <a:gdLst>
                <a:gd name="T0" fmla="*/ 20 w 20"/>
                <a:gd name="T1" fmla="*/ 7 h 14"/>
                <a:gd name="T2" fmla="*/ 20 w 20"/>
                <a:gd name="T3" fmla="*/ 0 h 14"/>
                <a:gd name="T4" fmla="*/ 0 w 20"/>
                <a:gd name="T5" fmla="*/ 0 h 14"/>
                <a:gd name="T6" fmla="*/ 0 w 20"/>
                <a:gd name="T7" fmla="*/ 14 h 14"/>
                <a:gd name="T8" fmla="*/ 20 w 20"/>
                <a:gd name="T9" fmla="*/ 14 h 14"/>
                <a:gd name="T10" fmla="*/ 20 w 20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20" y="7"/>
                  </a:moveTo>
                  <a:cubicBezTo>
                    <a:pt x="20" y="5"/>
                    <a:pt x="20" y="2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2"/>
                    <a:pt x="20" y="9"/>
                    <a:pt x="20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9"/>
            <p:cNvSpPr/>
            <p:nvPr/>
          </p:nvSpPr>
          <p:spPr bwMode="auto">
            <a:xfrm>
              <a:off x="1855438" y="4214921"/>
              <a:ext cx="41804" cy="60806"/>
            </a:xfrm>
            <a:custGeom>
              <a:avLst/>
              <a:gdLst>
                <a:gd name="T0" fmla="*/ 14 w 14"/>
                <a:gd name="T1" fmla="*/ 20 h 20"/>
                <a:gd name="T2" fmla="*/ 14 w 14"/>
                <a:gd name="T3" fmla="*/ 0 h 20"/>
                <a:gd name="T4" fmla="*/ 0 w 14"/>
                <a:gd name="T5" fmla="*/ 0 h 20"/>
                <a:gd name="T6" fmla="*/ 0 w 14"/>
                <a:gd name="T7" fmla="*/ 20 h 20"/>
                <a:gd name="T8" fmla="*/ 7 w 14"/>
                <a:gd name="T9" fmla="*/ 20 h 20"/>
                <a:gd name="T10" fmla="*/ 14 w 14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14" y="2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5" y="20"/>
                    <a:pt x="7" y="20"/>
                  </a:cubicBezTo>
                  <a:cubicBezTo>
                    <a:pt x="9" y="20"/>
                    <a:pt x="12" y="20"/>
                    <a:pt x="14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20"/>
            <p:cNvSpPr/>
            <p:nvPr/>
          </p:nvSpPr>
          <p:spPr bwMode="auto">
            <a:xfrm>
              <a:off x="2008719" y="4385937"/>
              <a:ext cx="59539" cy="41804"/>
            </a:xfrm>
            <a:custGeom>
              <a:avLst/>
              <a:gdLst>
                <a:gd name="T0" fmla="*/ 0 w 20"/>
                <a:gd name="T1" fmla="*/ 0 h 14"/>
                <a:gd name="T2" fmla="*/ 0 w 20"/>
                <a:gd name="T3" fmla="*/ 7 h 14"/>
                <a:gd name="T4" fmla="*/ 0 w 20"/>
                <a:gd name="T5" fmla="*/ 14 h 14"/>
                <a:gd name="T6" fmla="*/ 20 w 20"/>
                <a:gd name="T7" fmla="*/ 14 h 14"/>
                <a:gd name="T8" fmla="*/ 20 w 20"/>
                <a:gd name="T9" fmla="*/ 0 h 14"/>
                <a:gd name="T10" fmla="*/ 0 w 2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0" y="0"/>
                  </a:moveTo>
                  <a:cubicBezTo>
                    <a:pt x="0" y="2"/>
                    <a:pt x="0" y="5"/>
                    <a:pt x="0" y="7"/>
                  </a:cubicBezTo>
                  <a:cubicBezTo>
                    <a:pt x="0" y="9"/>
                    <a:pt x="0" y="12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21"/>
            <p:cNvSpPr/>
            <p:nvPr/>
          </p:nvSpPr>
          <p:spPr bwMode="auto">
            <a:xfrm>
              <a:off x="1727493" y="4484746"/>
              <a:ext cx="70940" cy="72207"/>
            </a:xfrm>
            <a:custGeom>
              <a:avLst/>
              <a:gdLst>
                <a:gd name="T0" fmla="*/ 14 w 24"/>
                <a:gd name="T1" fmla="*/ 0 h 24"/>
                <a:gd name="T2" fmla="*/ 0 w 24"/>
                <a:gd name="T3" fmla="*/ 14 h 24"/>
                <a:gd name="T4" fmla="*/ 10 w 24"/>
                <a:gd name="T5" fmla="*/ 24 h 24"/>
                <a:gd name="T6" fmla="*/ 24 w 24"/>
                <a:gd name="T7" fmla="*/ 10 h 24"/>
                <a:gd name="T8" fmla="*/ 19 w 24"/>
                <a:gd name="T9" fmla="*/ 5 h 24"/>
                <a:gd name="T10" fmla="*/ 14 w 2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4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7" y="4"/>
                    <a:pt x="15" y="2"/>
                    <a:pt x="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22"/>
            <p:cNvSpPr/>
            <p:nvPr/>
          </p:nvSpPr>
          <p:spPr bwMode="auto">
            <a:xfrm>
              <a:off x="1954247" y="4484746"/>
              <a:ext cx="72207" cy="72207"/>
            </a:xfrm>
            <a:custGeom>
              <a:avLst/>
              <a:gdLst>
                <a:gd name="T0" fmla="*/ 5 w 24"/>
                <a:gd name="T1" fmla="*/ 5 h 24"/>
                <a:gd name="T2" fmla="*/ 0 w 24"/>
                <a:gd name="T3" fmla="*/ 10 h 24"/>
                <a:gd name="T4" fmla="*/ 14 w 24"/>
                <a:gd name="T5" fmla="*/ 24 h 24"/>
                <a:gd name="T6" fmla="*/ 24 w 24"/>
                <a:gd name="T7" fmla="*/ 14 h 24"/>
                <a:gd name="T8" fmla="*/ 10 w 24"/>
                <a:gd name="T9" fmla="*/ 0 h 24"/>
                <a:gd name="T10" fmla="*/ 5 w 24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5" y="5"/>
                  </a:moveTo>
                  <a:cubicBezTo>
                    <a:pt x="3" y="7"/>
                    <a:pt x="2" y="9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7" y="4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23"/>
            <p:cNvSpPr/>
            <p:nvPr/>
          </p:nvSpPr>
          <p:spPr bwMode="auto">
            <a:xfrm>
              <a:off x="1855438" y="4539218"/>
              <a:ext cx="41804" cy="59539"/>
            </a:xfrm>
            <a:custGeom>
              <a:avLst/>
              <a:gdLst>
                <a:gd name="T0" fmla="*/ 0 w 14"/>
                <a:gd name="T1" fmla="*/ 0 h 20"/>
                <a:gd name="T2" fmla="*/ 0 w 14"/>
                <a:gd name="T3" fmla="*/ 20 h 20"/>
                <a:gd name="T4" fmla="*/ 14 w 14"/>
                <a:gd name="T5" fmla="*/ 20 h 20"/>
                <a:gd name="T6" fmla="*/ 14 w 14"/>
                <a:gd name="T7" fmla="*/ 0 h 20"/>
                <a:gd name="T8" fmla="*/ 7 w 14"/>
                <a:gd name="T9" fmla="*/ 0 h 20"/>
                <a:gd name="T10" fmla="*/ 0 w 1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695125" y="3455655"/>
            <a:ext cx="382569" cy="335698"/>
            <a:chOff x="1685689" y="3472585"/>
            <a:chExt cx="382569" cy="335698"/>
          </a:xfrm>
        </p:grpSpPr>
        <p:sp>
          <p:nvSpPr>
            <p:cNvPr id="192" name="Freeform 157"/>
            <p:cNvSpPr/>
            <p:nvPr/>
          </p:nvSpPr>
          <p:spPr bwMode="auto">
            <a:xfrm>
              <a:off x="1802233" y="3472585"/>
              <a:ext cx="149481" cy="57005"/>
            </a:xfrm>
            <a:custGeom>
              <a:avLst/>
              <a:gdLst>
                <a:gd name="T0" fmla="*/ 10 w 50"/>
                <a:gd name="T1" fmla="*/ 9 h 19"/>
                <a:gd name="T2" fmla="*/ 40 w 50"/>
                <a:gd name="T3" fmla="*/ 9 h 19"/>
                <a:gd name="T4" fmla="*/ 40 w 50"/>
                <a:gd name="T5" fmla="*/ 19 h 19"/>
                <a:gd name="T6" fmla="*/ 50 w 50"/>
                <a:gd name="T7" fmla="*/ 19 h 19"/>
                <a:gd name="T8" fmla="*/ 50 w 50"/>
                <a:gd name="T9" fmla="*/ 9 h 19"/>
                <a:gd name="T10" fmla="*/ 40 w 50"/>
                <a:gd name="T11" fmla="*/ 0 h 19"/>
                <a:gd name="T12" fmla="*/ 10 w 50"/>
                <a:gd name="T13" fmla="*/ 0 h 19"/>
                <a:gd name="T14" fmla="*/ 0 w 50"/>
                <a:gd name="T15" fmla="*/ 9 h 19"/>
                <a:gd name="T16" fmla="*/ 0 w 50"/>
                <a:gd name="T17" fmla="*/ 19 h 19"/>
                <a:gd name="T18" fmla="*/ 10 w 50"/>
                <a:gd name="T19" fmla="*/ 19 h 19"/>
                <a:gd name="T20" fmla="*/ 10 w 50"/>
                <a:gd name="T2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19">
                  <a:moveTo>
                    <a:pt x="1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Rectangle 158"/>
            <p:cNvSpPr>
              <a:spLocks noChangeArrowheads="1"/>
            </p:cNvSpPr>
            <p:nvPr/>
          </p:nvSpPr>
          <p:spPr bwMode="auto">
            <a:xfrm>
              <a:off x="1685689" y="3543525"/>
              <a:ext cx="382569" cy="89942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Rectangle 159"/>
            <p:cNvSpPr>
              <a:spLocks noChangeArrowheads="1"/>
            </p:cNvSpPr>
            <p:nvPr/>
          </p:nvSpPr>
          <p:spPr bwMode="auto">
            <a:xfrm>
              <a:off x="1703424" y="3648668"/>
              <a:ext cx="347099" cy="15961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695125" y="2679116"/>
            <a:ext cx="382569" cy="353433"/>
            <a:chOff x="1685689" y="2696046"/>
            <a:chExt cx="382569" cy="353433"/>
          </a:xfrm>
        </p:grpSpPr>
        <p:sp>
          <p:nvSpPr>
            <p:cNvPr id="216" name="Freeform 181"/>
            <p:cNvSpPr>
              <a:spLocks noEditPoints="1"/>
            </p:cNvSpPr>
            <p:nvPr/>
          </p:nvSpPr>
          <p:spPr bwMode="auto">
            <a:xfrm>
              <a:off x="1685689" y="2696046"/>
              <a:ext cx="382569" cy="353433"/>
            </a:xfrm>
            <a:custGeom>
              <a:avLst/>
              <a:gdLst>
                <a:gd name="T0" fmla="*/ 128 w 128"/>
                <a:gd name="T1" fmla="*/ 63 h 118"/>
                <a:gd name="T2" fmla="*/ 128 w 128"/>
                <a:gd name="T3" fmla="*/ 63 h 118"/>
                <a:gd name="T4" fmla="*/ 64 w 128"/>
                <a:gd name="T5" fmla="*/ 0 h 118"/>
                <a:gd name="T6" fmla="*/ 64 w 128"/>
                <a:gd name="T7" fmla="*/ 0 h 118"/>
                <a:gd name="T8" fmla="*/ 64 w 128"/>
                <a:gd name="T9" fmla="*/ 0 h 118"/>
                <a:gd name="T10" fmla="*/ 64 w 128"/>
                <a:gd name="T11" fmla="*/ 0 h 118"/>
                <a:gd name="T12" fmla="*/ 0 w 128"/>
                <a:gd name="T13" fmla="*/ 63 h 118"/>
                <a:gd name="T14" fmla="*/ 0 w 128"/>
                <a:gd name="T15" fmla="*/ 63 h 118"/>
                <a:gd name="T16" fmla="*/ 0 w 128"/>
                <a:gd name="T17" fmla="*/ 88 h 118"/>
                <a:gd name="T18" fmla="*/ 29 w 128"/>
                <a:gd name="T19" fmla="*/ 118 h 118"/>
                <a:gd name="T20" fmla="*/ 99 w 128"/>
                <a:gd name="T21" fmla="*/ 118 h 118"/>
                <a:gd name="T22" fmla="*/ 128 w 128"/>
                <a:gd name="T23" fmla="*/ 88 h 118"/>
                <a:gd name="T24" fmla="*/ 128 w 128"/>
                <a:gd name="T25" fmla="*/ 63 h 118"/>
                <a:gd name="T26" fmla="*/ 84 w 128"/>
                <a:gd name="T27" fmla="*/ 55 h 118"/>
                <a:gd name="T28" fmla="*/ 79 w 128"/>
                <a:gd name="T29" fmla="*/ 59 h 118"/>
                <a:gd name="T30" fmla="*/ 79 w 128"/>
                <a:gd name="T31" fmla="*/ 95 h 118"/>
                <a:gd name="T32" fmla="*/ 48 w 128"/>
                <a:gd name="T33" fmla="*/ 95 h 118"/>
                <a:gd name="T34" fmla="*/ 48 w 128"/>
                <a:gd name="T35" fmla="*/ 59 h 118"/>
                <a:gd name="T36" fmla="*/ 43 w 128"/>
                <a:gd name="T37" fmla="*/ 55 h 118"/>
                <a:gd name="T38" fmla="*/ 35 w 128"/>
                <a:gd name="T39" fmla="*/ 35 h 118"/>
                <a:gd name="T40" fmla="*/ 43 w 128"/>
                <a:gd name="T41" fmla="*/ 14 h 118"/>
                <a:gd name="T42" fmla="*/ 64 w 128"/>
                <a:gd name="T43" fmla="*/ 6 h 118"/>
                <a:gd name="T44" fmla="*/ 84 w 128"/>
                <a:gd name="T45" fmla="*/ 14 h 118"/>
                <a:gd name="T46" fmla="*/ 93 w 128"/>
                <a:gd name="T47" fmla="*/ 35 h 118"/>
                <a:gd name="T48" fmla="*/ 84 w 128"/>
                <a:gd name="T49" fmla="*/ 5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8">
                  <a:moveTo>
                    <a:pt x="128" y="63"/>
                  </a:moveTo>
                  <a:cubicBezTo>
                    <a:pt x="128" y="63"/>
                    <a:pt x="128" y="63"/>
                    <a:pt x="128" y="63"/>
                  </a:cubicBezTo>
                  <a:cubicBezTo>
                    <a:pt x="127" y="43"/>
                    <a:pt x="99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1" y="4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4"/>
                    <a:pt x="13" y="118"/>
                    <a:pt x="29" y="118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15" y="118"/>
                    <a:pt x="128" y="104"/>
                    <a:pt x="128" y="88"/>
                  </a:cubicBezTo>
                  <a:lnTo>
                    <a:pt x="128" y="63"/>
                  </a:lnTo>
                  <a:close/>
                  <a:moveTo>
                    <a:pt x="84" y="55"/>
                  </a:moveTo>
                  <a:cubicBezTo>
                    <a:pt x="83" y="57"/>
                    <a:pt x="81" y="58"/>
                    <a:pt x="79" y="59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7" y="58"/>
                    <a:pt x="45" y="57"/>
                    <a:pt x="43" y="55"/>
                  </a:cubicBezTo>
                  <a:cubicBezTo>
                    <a:pt x="38" y="50"/>
                    <a:pt x="35" y="42"/>
                    <a:pt x="35" y="35"/>
                  </a:cubicBezTo>
                  <a:cubicBezTo>
                    <a:pt x="35" y="27"/>
                    <a:pt x="38" y="20"/>
                    <a:pt x="43" y="14"/>
                  </a:cubicBezTo>
                  <a:cubicBezTo>
                    <a:pt x="49" y="9"/>
                    <a:pt x="56" y="6"/>
                    <a:pt x="64" y="6"/>
                  </a:cubicBezTo>
                  <a:cubicBezTo>
                    <a:pt x="72" y="6"/>
                    <a:pt x="79" y="9"/>
                    <a:pt x="84" y="14"/>
                  </a:cubicBezTo>
                  <a:cubicBezTo>
                    <a:pt x="90" y="20"/>
                    <a:pt x="93" y="27"/>
                    <a:pt x="93" y="35"/>
                  </a:cubicBezTo>
                  <a:cubicBezTo>
                    <a:pt x="93" y="42"/>
                    <a:pt x="90" y="50"/>
                    <a:pt x="84" y="5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82"/>
            <p:cNvSpPr>
              <a:spLocks noEditPoints="1"/>
            </p:cNvSpPr>
            <p:nvPr/>
          </p:nvSpPr>
          <p:spPr bwMode="auto">
            <a:xfrm>
              <a:off x="1846571" y="2880997"/>
              <a:ext cx="60806" cy="84875"/>
            </a:xfrm>
            <a:custGeom>
              <a:avLst/>
              <a:gdLst>
                <a:gd name="T0" fmla="*/ 0 w 20"/>
                <a:gd name="T1" fmla="*/ 0 h 28"/>
                <a:gd name="T2" fmla="*/ 0 w 20"/>
                <a:gd name="T3" fmla="*/ 28 h 28"/>
                <a:gd name="T4" fmla="*/ 20 w 20"/>
                <a:gd name="T5" fmla="*/ 28 h 28"/>
                <a:gd name="T6" fmla="*/ 20 w 20"/>
                <a:gd name="T7" fmla="*/ 0 h 28"/>
                <a:gd name="T8" fmla="*/ 10 w 20"/>
                <a:gd name="T9" fmla="*/ 2 h 28"/>
                <a:gd name="T10" fmla="*/ 0 w 20"/>
                <a:gd name="T11" fmla="*/ 0 h 28"/>
                <a:gd name="T12" fmla="*/ 15 w 20"/>
                <a:gd name="T13" fmla="*/ 17 h 28"/>
                <a:gd name="T14" fmla="*/ 10 w 20"/>
                <a:gd name="T15" fmla="*/ 22 h 28"/>
                <a:gd name="T16" fmla="*/ 5 w 20"/>
                <a:gd name="T17" fmla="*/ 17 h 28"/>
                <a:gd name="T18" fmla="*/ 10 w 20"/>
                <a:gd name="T19" fmla="*/ 12 h 28"/>
                <a:gd name="T20" fmla="*/ 15 w 20"/>
                <a:gd name="T21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8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1"/>
                    <a:pt x="13" y="2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lose/>
                  <a:moveTo>
                    <a:pt x="15" y="17"/>
                  </a:moveTo>
                  <a:cubicBezTo>
                    <a:pt x="15" y="19"/>
                    <a:pt x="13" y="22"/>
                    <a:pt x="10" y="22"/>
                  </a:cubicBezTo>
                  <a:cubicBezTo>
                    <a:pt x="7" y="22"/>
                    <a:pt x="5" y="19"/>
                    <a:pt x="5" y="17"/>
                  </a:cubicBezTo>
                  <a:cubicBezTo>
                    <a:pt x="5" y="14"/>
                    <a:pt x="7" y="12"/>
                    <a:pt x="10" y="12"/>
                  </a:cubicBezTo>
                  <a:cubicBezTo>
                    <a:pt x="13" y="12"/>
                    <a:pt x="15" y="14"/>
                    <a:pt x="15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695125" y="1931713"/>
            <a:ext cx="382569" cy="312896"/>
            <a:chOff x="1685689" y="1948643"/>
            <a:chExt cx="382569" cy="312896"/>
          </a:xfrm>
        </p:grpSpPr>
        <p:sp>
          <p:nvSpPr>
            <p:cNvPr id="10" name="Freeform 211"/>
            <p:cNvSpPr/>
            <p:nvPr/>
          </p:nvSpPr>
          <p:spPr bwMode="auto">
            <a:xfrm>
              <a:off x="1802233" y="1948643"/>
              <a:ext cx="149481" cy="60806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212"/>
            <p:cNvSpPr/>
            <p:nvPr/>
          </p:nvSpPr>
          <p:spPr bwMode="auto">
            <a:xfrm>
              <a:off x="1685689" y="2027184"/>
              <a:ext cx="382569" cy="234355"/>
            </a:xfrm>
            <a:custGeom>
              <a:avLst/>
              <a:gdLst>
                <a:gd name="T0" fmla="*/ 118 w 128"/>
                <a:gd name="T1" fmla="*/ 15 h 78"/>
                <a:gd name="T2" fmla="*/ 113 w 128"/>
                <a:gd name="T3" fmla="*/ 8 h 78"/>
                <a:gd name="T4" fmla="*/ 64 w 128"/>
                <a:gd name="T5" fmla="*/ 0 h 78"/>
                <a:gd name="T6" fmla="*/ 15 w 128"/>
                <a:gd name="T7" fmla="*/ 8 h 78"/>
                <a:gd name="T8" fmla="*/ 10 w 128"/>
                <a:gd name="T9" fmla="*/ 15 h 78"/>
                <a:gd name="T10" fmla="*/ 0 w 128"/>
                <a:gd name="T11" fmla="*/ 69 h 78"/>
                <a:gd name="T12" fmla="*/ 10 w 128"/>
                <a:gd name="T13" fmla="*/ 78 h 78"/>
                <a:gd name="T14" fmla="*/ 118 w 128"/>
                <a:gd name="T15" fmla="*/ 78 h 78"/>
                <a:gd name="T16" fmla="*/ 128 w 128"/>
                <a:gd name="T17" fmla="*/ 69 h 78"/>
                <a:gd name="T18" fmla="*/ 118 w 128"/>
                <a:gd name="T19" fmla="*/ 1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78">
                  <a:moveTo>
                    <a:pt x="118" y="15"/>
                  </a:moveTo>
                  <a:cubicBezTo>
                    <a:pt x="118" y="12"/>
                    <a:pt x="116" y="9"/>
                    <a:pt x="113" y="8"/>
                  </a:cubicBezTo>
                  <a:cubicBezTo>
                    <a:pt x="106" y="3"/>
                    <a:pt x="87" y="0"/>
                    <a:pt x="64" y="0"/>
                  </a:cubicBezTo>
                  <a:cubicBezTo>
                    <a:pt x="41" y="0"/>
                    <a:pt x="22" y="3"/>
                    <a:pt x="15" y="8"/>
                  </a:cubicBezTo>
                  <a:cubicBezTo>
                    <a:pt x="12" y="9"/>
                    <a:pt x="10" y="12"/>
                    <a:pt x="10" y="1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4"/>
                    <a:pt x="4" y="78"/>
                    <a:pt x="10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24" y="78"/>
                    <a:pt x="128" y="74"/>
                    <a:pt x="128" y="69"/>
                  </a:cubicBezTo>
                  <a:lnTo>
                    <a:pt x="118" y="1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8" name="组合 297"/>
          <p:cNvGrpSpPr/>
          <p:nvPr/>
        </p:nvGrpSpPr>
        <p:grpSpPr>
          <a:xfrm>
            <a:off x="695125" y="1165308"/>
            <a:ext cx="382569" cy="311629"/>
            <a:chOff x="1685689" y="1182238"/>
            <a:chExt cx="382569" cy="311629"/>
          </a:xfrm>
        </p:grpSpPr>
        <p:sp>
          <p:nvSpPr>
            <p:cNvPr id="36" name="Freeform 237"/>
            <p:cNvSpPr/>
            <p:nvPr/>
          </p:nvSpPr>
          <p:spPr bwMode="auto">
            <a:xfrm>
              <a:off x="1802233" y="1182238"/>
              <a:ext cx="149481" cy="59539"/>
            </a:xfrm>
            <a:custGeom>
              <a:avLst/>
              <a:gdLst>
                <a:gd name="T0" fmla="*/ 10 w 50"/>
                <a:gd name="T1" fmla="*/ 10 h 20"/>
                <a:gd name="T2" fmla="*/ 40 w 50"/>
                <a:gd name="T3" fmla="*/ 10 h 20"/>
                <a:gd name="T4" fmla="*/ 40 w 50"/>
                <a:gd name="T5" fmla="*/ 20 h 20"/>
                <a:gd name="T6" fmla="*/ 50 w 50"/>
                <a:gd name="T7" fmla="*/ 20 h 20"/>
                <a:gd name="T8" fmla="*/ 50 w 50"/>
                <a:gd name="T9" fmla="*/ 10 h 20"/>
                <a:gd name="T10" fmla="*/ 40 w 50"/>
                <a:gd name="T11" fmla="*/ 0 h 20"/>
                <a:gd name="T12" fmla="*/ 10 w 50"/>
                <a:gd name="T13" fmla="*/ 0 h 20"/>
                <a:gd name="T14" fmla="*/ 0 w 50"/>
                <a:gd name="T15" fmla="*/ 10 h 20"/>
                <a:gd name="T16" fmla="*/ 0 w 50"/>
                <a:gd name="T17" fmla="*/ 20 h 20"/>
                <a:gd name="T18" fmla="*/ 10 w 50"/>
                <a:gd name="T19" fmla="*/ 20 h 20"/>
                <a:gd name="T20" fmla="*/ 10 w 5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0">
                  <a:moveTo>
                    <a:pt x="1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5"/>
                    <a:pt x="45" y="0"/>
                    <a:pt x="4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238"/>
            <p:cNvSpPr>
              <a:spLocks noChangeArrowheads="1"/>
            </p:cNvSpPr>
            <p:nvPr/>
          </p:nvSpPr>
          <p:spPr bwMode="auto">
            <a:xfrm>
              <a:off x="1685689" y="1256978"/>
              <a:ext cx="44337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239"/>
            <p:cNvSpPr>
              <a:spLocks noChangeArrowheads="1"/>
            </p:cNvSpPr>
            <p:nvPr/>
          </p:nvSpPr>
          <p:spPr bwMode="auto">
            <a:xfrm>
              <a:off x="1756629" y="1256978"/>
              <a:ext cx="240689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Rectangle 240"/>
            <p:cNvSpPr>
              <a:spLocks noChangeArrowheads="1"/>
            </p:cNvSpPr>
            <p:nvPr/>
          </p:nvSpPr>
          <p:spPr bwMode="auto">
            <a:xfrm>
              <a:off x="2023921" y="1256978"/>
              <a:ext cx="44337" cy="236889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5" name="Freeform 11"/>
          <p:cNvSpPr/>
          <p:nvPr/>
        </p:nvSpPr>
        <p:spPr bwMode="auto">
          <a:xfrm>
            <a:off x="11105708" y="5934067"/>
            <a:ext cx="378289" cy="99878"/>
          </a:xfrm>
          <a:custGeom>
            <a:avLst/>
            <a:gdLst>
              <a:gd name="T0" fmla="*/ 303 w 303"/>
              <a:gd name="T1" fmla="*/ 80 h 80"/>
              <a:gd name="T2" fmla="*/ 0 w 303"/>
              <a:gd name="T3" fmla="*/ 80 h 80"/>
              <a:gd name="T4" fmla="*/ 0 w 303"/>
              <a:gd name="T5" fmla="*/ 0 h 80"/>
              <a:gd name="T6" fmla="*/ 38 w 303"/>
              <a:gd name="T7" fmla="*/ 0 h 80"/>
              <a:gd name="T8" fmla="*/ 38 w 303"/>
              <a:gd name="T9" fmla="*/ 42 h 80"/>
              <a:gd name="T10" fmla="*/ 265 w 303"/>
              <a:gd name="T11" fmla="*/ 42 h 80"/>
              <a:gd name="T12" fmla="*/ 265 w 303"/>
              <a:gd name="T13" fmla="*/ 0 h 80"/>
              <a:gd name="T14" fmla="*/ 303 w 303"/>
              <a:gd name="T15" fmla="*/ 0 h 80"/>
              <a:gd name="T16" fmla="*/ 303 w 303"/>
              <a:gd name="T1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3" h="80">
                <a:moveTo>
                  <a:pt x="303" y="80"/>
                </a:moveTo>
                <a:lnTo>
                  <a:pt x="0" y="80"/>
                </a:lnTo>
                <a:lnTo>
                  <a:pt x="0" y="0"/>
                </a:lnTo>
                <a:lnTo>
                  <a:pt x="38" y="0"/>
                </a:lnTo>
                <a:lnTo>
                  <a:pt x="38" y="42"/>
                </a:lnTo>
                <a:lnTo>
                  <a:pt x="265" y="42"/>
                </a:lnTo>
                <a:lnTo>
                  <a:pt x="265" y="0"/>
                </a:lnTo>
                <a:lnTo>
                  <a:pt x="303" y="0"/>
                </a:lnTo>
                <a:lnTo>
                  <a:pt x="303" y="8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8" name="组合 307"/>
          <p:cNvGrpSpPr/>
          <p:nvPr/>
        </p:nvGrpSpPr>
        <p:grpSpPr>
          <a:xfrm>
            <a:off x="11096968" y="5030169"/>
            <a:ext cx="384531" cy="377040"/>
            <a:chOff x="5368925" y="5106988"/>
            <a:chExt cx="488950" cy="479425"/>
          </a:xfrm>
        </p:grpSpPr>
        <p:sp>
          <p:nvSpPr>
            <p:cNvPr id="309" name="Freeform 29"/>
            <p:cNvSpPr/>
            <p:nvPr/>
          </p:nvSpPr>
          <p:spPr bwMode="auto">
            <a:xfrm>
              <a:off x="5572125" y="5233988"/>
              <a:ext cx="60325" cy="71438"/>
            </a:xfrm>
            <a:custGeom>
              <a:avLst/>
              <a:gdLst>
                <a:gd name="T0" fmla="*/ 16 w 16"/>
                <a:gd name="T1" fmla="*/ 7 h 19"/>
                <a:gd name="T2" fmla="*/ 8 w 16"/>
                <a:gd name="T3" fmla="*/ 0 h 19"/>
                <a:gd name="T4" fmla="*/ 7 w 16"/>
                <a:gd name="T5" fmla="*/ 2 h 19"/>
                <a:gd name="T6" fmla="*/ 0 w 16"/>
                <a:gd name="T7" fmla="*/ 13 h 19"/>
                <a:gd name="T8" fmla="*/ 7 w 16"/>
                <a:gd name="T9" fmla="*/ 19 h 19"/>
                <a:gd name="T10" fmla="*/ 16 w 16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5" y="6"/>
                    <a:pt x="3" y="9"/>
                    <a:pt x="0" y="1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6"/>
                    <a:pt x="13" y="12"/>
                    <a:pt x="16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EditPoints="1"/>
            </p:cNvSpPr>
            <p:nvPr/>
          </p:nvSpPr>
          <p:spPr bwMode="auto">
            <a:xfrm>
              <a:off x="5368925" y="5106988"/>
              <a:ext cx="488950" cy="479425"/>
            </a:xfrm>
            <a:custGeom>
              <a:avLst/>
              <a:gdLst>
                <a:gd name="T0" fmla="*/ 128 w 130"/>
                <a:gd name="T1" fmla="*/ 53 h 128"/>
                <a:gd name="T2" fmla="*/ 128 w 130"/>
                <a:gd name="T3" fmla="*/ 53 h 128"/>
                <a:gd name="T4" fmla="*/ 128 w 130"/>
                <a:gd name="T5" fmla="*/ 53 h 128"/>
                <a:gd name="T6" fmla="*/ 94 w 130"/>
                <a:gd name="T7" fmla="*/ 7 h 128"/>
                <a:gd name="T8" fmla="*/ 76 w 130"/>
                <a:gd name="T9" fmla="*/ 1 h 128"/>
                <a:gd name="T10" fmla="*/ 76 w 130"/>
                <a:gd name="T11" fmla="*/ 1 h 128"/>
                <a:gd name="T12" fmla="*/ 76 w 130"/>
                <a:gd name="T13" fmla="*/ 1 h 128"/>
                <a:gd name="T14" fmla="*/ 65 w 130"/>
                <a:gd name="T15" fmla="*/ 0 h 128"/>
                <a:gd name="T16" fmla="*/ 8 w 130"/>
                <a:gd name="T17" fmla="*/ 35 h 128"/>
                <a:gd name="T18" fmla="*/ 2 w 130"/>
                <a:gd name="T19" fmla="*/ 75 h 128"/>
                <a:gd name="T20" fmla="*/ 2 w 130"/>
                <a:gd name="T21" fmla="*/ 75 h 128"/>
                <a:gd name="T22" fmla="*/ 2 w 130"/>
                <a:gd name="T23" fmla="*/ 75 h 128"/>
                <a:gd name="T24" fmla="*/ 36 w 130"/>
                <a:gd name="T25" fmla="*/ 121 h 128"/>
                <a:gd name="T26" fmla="*/ 54 w 130"/>
                <a:gd name="T27" fmla="*/ 127 h 128"/>
                <a:gd name="T28" fmla="*/ 54 w 130"/>
                <a:gd name="T29" fmla="*/ 127 h 128"/>
                <a:gd name="T30" fmla="*/ 54 w 130"/>
                <a:gd name="T31" fmla="*/ 127 h 128"/>
                <a:gd name="T32" fmla="*/ 65 w 130"/>
                <a:gd name="T33" fmla="*/ 128 h 128"/>
                <a:gd name="T34" fmla="*/ 122 w 130"/>
                <a:gd name="T35" fmla="*/ 93 h 128"/>
                <a:gd name="T36" fmla="*/ 128 w 130"/>
                <a:gd name="T37" fmla="*/ 53 h 128"/>
                <a:gd name="T38" fmla="*/ 119 w 130"/>
                <a:gd name="T39" fmla="*/ 68 h 128"/>
                <a:gd name="T40" fmla="*/ 113 w 130"/>
                <a:gd name="T41" fmla="*/ 89 h 128"/>
                <a:gd name="T42" fmla="*/ 93 w 130"/>
                <a:gd name="T43" fmla="*/ 110 h 128"/>
                <a:gd name="T44" fmla="*/ 65 w 130"/>
                <a:gd name="T45" fmla="*/ 118 h 128"/>
                <a:gd name="T46" fmla="*/ 63 w 130"/>
                <a:gd name="T47" fmla="*/ 118 h 128"/>
                <a:gd name="T48" fmla="*/ 64 w 130"/>
                <a:gd name="T49" fmla="*/ 108 h 128"/>
                <a:gd name="T50" fmla="*/ 64 w 130"/>
                <a:gd name="T51" fmla="*/ 105 h 128"/>
                <a:gd name="T52" fmla="*/ 56 w 130"/>
                <a:gd name="T53" fmla="*/ 97 h 128"/>
                <a:gd name="T54" fmla="*/ 53 w 130"/>
                <a:gd name="T55" fmla="*/ 117 h 128"/>
                <a:gd name="T56" fmla="*/ 53 w 130"/>
                <a:gd name="T57" fmla="*/ 117 h 128"/>
                <a:gd name="T58" fmla="*/ 40 w 130"/>
                <a:gd name="T59" fmla="*/ 112 h 128"/>
                <a:gd name="T60" fmla="*/ 24 w 130"/>
                <a:gd name="T61" fmla="*/ 99 h 128"/>
                <a:gd name="T62" fmla="*/ 13 w 130"/>
                <a:gd name="T63" fmla="*/ 81 h 128"/>
                <a:gd name="T64" fmla="*/ 12 w 130"/>
                <a:gd name="T65" fmla="*/ 76 h 128"/>
                <a:gd name="T66" fmla="*/ 32 w 130"/>
                <a:gd name="T67" fmla="*/ 73 h 128"/>
                <a:gd name="T68" fmla="*/ 24 w 130"/>
                <a:gd name="T69" fmla="*/ 65 h 128"/>
                <a:gd name="T70" fmla="*/ 11 w 130"/>
                <a:gd name="T71" fmla="*/ 66 h 128"/>
                <a:gd name="T72" fmla="*/ 11 w 130"/>
                <a:gd name="T73" fmla="*/ 60 h 128"/>
                <a:gd name="T74" fmla="*/ 17 w 130"/>
                <a:gd name="T75" fmla="*/ 39 h 128"/>
                <a:gd name="T76" fmla="*/ 37 w 130"/>
                <a:gd name="T77" fmla="*/ 18 h 128"/>
                <a:gd name="T78" fmla="*/ 65 w 130"/>
                <a:gd name="T79" fmla="*/ 10 h 128"/>
                <a:gd name="T80" fmla="*/ 65 w 130"/>
                <a:gd name="T81" fmla="*/ 10 h 128"/>
                <a:gd name="T82" fmla="*/ 65 w 130"/>
                <a:gd name="T83" fmla="*/ 10 h 128"/>
                <a:gd name="T84" fmla="*/ 67 w 130"/>
                <a:gd name="T85" fmla="*/ 10 h 128"/>
                <a:gd name="T86" fmla="*/ 66 w 130"/>
                <a:gd name="T87" fmla="*/ 20 h 128"/>
                <a:gd name="T88" fmla="*/ 66 w 130"/>
                <a:gd name="T89" fmla="*/ 23 h 128"/>
                <a:gd name="T90" fmla="*/ 74 w 130"/>
                <a:gd name="T91" fmla="*/ 31 h 128"/>
                <a:gd name="T92" fmla="*/ 77 w 130"/>
                <a:gd name="T93" fmla="*/ 11 h 128"/>
                <a:gd name="T94" fmla="*/ 77 w 130"/>
                <a:gd name="T95" fmla="*/ 11 h 128"/>
                <a:gd name="T96" fmla="*/ 90 w 130"/>
                <a:gd name="T97" fmla="*/ 16 h 128"/>
                <a:gd name="T98" fmla="*/ 106 w 130"/>
                <a:gd name="T99" fmla="*/ 29 h 128"/>
                <a:gd name="T100" fmla="*/ 117 w 130"/>
                <a:gd name="T101" fmla="*/ 47 h 128"/>
                <a:gd name="T102" fmla="*/ 118 w 130"/>
                <a:gd name="T103" fmla="*/ 52 h 128"/>
                <a:gd name="T104" fmla="*/ 98 w 130"/>
                <a:gd name="T105" fmla="*/ 55 h 128"/>
                <a:gd name="T106" fmla="*/ 106 w 130"/>
                <a:gd name="T107" fmla="*/ 63 h 128"/>
                <a:gd name="T108" fmla="*/ 119 w 130"/>
                <a:gd name="T109" fmla="*/ 62 h 128"/>
                <a:gd name="T110" fmla="*/ 119 w 130"/>
                <a:gd name="T111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" h="128">
                  <a:moveTo>
                    <a:pt x="128" y="53"/>
                  </a:moveTo>
                  <a:cubicBezTo>
                    <a:pt x="128" y="53"/>
                    <a:pt x="128" y="53"/>
                    <a:pt x="128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5" y="34"/>
                    <a:pt x="113" y="17"/>
                    <a:pt x="94" y="7"/>
                  </a:cubicBezTo>
                  <a:cubicBezTo>
                    <a:pt x="88" y="4"/>
                    <a:pt x="82" y="2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2" y="0"/>
                    <a:pt x="69" y="0"/>
                    <a:pt x="65" y="0"/>
                  </a:cubicBezTo>
                  <a:cubicBezTo>
                    <a:pt x="42" y="0"/>
                    <a:pt x="19" y="13"/>
                    <a:pt x="8" y="35"/>
                  </a:cubicBezTo>
                  <a:cubicBezTo>
                    <a:pt x="2" y="48"/>
                    <a:pt x="0" y="61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5" y="94"/>
                    <a:pt x="17" y="112"/>
                    <a:pt x="36" y="121"/>
                  </a:cubicBezTo>
                  <a:cubicBezTo>
                    <a:pt x="42" y="124"/>
                    <a:pt x="48" y="126"/>
                    <a:pt x="54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8" y="128"/>
                    <a:pt x="61" y="128"/>
                    <a:pt x="65" y="128"/>
                  </a:cubicBezTo>
                  <a:cubicBezTo>
                    <a:pt x="88" y="128"/>
                    <a:pt x="111" y="115"/>
                    <a:pt x="122" y="93"/>
                  </a:cubicBezTo>
                  <a:cubicBezTo>
                    <a:pt x="129" y="80"/>
                    <a:pt x="130" y="66"/>
                    <a:pt x="128" y="53"/>
                  </a:cubicBezTo>
                  <a:close/>
                  <a:moveTo>
                    <a:pt x="119" y="68"/>
                  </a:moveTo>
                  <a:cubicBezTo>
                    <a:pt x="119" y="75"/>
                    <a:pt x="117" y="82"/>
                    <a:pt x="113" y="89"/>
                  </a:cubicBezTo>
                  <a:cubicBezTo>
                    <a:pt x="109" y="98"/>
                    <a:pt x="102" y="105"/>
                    <a:pt x="93" y="110"/>
                  </a:cubicBezTo>
                  <a:cubicBezTo>
                    <a:pt x="84" y="116"/>
                    <a:pt x="75" y="118"/>
                    <a:pt x="65" y="118"/>
                  </a:cubicBezTo>
                  <a:cubicBezTo>
                    <a:pt x="64" y="118"/>
                    <a:pt x="64" y="118"/>
                    <a:pt x="63" y="118"/>
                  </a:cubicBezTo>
                  <a:cubicBezTo>
                    <a:pt x="63" y="115"/>
                    <a:pt x="63" y="112"/>
                    <a:pt x="64" y="108"/>
                  </a:cubicBezTo>
                  <a:cubicBezTo>
                    <a:pt x="64" y="107"/>
                    <a:pt x="64" y="106"/>
                    <a:pt x="64" y="105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4" y="103"/>
                    <a:pt x="53" y="110"/>
                    <a:pt x="53" y="11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8" y="116"/>
                    <a:pt x="44" y="114"/>
                    <a:pt x="40" y="112"/>
                  </a:cubicBezTo>
                  <a:cubicBezTo>
                    <a:pt x="34" y="109"/>
                    <a:pt x="28" y="104"/>
                    <a:pt x="24" y="99"/>
                  </a:cubicBezTo>
                  <a:cubicBezTo>
                    <a:pt x="19" y="94"/>
                    <a:pt x="16" y="87"/>
                    <a:pt x="13" y="81"/>
                  </a:cubicBezTo>
                  <a:cubicBezTo>
                    <a:pt x="13" y="79"/>
                    <a:pt x="12" y="77"/>
                    <a:pt x="12" y="76"/>
                  </a:cubicBezTo>
                  <a:cubicBezTo>
                    <a:pt x="19" y="76"/>
                    <a:pt x="26" y="75"/>
                    <a:pt x="32" y="73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6"/>
                    <a:pt x="15" y="66"/>
                    <a:pt x="11" y="66"/>
                  </a:cubicBezTo>
                  <a:cubicBezTo>
                    <a:pt x="11" y="64"/>
                    <a:pt x="11" y="62"/>
                    <a:pt x="11" y="60"/>
                  </a:cubicBezTo>
                  <a:cubicBezTo>
                    <a:pt x="11" y="53"/>
                    <a:pt x="13" y="46"/>
                    <a:pt x="17" y="39"/>
                  </a:cubicBezTo>
                  <a:cubicBezTo>
                    <a:pt x="21" y="30"/>
                    <a:pt x="28" y="23"/>
                    <a:pt x="37" y="18"/>
                  </a:cubicBezTo>
                  <a:cubicBezTo>
                    <a:pt x="46" y="13"/>
                    <a:pt x="5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10"/>
                    <a:pt x="66" y="10"/>
                    <a:pt x="67" y="10"/>
                  </a:cubicBezTo>
                  <a:cubicBezTo>
                    <a:pt x="67" y="13"/>
                    <a:pt x="67" y="17"/>
                    <a:pt x="66" y="20"/>
                  </a:cubicBezTo>
                  <a:cubicBezTo>
                    <a:pt x="66" y="21"/>
                    <a:pt x="66" y="22"/>
                    <a:pt x="66" y="23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6" y="25"/>
                    <a:pt x="77" y="18"/>
                    <a:pt x="77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82" y="12"/>
                    <a:pt x="86" y="14"/>
                    <a:pt x="90" y="16"/>
                  </a:cubicBezTo>
                  <a:cubicBezTo>
                    <a:pt x="96" y="19"/>
                    <a:pt x="102" y="24"/>
                    <a:pt x="106" y="29"/>
                  </a:cubicBezTo>
                  <a:cubicBezTo>
                    <a:pt x="111" y="34"/>
                    <a:pt x="114" y="41"/>
                    <a:pt x="117" y="47"/>
                  </a:cubicBezTo>
                  <a:cubicBezTo>
                    <a:pt x="117" y="49"/>
                    <a:pt x="118" y="51"/>
                    <a:pt x="118" y="52"/>
                  </a:cubicBezTo>
                  <a:cubicBezTo>
                    <a:pt x="111" y="52"/>
                    <a:pt x="104" y="53"/>
                    <a:pt x="98" y="55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10" y="62"/>
                    <a:pt x="115" y="62"/>
                    <a:pt x="119" y="62"/>
                  </a:cubicBezTo>
                  <a:cubicBezTo>
                    <a:pt x="119" y="64"/>
                    <a:pt x="119" y="66"/>
                    <a:pt x="119" y="6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31"/>
            <p:cNvSpPr/>
            <p:nvPr/>
          </p:nvSpPr>
          <p:spPr bwMode="auto">
            <a:xfrm>
              <a:off x="5500688" y="5305426"/>
              <a:ext cx="71438" cy="60325"/>
            </a:xfrm>
            <a:custGeom>
              <a:avLst/>
              <a:gdLst>
                <a:gd name="T0" fmla="*/ 0 w 19"/>
                <a:gd name="T1" fmla="*/ 8 h 16"/>
                <a:gd name="T2" fmla="*/ 7 w 19"/>
                <a:gd name="T3" fmla="*/ 16 h 16"/>
                <a:gd name="T4" fmla="*/ 19 w 19"/>
                <a:gd name="T5" fmla="*/ 7 h 16"/>
                <a:gd name="T6" fmla="*/ 12 w 19"/>
                <a:gd name="T7" fmla="*/ 0 h 16"/>
                <a:gd name="T8" fmla="*/ 0 w 19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0" y="8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12" y="13"/>
                    <a:pt x="16" y="11"/>
                    <a:pt x="19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4"/>
                    <a:pt x="4" y="6"/>
                    <a:pt x="0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32"/>
            <p:cNvSpPr/>
            <p:nvPr/>
          </p:nvSpPr>
          <p:spPr bwMode="auto">
            <a:xfrm>
              <a:off x="5654675" y="5327651"/>
              <a:ext cx="71438" cy="60325"/>
            </a:xfrm>
            <a:custGeom>
              <a:avLst/>
              <a:gdLst>
                <a:gd name="T0" fmla="*/ 0 w 19"/>
                <a:gd name="T1" fmla="*/ 9 h 16"/>
                <a:gd name="T2" fmla="*/ 6 w 19"/>
                <a:gd name="T3" fmla="*/ 16 h 16"/>
                <a:gd name="T4" fmla="*/ 19 w 19"/>
                <a:gd name="T5" fmla="*/ 8 h 16"/>
                <a:gd name="T6" fmla="*/ 12 w 19"/>
                <a:gd name="T7" fmla="*/ 0 h 16"/>
                <a:gd name="T8" fmla="*/ 0 w 19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0" y="9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10" y="12"/>
                    <a:pt x="15" y="10"/>
                    <a:pt x="19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3"/>
                    <a:pt x="3" y="5"/>
                    <a:pt x="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33"/>
            <p:cNvSpPr/>
            <p:nvPr/>
          </p:nvSpPr>
          <p:spPr bwMode="auto">
            <a:xfrm>
              <a:off x="5594350" y="5387976"/>
              <a:ext cx="60325" cy="71438"/>
            </a:xfrm>
            <a:custGeom>
              <a:avLst/>
              <a:gdLst>
                <a:gd name="T0" fmla="*/ 0 w 16"/>
                <a:gd name="T1" fmla="*/ 12 h 19"/>
                <a:gd name="T2" fmla="*/ 8 w 16"/>
                <a:gd name="T3" fmla="*/ 19 h 19"/>
                <a:gd name="T4" fmla="*/ 9 w 16"/>
                <a:gd name="T5" fmla="*/ 17 h 19"/>
                <a:gd name="T6" fmla="*/ 16 w 16"/>
                <a:gd name="T7" fmla="*/ 7 h 19"/>
                <a:gd name="T8" fmla="*/ 9 w 16"/>
                <a:gd name="T9" fmla="*/ 0 h 19"/>
                <a:gd name="T10" fmla="*/ 0 w 16"/>
                <a:gd name="T1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0" y="12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1" y="13"/>
                    <a:pt x="13" y="10"/>
                    <a:pt x="16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3"/>
                    <a:pt x="3" y="7"/>
                    <a:pt x="0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1144411" y="4273592"/>
            <a:ext cx="289647" cy="378289"/>
            <a:chOff x="5429250" y="4144963"/>
            <a:chExt cx="368300" cy="481013"/>
          </a:xfrm>
        </p:grpSpPr>
        <p:sp>
          <p:nvSpPr>
            <p:cNvPr id="322" name="Freeform 70"/>
            <p:cNvSpPr/>
            <p:nvPr/>
          </p:nvSpPr>
          <p:spPr bwMode="auto">
            <a:xfrm>
              <a:off x="5588000" y="4527551"/>
              <a:ext cx="52388" cy="98425"/>
            </a:xfrm>
            <a:custGeom>
              <a:avLst/>
              <a:gdLst>
                <a:gd name="T0" fmla="*/ 0 w 14"/>
                <a:gd name="T1" fmla="*/ 0 h 26"/>
                <a:gd name="T2" fmla="*/ 0 w 14"/>
                <a:gd name="T3" fmla="*/ 26 h 26"/>
                <a:gd name="T4" fmla="*/ 14 w 14"/>
                <a:gd name="T5" fmla="*/ 26 h 26"/>
                <a:gd name="T6" fmla="*/ 14 w 14"/>
                <a:gd name="T7" fmla="*/ 0 h 26"/>
                <a:gd name="T8" fmla="*/ 7 w 14"/>
                <a:gd name="T9" fmla="*/ 2 h 26"/>
                <a:gd name="T10" fmla="*/ 0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0" y="2"/>
                    <a:pt x="7" y="2"/>
                  </a:cubicBezTo>
                  <a:cubicBezTo>
                    <a:pt x="4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71"/>
            <p:cNvSpPr>
              <a:spLocks noEditPoints="1"/>
            </p:cNvSpPr>
            <p:nvPr/>
          </p:nvSpPr>
          <p:spPr bwMode="auto">
            <a:xfrm>
              <a:off x="5429250" y="4144963"/>
              <a:ext cx="368300" cy="368300"/>
            </a:xfrm>
            <a:custGeom>
              <a:avLst/>
              <a:gdLst>
                <a:gd name="T0" fmla="*/ 98 w 98"/>
                <a:gd name="T1" fmla="*/ 49 h 98"/>
                <a:gd name="T2" fmla="*/ 87 w 98"/>
                <a:gd name="T3" fmla="*/ 39 h 98"/>
                <a:gd name="T4" fmla="*/ 88 w 98"/>
                <a:gd name="T5" fmla="*/ 38 h 98"/>
                <a:gd name="T6" fmla="*/ 78 w 98"/>
                <a:gd name="T7" fmla="*/ 21 h 98"/>
                <a:gd name="T8" fmla="*/ 76 w 98"/>
                <a:gd name="T9" fmla="*/ 21 h 98"/>
                <a:gd name="T10" fmla="*/ 74 w 98"/>
                <a:gd name="T11" fmla="*/ 7 h 98"/>
                <a:gd name="T12" fmla="*/ 60 w 98"/>
                <a:gd name="T13" fmla="*/ 11 h 98"/>
                <a:gd name="T14" fmla="*/ 59 w 98"/>
                <a:gd name="T15" fmla="*/ 10 h 98"/>
                <a:gd name="T16" fmla="*/ 39 w 98"/>
                <a:gd name="T17" fmla="*/ 10 h 98"/>
                <a:gd name="T18" fmla="*/ 38 w 98"/>
                <a:gd name="T19" fmla="*/ 11 h 98"/>
                <a:gd name="T20" fmla="*/ 24 w 98"/>
                <a:gd name="T21" fmla="*/ 7 h 98"/>
                <a:gd name="T22" fmla="*/ 21 w 98"/>
                <a:gd name="T23" fmla="*/ 21 h 98"/>
                <a:gd name="T24" fmla="*/ 20 w 98"/>
                <a:gd name="T25" fmla="*/ 21 h 98"/>
                <a:gd name="T26" fmla="*/ 10 w 98"/>
                <a:gd name="T27" fmla="*/ 38 h 98"/>
                <a:gd name="T28" fmla="*/ 11 w 98"/>
                <a:gd name="T29" fmla="*/ 39 h 98"/>
                <a:gd name="T30" fmla="*/ 0 w 98"/>
                <a:gd name="T31" fmla="*/ 49 h 98"/>
                <a:gd name="T32" fmla="*/ 11 w 98"/>
                <a:gd name="T33" fmla="*/ 59 h 98"/>
                <a:gd name="T34" fmla="*/ 10 w 98"/>
                <a:gd name="T35" fmla="*/ 60 h 98"/>
                <a:gd name="T36" fmla="*/ 20 w 98"/>
                <a:gd name="T37" fmla="*/ 77 h 98"/>
                <a:gd name="T38" fmla="*/ 21 w 98"/>
                <a:gd name="T39" fmla="*/ 77 h 98"/>
                <a:gd name="T40" fmla="*/ 24 w 98"/>
                <a:gd name="T41" fmla="*/ 92 h 98"/>
                <a:gd name="T42" fmla="*/ 38 w 98"/>
                <a:gd name="T43" fmla="*/ 87 h 98"/>
                <a:gd name="T44" fmla="*/ 39 w 98"/>
                <a:gd name="T45" fmla="*/ 88 h 98"/>
                <a:gd name="T46" fmla="*/ 59 w 98"/>
                <a:gd name="T47" fmla="*/ 88 h 98"/>
                <a:gd name="T48" fmla="*/ 60 w 98"/>
                <a:gd name="T49" fmla="*/ 87 h 98"/>
                <a:gd name="T50" fmla="*/ 74 w 98"/>
                <a:gd name="T51" fmla="*/ 92 h 98"/>
                <a:gd name="T52" fmla="*/ 76 w 98"/>
                <a:gd name="T53" fmla="*/ 77 h 98"/>
                <a:gd name="T54" fmla="*/ 78 w 98"/>
                <a:gd name="T55" fmla="*/ 77 h 98"/>
                <a:gd name="T56" fmla="*/ 88 w 98"/>
                <a:gd name="T57" fmla="*/ 60 h 98"/>
                <a:gd name="T58" fmla="*/ 87 w 98"/>
                <a:gd name="T59" fmla="*/ 59 h 98"/>
                <a:gd name="T60" fmla="*/ 69 w 98"/>
                <a:gd name="T61" fmla="*/ 54 h 98"/>
                <a:gd name="T62" fmla="*/ 68 w 98"/>
                <a:gd name="T63" fmla="*/ 54 h 98"/>
                <a:gd name="T64" fmla="*/ 70 w 98"/>
                <a:gd name="T65" fmla="*/ 61 h 98"/>
                <a:gd name="T66" fmla="*/ 63 w 98"/>
                <a:gd name="T67" fmla="*/ 63 h 98"/>
                <a:gd name="T68" fmla="*/ 63 w 98"/>
                <a:gd name="T69" fmla="*/ 64 h 98"/>
                <a:gd name="T70" fmla="*/ 55 w 98"/>
                <a:gd name="T71" fmla="*/ 69 h 98"/>
                <a:gd name="T72" fmla="*/ 54 w 98"/>
                <a:gd name="T73" fmla="*/ 68 h 98"/>
                <a:gd name="T74" fmla="*/ 49 w 98"/>
                <a:gd name="T75" fmla="*/ 74 h 98"/>
                <a:gd name="T76" fmla="*/ 44 w 98"/>
                <a:gd name="T77" fmla="*/ 68 h 98"/>
                <a:gd name="T78" fmla="*/ 43 w 98"/>
                <a:gd name="T79" fmla="*/ 69 h 98"/>
                <a:gd name="T80" fmla="*/ 35 w 98"/>
                <a:gd name="T81" fmla="*/ 64 h 98"/>
                <a:gd name="T82" fmla="*/ 35 w 98"/>
                <a:gd name="T83" fmla="*/ 63 h 98"/>
                <a:gd name="T84" fmla="*/ 28 w 98"/>
                <a:gd name="T85" fmla="*/ 61 h 98"/>
                <a:gd name="T86" fmla="*/ 30 w 98"/>
                <a:gd name="T87" fmla="*/ 54 h 98"/>
                <a:gd name="T88" fmla="*/ 29 w 98"/>
                <a:gd name="T89" fmla="*/ 54 h 98"/>
                <a:gd name="T90" fmla="*/ 29 w 98"/>
                <a:gd name="T91" fmla="*/ 44 h 98"/>
                <a:gd name="T92" fmla="*/ 30 w 98"/>
                <a:gd name="T93" fmla="*/ 44 h 98"/>
                <a:gd name="T94" fmla="*/ 28 w 98"/>
                <a:gd name="T95" fmla="*/ 37 h 98"/>
                <a:gd name="T96" fmla="*/ 35 w 98"/>
                <a:gd name="T97" fmla="*/ 35 h 98"/>
                <a:gd name="T98" fmla="*/ 35 w 98"/>
                <a:gd name="T99" fmla="*/ 35 h 98"/>
                <a:gd name="T100" fmla="*/ 43 w 98"/>
                <a:gd name="T101" fmla="*/ 30 h 98"/>
                <a:gd name="T102" fmla="*/ 44 w 98"/>
                <a:gd name="T103" fmla="*/ 30 h 98"/>
                <a:gd name="T104" fmla="*/ 49 w 98"/>
                <a:gd name="T105" fmla="*/ 25 h 98"/>
                <a:gd name="T106" fmla="*/ 54 w 98"/>
                <a:gd name="T107" fmla="*/ 30 h 98"/>
                <a:gd name="T108" fmla="*/ 55 w 98"/>
                <a:gd name="T109" fmla="*/ 30 h 98"/>
                <a:gd name="T110" fmla="*/ 63 w 98"/>
                <a:gd name="T111" fmla="*/ 35 h 98"/>
                <a:gd name="T112" fmla="*/ 63 w 98"/>
                <a:gd name="T113" fmla="*/ 35 h 98"/>
                <a:gd name="T114" fmla="*/ 70 w 98"/>
                <a:gd name="T115" fmla="*/ 37 h 98"/>
                <a:gd name="T116" fmla="*/ 68 w 98"/>
                <a:gd name="T117" fmla="*/ 44 h 98"/>
                <a:gd name="T118" fmla="*/ 69 w 98"/>
                <a:gd name="T119" fmla="*/ 44 h 98"/>
                <a:gd name="T120" fmla="*/ 69 w 98"/>
                <a:gd name="T121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98">
                  <a:moveTo>
                    <a:pt x="88" y="59"/>
                  </a:moveTo>
                  <a:cubicBezTo>
                    <a:pt x="94" y="59"/>
                    <a:pt x="98" y="55"/>
                    <a:pt x="98" y="49"/>
                  </a:cubicBezTo>
                  <a:cubicBezTo>
                    <a:pt x="98" y="44"/>
                    <a:pt x="94" y="39"/>
                    <a:pt x="88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93" y="35"/>
                    <a:pt x="94" y="29"/>
                    <a:pt x="91" y="25"/>
                  </a:cubicBezTo>
                  <a:cubicBezTo>
                    <a:pt x="89" y="20"/>
                    <a:pt x="83" y="18"/>
                    <a:pt x="78" y="21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7" y="21"/>
                    <a:pt x="77" y="21"/>
                    <a:pt x="76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80" y="15"/>
                    <a:pt x="78" y="9"/>
                    <a:pt x="74" y="7"/>
                  </a:cubicBezTo>
                  <a:cubicBezTo>
                    <a:pt x="69" y="4"/>
                    <a:pt x="63" y="5"/>
                    <a:pt x="60" y="10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ubicBezTo>
                    <a:pt x="44" y="0"/>
                    <a:pt x="39" y="4"/>
                    <a:pt x="39" y="10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11"/>
                    <a:pt x="39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5" y="5"/>
                    <a:pt x="29" y="4"/>
                    <a:pt x="24" y="7"/>
                  </a:cubicBezTo>
                  <a:cubicBezTo>
                    <a:pt x="20" y="9"/>
                    <a:pt x="18" y="15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5" y="18"/>
                    <a:pt x="9" y="20"/>
                    <a:pt x="7" y="25"/>
                  </a:cubicBezTo>
                  <a:cubicBezTo>
                    <a:pt x="4" y="29"/>
                    <a:pt x="5" y="35"/>
                    <a:pt x="10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44"/>
                    <a:pt x="0" y="49"/>
                  </a:cubicBezTo>
                  <a:cubicBezTo>
                    <a:pt x="0" y="55"/>
                    <a:pt x="4" y="59"/>
                    <a:pt x="10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9"/>
                    <a:pt x="11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5" y="63"/>
                    <a:pt x="4" y="69"/>
                    <a:pt x="7" y="74"/>
                  </a:cubicBezTo>
                  <a:cubicBezTo>
                    <a:pt x="9" y="78"/>
                    <a:pt x="15" y="80"/>
                    <a:pt x="20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18" y="83"/>
                    <a:pt x="20" y="89"/>
                    <a:pt x="24" y="92"/>
                  </a:cubicBezTo>
                  <a:cubicBezTo>
                    <a:pt x="29" y="94"/>
                    <a:pt x="35" y="93"/>
                    <a:pt x="38" y="88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9" y="94"/>
                    <a:pt x="44" y="98"/>
                    <a:pt x="49" y="98"/>
                  </a:cubicBezTo>
                  <a:cubicBezTo>
                    <a:pt x="54" y="98"/>
                    <a:pt x="59" y="94"/>
                    <a:pt x="59" y="88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9" y="87"/>
                    <a:pt x="59" y="87"/>
                    <a:pt x="60" y="8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3" y="93"/>
                    <a:pt x="69" y="94"/>
                    <a:pt x="74" y="92"/>
                  </a:cubicBezTo>
                  <a:cubicBezTo>
                    <a:pt x="78" y="89"/>
                    <a:pt x="80" y="83"/>
                    <a:pt x="77" y="78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83" y="80"/>
                    <a:pt x="89" y="78"/>
                    <a:pt x="91" y="74"/>
                  </a:cubicBezTo>
                  <a:cubicBezTo>
                    <a:pt x="94" y="69"/>
                    <a:pt x="93" y="63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9"/>
                    <a:pt x="87" y="59"/>
                    <a:pt x="87" y="59"/>
                  </a:cubicBezTo>
                  <a:lnTo>
                    <a:pt x="88" y="59"/>
                  </a:lnTo>
                  <a:close/>
                  <a:moveTo>
                    <a:pt x="69" y="54"/>
                  </a:moveTo>
                  <a:cubicBezTo>
                    <a:pt x="68" y="54"/>
                    <a:pt x="68" y="54"/>
                    <a:pt x="68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71" y="56"/>
                    <a:pt x="72" y="59"/>
                    <a:pt x="70" y="61"/>
                  </a:cubicBezTo>
                  <a:cubicBezTo>
                    <a:pt x="69" y="64"/>
                    <a:pt x="66" y="65"/>
                    <a:pt x="64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64" y="66"/>
                    <a:pt x="64" y="69"/>
                    <a:pt x="61" y="70"/>
                  </a:cubicBezTo>
                  <a:cubicBezTo>
                    <a:pt x="59" y="72"/>
                    <a:pt x="56" y="71"/>
                    <a:pt x="55" y="69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72"/>
                    <a:pt x="52" y="74"/>
                    <a:pt x="49" y="74"/>
                  </a:cubicBezTo>
                  <a:cubicBezTo>
                    <a:pt x="46" y="74"/>
                    <a:pt x="44" y="72"/>
                    <a:pt x="44" y="69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2" y="71"/>
                    <a:pt x="39" y="72"/>
                    <a:pt x="37" y="70"/>
                  </a:cubicBezTo>
                  <a:cubicBezTo>
                    <a:pt x="34" y="69"/>
                    <a:pt x="34" y="66"/>
                    <a:pt x="35" y="64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2" y="65"/>
                    <a:pt x="29" y="64"/>
                    <a:pt x="28" y="61"/>
                  </a:cubicBezTo>
                  <a:cubicBezTo>
                    <a:pt x="26" y="59"/>
                    <a:pt x="27" y="56"/>
                    <a:pt x="30" y="55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7" y="54"/>
                    <a:pt x="24" y="52"/>
                    <a:pt x="24" y="49"/>
                  </a:cubicBezTo>
                  <a:cubicBezTo>
                    <a:pt x="24" y="46"/>
                    <a:pt x="27" y="44"/>
                    <a:pt x="29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2"/>
                    <a:pt x="26" y="39"/>
                    <a:pt x="28" y="37"/>
                  </a:cubicBezTo>
                  <a:cubicBezTo>
                    <a:pt x="29" y="35"/>
                    <a:pt x="32" y="34"/>
                    <a:pt x="34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2"/>
                    <a:pt x="34" y="29"/>
                    <a:pt x="37" y="28"/>
                  </a:cubicBezTo>
                  <a:cubicBezTo>
                    <a:pt x="39" y="27"/>
                    <a:pt x="42" y="27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27"/>
                    <a:pt x="46" y="25"/>
                    <a:pt x="49" y="25"/>
                  </a:cubicBezTo>
                  <a:cubicBezTo>
                    <a:pt x="52" y="25"/>
                    <a:pt x="54" y="27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27"/>
                    <a:pt x="59" y="27"/>
                    <a:pt x="61" y="28"/>
                  </a:cubicBezTo>
                  <a:cubicBezTo>
                    <a:pt x="64" y="29"/>
                    <a:pt x="64" y="32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6" y="34"/>
                    <a:pt x="69" y="35"/>
                    <a:pt x="70" y="37"/>
                  </a:cubicBezTo>
                  <a:cubicBezTo>
                    <a:pt x="72" y="39"/>
                    <a:pt x="71" y="42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1" y="44"/>
                    <a:pt x="74" y="46"/>
                    <a:pt x="74" y="49"/>
                  </a:cubicBezTo>
                  <a:cubicBezTo>
                    <a:pt x="74" y="52"/>
                    <a:pt x="71" y="54"/>
                    <a:pt x="69" y="5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8" name="组合 327"/>
          <p:cNvGrpSpPr/>
          <p:nvPr/>
        </p:nvGrpSpPr>
        <p:grpSpPr>
          <a:xfrm>
            <a:off x="11100714" y="3517015"/>
            <a:ext cx="377040" cy="378289"/>
            <a:chOff x="5373688" y="3182938"/>
            <a:chExt cx="479425" cy="481013"/>
          </a:xfrm>
        </p:grpSpPr>
        <p:sp>
          <p:nvSpPr>
            <p:cNvPr id="329" name="Freeform 99"/>
            <p:cNvSpPr/>
            <p:nvPr/>
          </p:nvSpPr>
          <p:spPr bwMode="auto">
            <a:xfrm>
              <a:off x="5467350" y="3182938"/>
              <a:ext cx="292100" cy="168275"/>
            </a:xfrm>
            <a:custGeom>
              <a:avLst/>
              <a:gdLst>
                <a:gd name="T0" fmla="*/ 78 w 78"/>
                <a:gd name="T1" fmla="*/ 45 h 45"/>
                <a:gd name="T2" fmla="*/ 78 w 78"/>
                <a:gd name="T3" fmla="*/ 10 h 45"/>
                <a:gd name="T4" fmla="*/ 68 w 78"/>
                <a:gd name="T5" fmla="*/ 0 h 45"/>
                <a:gd name="T6" fmla="*/ 10 w 78"/>
                <a:gd name="T7" fmla="*/ 0 h 45"/>
                <a:gd name="T8" fmla="*/ 0 w 78"/>
                <a:gd name="T9" fmla="*/ 10 h 45"/>
                <a:gd name="T10" fmla="*/ 0 w 78"/>
                <a:gd name="T11" fmla="*/ 45 h 45"/>
                <a:gd name="T12" fmla="*/ 39 w 78"/>
                <a:gd name="T13" fmla="*/ 32 h 45"/>
                <a:gd name="T14" fmla="*/ 78 w 78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5">
                  <a:moveTo>
                    <a:pt x="78" y="45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39" y="32"/>
                    <a:pt x="39" y="32"/>
                    <a:pt x="39" y="32"/>
                  </a:cubicBezTo>
                  <a:lnTo>
                    <a:pt x="78" y="4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Freeform 100"/>
            <p:cNvSpPr/>
            <p:nvPr/>
          </p:nvSpPr>
          <p:spPr bwMode="auto">
            <a:xfrm>
              <a:off x="5373688" y="3344863"/>
              <a:ext cx="228600" cy="319088"/>
            </a:xfrm>
            <a:custGeom>
              <a:avLst/>
              <a:gdLst>
                <a:gd name="T0" fmla="*/ 71 w 144"/>
                <a:gd name="T1" fmla="*/ 201 h 201"/>
                <a:gd name="T2" fmla="*/ 144 w 144"/>
                <a:gd name="T3" fmla="*/ 201 h 201"/>
                <a:gd name="T4" fmla="*/ 144 w 144"/>
                <a:gd name="T5" fmla="*/ 0 h 201"/>
                <a:gd name="T6" fmla="*/ 0 w 144"/>
                <a:gd name="T7" fmla="*/ 49 h 201"/>
                <a:gd name="T8" fmla="*/ 71 w 144"/>
                <a:gd name="T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01">
                  <a:moveTo>
                    <a:pt x="71" y="201"/>
                  </a:moveTo>
                  <a:lnTo>
                    <a:pt x="144" y="201"/>
                  </a:lnTo>
                  <a:lnTo>
                    <a:pt x="144" y="0"/>
                  </a:lnTo>
                  <a:lnTo>
                    <a:pt x="0" y="49"/>
                  </a:lnTo>
                  <a:lnTo>
                    <a:pt x="71" y="20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Freeform 101"/>
            <p:cNvSpPr/>
            <p:nvPr/>
          </p:nvSpPr>
          <p:spPr bwMode="auto">
            <a:xfrm>
              <a:off x="5624513" y="3344863"/>
              <a:ext cx="228600" cy="319088"/>
            </a:xfrm>
            <a:custGeom>
              <a:avLst/>
              <a:gdLst>
                <a:gd name="T0" fmla="*/ 0 w 144"/>
                <a:gd name="T1" fmla="*/ 0 h 201"/>
                <a:gd name="T2" fmla="*/ 0 w 144"/>
                <a:gd name="T3" fmla="*/ 201 h 201"/>
                <a:gd name="T4" fmla="*/ 73 w 144"/>
                <a:gd name="T5" fmla="*/ 201 h 201"/>
                <a:gd name="T6" fmla="*/ 144 w 144"/>
                <a:gd name="T7" fmla="*/ 49 h 201"/>
                <a:gd name="T8" fmla="*/ 0 w 144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01">
                  <a:moveTo>
                    <a:pt x="0" y="0"/>
                  </a:moveTo>
                  <a:lnTo>
                    <a:pt x="0" y="201"/>
                  </a:lnTo>
                  <a:lnTo>
                    <a:pt x="73" y="201"/>
                  </a:lnTo>
                  <a:lnTo>
                    <a:pt x="144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1" name="组合 340"/>
          <p:cNvGrpSpPr/>
          <p:nvPr/>
        </p:nvGrpSpPr>
        <p:grpSpPr>
          <a:xfrm>
            <a:off x="11091975" y="2760438"/>
            <a:ext cx="385780" cy="378289"/>
            <a:chOff x="5362575" y="2220913"/>
            <a:chExt cx="490538" cy="481013"/>
          </a:xfrm>
        </p:grpSpPr>
        <p:sp>
          <p:nvSpPr>
            <p:cNvPr id="342" name="Freeform 125"/>
            <p:cNvSpPr/>
            <p:nvPr/>
          </p:nvSpPr>
          <p:spPr bwMode="auto">
            <a:xfrm>
              <a:off x="5575300" y="2220913"/>
              <a:ext cx="277813" cy="277813"/>
            </a:xfrm>
            <a:custGeom>
              <a:avLst/>
              <a:gdLst>
                <a:gd name="T0" fmla="*/ 44 w 74"/>
                <a:gd name="T1" fmla="*/ 0 h 74"/>
                <a:gd name="T2" fmla="*/ 14 w 74"/>
                <a:gd name="T3" fmla="*/ 30 h 74"/>
                <a:gd name="T4" fmla="*/ 15 w 74"/>
                <a:gd name="T5" fmla="*/ 37 h 74"/>
                <a:gd name="T6" fmla="*/ 0 w 74"/>
                <a:gd name="T7" fmla="*/ 53 h 74"/>
                <a:gd name="T8" fmla="*/ 21 w 74"/>
                <a:gd name="T9" fmla="*/ 74 h 74"/>
                <a:gd name="T10" fmla="*/ 37 w 74"/>
                <a:gd name="T11" fmla="*/ 59 h 74"/>
                <a:gd name="T12" fmla="*/ 44 w 74"/>
                <a:gd name="T13" fmla="*/ 60 h 74"/>
                <a:gd name="T14" fmla="*/ 74 w 74"/>
                <a:gd name="T15" fmla="*/ 30 h 74"/>
                <a:gd name="T16" fmla="*/ 44 w 74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4">
                  <a:moveTo>
                    <a:pt x="44" y="0"/>
                  </a:moveTo>
                  <a:cubicBezTo>
                    <a:pt x="28" y="0"/>
                    <a:pt x="14" y="13"/>
                    <a:pt x="14" y="30"/>
                  </a:cubicBezTo>
                  <a:cubicBezTo>
                    <a:pt x="14" y="32"/>
                    <a:pt x="15" y="35"/>
                    <a:pt x="15" y="3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2" y="60"/>
                    <a:pt x="44" y="60"/>
                  </a:cubicBezTo>
                  <a:cubicBezTo>
                    <a:pt x="61" y="60"/>
                    <a:pt x="74" y="46"/>
                    <a:pt x="74" y="30"/>
                  </a:cubicBezTo>
                  <a:cubicBezTo>
                    <a:pt x="74" y="13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126"/>
            <p:cNvSpPr>
              <a:spLocks noEditPoints="1"/>
            </p:cNvSpPr>
            <p:nvPr/>
          </p:nvSpPr>
          <p:spPr bwMode="auto">
            <a:xfrm>
              <a:off x="5362575" y="2368551"/>
              <a:ext cx="344488" cy="333375"/>
            </a:xfrm>
            <a:custGeom>
              <a:avLst/>
              <a:gdLst>
                <a:gd name="T0" fmla="*/ 32 w 92"/>
                <a:gd name="T1" fmla="*/ 4 h 89"/>
                <a:gd name="T2" fmla="*/ 32 w 92"/>
                <a:gd name="T3" fmla="*/ 4 h 89"/>
                <a:gd name="T4" fmla="*/ 18 w 92"/>
                <a:gd name="T5" fmla="*/ 4 h 89"/>
                <a:gd name="T6" fmla="*/ 18 w 92"/>
                <a:gd name="T7" fmla="*/ 18 h 89"/>
                <a:gd name="T8" fmla="*/ 31 w 92"/>
                <a:gd name="T9" fmla="*/ 31 h 89"/>
                <a:gd name="T10" fmla="*/ 11 w 92"/>
                <a:gd name="T11" fmla="*/ 40 h 89"/>
                <a:gd name="T12" fmla="*/ 11 w 92"/>
                <a:gd name="T13" fmla="*/ 81 h 89"/>
                <a:gd name="T14" fmla="*/ 32 w 92"/>
                <a:gd name="T15" fmla="*/ 89 h 89"/>
                <a:gd name="T16" fmla="*/ 52 w 92"/>
                <a:gd name="T17" fmla="*/ 81 h 89"/>
                <a:gd name="T18" fmla="*/ 61 w 92"/>
                <a:gd name="T19" fmla="*/ 61 h 89"/>
                <a:gd name="T20" fmla="*/ 74 w 92"/>
                <a:gd name="T21" fmla="*/ 74 h 89"/>
                <a:gd name="T22" fmla="*/ 88 w 92"/>
                <a:gd name="T23" fmla="*/ 74 h 89"/>
                <a:gd name="T24" fmla="*/ 88 w 92"/>
                <a:gd name="T25" fmla="*/ 60 h 89"/>
                <a:gd name="T26" fmla="*/ 32 w 92"/>
                <a:gd name="T27" fmla="*/ 4 h 89"/>
                <a:gd name="T28" fmla="*/ 42 w 92"/>
                <a:gd name="T29" fmla="*/ 70 h 89"/>
                <a:gd name="T30" fmla="*/ 32 w 92"/>
                <a:gd name="T31" fmla="*/ 74 h 89"/>
                <a:gd name="T32" fmla="*/ 22 w 92"/>
                <a:gd name="T33" fmla="*/ 70 h 89"/>
                <a:gd name="T34" fmla="*/ 22 w 92"/>
                <a:gd name="T35" fmla="*/ 50 h 89"/>
                <a:gd name="T36" fmla="*/ 32 w 92"/>
                <a:gd name="T37" fmla="*/ 46 h 89"/>
                <a:gd name="T38" fmla="*/ 32 w 92"/>
                <a:gd name="T39" fmla="*/ 46 h 89"/>
                <a:gd name="T40" fmla="*/ 32 w 92"/>
                <a:gd name="T41" fmla="*/ 46 h 89"/>
                <a:gd name="T42" fmla="*/ 42 w 92"/>
                <a:gd name="T43" fmla="*/ 50 h 89"/>
                <a:gd name="T44" fmla="*/ 46 w 92"/>
                <a:gd name="T45" fmla="*/ 60 h 89"/>
                <a:gd name="T46" fmla="*/ 42 w 92"/>
                <a:gd name="T47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89">
                  <a:moveTo>
                    <a:pt x="32" y="4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28" y="0"/>
                    <a:pt x="22" y="0"/>
                    <a:pt x="18" y="4"/>
                  </a:cubicBezTo>
                  <a:cubicBezTo>
                    <a:pt x="14" y="8"/>
                    <a:pt x="14" y="14"/>
                    <a:pt x="18" y="1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4" y="31"/>
                    <a:pt x="17" y="34"/>
                    <a:pt x="11" y="40"/>
                  </a:cubicBezTo>
                  <a:cubicBezTo>
                    <a:pt x="0" y="51"/>
                    <a:pt x="0" y="69"/>
                    <a:pt x="11" y="81"/>
                  </a:cubicBezTo>
                  <a:cubicBezTo>
                    <a:pt x="17" y="86"/>
                    <a:pt x="25" y="89"/>
                    <a:pt x="32" y="89"/>
                  </a:cubicBezTo>
                  <a:cubicBezTo>
                    <a:pt x="39" y="89"/>
                    <a:pt x="47" y="86"/>
                    <a:pt x="52" y="81"/>
                  </a:cubicBezTo>
                  <a:cubicBezTo>
                    <a:pt x="58" y="75"/>
                    <a:pt x="61" y="68"/>
                    <a:pt x="61" y="61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8" y="78"/>
                    <a:pt x="84" y="78"/>
                    <a:pt x="88" y="74"/>
                  </a:cubicBezTo>
                  <a:cubicBezTo>
                    <a:pt x="92" y="70"/>
                    <a:pt x="92" y="64"/>
                    <a:pt x="88" y="60"/>
                  </a:cubicBezTo>
                  <a:lnTo>
                    <a:pt x="32" y="4"/>
                  </a:lnTo>
                  <a:close/>
                  <a:moveTo>
                    <a:pt x="42" y="70"/>
                  </a:moveTo>
                  <a:cubicBezTo>
                    <a:pt x="39" y="73"/>
                    <a:pt x="36" y="74"/>
                    <a:pt x="32" y="74"/>
                  </a:cubicBezTo>
                  <a:cubicBezTo>
                    <a:pt x="28" y="74"/>
                    <a:pt x="25" y="73"/>
                    <a:pt x="22" y="70"/>
                  </a:cubicBezTo>
                  <a:cubicBezTo>
                    <a:pt x="16" y="65"/>
                    <a:pt x="16" y="56"/>
                    <a:pt x="22" y="50"/>
                  </a:cubicBezTo>
                  <a:cubicBezTo>
                    <a:pt x="25" y="47"/>
                    <a:pt x="28" y="46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6" y="46"/>
                    <a:pt x="39" y="47"/>
                    <a:pt x="42" y="50"/>
                  </a:cubicBezTo>
                  <a:cubicBezTo>
                    <a:pt x="45" y="53"/>
                    <a:pt x="46" y="56"/>
                    <a:pt x="46" y="60"/>
                  </a:cubicBezTo>
                  <a:cubicBezTo>
                    <a:pt x="46" y="64"/>
                    <a:pt x="45" y="67"/>
                    <a:pt x="42" y="7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11100714" y="2063788"/>
            <a:ext cx="377040" cy="259683"/>
            <a:chOff x="5373688" y="1335088"/>
            <a:chExt cx="479425" cy="330200"/>
          </a:xfrm>
        </p:grpSpPr>
        <p:sp>
          <p:nvSpPr>
            <p:cNvPr id="349" name="Freeform 151"/>
            <p:cNvSpPr/>
            <p:nvPr/>
          </p:nvSpPr>
          <p:spPr bwMode="auto">
            <a:xfrm>
              <a:off x="5373688" y="1481138"/>
              <a:ext cx="479425" cy="184150"/>
            </a:xfrm>
            <a:custGeom>
              <a:avLst/>
              <a:gdLst>
                <a:gd name="T0" fmla="*/ 118 w 128"/>
                <a:gd name="T1" fmla="*/ 0 h 49"/>
                <a:gd name="T2" fmla="*/ 10 w 128"/>
                <a:gd name="T3" fmla="*/ 0 h 49"/>
                <a:gd name="T4" fmla="*/ 0 w 128"/>
                <a:gd name="T5" fmla="*/ 10 h 49"/>
                <a:gd name="T6" fmla="*/ 0 w 128"/>
                <a:gd name="T7" fmla="*/ 40 h 49"/>
                <a:gd name="T8" fmla="*/ 10 w 128"/>
                <a:gd name="T9" fmla="*/ 40 h 49"/>
                <a:gd name="T10" fmla="*/ 10 w 128"/>
                <a:gd name="T11" fmla="*/ 49 h 49"/>
                <a:gd name="T12" fmla="*/ 39 w 128"/>
                <a:gd name="T13" fmla="*/ 49 h 49"/>
                <a:gd name="T14" fmla="*/ 39 w 128"/>
                <a:gd name="T15" fmla="*/ 40 h 49"/>
                <a:gd name="T16" fmla="*/ 89 w 128"/>
                <a:gd name="T17" fmla="*/ 40 h 49"/>
                <a:gd name="T18" fmla="*/ 89 w 128"/>
                <a:gd name="T19" fmla="*/ 49 h 49"/>
                <a:gd name="T20" fmla="*/ 118 w 128"/>
                <a:gd name="T21" fmla="*/ 49 h 49"/>
                <a:gd name="T22" fmla="*/ 118 w 128"/>
                <a:gd name="T23" fmla="*/ 40 h 49"/>
                <a:gd name="T24" fmla="*/ 128 w 128"/>
                <a:gd name="T25" fmla="*/ 40 h 49"/>
                <a:gd name="T26" fmla="*/ 128 w 128"/>
                <a:gd name="T27" fmla="*/ 10 h 49"/>
                <a:gd name="T28" fmla="*/ 118 w 128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49">
                  <a:moveTo>
                    <a:pt x="11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5"/>
                    <a:pt x="124" y="0"/>
                    <a:pt x="1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Freeform 152"/>
            <p:cNvSpPr/>
            <p:nvPr/>
          </p:nvSpPr>
          <p:spPr bwMode="auto">
            <a:xfrm>
              <a:off x="5426075" y="1335088"/>
              <a:ext cx="368300" cy="127000"/>
            </a:xfrm>
            <a:custGeom>
              <a:avLst/>
              <a:gdLst>
                <a:gd name="T0" fmla="*/ 33 w 232"/>
                <a:gd name="T1" fmla="*/ 33 h 80"/>
                <a:gd name="T2" fmla="*/ 104 w 232"/>
                <a:gd name="T3" fmla="*/ 33 h 80"/>
                <a:gd name="T4" fmla="*/ 104 w 232"/>
                <a:gd name="T5" fmla="*/ 80 h 80"/>
                <a:gd name="T6" fmla="*/ 128 w 232"/>
                <a:gd name="T7" fmla="*/ 80 h 80"/>
                <a:gd name="T8" fmla="*/ 128 w 232"/>
                <a:gd name="T9" fmla="*/ 33 h 80"/>
                <a:gd name="T10" fmla="*/ 196 w 232"/>
                <a:gd name="T11" fmla="*/ 33 h 80"/>
                <a:gd name="T12" fmla="*/ 196 w 232"/>
                <a:gd name="T13" fmla="*/ 80 h 80"/>
                <a:gd name="T14" fmla="*/ 232 w 232"/>
                <a:gd name="T15" fmla="*/ 80 h 80"/>
                <a:gd name="T16" fmla="*/ 232 w 232"/>
                <a:gd name="T17" fmla="*/ 0 h 80"/>
                <a:gd name="T18" fmla="*/ 0 w 232"/>
                <a:gd name="T19" fmla="*/ 0 h 80"/>
                <a:gd name="T20" fmla="*/ 0 w 232"/>
                <a:gd name="T21" fmla="*/ 80 h 80"/>
                <a:gd name="T22" fmla="*/ 33 w 232"/>
                <a:gd name="T23" fmla="*/ 80 h 80"/>
                <a:gd name="T24" fmla="*/ 33 w 232"/>
                <a:gd name="T25" fmla="*/ 3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80">
                  <a:moveTo>
                    <a:pt x="33" y="33"/>
                  </a:moveTo>
                  <a:lnTo>
                    <a:pt x="104" y="33"/>
                  </a:lnTo>
                  <a:lnTo>
                    <a:pt x="104" y="80"/>
                  </a:lnTo>
                  <a:lnTo>
                    <a:pt x="128" y="80"/>
                  </a:lnTo>
                  <a:lnTo>
                    <a:pt x="128" y="33"/>
                  </a:lnTo>
                  <a:lnTo>
                    <a:pt x="196" y="33"/>
                  </a:lnTo>
                  <a:lnTo>
                    <a:pt x="196" y="80"/>
                  </a:lnTo>
                  <a:lnTo>
                    <a:pt x="232" y="80"/>
                  </a:lnTo>
                  <a:lnTo>
                    <a:pt x="232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33" y="80"/>
                  </a:lnTo>
                  <a:lnTo>
                    <a:pt x="33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9" name="Freeform 176"/>
          <p:cNvSpPr>
            <a:spLocks noEditPoints="1"/>
          </p:cNvSpPr>
          <p:nvPr/>
        </p:nvSpPr>
        <p:spPr bwMode="auto">
          <a:xfrm>
            <a:off x="11129429" y="1248533"/>
            <a:ext cx="319610" cy="378289"/>
          </a:xfrm>
          <a:custGeom>
            <a:avLst/>
            <a:gdLst>
              <a:gd name="T0" fmla="*/ 0 w 108"/>
              <a:gd name="T1" fmla="*/ 0 h 128"/>
              <a:gd name="T2" fmla="*/ 0 w 108"/>
              <a:gd name="T3" fmla="*/ 128 h 128"/>
              <a:gd name="T4" fmla="*/ 108 w 108"/>
              <a:gd name="T5" fmla="*/ 128 h 128"/>
              <a:gd name="T6" fmla="*/ 108 w 108"/>
              <a:gd name="T7" fmla="*/ 0 h 128"/>
              <a:gd name="T8" fmla="*/ 0 w 108"/>
              <a:gd name="T9" fmla="*/ 0 h 128"/>
              <a:gd name="T10" fmla="*/ 88 w 108"/>
              <a:gd name="T11" fmla="*/ 13 h 128"/>
              <a:gd name="T12" fmla="*/ 93 w 108"/>
              <a:gd name="T13" fmla="*/ 18 h 128"/>
              <a:gd name="T14" fmla="*/ 88 w 108"/>
              <a:gd name="T15" fmla="*/ 22 h 128"/>
              <a:gd name="T16" fmla="*/ 83 w 108"/>
              <a:gd name="T17" fmla="*/ 18 h 128"/>
              <a:gd name="T18" fmla="*/ 88 w 108"/>
              <a:gd name="T19" fmla="*/ 13 h 128"/>
              <a:gd name="T20" fmla="*/ 65 w 108"/>
              <a:gd name="T21" fmla="*/ 13 h 128"/>
              <a:gd name="T22" fmla="*/ 70 w 108"/>
              <a:gd name="T23" fmla="*/ 18 h 128"/>
              <a:gd name="T24" fmla="*/ 65 w 108"/>
              <a:gd name="T25" fmla="*/ 22 h 128"/>
              <a:gd name="T26" fmla="*/ 61 w 108"/>
              <a:gd name="T27" fmla="*/ 18 h 128"/>
              <a:gd name="T28" fmla="*/ 65 w 108"/>
              <a:gd name="T29" fmla="*/ 13 h 128"/>
              <a:gd name="T30" fmla="*/ 43 w 108"/>
              <a:gd name="T31" fmla="*/ 13 h 128"/>
              <a:gd name="T32" fmla="*/ 47 w 108"/>
              <a:gd name="T33" fmla="*/ 18 h 128"/>
              <a:gd name="T34" fmla="*/ 43 w 108"/>
              <a:gd name="T35" fmla="*/ 22 h 128"/>
              <a:gd name="T36" fmla="*/ 38 w 108"/>
              <a:gd name="T37" fmla="*/ 18 h 128"/>
              <a:gd name="T38" fmla="*/ 43 w 108"/>
              <a:gd name="T39" fmla="*/ 13 h 128"/>
              <a:gd name="T40" fmla="*/ 20 w 108"/>
              <a:gd name="T41" fmla="*/ 13 h 128"/>
              <a:gd name="T42" fmla="*/ 25 w 108"/>
              <a:gd name="T43" fmla="*/ 18 h 128"/>
              <a:gd name="T44" fmla="*/ 20 w 108"/>
              <a:gd name="T45" fmla="*/ 22 h 128"/>
              <a:gd name="T46" fmla="*/ 15 w 108"/>
              <a:gd name="T47" fmla="*/ 18 h 128"/>
              <a:gd name="T48" fmla="*/ 20 w 108"/>
              <a:gd name="T49" fmla="*/ 13 h 128"/>
              <a:gd name="T50" fmla="*/ 93 w 108"/>
              <a:gd name="T51" fmla="*/ 35 h 128"/>
              <a:gd name="T52" fmla="*/ 93 w 108"/>
              <a:gd name="T53" fmla="*/ 45 h 128"/>
              <a:gd name="T54" fmla="*/ 15 w 108"/>
              <a:gd name="T55" fmla="*/ 45 h 128"/>
              <a:gd name="T56" fmla="*/ 15 w 108"/>
              <a:gd name="T57" fmla="*/ 35 h 128"/>
              <a:gd name="T58" fmla="*/ 93 w 108"/>
              <a:gd name="T59" fmla="*/ 35 h 128"/>
              <a:gd name="T60" fmla="*/ 15 w 108"/>
              <a:gd name="T61" fmla="*/ 114 h 128"/>
              <a:gd name="T62" fmla="*/ 15 w 108"/>
              <a:gd name="T63" fmla="*/ 55 h 128"/>
              <a:gd name="T64" fmla="*/ 93 w 108"/>
              <a:gd name="T65" fmla="*/ 55 h 128"/>
              <a:gd name="T66" fmla="*/ 93 w 108"/>
              <a:gd name="T67" fmla="*/ 114 h 128"/>
              <a:gd name="T68" fmla="*/ 15 w 108"/>
              <a:gd name="T69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" h="128">
                <a:moveTo>
                  <a:pt x="0" y="0"/>
                </a:moveTo>
                <a:cubicBezTo>
                  <a:pt x="0" y="128"/>
                  <a:pt x="0" y="128"/>
                  <a:pt x="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08" y="0"/>
                  <a:pt x="108" y="0"/>
                  <a:pt x="108" y="0"/>
                </a:cubicBezTo>
                <a:lnTo>
                  <a:pt x="0" y="0"/>
                </a:lnTo>
                <a:close/>
                <a:moveTo>
                  <a:pt x="88" y="13"/>
                </a:moveTo>
                <a:cubicBezTo>
                  <a:pt x="91" y="13"/>
                  <a:pt x="93" y="15"/>
                  <a:pt x="93" y="18"/>
                </a:cubicBezTo>
                <a:cubicBezTo>
                  <a:pt x="93" y="20"/>
                  <a:pt x="91" y="22"/>
                  <a:pt x="88" y="22"/>
                </a:cubicBezTo>
                <a:cubicBezTo>
                  <a:pt x="86" y="22"/>
                  <a:pt x="83" y="20"/>
                  <a:pt x="83" y="18"/>
                </a:cubicBezTo>
                <a:cubicBezTo>
                  <a:pt x="83" y="15"/>
                  <a:pt x="86" y="13"/>
                  <a:pt x="88" y="13"/>
                </a:cubicBezTo>
                <a:close/>
                <a:moveTo>
                  <a:pt x="65" y="13"/>
                </a:moveTo>
                <a:cubicBezTo>
                  <a:pt x="68" y="13"/>
                  <a:pt x="70" y="15"/>
                  <a:pt x="70" y="18"/>
                </a:cubicBezTo>
                <a:cubicBezTo>
                  <a:pt x="70" y="20"/>
                  <a:pt x="68" y="22"/>
                  <a:pt x="65" y="22"/>
                </a:cubicBezTo>
                <a:cubicBezTo>
                  <a:pt x="63" y="22"/>
                  <a:pt x="61" y="20"/>
                  <a:pt x="61" y="18"/>
                </a:cubicBezTo>
                <a:cubicBezTo>
                  <a:pt x="61" y="15"/>
                  <a:pt x="63" y="13"/>
                  <a:pt x="65" y="13"/>
                </a:cubicBezTo>
                <a:close/>
                <a:moveTo>
                  <a:pt x="43" y="13"/>
                </a:moveTo>
                <a:cubicBezTo>
                  <a:pt x="45" y="13"/>
                  <a:pt x="47" y="15"/>
                  <a:pt x="47" y="18"/>
                </a:cubicBezTo>
                <a:cubicBezTo>
                  <a:pt x="47" y="20"/>
                  <a:pt x="45" y="22"/>
                  <a:pt x="43" y="22"/>
                </a:cubicBezTo>
                <a:cubicBezTo>
                  <a:pt x="40" y="22"/>
                  <a:pt x="38" y="20"/>
                  <a:pt x="38" y="18"/>
                </a:cubicBezTo>
                <a:cubicBezTo>
                  <a:pt x="38" y="15"/>
                  <a:pt x="40" y="13"/>
                  <a:pt x="43" y="13"/>
                </a:cubicBezTo>
                <a:close/>
                <a:moveTo>
                  <a:pt x="20" y="13"/>
                </a:moveTo>
                <a:cubicBezTo>
                  <a:pt x="22" y="13"/>
                  <a:pt x="25" y="15"/>
                  <a:pt x="25" y="18"/>
                </a:cubicBezTo>
                <a:cubicBezTo>
                  <a:pt x="25" y="20"/>
                  <a:pt x="22" y="22"/>
                  <a:pt x="20" y="22"/>
                </a:cubicBezTo>
                <a:cubicBezTo>
                  <a:pt x="17" y="22"/>
                  <a:pt x="15" y="20"/>
                  <a:pt x="15" y="18"/>
                </a:cubicBezTo>
                <a:cubicBezTo>
                  <a:pt x="15" y="15"/>
                  <a:pt x="17" y="13"/>
                  <a:pt x="20" y="13"/>
                </a:cubicBezTo>
                <a:close/>
                <a:moveTo>
                  <a:pt x="93" y="35"/>
                </a:moveTo>
                <a:cubicBezTo>
                  <a:pt x="93" y="45"/>
                  <a:pt x="93" y="45"/>
                  <a:pt x="93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35"/>
                  <a:pt x="15" y="35"/>
                  <a:pt x="15" y="35"/>
                </a:cubicBezTo>
                <a:lnTo>
                  <a:pt x="93" y="35"/>
                </a:lnTo>
                <a:close/>
                <a:moveTo>
                  <a:pt x="15" y="114"/>
                </a:moveTo>
                <a:cubicBezTo>
                  <a:pt x="15" y="55"/>
                  <a:pt x="15" y="55"/>
                  <a:pt x="15" y="55"/>
                </a:cubicBezTo>
                <a:cubicBezTo>
                  <a:pt x="93" y="55"/>
                  <a:pt x="93" y="55"/>
                  <a:pt x="93" y="55"/>
                </a:cubicBezTo>
                <a:cubicBezTo>
                  <a:pt x="93" y="114"/>
                  <a:pt x="93" y="114"/>
                  <a:pt x="93" y="114"/>
                </a:cubicBezTo>
                <a:lnTo>
                  <a:pt x="15" y="114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6" name="Freeform 12"/>
          <p:cNvSpPr/>
          <p:nvPr/>
        </p:nvSpPr>
        <p:spPr bwMode="auto">
          <a:xfrm>
            <a:off x="10337787" y="5837934"/>
            <a:ext cx="400761" cy="227223"/>
          </a:xfrm>
          <a:custGeom>
            <a:avLst/>
            <a:gdLst>
              <a:gd name="T0" fmla="*/ 71 w 136"/>
              <a:gd name="T1" fmla="*/ 75 h 77"/>
              <a:gd name="T2" fmla="*/ 75 w 136"/>
              <a:gd name="T3" fmla="*/ 71 h 77"/>
              <a:gd name="T4" fmla="*/ 86 w 136"/>
              <a:gd name="T5" fmla="*/ 62 h 77"/>
              <a:gd name="T6" fmla="*/ 106 w 136"/>
              <a:gd name="T7" fmla="*/ 75 h 77"/>
              <a:gd name="T8" fmla="*/ 123 w 136"/>
              <a:gd name="T9" fmla="*/ 75 h 77"/>
              <a:gd name="T10" fmla="*/ 115 w 136"/>
              <a:gd name="T11" fmla="*/ 53 h 77"/>
              <a:gd name="T12" fmla="*/ 113 w 136"/>
              <a:gd name="T13" fmla="*/ 35 h 77"/>
              <a:gd name="T14" fmla="*/ 124 w 136"/>
              <a:gd name="T15" fmla="*/ 6 h 77"/>
              <a:gd name="T16" fmla="*/ 103 w 136"/>
              <a:gd name="T17" fmla="*/ 6 h 77"/>
              <a:gd name="T18" fmla="*/ 97 w 136"/>
              <a:gd name="T19" fmla="*/ 12 h 77"/>
              <a:gd name="T20" fmla="*/ 78 w 136"/>
              <a:gd name="T21" fmla="*/ 38 h 77"/>
              <a:gd name="T22" fmla="*/ 76 w 136"/>
              <a:gd name="T23" fmla="*/ 12 h 77"/>
              <a:gd name="T24" fmla="*/ 70 w 136"/>
              <a:gd name="T25" fmla="*/ 3 h 77"/>
              <a:gd name="T26" fmla="*/ 44 w 136"/>
              <a:gd name="T27" fmla="*/ 8 h 77"/>
              <a:gd name="T28" fmla="*/ 50 w 136"/>
              <a:gd name="T29" fmla="*/ 34 h 77"/>
              <a:gd name="T30" fmla="*/ 29 w 136"/>
              <a:gd name="T31" fmla="*/ 11 h 77"/>
              <a:gd name="T32" fmla="*/ 22 w 136"/>
              <a:gd name="T33" fmla="*/ 6 h 77"/>
              <a:gd name="T34" fmla="*/ 5 w 136"/>
              <a:gd name="T35" fmla="*/ 6 h 77"/>
              <a:gd name="T36" fmla="*/ 1 w 136"/>
              <a:gd name="T37" fmla="*/ 11 h 77"/>
              <a:gd name="T38" fmla="*/ 32 w 136"/>
              <a:gd name="T39" fmla="*/ 61 h 77"/>
              <a:gd name="T40" fmla="*/ 71 w 136"/>
              <a:gd name="T41" fmla="*/ 7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6" h="77">
                <a:moveTo>
                  <a:pt x="71" y="75"/>
                </a:moveTo>
                <a:cubicBezTo>
                  <a:pt x="74" y="75"/>
                  <a:pt x="75" y="73"/>
                  <a:pt x="75" y="71"/>
                </a:cubicBezTo>
                <a:cubicBezTo>
                  <a:pt x="75" y="60"/>
                  <a:pt x="79" y="55"/>
                  <a:pt x="86" y="62"/>
                </a:cubicBezTo>
                <a:cubicBezTo>
                  <a:pt x="94" y="70"/>
                  <a:pt x="96" y="75"/>
                  <a:pt x="106" y="75"/>
                </a:cubicBezTo>
                <a:cubicBezTo>
                  <a:pt x="109" y="75"/>
                  <a:pt x="119" y="75"/>
                  <a:pt x="123" y="75"/>
                </a:cubicBezTo>
                <a:cubicBezTo>
                  <a:pt x="136" y="75"/>
                  <a:pt x="124" y="62"/>
                  <a:pt x="115" y="53"/>
                </a:cubicBezTo>
                <a:cubicBezTo>
                  <a:pt x="106" y="45"/>
                  <a:pt x="105" y="45"/>
                  <a:pt x="113" y="35"/>
                </a:cubicBezTo>
                <a:cubicBezTo>
                  <a:pt x="123" y="22"/>
                  <a:pt x="135" y="6"/>
                  <a:pt x="124" y="6"/>
                </a:cubicBezTo>
                <a:cubicBezTo>
                  <a:pt x="122" y="6"/>
                  <a:pt x="123" y="6"/>
                  <a:pt x="103" y="6"/>
                </a:cubicBezTo>
                <a:cubicBezTo>
                  <a:pt x="99" y="6"/>
                  <a:pt x="98" y="9"/>
                  <a:pt x="97" y="12"/>
                </a:cubicBezTo>
                <a:cubicBezTo>
                  <a:pt x="92" y="25"/>
                  <a:pt x="82" y="41"/>
                  <a:pt x="78" y="38"/>
                </a:cubicBezTo>
                <a:cubicBezTo>
                  <a:pt x="74" y="36"/>
                  <a:pt x="76" y="27"/>
                  <a:pt x="76" y="12"/>
                </a:cubicBezTo>
                <a:cubicBezTo>
                  <a:pt x="76" y="8"/>
                  <a:pt x="76" y="5"/>
                  <a:pt x="70" y="3"/>
                </a:cubicBezTo>
                <a:cubicBezTo>
                  <a:pt x="53" y="0"/>
                  <a:pt x="39" y="7"/>
                  <a:pt x="44" y="8"/>
                </a:cubicBezTo>
                <a:cubicBezTo>
                  <a:pt x="53" y="10"/>
                  <a:pt x="52" y="27"/>
                  <a:pt x="50" y="34"/>
                </a:cubicBezTo>
                <a:cubicBezTo>
                  <a:pt x="47" y="48"/>
                  <a:pt x="34" y="24"/>
                  <a:pt x="29" y="11"/>
                </a:cubicBezTo>
                <a:cubicBezTo>
                  <a:pt x="27" y="9"/>
                  <a:pt x="27" y="6"/>
                  <a:pt x="22" y="6"/>
                </a:cubicBezTo>
                <a:cubicBezTo>
                  <a:pt x="20" y="6"/>
                  <a:pt x="9" y="6"/>
                  <a:pt x="5" y="6"/>
                </a:cubicBezTo>
                <a:cubicBezTo>
                  <a:pt x="2" y="6"/>
                  <a:pt x="0" y="8"/>
                  <a:pt x="1" y="11"/>
                </a:cubicBezTo>
                <a:cubicBezTo>
                  <a:pt x="2" y="14"/>
                  <a:pt x="16" y="44"/>
                  <a:pt x="32" y="61"/>
                </a:cubicBezTo>
                <a:cubicBezTo>
                  <a:pt x="46" y="77"/>
                  <a:pt x="61" y="75"/>
                  <a:pt x="71" y="75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4" name="组合 313"/>
          <p:cNvGrpSpPr/>
          <p:nvPr/>
        </p:nvGrpSpPr>
        <p:grpSpPr>
          <a:xfrm>
            <a:off x="10366502" y="4998957"/>
            <a:ext cx="378288" cy="377040"/>
            <a:chOff x="4411663" y="5106988"/>
            <a:chExt cx="481012" cy="479425"/>
          </a:xfrm>
        </p:grpSpPr>
        <p:sp>
          <p:nvSpPr>
            <p:cNvPr id="315" name="Freeform 34"/>
            <p:cNvSpPr/>
            <p:nvPr/>
          </p:nvSpPr>
          <p:spPr bwMode="auto">
            <a:xfrm>
              <a:off x="4411663" y="5418138"/>
              <a:ext cx="169863" cy="168275"/>
            </a:xfrm>
            <a:custGeom>
              <a:avLst/>
              <a:gdLst>
                <a:gd name="T0" fmla="*/ 0 w 45"/>
                <a:gd name="T1" fmla="*/ 9 h 45"/>
                <a:gd name="T2" fmla="*/ 5 w 45"/>
                <a:gd name="T3" fmla="*/ 40 h 45"/>
                <a:gd name="T4" fmla="*/ 36 w 45"/>
                <a:gd name="T5" fmla="*/ 45 h 45"/>
                <a:gd name="T6" fmla="*/ 45 w 45"/>
                <a:gd name="T7" fmla="*/ 45 h 45"/>
                <a:gd name="T8" fmla="*/ 0 w 45"/>
                <a:gd name="T9" fmla="*/ 0 h 45"/>
                <a:gd name="T10" fmla="*/ 0 w 45"/>
                <a:gd name="T11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0" y="9"/>
                  </a:moveTo>
                  <a:cubicBezTo>
                    <a:pt x="0" y="20"/>
                    <a:pt x="2" y="30"/>
                    <a:pt x="5" y="40"/>
                  </a:cubicBezTo>
                  <a:cubicBezTo>
                    <a:pt x="15" y="43"/>
                    <a:pt x="25" y="45"/>
                    <a:pt x="36" y="45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35"/>
            <p:cNvSpPr/>
            <p:nvPr/>
          </p:nvSpPr>
          <p:spPr bwMode="auto">
            <a:xfrm>
              <a:off x="4724400" y="5106988"/>
              <a:ext cx="168275" cy="168275"/>
            </a:xfrm>
            <a:custGeom>
              <a:avLst/>
              <a:gdLst>
                <a:gd name="T0" fmla="*/ 40 w 45"/>
                <a:gd name="T1" fmla="*/ 5 h 45"/>
                <a:gd name="T2" fmla="*/ 9 w 45"/>
                <a:gd name="T3" fmla="*/ 0 h 45"/>
                <a:gd name="T4" fmla="*/ 0 w 45"/>
                <a:gd name="T5" fmla="*/ 0 h 45"/>
                <a:gd name="T6" fmla="*/ 45 w 45"/>
                <a:gd name="T7" fmla="*/ 45 h 45"/>
                <a:gd name="T8" fmla="*/ 45 w 45"/>
                <a:gd name="T9" fmla="*/ 36 h 45"/>
                <a:gd name="T10" fmla="*/ 40 w 45"/>
                <a:gd name="T1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40" y="5"/>
                  </a:moveTo>
                  <a:cubicBezTo>
                    <a:pt x="30" y="2"/>
                    <a:pt x="20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5" y="42"/>
                    <a:pt x="45" y="39"/>
                    <a:pt x="45" y="36"/>
                  </a:cubicBezTo>
                  <a:cubicBezTo>
                    <a:pt x="45" y="25"/>
                    <a:pt x="43" y="15"/>
                    <a:pt x="40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36"/>
            <p:cNvSpPr>
              <a:spLocks noEditPoints="1"/>
            </p:cNvSpPr>
            <p:nvPr/>
          </p:nvSpPr>
          <p:spPr bwMode="auto">
            <a:xfrm>
              <a:off x="4419600" y="5113338"/>
              <a:ext cx="465138" cy="466725"/>
            </a:xfrm>
            <a:custGeom>
              <a:avLst/>
              <a:gdLst>
                <a:gd name="T0" fmla="*/ 0 w 124"/>
                <a:gd name="T1" fmla="*/ 69 h 124"/>
                <a:gd name="T2" fmla="*/ 55 w 124"/>
                <a:gd name="T3" fmla="*/ 124 h 124"/>
                <a:gd name="T4" fmla="*/ 124 w 124"/>
                <a:gd name="T5" fmla="*/ 55 h 124"/>
                <a:gd name="T6" fmla="*/ 69 w 124"/>
                <a:gd name="T7" fmla="*/ 0 h 124"/>
                <a:gd name="T8" fmla="*/ 0 w 124"/>
                <a:gd name="T9" fmla="*/ 69 h 124"/>
                <a:gd name="T10" fmla="*/ 76 w 124"/>
                <a:gd name="T11" fmla="*/ 44 h 124"/>
                <a:gd name="T12" fmla="*/ 84 w 124"/>
                <a:gd name="T13" fmla="*/ 36 h 124"/>
                <a:gd name="T14" fmla="*/ 88 w 124"/>
                <a:gd name="T15" fmla="*/ 40 h 124"/>
                <a:gd name="T16" fmla="*/ 80 w 124"/>
                <a:gd name="T17" fmla="*/ 48 h 124"/>
                <a:gd name="T18" fmla="*/ 85 w 124"/>
                <a:gd name="T19" fmla="*/ 53 h 124"/>
                <a:gd name="T20" fmla="*/ 81 w 124"/>
                <a:gd name="T21" fmla="*/ 57 h 124"/>
                <a:gd name="T22" fmla="*/ 76 w 124"/>
                <a:gd name="T23" fmla="*/ 52 h 124"/>
                <a:gd name="T24" fmla="*/ 66 w 124"/>
                <a:gd name="T25" fmla="*/ 62 h 124"/>
                <a:gd name="T26" fmla="*/ 71 w 124"/>
                <a:gd name="T27" fmla="*/ 67 h 124"/>
                <a:gd name="T28" fmla="*/ 67 w 124"/>
                <a:gd name="T29" fmla="*/ 71 h 124"/>
                <a:gd name="T30" fmla="*/ 62 w 124"/>
                <a:gd name="T31" fmla="*/ 66 h 124"/>
                <a:gd name="T32" fmla="*/ 52 w 124"/>
                <a:gd name="T33" fmla="*/ 76 h 124"/>
                <a:gd name="T34" fmla="*/ 57 w 124"/>
                <a:gd name="T35" fmla="*/ 81 h 124"/>
                <a:gd name="T36" fmla="*/ 53 w 124"/>
                <a:gd name="T37" fmla="*/ 85 h 124"/>
                <a:gd name="T38" fmla="*/ 48 w 124"/>
                <a:gd name="T39" fmla="*/ 80 h 124"/>
                <a:gd name="T40" fmla="*/ 40 w 124"/>
                <a:gd name="T41" fmla="*/ 88 h 124"/>
                <a:gd name="T42" fmla="*/ 36 w 124"/>
                <a:gd name="T43" fmla="*/ 84 h 124"/>
                <a:gd name="T44" fmla="*/ 44 w 124"/>
                <a:gd name="T45" fmla="*/ 76 h 124"/>
                <a:gd name="T46" fmla="*/ 39 w 124"/>
                <a:gd name="T47" fmla="*/ 71 h 124"/>
                <a:gd name="T48" fmla="*/ 43 w 124"/>
                <a:gd name="T49" fmla="*/ 67 h 124"/>
                <a:gd name="T50" fmla="*/ 48 w 124"/>
                <a:gd name="T51" fmla="*/ 72 h 124"/>
                <a:gd name="T52" fmla="*/ 58 w 124"/>
                <a:gd name="T53" fmla="*/ 62 h 124"/>
                <a:gd name="T54" fmla="*/ 53 w 124"/>
                <a:gd name="T55" fmla="*/ 57 h 124"/>
                <a:gd name="T56" fmla="*/ 57 w 124"/>
                <a:gd name="T57" fmla="*/ 53 h 124"/>
                <a:gd name="T58" fmla="*/ 62 w 124"/>
                <a:gd name="T59" fmla="*/ 58 h 124"/>
                <a:gd name="T60" fmla="*/ 72 w 124"/>
                <a:gd name="T61" fmla="*/ 48 h 124"/>
                <a:gd name="T62" fmla="*/ 67 w 124"/>
                <a:gd name="T63" fmla="*/ 43 h 124"/>
                <a:gd name="T64" fmla="*/ 71 w 124"/>
                <a:gd name="T65" fmla="*/ 39 h 124"/>
                <a:gd name="T66" fmla="*/ 76 w 124"/>
                <a:gd name="T67" fmla="*/ 4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24">
                  <a:moveTo>
                    <a:pt x="0" y="69"/>
                  </a:moveTo>
                  <a:cubicBezTo>
                    <a:pt x="55" y="124"/>
                    <a:pt x="55" y="124"/>
                    <a:pt x="55" y="124"/>
                  </a:cubicBezTo>
                  <a:cubicBezTo>
                    <a:pt x="89" y="116"/>
                    <a:pt x="116" y="89"/>
                    <a:pt x="124" y="55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5" y="8"/>
                    <a:pt x="8" y="35"/>
                    <a:pt x="0" y="69"/>
                  </a:cubicBezTo>
                  <a:close/>
                  <a:moveTo>
                    <a:pt x="76" y="44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76" y="4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10396466" y="4242380"/>
            <a:ext cx="318362" cy="378289"/>
            <a:chOff x="4449763" y="4144963"/>
            <a:chExt cx="404813" cy="481013"/>
          </a:xfrm>
        </p:grpSpPr>
        <p:sp>
          <p:nvSpPr>
            <p:cNvPr id="325" name="Freeform 72"/>
            <p:cNvSpPr/>
            <p:nvPr/>
          </p:nvSpPr>
          <p:spPr bwMode="auto">
            <a:xfrm>
              <a:off x="4487863" y="4508501"/>
              <a:ext cx="74613" cy="117475"/>
            </a:xfrm>
            <a:custGeom>
              <a:avLst/>
              <a:gdLst>
                <a:gd name="T0" fmla="*/ 19 w 20"/>
                <a:gd name="T1" fmla="*/ 17 h 31"/>
                <a:gd name="T2" fmla="*/ 10 w 20"/>
                <a:gd name="T3" fmla="*/ 0 h 31"/>
                <a:gd name="T4" fmla="*/ 1 w 20"/>
                <a:gd name="T5" fmla="*/ 16 h 31"/>
                <a:gd name="T6" fmla="*/ 1 w 20"/>
                <a:gd name="T7" fmla="*/ 17 h 31"/>
                <a:gd name="T8" fmla="*/ 1 w 20"/>
                <a:gd name="T9" fmla="*/ 17 h 31"/>
                <a:gd name="T10" fmla="*/ 1 w 20"/>
                <a:gd name="T11" fmla="*/ 17 h 31"/>
                <a:gd name="T12" fmla="*/ 0 w 20"/>
                <a:gd name="T13" fmla="*/ 21 h 31"/>
                <a:gd name="T14" fmla="*/ 10 w 20"/>
                <a:gd name="T15" fmla="*/ 31 h 31"/>
                <a:gd name="T16" fmla="*/ 20 w 20"/>
                <a:gd name="T17" fmla="*/ 21 h 31"/>
                <a:gd name="T18" fmla="*/ 19 w 20"/>
                <a:gd name="T1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1">
                  <a:moveTo>
                    <a:pt x="19" y="1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0" y="27"/>
                    <a:pt x="4" y="31"/>
                    <a:pt x="10" y="31"/>
                  </a:cubicBezTo>
                  <a:cubicBezTo>
                    <a:pt x="15" y="31"/>
                    <a:pt x="20" y="27"/>
                    <a:pt x="20" y="21"/>
                  </a:cubicBezTo>
                  <a:cubicBezTo>
                    <a:pt x="20" y="20"/>
                    <a:pt x="19" y="18"/>
                    <a:pt x="19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73"/>
            <p:cNvSpPr/>
            <p:nvPr/>
          </p:nvSpPr>
          <p:spPr bwMode="auto">
            <a:xfrm>
              <a:off x="4449763" y="4144963"/>
              <a:ext cx="404813" cy="315913"/>
            </a:xfrm>
            <a:custGeom>
              <a:avLst/>
              <a:gdLst>
                <a:gd name="T0" fmla="*/ 77 w 108"/>
                <a:gd name="T1" fmla="*/ 35 h 84"/>
                <a:gd name="T2" fmla="*/ 64 w 108"/>
                <a:gd name="T3" fmla="*/ 24 h 84"/>
                <a:gd name="T4" fmla="*/ 64 w 108"/>
                <a:gd name="T5" fmla="*/ 15 h 84"/>
                <a:gd name="T6" fmla="*/ 75 w 108"/>
                <a:gd name="T7" fmla="*/ 15 h 84"/>
                <a:gd name="T8" fmla="*/ 83 w 108"/>
                <a:gd name="T9" fmla="*/ 20 h 84"/>
                <a:gd name="T10" fmla="*/ 93 w 108"/>
                <a:gd name="T11" fmla="*/ 10 h 84"/>
                <a:gd name="T12" fmla="*/ 83 w 108"/>
                <a:gd name="T13" fmla="*/ 0 h 84"/>
                <a:gd name="T14" fmla="*/ 75 w 108"/>
                <a:gd name="T15" fmla="*/ 5 h 84"/>
                <a:gd name="T16" fmla="*/ 43 w 108"/>
                <a:gd name="T17" fmla="*/ 5 h 84"/>
                <a:gd name="T18" fmla="*/ 34 w 108"/>
                <a:gd name="T19" fmla="*/ 0 h 84"/>
                <a:gd name="T20" fmla="*/ 24 w 108"/>
                <a:gd name="T21" fmla="*/ 10 h 84"/>
                <a:gd name="T22" fmla="*/ 34 w 108"/>
                <a:gd name="T23" fmla="*/ 20 h 84"/>
                <a:gd name="T24" fmla="*/ 43 w 108"/>
                <a:gd name="T25" fmla="*/ 15 h 84"/>
                <a:gd name="T26" fmla="*/ 54 w 108"/>
                <a:gd name="T27" fmla="*/ 15 h 84"/>
                <a:gd name="T28" fmla="*/ 54 w 108"/>
                <a:gd name="T29" fmla="*/ 24 h 84"/>
                <a:gd name="T30" fmla="*/ 41 w 108"/>
                <a:gd name="T31" fmla="*/ 36 h 84"/>
                <a:gd name="T32" fmla="*/ 10 w 108"/>
                <a:gd name="T33" fmla="*/ 70 h 84"/>
                <a:gd name="T34" fmla="*/ 7 w 108"/>
                <a:gd name="T35" fmla="*/ 70 h 84"/>
                <a:gd name="T36" fmla="*/ 7 w 108"/>
                <a:gd name="T37" fmla="*/ 70 h 84"/>
                <a:gd name="T38" fmla="*/ 0 w 108"/>
                <a:gd name="T39" fmla="*/ 77 h 84"/>
                <a:gd name="T40" fmla="*/ 7 w 108"/>
                <a:gd name="T41" fmla="*/ 84 h 84"/>
                <a:gd name="T42" fmla="*/ 7 w 108"/>
                <a:gd name="T43" fmla="*/ 84 h 84"/>
                <a:gd name="T44" fmla="*/ 32 w 108"/>
                <a:gd name="T45" fmla="*/ 84 h 84"/>
                <a:gd name="T46" fmla="*/ 32 w 108"/>
                <a:gd name="T47" fmla="*/ 84 h 84"/>
                <a:gd name="T48" fmla="*/ 39 w 108"/>
                <a:gd name="T49" fmla="*/ 77 h 84"/>
                <a:gd name="T50" fmla="*/ 32 w 108"/>
                <a:gd name="T51" fmla="*/ 70 h 84"/>
                <a:gd name="T52" fmla="*/ 32 w 108"/>
                <a:gd name="T53" fmla="*/ 70 h 84"/>
                <a:gd name="T54" fmla="*/ 30 w 108"/>
                <a:gd name="T55" fmla="*/ 70 h 84"/>
                <a:gd name="T56" fmla="*/ 34 w 108"/>
                <a:gd name="T57" fmla="*/ 59 h 84"/>
                <a:gd name="T58" fmla="*/ 43 w 108"/>
                <a:gd name="T59" fmla="*/ 55 h 84"/>
                <a:gd name="T60" fmla="*/ 59 w 108"/>
                <a:gd name="T61" fmla="*/ 62 h 84"/>
                <a:gd name="T62" fmla="*/ 74 w 108"/>
                <a:gd name="T63" fmla="*/ 55 h 84"/>
                <a:gd name="T64" fmla="*/ 108 w 108"/>
                <a:gd name="T65" fmla="*/ 55 h 84"/>
                <a:gd name="T66" fmla="*/ 108 w 108"/>
                <a:gd name="T67" fmla="*/ 35 h 84"/>
                <a:gd name="T68" fmla="*/ 77 w 108"/>
                <a:gd name="T69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84">
                  <a:moveTo>
                    <a:pt x="77" y="35"/>
                  </a:moveTo>
                  <a:cubicBezTo>
                    <a:pt x="75" y="30"/>
                    <a:pt x="70" y="25"/>
                    <a:pt x="64" y="2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7" y="18"/>
                    <a:pt x="80" y="20"/>
                    <a:pt x="83" y="20"/>
                  </a:cubicBezTo>
                  <a:cubicBezTo>
                    <a:pt x="89" y="20"/>
                    <a:pt x="93" y="15"/>
                    <a:pt x="93" y="10"/>
                  </a:cubicBezTo>
                  <a:cubicBezTo>
                    <a:pt x="93" y="4"/>
                    <a:pt x="89" y="0"/>
                    <a:pt x="83" y="0"/>
                  </a:cubicBezTo>
                  <a:cubicBezTo>
                    <a:pt x="80" y="0"/>
                    <a:pt x="77" y="2"/>
                    <a:pt x="75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2"/>
                    <a:pt x="38" y="0"/>
                    <a:pt x="34" y="0"/>
                  </a:cubicBezTo>
                  <a:cubicBezTo>
                    <a:pt x="29" y="0"/>
                    <a:pt x="24" y="4"/>
                    <a:pt x="24" y="10"/>
                  </a:cubicBezTo>
                  <a:cubicBezTo>
                    <a:pt x="24" y="15"/>
                    <a:pt x="29" y="20"/>
                    <a:pt x="34" y="20"/>
                  </a:cubicBezTo>
                  <a:cubicBezTo>
                    <a:pt x="38" y="20"/>
                    <a:pt x="41" y="18"/>
                    <a:pt x="43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48" y="25"/>
                    <a:pt x="43" y="30"/>
                    <a:pt x="41" y="36"/>
                  </a:cubicBezTo>
                  <a:cubicBezTo>
                    <a:pt x="23" y="38"/>
                    <a:pt x="10" y="52"/>
                    <a:pt x="10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3" y="70"/>
                    <a:pt x="0" y="73"/>
                    <a:pt x="0" y="77"/>
                  </a:cubicBezTo>
                  <a:cubicBezTo>
                    <a:pt x="0" y="81"/>
                    <a:pt x="3" y="84"/>
                    <a:pt x="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6" y="84"/>
                    <a:pt x="39" y="81"/>
                    <a:pt x="39" y="77"/>
                  </a:cubicBezTo>
                  <a:cubicBezTo>
                    <a:pt x="39" y="73"/>
                    <a:pt x="36" y="70"/>
                    <a:pt x="32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0" y="66"/>
                    <a:pt x="31" y="62"/>
                    <a:pt x="34" y="59"/>
                  </a:cubicBezTo>
                  <a:cubicBezTo>
                    <a:pt x="37" y="57"/>
                    <a:pt x="40" y="55"/>
                    <a:pt x="43" y="55"/>
                  </a:cubicBezTo>
                  <a:cubicBezTo>
                    <a:pt x="47" y="60"/>
                    <a:pt x="53" y="62"/>
                    <a:pt x="59" y="62"/>
                  </a:cubicBezTo>
                  <a:cubicBezTo>
                    <a:pt x="65" y="62"/>
                    <a:pt x="71" y="60"/>
                    <a:pt x="74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35"/>
                    <a:pt x="108" y="35"/>
                    <a:pt x="108" y="35"/>
                  </a:cubicBezTo>
                  <a:lnTo>
                    <a:pt x="77" y="3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2" name="组合 331"/>
          <p:cNvGrpSpPr/>
          <p:nvPr/>
        </p:nvGrpSpPr>
        <p:grpSpPr>
          <a:xfrm>
            <a:off x="10366502" y="3598166"/>
            <a:ext cx="378289" cy="153563"/>
            <a:chOff x="4411663" y="3325813"/>
            <a:chExt cx="481013" cy="195263"/>
          </a:xfrm>
        </p:grpSpPr>
        <p:sp>
          <p:nvSpPr>
            <p:cNvPr id="333" name="Rectangle 102"/>
            <p:cNvSpPr>
              <a:spLocks noChangeArrowheads="1"/>
            </p:cNvSpPr>
            <p:nvPr/>
          </p:nvSpPr>
          <p:spPr bwMode="auto">
            <a:xfrm>
              <a:off x="4411663" y="3422651"/>
              <a:ext cx="98425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Rectangle 103"/>
            <p:cNvSpPr>
              <a:spLocks noChangeArrowheads="1"/>
            </p:cNvSpPr>
            <p:nvPr/>
          </p:nvSpPr>
          <p:spPr bwMode="auto">
            <a:xfrm>
              <a:off x="4510088" y="3325813"/>
              <a:ext cx="93663" cy="968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Rectangle 104"/>
            <p:cNvSpPr>
              <a:spLocks noChangeArrowheads="1"/>
            </p:cNvSpPr>
            <p:nvPr/>
          </p:nvSpPr>
          <p:spPr bwMode="auto">
            <a:xfrm>
              <a:off x="4603750" y="3422651"/>
              <a:ext cx="96838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Rectangle 105"/>
            <p:cNvSpPr>
              <a:spLocks noChangeArrowheads="1"/>
            </p:cNvSpPr>
            <p:nvPr/>
          </p:nvSpPr>
          <p:spPr bwMode="auto">
            <a:xfrm>
              <a:off x="4700588" y="3325813"/>
              <a:ext cx="95250" cy="968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Rectangle 106"/>
            <p:cNvSpPr>
              <a:spLocks noChangeArrowheads="1"/>
            </p:cNvSpPr>
            <p:nvPr/>
          </p:nvSpPr>
          <p:spPr bwMode="auto">
            <a:xfrm>
              <a:off x="4795838" y="3422651"/>
              <a:ext cx="96838" cy="98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10470126" y="2729226"/>
            <a:ext cx="171042" cy="378289"/>
            <a:chOff x="4543425" y="2220913"/>
            <a:chExt cx="217488" cy="481013"/>
          </a:xfrm>
        </p:grpSpPr>
        <p:sp>
          <p:nvSpPr>
            <p:cNvPr id="345" name="Freeform 127"/>
            <p:cNvSpPr/>
            <p:nvPr/>
          </p:nvSpPr>
          <p:spPr bwMode="auto">
            <a:xfrm>
              <a:off x="4543425" y="2409826"/>
              <a:ext cx="217488" cy="292100"/>
            </a:xfrm>
            <a:custGeom>
              <a:avLst/>
              <a:gdLst>
                <a:gd name="T0" fmla="*/ 49 w 58"/>
                <a:gd name="T1" fmla="*/ 0 h 78"/>
                <a:gd name="T2" fmla="*/ 9 w 58"/>
                <a:gd name="T3" fmla="*/ 0 h 78"/>
                <a:gd name="T4" fmla="*/ 0 w 58"/>
                <a:gd name="T5" fmla="*/ 9 h 78"/>
                <a:gd name="T6" fmla="*/ 0 w 58"/>
                <a:gd name="T7" fmla="*/ 68 h 78"/>
                <a:gd name="T8" fmla="*/ 9 w 58"/>
                <a:gd name="T9" fmla="*/ 78 h 78"/>
                <a:gd name="T10" fmla="*/ 49 w 58"/>
                <a:gd name="T11" fmla="*/ 78 h 78"/>
                <a:gd name="T12" fmla="*/ 58 w 58"/>
                <a:gd name="T13" fmla="*/ 68 h 78"/>
                <a:gd name="T14" fmla="*/ 58 w 58"/>
                <a:gd name="T15" fmla="*/ 9 h 78"/>
                <a:gd name="T16" fmla="*/ 49 w 58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78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4"/>
                    <a:pt x="4" y="78"/>
                    <a:pt x="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4" y="78"/>
                    <a:pt x="58" y="74"/>
                    <a:pt x="58" y="6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4"/>
                    <a:pt x="54" y="0"/>
                    <a:pt x="49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128"/>
            <p:cNvSpPr/>
            <p:nvPr/>
          </p:nvSpPr>
          <p:spPr bwMode="auto">
            <a:xfrm>
              <a:off x="4559300" y="2220913"/>
              <a:ext cx="187325" cy="150813"/>
            </a:xfrm>
            <a:custGeom>
              <a:avLst/>
              <a:gdLst>
                <a:gd name="T0" fmla="*/ 32 w 50"/>
                <a:gd name="T1" fmla="*/ 16 h 40"/>
                <a:gd name="T2" fmla="*/ 32 w 50"/>
                <a:gd name="T3" fmla="*/ 7 h 40"/>
                <a:gd name="T4" fmla="*/ 25 w 50"/>
                <a:gd name="T5" fmla="*/ 0 h 40"/>
                <a:gd name="T6" fmla="*/ 18 w 50"/>
                <a:gd name="T7" fmla="*/ 7 h 40"/>
                <a:gd name="T8" fmla="*/ 18 w 50"/>
                <a:gd name="T9" fmla="*/ 16 h 40"/>
                <a:gd name="T10" fmla="*/ 0 w 50"/>
                <a:gd name="T11" fmla="*/ 40 h 40"/>
                <a:gd name="T12" fmla="*/ 50 w 50"/>
                <a:gd name="T13" fmla="*/ 40 h 40"/>
                <a:gd name="T14" fmla="*/ 32 w 50"/>
                <a:gd name="T15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0">
                  <a:moveTo>
                    <a:pt x="32" y="16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32" y="3"/>
                    <a:pt x="29" y="0"/>
                    <a:pt x="25" y="0"/>
                  </a:cubicBezTo>
                  <a:cubicBezTo>
                    <a:pt x="21" y="0"/>
                    <a:pt x="18" y="3"/>
                    <a:pt x="18" y="7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8" y="19"/>
                    <a:pt x="0" y="29"/>
                    <a:pt x="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29"/>
                    <a:pt x="42" y="19"/>
                    <a:pt x="32" y="1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1" name="组合 350"/>
          <p:cNvGrpSpPr/>
          <p:nvPr/>
        </p:nvGrpSpPr>
        <p:grpSpPr>
          <a:xfrm>
            <a:off x="10366502" y="2038819"/>
            <a:ext cx="378289" cy="247198"/>
            <a:chOff x="4411663" y="1343026"/>
            <a:chExt cx="481013" cy="314325"/>
          </a:xfrm>
        </p:grpSpPr>
        <p:sp>
          <p:nvSpPr>
            <p:cNvPr id="352" name="Oval 153"/>
            <p:cNvSpPr>
              <a:spLocks noChangeArrowheads="1"/>
            </p:cNvSpPr>
            <p:nvPr/>
          </p:nvSpPr>
          <p:spPr bwMode="auto">
            <a:xfrm>
              <a:off x="4449763" y="1582738"/>
              <a:ext cx="71438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Oval 154"/>
            <p:cNvSpPr>
              <a:spLocks noChangeArrowheads="1"/>
            </p:cNvSpPr>
            <p:nvPr/>
          </p:nvSpPr>
          <p:spPr bwMode="auto">
            <a:xfrm>
              <a:off x="4559300" y="1582738"/>
              <a:ext cx="74613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Oval 155"/>
            <p:cNvSpPr>
              <a:spLocks noChangeArrowheads="1"/>
            </p:cNvSpPr>
            <p:nvPr/>
          </p:nvSpPr>
          <p:spPr bwMode="auto">
            <a:xfrm>
              <a:off x="4765675" y="1582738"/>
              <a:ext cx="71438" cy="746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Freeform 156"/>
            <p:cNvSpPr/>
            <p:nvPr/>
          </p:nvSpPr>
          <p:spPr bwMode="auto">
            <a:xfrm>
              <a:off x="4411663" y="1343026"/>
              <a:ext cx="481013" cy="258763"/>
            </a:xfrm>
            <a:custGeom>
              <a:avLst/>
              <a:gdLst>
                <a:gd name="T0" fmla="*/ 118 w 128"/>
                <a:gd name="T1" fmla="*/ 40 h 69"/>
                <a:gd name="T2" fmla="*/ 118 w 128"/>
                <a:gd name="T3" fmla="*/ 40 h 69"/>
                <a:gd name="T4" fmla="*/ 108 w 128"/>
                <a:gd name="T5" fmla="*/ 20 h 69"/>
                <a:gd name="T6" fmla="*/ 84 w 128"/>
                <a:gd name="T7" fmla="*/ 20 h 69"/>
                <a:gd name="T8" fmla="*/ 84 w 128"/>
                <a:gd name="T9" fmla="*/ 55 h 69"/>
                <a:gd name="T10" fmla="*/ 79 w 128"/>
                <a:gd name="T11" fmla="*/ 55 h 69"/>
                <a:gd name="T12" fmla="*/ 79 w 128"/>
                <a:gd name="T13" fmla="*/ 0 h 69"/>
                <a:gd name="T14" fmla="*/ 0 w 128"/>
                <a:gd name="T15" fmla="*/ 0 h 69"/>
                <a:gd name="T16" fmla="*/ 0 w 128"/>
                <a:gd name="T17" fmla="*/ 69 h 69"/>
                <a:gd name="T18" fmla="*/ 5 w 128"/>
                <a:gd name="T19" fmla="*/ 69 h 69"/>
                <a:gd name="T20" fmla="*/ 20 w 128"/>
                <a:gd name="T21" fmla="*/ 58 h 69"/>
                <a:gd name="T22" fmla="*/ 34 w 128"/>
                <a:gd name="T23" fmla="*/ 69 h 69"/>
                <a:gd name="T24" fmla="*/ 34 w 128"/>
                <a:gd name="T25" fmla="*/ 69 h 69"/>
                <a:gd name="T26" fmla="*/ 49 w 128"/>
                <a:gd name="T27" fmla="*/ 58 h 69"/>
                <a:gd name="T28" fmla="*/ 64 w 128"/>
                <a:gd name="T29" fmla="*/ 69 h 69"/>
                <a:gd name="T30" fmla="*/ 89 w 128"/>
                <a:gd name="T31" fmla="*/ 69 h 69"/>
                <a:gd name="T32" fmla="*/ 104 w 128"/>
                <a:gd name="T33" fmla="*/ 58 h 69"/>
                <a:gd name="T34" fmla="*/ 118 w 128"/>
                <a:gd name="T35" fmla="*/ 69 h 69"/>
                <a:gd name="T36" fmla="*/ 128 w 128"/>
                <a:gd name="T37" fmla="*/ 69 h 69"/>
                <a:gd name="T38" fmla="*/ 128 w 128"/>
                <a:gd name="T39" fmla="*/ 45 h 69"/>
                <a:gd name="T40" fmla="*/ 118 w 128"/>
                <a:gd name="T41" fmla="*/ 4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69">
                  <a:moveTo>
                    <a:pt x="118" y="40"/>
                  </a:moveTo>
                  <a:cubicBezTo>
                    <a:pt x="118" y="40"/>
                    <a:pt x="118" y="40"/>
                    <a:pt x="118" y="4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7" y="63"/>
                    <a:pt x="13" y="58"/>
                    <a:pt x="20" y="58"/>
                  </a:cubicBezTo>
                  <a:cubicBezTo>
                    <a:pt x="26" y="58"/>
                    <a:pt x="32" y="63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63"/>
                    <a:pt x="42" y="58"/>
                    <a:pt x="49" y="58"/>
                  </a:cubicBezTo>
                  <a:cubicBezTo>
                    <a:pt x="56" y="58"/>
                    <a:pt x="62" y="63"/>
                    <a:pt x="64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91" y="63"/>
                    <a:pt x="97" y="58"/>
                    <a:pt x="104" y="58"/>
                  </a:cubicBezTo>
                  <a:cubicBezTo>
                    <a:pt x="111" y="58"/>
                    <a:pt x="116" y="63"/>
                    <a:pt x="11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8" y="45"/>
                    <a:pt x="128" y="45"/>
                    <a:pt x="128" y="45"/>
                  </a:cubicBezTo>
                  <a:lnTo>
                    <a:pt x="118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0" name="组合 359"/>
          <p:cNvGrpSpPr/>
          <p:nvPr/>
        </p:nvGrpSpPr>
        <p:grpSpPr>
          <a:xfrm>
            <a:off x="10440162" y="1217321"/>
            <a:ext cx="230969" cy="378289"/>
            <a:chOff x="4505325" y="298451"/>
            <a:chExt cx="293688" cy="481013"/>
          </a:xfrm>
        </p:grpSpPr>
        <p:sp>
          <p:nvSpPr>
            <p:cNvPr id="361" name="Freeform 177"/>
            <p:cNvSpPr>
              <a:spLocks noEditPoints="1"/>
            </p:cNvSpPr>
            <p:nvPr/>
          </p:nvSpPr>
          <p:spPr bwMode="auto">
            <a:xfrm>
              <a:off x="4505325" y="504826"/>
              <a:ext cx="293688" cy="274638"/>
            </a:xfrm>
            <a:custGeom>
              <a:avLst/>
              <a:gdLst>
                <a:gd name="T0" fmla="*/ 0 w 78"/>
                <a:gd name="T1" fmla="*/ 0 h 73"/>
                <a:gd name="T2" fmla="*/ 0 w 78"/>
                <a:gd name="T3" fmla="*/ 63 h 73"/>
                <a:gd name="T4" fmla="*/ 10 w 78"/>
                <a:gd name="T5" fmla="*/ 73 h 73"/>
                <a:gd name="T6" fmla="*/ 68 w 78"/>
                <a:gd name="T7" fmla="*/ 73 h 73"/>
                <a:gd name="T8" fmla="*/ 78 w 78"/>
                <a:gd name="T9" fmla="*/ 63 h 73"/>
                <a:gd name="T10" fmla="*/ 78 w 78"/>
                <a:gd name="T11" fmla="*/ 0 h 73"/>
                <a:gd name="T12" fmla="*/ 0 w 78"/>
                <a:gd name="T13" fmla="*/ 0 h 73"/>
                <a:gd name="T14" fmla="*/ 15 w 78"/>
                <a:gd name="T15" fmla="*/ 24 h 73"/>
                <a:gd name="T16" fmla="*/ 10 w 78"/>
                <a:gd name="T17" fmla="*/ 24 h 73"/>
                <a:gd name="T18" fmla="*/ 10 w 78"/>
                <a:gd name="T19" fmla="*/ 9 h 73"/>
                <a:gd name="T20" fmla="*/ 15 w 78"/>
                <a:gd name="T21" fmla="*/ 9 h 73"/>
                <a:gd name="T22" fmla="*/ 15 w 78"/>
                <a:gd name="T23" fmla="*/ 2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3">
                  <a:moveTo>
                    <a:pt x="0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0" y="69"/>
                    <a:pt x="4" y="73"/>
                    <a:pt x="10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74" y="73"/>
                    <a:pt x="78" y="69"/>
                    <a:pt x="78" y="63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0" y="0"/>
                  </a:lnTo>
                  <a:close/>
                  <a:moveTo>
                    <a:pt x="15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5" y="9"/>
                    <a:pt x="15" y="9"/>
                    <a:pt x="15" y="9"/>
                  </a:cubicBezTo>
                  <a:lnTo>
                    <a:pt x="15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2" name="Freeform 178"/>
            <p:cNvSpPr>
              <a:spLocks noEditPoints="1"/>
            </p:cNvSpPr>
            <p:nvPr/>
          </p:nvSpPr>
          <p:spPr bwMode="auto">
            <a:xfrm>
              <a:off x="4505325" y="298451"/>
              <a:ext cx="293688" cy="184150"/>
            </a:xfrm>
            <a:custGeom>
              <a:avLst/>
              <a:gdLst>
                <a:gd name="T0" fmla="*/ 78 w 78"/>
                <a:gd name="T1" fmla="*/ 49 h 49"/>
                <a:gd name="T2" fmla="*/ 78 w 78"/>
                <a:gd name="T3" fmla="*/ 10 h 49"/>
                <a:gd name="T4" fmla="*/ 68 w 78"/>
                <a:gd name="T5" fmla="*/ 0 h 49"/>
                <a:gd name="T6" fmla="*/ 10 w 78"/>
                <a:gd name="T7" fmla="*/ 0 h 49"/>
                <a:gd name="T8" fmla="*/ 0 w 78"/>
                <a:gd name="T9" fmla="*/ 10 h 49"/>
                <a:gd name="T10" fmla="*/ 0 w 78"/>
                <a:gd name="T11" fmla="*/ 49 h 49"/>
                <a:gd name="T12" fmla="*/ 78 w 78"/>
                <a:gd name="T13" fmla="*/ 49 h 49"/>
                <a:gd name="T14" fmla="*/ 10 w 78"/>
                <a:gd name="T15" fmla="*/ 25 h 49"/>
                <a:gd name="T16" fmla="*/ 15 w 78"/>
                <a:gd name="T17" fmla="*/ 25 h 49"/>
                <a:gd name="T18" fmla="*/ 15 w 78"/>
                <a:gd name="T19" fmla="*/ 39 h 49"/>
                <a:gd name="T20" fmla="*/ 10 w 78"/>
                <a:gd name="T21" fmla="*/ 39 h 49"/>
                <a:gd name="T22" fmla="*/ 10 w 78"/>
                <a:gd name="T23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49">
                  <a:moveTo>
                    <a:pt x="78" y="49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78" y="4"/>
                    <a:pt x="74" y="0"/>
                    <a:pt x="6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78" y="49"/>
                  </a:lnTo>
                  <a:close/>
                  <a:moveTo>
                    <a:pt x="10" y="25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0" y="39"/>
                    <a:pt x="10" y="39"/>
                    <a:pt x="10" y="39"/>
                  </a:cubicBezTo>
                  <a:lnTo>
                    <a:pt x="10" y="2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7" name="Freeform 13"/>
          <p:cNvSpPr/>
          <p:nvPr/>
        </p:nvSpPr>
        <p:spPr bwMode="auto">
          <a:xfrm>
            <a:off x="9651013" y="5694359"/>
            <a:ext cx="233466" cy="378289"/>
          </a:xfrm>
          <a:custGeom>
            <a:avLst/>
            <a:gdLst>
              <a:gd name="T0" fmla="*/ 26 w 79"/>
              <a:gd name="T1" fmla="*/ 0 h 128"/>
              <a:gd name="T2" fmla="*/ 21 w 79"/>
              <a:gd name="T3" fmla="*/ 16 h 128"/>
              <a:gd name="T4" fmla="*/ 13 w 79"/>
              <a:gd name="T5" fmla="*/ 27 h 128"/>
              <a:gd name="T6" fmla="*/ 0 w 79"/>
              <a:gd name="T7" fmla="*/ 34 h 128"/>
              <a:gd name="T8" fmla="*/ 0 w 79"/>
              <a:gd name="T9" fmla="*/ 52 h 128"/>
              <a:gd name="T10" fmla="*/ 14 w 79"/>
              <a:gd name="T11" fmla="*/ 52 h 128"/>
              <a:gd name="T12" fmla="*/ 14 w 79"/>
              <a:gd name="T13" fmla="*/ 97 h 128"/>
              <a:gd name="T14" fmla="*/ 16 w 79"/>
              <a:gd name="T15" fmla="*/ 111 h 128"/>
              <a:gd name="T16" fmla="*/ 22 w 79"/>
              <a:gd name="T17" fmla="*/ 119 h 128"/>
              <a:gd name="T18" fmla="*/ 34 w 79"/>
              <a:gd name="T19" fmla="*/ 126 h 128"/>
              <a:gd name="T20" fmla="*/ 49 w 79"/>
              <a:gd name="T21" fmla="*/ 128 h 128"/>
              <a:gd name="T22" fmla="*/ 64 w 79"/>
              <a:gd name="T23" fmla="*/ 126 h 128"/>
              <a:gd name="T24" fmla="*/ 79 w 79"/>
              <a:gd name="T25" fmla="*/ 121 h 128"/>
              <a:gd name="T26" fmla="*/ 79 w 79"/>
              <a:gd name="T27" fmla="*/ 101 h 128"/>
              <a:gd name="T28" fmla="*/ 59 w 79"/>
              <a:gd name="T29" fmla="*/ 107 h 128"/>
              <a:gd name="T30" fmla="*/ 50 w 79"/>
              <a:gd name="T31" fmla="*/ 105 h 128"/>
              <a:gd name="T32" fmla="*/ 45 w 79"/>
              <a:gd name="T33" fmla="*/ 100 h 128"/>
              <a:gd name="T34" fmla="*/ 44 w 79"/>
              <a:gd name="T35" fmla="*/ 85 h 128"/>
              <a:gd name="T36" fmla="*/ 44 w 79"/>
              <a:gd name="T37" fmla="*/ 52 h 128"/>
              <a:gd name="T38" fmla="*/ 75 w 79"/>
              <a:gd name="T39" fmla="*/ 52 h 128"/>
              <a:gd name="T40" fmla="*/ 75 w 79"/>
              <a:gd name="T41" fmla="*/ 32 h 128"/>
              <a:gd name="T42" fmla="*/ 44 w 79"/>
              <a:gd name="T43" fmla="*/ 32 h 128"/>
              <a:gd name="T44" fmla="*/ 44 w 79"/>
              <a:gd name="T45" fmla="*/ 0 h 128"/>
              <a:gd name="T46" fmla="*/ 26 w 79"/>
              <a:gd name="T47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" h="128">
                <a:moveTo>
                  <a:pt x="26" y="0"/>
                </a:moveTo>
                <a:cubicBezTo>
                  <a:pt x="25" y="7"/>
                  <a:pt x="24" y="12"/>
                  <a:pt x="21" y="16"/>
                </a:cubicBezTo>
                <a:cubicBezTo>
                  <a:pt x="19" y="20"/>
                  <a:pt x="16" y="24"/>
                  <a:pt x="13" y="27"/>
                </a:cubicBezTo>
                <a:cubicBezTo>
                  <a:pt x="9" y="30"/>
                  <a:pt x="5" y="33"/>
                  <a:pt x="0" y="34"/>
                </a:cubicBezTo>
                <a:cubicBezTo>
                  <a:pt x="0" y="52"/>
                  <a:pt x="0" y="52"/>
                  <a:pt x="0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103"/>
                  <a:pt x="15" y="108"/>
                  <a:pt x="16" y="111"/>
                </a:cubicBezTo>
                <a:cubicBezTo>
                  <a:pt x="17" y="114"/>
                  <a:pt x="19" y="117"/>
                  <a:pt x="22" y="119"/>
                </a:cubicBezTo>
                <a:cubicBezTo>
                  <a:pt x="26" y="122"/>
                  <a:pt x="29" y="124"/>
                  <a:pt x="34" y="126"/>
                </a:cubicBezTo>
                <a:cubicBezTo>
                  <a:pt x="38" y="127"/>
                  <a:pt x="44" y="128"/>
                  <a:pt x="49" y="128"/>
                </a:cubicBezTo>
                <a:cubicBezTo>
                  <a:pt x="55" y="128"/>
                  <a:pt x="59" y="127"/>
                  <a:pt x="64" y="126"/>
                </a:cubicBezTo>
                <a:cubicBezTo>
                  <a:pt x="68" y="125"/>
                  <a:pt x="73" y="124"/>
                  <a:pt x="79" y="12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2" y="105"/>
                  <a:pt x="66" y="107"/>
                  <a:pt x="59" y="107"/>
                </a:cubicBezTo>
                <a:cubicBezTo>
                  <a:pt x="56" y="107"/>
                  <a:pt x="52" y="106"/>
                  <a:pt x="50" y="105"/>
                </a:cubicBezTo>
                <a:cubicBezTo>
                  <a:pt x="48" y="103"/>
                  <a:pt x="46" y="102"/>
                  <a:pt x="45" y="100"/>
                </a:cubicBezTo>
                <a:cubicBezTo>
                  <a:pt x="44" y="97"/>
                  <a:pt x="44" y="93"/>
                  <a:pt x="44" y="85"/>
                </a:cubicBezTo>
                <a:cubicBezTo>
                  <a:pt x="44" y="52"/>
                  <a:pt x="44" y="52"/>
                  <a:pt x="44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32"/>
                  <a:pt x="75" y="32"/>
                  <a:pt x="75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0"/>
                  <a:pt x="44" y="0"/>
                  <a:pt x="44" y="0"/>
                </a:cubicBezTo>
                <a:lnTo>
                  <a:pt x="26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8" name="组合 317"/>
          <p:cNvGrpSpPr/>
          <p:nvPr/>
        </p:nvGrpSpPr>
        <p:grpSpPr>
          <a:xfrm>
            <a:off x="9559875" y="4930291"/>
            <a:ext cx="430725" cy="377040"/>
            <a:chOff x="3417888" y="5106988"/>
            <a:chExt cx="547688" cy="479425"/>
          </a:xfrm>
        </p:grpSpPr>
        <p:sp>
          <p:nvSpPr>
            <p:cNvPr id="319" name="Freeform 37"/>
            <p:cNvSpPr>
              <a:spLocks noEditPoints="1"/>
            </p:cNvSpPr>
            <p:nvPr/>
          </p:nvSpPr>
          <p:spPr bwMode="auto">
            <a:xfrm>
              <a:off x="3417888" y="5106988"/>
              <a:ext cx="547688" cy="479425"/>
            </a:xfrm>
            <a:custGeom>
              <a:avLst/>
              <a:gdLst>
                <a:gd name="T0" fmla="*/ 102 w 146"/>
                <a:gd name="T1" fmla="*/ 7 h 128"/>
                <a:gd name="T2" fmla="*/ 73 w 146"/>
                <a:gd name="T3" fmla="*/ 0 h 128"/>
                <a:gd name="T4" fmla="*/ 16 w 146"/>
                <a:gd name="T5" fmla="*/ 35 h 128"/>
                <a:gd name="T6" fmla="*/ 44 w 146"/>
                <a:gd name="T7" fmla="*/ 121 h 128"/>
                <a:gd name="T8" fmla="*/ 73 w 146"/>
                <a:gd name="T9" fmla="*/ 128 h 128"/>
                <a:gd name="T10" fmla="*/ 130 w 146"/>
                <a:gd name="T11" fmla="*/ 93 h 128"/>
                <a:gd name="T12" fmla="*/ 102 w 146"/>
                <a:gd name="T13" fmla="*/ 7 h 128"/>
                <a:gd name="T14" fmla="*/ 127 w 146"/>
                <a:gd name="T15" fmla="*/ 68 h 128"/>
                <a:gd name="T16" fmla="*/ 127 w 146"/>
                <a:gd name="T17" fmla="*/ 70 h 128"/>
                <a:gd name="T18" fmla="*/ 112 w 146"/>
                <a:gd name="T19" fmla="*/ 84 h 128"/>
                <a:gd name="T20" fmla="*/ 110 w 146"/>
                <a:gd name="T21" fmla="*/ 104 h 128"/>
                <a:gd name="T22" fmla="*/ 101 w 146"/>
                <a:gd name="T23" fmla="*/ 110 h 128"/>
                <a:gd name="T24" fmla="*/ 84 w 146"/>
                <a:gd name="T25" fmla="*/ 117 h 128"/>
                <a:gd name="T26" fmla="*/ 66 w 146"/>
                <a:gd name="T27" fmla="*/ 107 h 128"/>
                <a:gd name="T28" fmla="*/ 46 w 146"/>
                <a:gd name="T29" fmla="*/ 111 h 128"/>
                <a:gd name="T30" fmla="*/ 32 w 146"/>
                <a:gd name="T31" fmla="*/ 99 h 128"/>
                <a:gd name="T32" fmla="*/ 26 w 146"/>
                <a:gd name="T33" fmla="*/ 91 h 128"/>
                <a:gd name="T34" fmla="*/ 30 w 146"/>
                <a:gd name="T35" fmla="*/ 71 h 128"/>
                <a:gd name="T36" fmla="*/ 20 w 146"/>
                <a:gd name="T37" fmla="*/ 53 h 128"/>
                <a:gd name="T38" fmla="*/ 25 w 146"/>
                <a:gd name="T39" fmla="*/ 39 h 128"/>
                <a:gd name="T40" fmla="*/ 33 w 146"/>
                <a:gd name="T41" fmla="*/ 27 h 128"/>
                <a:gd name="T42" fmla="*/ 53 w 146"/>
                <a:gd name="T43" fmla="*/ 25 h 128"/>
                <a:gd name="T44" fmla="*/ 67 w 146"/>
                <a:gd name="T45" fmla="*/ 10 h 128"/>
                <a:gd name="T46" fmla="*/ 73 w 146"/>
                <a:gd name="T47" fmla="*/ 10 h 128"/>
                <a:gd name="T48" fmla="*/ 73 w 146"/>
                <a:gd name="T49" fmla="*/ 10 h 128"/>
                <a:gd name="T50" fmla="*/ 73 w 146"/>
                <a:gd name="T51" fmla="*/ 10 h 128"/>
                <a:gd name="T52" fmla="*/ 85 w 146"/>
                <a:gd name="T53" fmla="*/ 11 h 128"/>
                <a:gd name="T54" fmla="*/ 96 w 146"/>
                <a:gd name="T55" fmla="*/ 15 h 128"/>
                <a:gd name="T56" fmla="*/ 104 w 146"/>
                <a:gd name="T57" fmla="*/ 33 h 128"/>
                <a:gd name="T58" fmla="*/ 122 w 146"/>
                <a:gd name="T59" fmla="*/ 41 h 128"/>
                <a:gd name="T60" fmla="*/ 125 w 146"/>
                <a:gd name="T61" fmla="*/ 47 h 128"/>
                <a:gd name="T62" fmla="*/ 127 w 146"/>
                <a:gd name="T63" fmla="*/ 6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28">
                  <a:moveTo>
                    <a:pt x="102" y="7"/>
                  </a:moveTo>
                  <a:cubicBezTo>
                    <a:pt x="93" y="2"/>
                    <a:pt x="83" y="0"/>
                    <a:pt x="73" y="0"/>
                  </a:cubicBezTo>
                  <a:cubicBezTo>
                    <a:pt x="50" y="0"/>
                    <a:pt x="27" y="13"/>
                    <a:pt x="16" y="35"/>
                  </a:cubicBezTo>
                  <a:cubicBezTo>
                    <a:pt x="0" y="66"/>
                    <a:pt x="12" y="105"/>
                    <a:pt x="44" y="121"/>
                  </a:cubicBezTo>
                  <a:cubicBezTo>
                    <a:pt x="53" y="126"/>
                    <a:pt x="63" y="128"/>
                    <a:pt x="73" y="128"/>
                  </a:cubicBezTo>
                  <a:cubicBezTo>
                    <a:pt x="96" y="128"/>
                    <a:pt x="119" y="115"/>
                    <a:pt x="130" y="93"/>
                  </a:cubicBezTo>
                  <a:cubicBezTo>
                    <a:pt x="146" y="62"/>
                    <a:pt x="134" y="23"/>
                    <a:pt x="102" y="7"/>
                  </a:cubicBezTo>
                  <a:close/>
                  <a:moveTo>
                    <a:pt x="127" y="68"/>
                  </a:moveTo>
                  <a:cubicBezTo>
                    <a:pt x="127" y="69"/>
                    <a:pt x="127" y="70"/>
                    <a:pt x="127" y="70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7" y="106"/>
                    <a:pt x="104" y="109"/>
                    <a:pt x="101" y="110"/>
                  </a:cubicBezTo>
                  <a:cubicBezTo>
                    <a:pt x="96" y="114"/>
                    <a:pt x="90" y="116"/>
                    <a:pt x="84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1" y="108"/>
                    <a:pt x="36" y="104"/>
                    <a:pt x="32" y="99"/>
                  </a:cubicBezTo>
                  <a:cubicBezTo>
                    <a:pt x="29" y="96"/>
                    <a:pt x="27" y="93"/>
                    <a:pt x="26" y="9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49"/>
                    <a:pt x="22" y="44"/>
                    <a:pt x="25" y="39"/>
                  </a:cubicBezTo>
                  <a:cubicBezTo>
                    <a:pt x="27" y="35"/>
                    <a:pt x="30" y="31"/>
                    <a:pt x="33" y="27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9" y="10"/>
                    <a:pt x="71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7" y="10"/>
                    <a:pt x="81" y="10"/>
                    <a:pt x="85" y="11"/>
                  </a:cubicBezTo>
                  <a:cubicBezTo>
                    <a:pt x="89" y="12"/>
                    <a:pt x="92" y="13"/>
                    <a:pt x="96" y="15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22" y="41"/>
                    <a:pt x="122" y="41"/>
                    <a:pt x="122" y="41"/>
                  </a:cubicBezTo>
                  <a:cubicBezTo>
                    <a:pt x="123" y="43"/>
                    <a:pt x="124" y="45"/>
                    <a:pt x="125" y="47"/>
                  </a:cubicBezTo>
                  <a:cubicBezTo>
                    <a:pt x="127" y="54"/>
                    <a:pt x="128" y="61"/>
                    <a:pt x="127" y="6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38"/>
            <p:cNvSpPr/>
            <p:nvPr/>
          </p:nvSpPr>
          <p:spPr bwMode="auto">
            <a:xfrm>
              <a:off x="3608388" y="5275263"/>
              <a:ext cx="153988" cy="153988"/>
            </a:xfrm>
            <a:custGeom>
              <a:avLst/>
              <a:gdLst>
                <a:gd name="T0" fmla="*/ 29 w 97"/>
                <a:gd name="T1" fmla="*/ 0 h 97"/>
                <a:gd name="T2" fmla="*/ 0 w 97"/>
                <a:gd name="T3" fmla="*/ 54 h 97"/>
                <a:gd name="T4" fmla="*/ 43 w 97"/>
                <a:gd name="T5" fmla="*/ 97 h 97"/>
                <a:gd name="T6" fmla="*/ 97 w 97"/>
                <a:gd name="T7" fmla="*/ 69 h 97"/>
                <a:gd name="T8" fmla="*/ 88 w 97"/>
                <a:gd name="T9" fmla="*/ 10 h 97"/>
                <a:gd name="T10" fmla="*/ 29 w 97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7">
                  <a:moveTo>
                    <a:pt x="29" y="0"/>
                  </a:moveTo>
                  <a:lnTo>
                    <a:pt x="0" y="54"/>
                  </a:lnTo>
                  <a:lnTo>
                    <a:pt x="43" y="97"/>
                  </a:lnTo>
                  <a:lnTo>
                    <a:pt x="97" y="69"/>
                  </a:lnTo>
                  <a:lnTo>
                    <a:pt x="88" y="1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7" name="Freeform 74"/>
          <p:cNvSpPr>
            <a:spLocks noEditPoints="1"/>
          </p:cNvSpPr>
          <p:nvPr/>
        </p:nvSpPr>
        <p:spPr bwMode="auto">
          <a:xfrm>
            <a:off x="9586093" y="4173714"/>
            <a:ext cx="378289" cy="378289"/>
          </a:xfrm>
          <a:custGeom>
            <a:avLst/>
            <a:gdLst>
              <a:gd name="T0" fmla="*/ 123 w 128"/>
              <a:gd name="T1" fmla="*/ 10 h 128"/>
              <a:gd name="T2" fmla="*/ 123 w 128"/>
              <a:gd name="T3" fmla="*/ 0 h 128"/>
              <a:gd name="T4" fmla="*/ 118 w 128"/>
              <a:gd name="T5" fmla="*/ 0 h 128"/>
              <a:gd name="T6" fmla="*/ 118 w 128"/>
              <a:gd name="T7" fmla="*/ 10 h 128"/>
              <a:gd name="T8" fmla="*/ 108 w 128"/>
              <a:gd name="T9" fmla="*/ 10 h 128"/>
              <a:gd name="T10" fmla="*/ 108 w 128"/>
              <a:gd name="T11" fmla="*/ 0 h 128"/>
              <a:gd name="T12" fmla="*/ 102 w 128"/>
              <a:gd name="T13" fmla="*/ 0 h 128"/>
              <a:gd name="T14" fmla="*/ 102 w 128"/>
              <a:gd name="T15" fmla="*/ 10 h 128"/>
              <a:gd name="T16" fmla="*/ 99 w 128"/>
              <a:gd name="T17" fmla="*/ 10 h 128"/>
              <a:gd name="T18" fmla="*/ 99 w 128"/>
              <a:gd name="T19" fmla="*/ 15 h 128"/>
              <a:gd name="T20" fmla="*/ 108 w 128"/>
              <a:gd name="T21" fmla="*/ 29 h 128"/>
              <a:gd name="T22" fmla="*/ 108 w 128"/>
              <a:gd name="T23" fmla="*/ 74 h 128"/>
              <a:gd name="T24" fmla="*/ 108 w 128"/>
              <a:gd name="T25" fmla="*/ 74 h 128"/>
              <a:gd name="T26" fmla="*/ 108 w 128"/>
              <a:gd name="T27" fmla="*/ 74 h 128"/>
              <a:gd name="T28" fmla="*/ 98 w 128"/>
              <a:gd name="T29" fmla="*/ 84 h 128"/>
              <a:gd name="T30" fmla="*/ 88 w 128"/>
              <a:gd name="T31" fmla="*/ 77 h 128"/>
              <a:gd name="T32" fmla="*/ 88 w 128"/>
              <a:gd name="T33" fmla="*/ 0 h 128"/>
              <a:gd name="T34" fmla="*/ 10 w 128"/>
              <a:gd name="T35" fmla="*/ 0 h 128"/>
              <a:gd name="T36" fmla="*/ 10 w 128"/>
              <a:gd name="T37" fmla="*/ 108 h 128"/>
              <a:gd name="T38" fmla="*/ 0 w 128"/>
              <a:gd name="T39" fmla="*/ 108 h 128"/>
              <a:gd name="T40" fmla="*/ 0 w 128"/>
              <a:gd name="T41" fmla="*/ 128 h 128"/>
              <a:gd name="T42" fmla="*/ 98 w 128"/>
              <a:gd name="T43" fmla="*/ 128 h 128"/>
              <a:gd name="T44" fmla="*/ 98 w 128"/>
              <a:gd name="T45" fmla="*/ 108 h 128"/>
              <a:gd name="T46" fmla="*/ 88 w 128"/>
              <a:gd name="T47" fmla="*/ 108 h 128"/>
              <a:gd name="T48" fmla="*/ 88 w 128"/>
              <a:gd name="T49" fmla="*/ 91 h 128"/>
              <a:gd name="T50" fmla="*/ 98 w 128"/>
              <a:gd name="T51" fmla="*/ 94 h 128"/>
              <a:gd name="T52" fmla="*/ 118 w 128"/>
              <a:gd name="T53" fmla="*/ 74 h 128"/>
              <a:gd name="T54" fmla="*/ 118 w 128"/>
              <a:gd name="T55" fmla="*/ 74 h 128"/>
              <a:gd name="T56" fmla="*/ 118 w 128"/>
              <a:gd name="T57" fmla="*/ 29 h 128"/>
              <a:gd name="T58" fmla="*/ 128 w 128"/>
              <a:gd name="T59" fmla="*/ 15 h 128"/>
              <a:gd name="T60" fmla="*/ 128 w 128"/>
              <a:gd name="T61" fmla="*/ 10 h 128"/>
              <a:gd name="T62" fmla="*/ 123 w 128"/>
              <a:gd name="T63" fmla="*/ 10 h 128"/>
              <a:gd name="T64" fmla="*/ 24 w 128"/>
              <a:gd name="T65" fmla="*/ 15 h 128"/>
              <a:gd name="T66" fmla="*/ 73 w 128"/>
              <a:gd name="T67" fmla="*/ 15 h 128"/>
              <a:gd name="T68" fmla="*/ 73 w 128"/>
              <a:gd name="T69" fmla="*/ 64 h 128"/>
              <a:gd name="T70" fmla="*/ 24 w 128"/>
              <a:gd name="T71" fmla="*/ 64 h 128"/>
              <a:gd name="T72" fmla="*/ 24 w 128"/>
              <a:gd name="T73" fmla="*/ 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28">
                <a:moveTo>
                  <a:pt x="123" y="10"/>
                </a:moveTo>
                <a:cubicBezTo>
                  <a:pt x="123" y="0"/>
                  <a:pt x="123" y="0"/>
                  <a:pt x="123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99" y="10"/>
                  <a:pt x="99" y="10"/>
                  <a:pt x="99" y="10"/>
                </a:cubicBezTo>
                <a:cubicBezTo>
                  <a:pt x="99" y="15"/>
                  <a:pt x="99" y="15"/>
                  <a:pt x="99" y="15"/>
                </a:cubicBezTo>
                <a:cubicBezTo>
                  <a:pt x="99" y="22"/>
                  <a:pt x="102" y="27"/>
                  <a:pt x="108" y="29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8" y="80"/>
                  <a:pt x="103" y="84"/>
                  <a:pt x="98" y="84"/>
                </a:cubicBezTo>
                <a:cubicBezTo>
                  <a:pt x="93" y="84"/>
                  <a:pt x="89" y="81"/>
                  <a:pt x="88" y="77"/>
                </a:cubicBezTo>
                <a:cubicBezTo>
                  <a:pt x="88" y="0"/>
                  <a:pt x="88" y="0"/>
                  <a:pt x="8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28"/>
                  <a:pt x="0" y="128"/>
                  <a:pt x="0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91"/>
                  <a:pt x="88" y="91"/>
                  <a:pt x="88" y="91"/>
                </a:cubicBezTo>
                <a:cubicBezTo>
                  <a:pt x="91" y="93"/>
                  <a:pt x="94" y="94"/>
                  <a:pt x="98" y="94"/>
                </a:cubicBezTo>
                <a:cubicBezTo>
                  <a:pt x="109" y="94"/>
                  <a:pt x="118" y="85"/>
                  <a:pt x="118" y="74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24" y="27"/>
                  <a:pt x="128" y="22"/>
                  <a:pt x="128" y="15"/>
                </a:cubicBezTo>
                <a:cubicBezTo>
                  <a:pt x="128" y="10"/>
                  <a:pt x="128" y="10"/>
                  <a:pt x="128" y="10"/>
                </a:cubicBezTo>
                <a:lnTo>
                  <a:pt x="123" y="10"/>
                </a:lnTo>
                <a:close/>
                <a:moveTo>
                  <a:pt x="24" y="15"/>
                </a:moveTo>
                <a:cubicBezTo>
                  <a:pt x="73" y="15"/>
                  <a:pt x="73" y="15"/>
                  <a:pt x="73" y="15"/>
                </a:cubicBezTo>
                <a:cubicBezTo>
                  <a:pt x="73" y="64"/>
                  <a:pt x="73" y="64"/>
                  <a:pt x="73" y="64"/>
                </a:cubicBezTo>
                <a:cubicBezTo>
                  <a:pt x="24" y="64"/>
                  <a:pt x="24" y="64"/>
                  <a:pt x="24" y="64"/>
                </a:cubicBezTo>
                <a:lnTo>
                  <a:pt x="24" y="1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38" name="组合 337"/>
          <p:cNvGrpSpPr/>
          <p:nvPr/>
        </p:nvGrpSpPr>
        <p:grpSpPr>
          <a:xfrm>
            <a:off x="9586093" y="3417137"/>
            <a:ext cx="378289" cy="378289"/>
            <a:chOff x="3451225" y="3182938"/>
            <a:chExt cx="481013" cy="481013"/>
          </a:xfrm>
        </p:grpSpPr>
        <p:sp>
          <p:nvSpPr>
            <p:cNvPr id="339" name="Freeform 107"/>
            <p:cNvSpPr>
              <a:spLocks noEditPoints="1"/>
            </p:cNvSpPr>
            <p:nvPr/>
          </p:nvSpPr>
          <p:spPr bwMode="auto">
            <a:xfrm>
              <a:off x="3451225" y="3182938"/>
              <a:ext cx="481013" cy="481013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64 w 128"/>
                <a:gd name="T11" fmla="*/ 114 h 128"/>
                <a:gd name="T12" fmla="*/ 15 w 128"/>
                <a:gd name="T13" fmla="*/ 64 h 128"/>
                <a:gd name="T14" fmla="*/ 19 w 128"/>
                <a:gd name="T15" fmla="*/ 43 h 128"/>
                <a:gd name="T16" fmla="*/ 32 w 128"/>
                <a:gd name="T17" fmla="*/ 50 h 128"/>
                <a:gd name="T18" fmla="*/ 37 w 128"/>
                <a:gd name="T19" fmla="*/ 42 h 128"/>
                <a:gd name="T20" fmla="*/ 24 w 128"/>
                <a:gd name="T21" fmla="*/ 35 h 128"/>
                <a:gd name="T22" fmla="*/ 35 w 128"/>
                <a:gd name="T23" fmla="*/ 24 h 128"/>
                <a:gd name="T24" fmla="*/ 43 w 128"/>
                <a:gd name="T25" fmla="*/ 36 h 128"/>
                <a:gd name="T26" fmla="*/ 51 w 128"/>
                <a:gd name="T27" fmla="*/ 31 h 128"/>
                <a:gd name="T28" fmla="*/ 44 w 128"/>
                <a:gd name="T29" fmla="*/ 19 h 128"/>
                <a:gd name="T30" fmla="*/ 59 w 128"/>
                <a:gd name="T31" fmla="*/ 15 h 128"/>
                <a:gd name="T32" fmla="*/ 59 w 128"/>
                <a:gd name="T33" fmla="*/ 29 h 128"/>
                <a:gd name="T34" fmla="*/ 64 w 128"/>
                <a:gd name="T35" fmla="*/ 29 h 128"/>
                <a:gd name="T36" fmla="*/ 69 w 128"/>
                <a:gd name="T37" fmla="*/ 29 h 128"/>
                <a:gd name="T38" fmla="*/ 69 w 128"/>
                <a:gd name="T39" fmla="*/ 15 h 128"/>
                <a:gd name="T40" fmla="*/ 84 w 128"/>
                <a:gd name="T41" fmla="*/ 19 h 128"/>
                <a:gd name="T42" fmla="*/ 77 w 128"/>
                <a:gd name="T43" fmla="*/ 31 h 128"/>
                <a:gd name="T44" fmla="*/ 85 w 128"/>
                <a:gd name="T45" fmla="*/ 36 h 128"/>
                <a:gd name="T46" fmla="*/ 93 w 128"/>
                <a:gd name="T47" fmla="*/ 24 h 128"/>
                <a:gd name="T48" fmla="*/ 104 w 128"/>
                <a:gd name="T49" fmla="*/ 35 h 128"/>
                <a:gd name="T50" fmla="*/ 91 w 128"/>
                <a:gd name="T51" fmla="*/ 42 h 128"/>
                <a:gd name="T52" fmla="*/ 96 w 128"/>
                <a:gd name="T53" fmla="*/ 51 h 128"/>
                <a:gd name="T54" fmla="*/ 109 w 128"/>
                <a:gd name="T55" fmla="*/ 43 h 128"/>
                <a:gd name="T56" fmla="*/ 113 w 128"/>
                <a:gd name="T57" fmla="*/ 64 h 128"/>
                <a:gd name="T58" fmla="*/ 64 w 128"/>
                <a:gd name="T59" fmla="*/ 1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4" y="114"/>
                  </a:moveTo>
                  <a:cubicBezTo>
                    <a:pt x="37" y="114"/>
                    <a:pt x="15" y="91"/>
                    <a:pt x="15" y="64"/>
                  </a:cubicBezTo>
                  <a:cubicBezTo>
                    <a:pt x="15" y="57"/>
                    <a:pt x="16" y="50"/>
                    <a:pt x="19" y="4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3" y="47"/>
                    <a:pt x="35" y="45"/>
                    <a:pt x="37" y="42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7" y="30"/>
                    <a:pt x="31" y="27"/>
                    <a:pt x="35" y="2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5" y="34"/>
                    <a:pt x="48" y="33"/>
                    <a:pt x="51" y="31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9" y="17"/>
                    <a:pt x="54" y="15"/>
                    <a:pt x="59" y="15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1" y="29"/>
                    <a:pt x="62" y="29"/>
                    <a:pt x="64" y="29"/>
                  </a:cubicBezTo>
                  <a:cubicBezTo>
                    <a:pt x="66" y="29"/>
                    <a:pt x="67" y="29"/>
                    <a:pt x="69" y="2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4" y="15"/>
                    <a:pt x="79" y="17"/>
                    <a:pt x="84" y="19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80" y="33"/>
                    <a:pt x="83" y="34"/>
                    <a:pt x="85" y="36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7" y="27"/>
                    <a:pt x="101" y="30"/>
                    <a:pt x="104" y="35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3" y="45"/>
                    <a:pt x="95" y="47"/>
                    <a:pt x="96" y="51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2" y="50"/>
                    <a:pt x="113" y="57"/>
                    <a:pt x="113" y="64"/>
                  </a:cubicBezTo>
                  <a:cubicBezTo>
                    <a:pt x="113" y="91"/>
                    <a:pt x="91" y="114"/>
                    <a:pt x="64" y="11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Freeform 108"/>
            <p:cNvSpPr/>
            <p:nvPr/>
          </p:nvSpPr>
          <p:spPr bwMode="auto">
            <a:xfrm>
              <a:off x="3654425" y="3340101"/>
              <a:ext cx="74613" cy="177800"/>
            </a:xfrm>
            <a:custGeom>
              <a:avLst/>
              <a:gdLst>
                <a:gd name="T0" fmla="*/ 19 w 20"/>
                <a:gd name="T1" fmla="*/ 33 h 47"/>
                <a:gd name="T2" fmla="*/ 10 w 20"/>
                <a:gd name="T3" fmla="*/ 0 h 47"/>
                <a:gd name="T4" fmla="*/ 1 w 20"/>
                <a:gd name="T5" fmla="*/ 33 h 47"/>
                <a:gd name="T6" fmla="*/ 0 w 20"/>
                <a:gd name="T7" fmla="*/ 37 h 47"/>
                <a:gd name="T8" fmla="*/ 10 w 20"/>
                <a:gd name="T9" fmla="*/ 47 h 47"/>
                <a:gd name="T10" fmla="*/ 20 w 20"/>
                <a:gd name="T11" fmla="*/ 37 h 47"/>
                <a:gd name="T12" fmla="*/ 19 w 20"/>
                <a:gd name="T13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3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4"/>
                    <a:pt x="0" y="35"/>
                    <a:pt x="0" y="37"/>
                  </a:cubicBezTo>
                  <a:cubicBezTo>
                    <a:pt x="0" y="42"/>
                    <a:pt x="5" y="47"/>
                    <a:pt x="10" y="47"/>
                  </a:cubicBezTo>
                  <a:cubicBezTo>
                    <a:pt x="16" y="47"/>
                    <a:pt x="20" y="42"/>
                    <a:pt x="20" y="37"/>
                  </a:cubicBezTo>
                  <a:cubicBezTo>
                    <a:pt x="20" y="35"/>
                    <a:pt x="20" y="34"/>
                    <a:pt x="19" y="3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7" name="Freeform 129"/>
          <p:cNvSpPr>
            <a:spLocks noEditPoints="1"/>
          </p:cNvSpPr>
          <p:nvPr/>
        </p:nvSpPr>
        <p:spPr bwMode="auto">
          <a:xfrm>
            <a:off x="9586093" y="2675542"/>
            <a:ext cx="378289" cy="348325"/>
          </a:xfrm>
          <a:custGeom>
            <a:avLst/>
            <a:gdLst>
              <a:gd name="T0" fmla="*/ 128 w 128"/>
              <a:gd name="T1" fmla="*/ 10 h 118"/>
              <a:gd name="T2" fmla="*/ 118 w 128"/>
              <a:gd name="T3" fmla="*/ 0 h 118"/>
              <a:gd name="T4" fmla="*/ 108 w 128"/>
              <a:gd name="T5" fmla="*/ 10 h 118"/>
              <a:gd name="T6" fmla="*/ 113 w 128"/>
              <a:gd name="T7" fmla="*/ 18 h 118"/>
              <a:gd name="T8" fmla="*/ 113 w 128"/>
              <a:gd name="T9" fmla="*/ 39 h 118"/>
              <a:gd name="T10" fmla="*/ 15 w 128"/>
              <a:gd name="T11" fmla="*/ 39 h 118"/>
              <a:gd name="T12" fmla="*/ 15 w 128"/>
              <a:gd name="T13" fmla="*/ 19 h 118"/>
              <a:gd name="T14" fmla="*/ 20 w 128"/>
              <a:gd name="T15" fmla="*/ 10 h 118"/>
              <a:gd name="T16" fmla="*/ 10 w 128"/>
              <a:gd name="T17" fmla="*/ 0 h 118"/>
              <a:gd name="T18" fmla="*/ 0 w 128"/>
              <a:gd name="T19" fmla="*/ 10 h 118"/>
              <a:gd name="T20" fmla="*/ 5 w 128"/>
              <a:gd name="T21" fmla="*/ 19 h 118"/>
              <a:gd name="T22" fmla="*/ 5 w 128"/>
              <a:gd name="T23" fmla="*/ 118 h 118"/>
              <a:gd name="T24" fmla="*/ 15 w 128"/>
              <a:gd name="T25" fmla="*/ 118 h 118"/>
              <a:gd name="T26" fmla="*/ 15 w 128"/>
              <a:gd name="T27" fmla="*/ 104 h 118"/>
              <a:gd name="T28" fmla="*/ 113 w 128"/>
              <a:gd name="T29" fmla="*/ 104 h 118"/>
              <a:gd name="T30" fmla="*/ 113 w 128"/>
              <a:gd name="T31" fmla="*/ 118 h 118"/>
              <a:gd name="T32" fmla="*/ 123 w 128"/>
              <a:gd name="T33" fmla="*/ 118 h 118"/>
              <a:gd name="T34" fmla="*/ 123 w 128"/>
              <a:gd name="T35" fmla="*/ 18 h 118"/>
              <a:gd name="T36" fmla="*/ 128 w 128"/>
              <a:gd name="T37" fmla="*/ 10 h 118"/>
              <a:gd name="T38" fmla="*/ 56 w 128"/>
              <a:gd name="T39" fmla="*/ 48 h 118"/>
              <a:gd name="T40" fmla="*/ 72 w 128"/>
              <a:gd name="T41" fmla="*/ 48 h 118"/>
              <a:gd name="T42" fmla="*/ 72 w 128"/>
              <a:gd name="T43" fmla="*/ 89 h 118"/>
              <a:gd name="T44" fmla="*/ 56 w 128"/>
              <a:gd name="T45" fmla="*/ 89 h 118"/>
              <a:gd name="T46" fmla="*/ 56 w 128"/>
              <a:gd name="T47" fmla="*/ 48 h 118"/>
              <a:gd name="T48" fmla="*/ 51 w 128"/>
              <a:gd name="T49" fmla="*/ 89 h 118"/>
              <a:gd name="T50" fmla="*/ 36 w 128"/>
              <a:gd name="T51" fmla="*/ 89 h 118"/>
              <a:gd name="T52" fmla="*/ 36 w 128"/>
              <a:gd name="T53" fmla="*/ 48 h 118"/>
              <a:gd name="T54" fmla="*/ 51 w 128"/>
              <a:gd name="T55" fmla="*/ 48 h 118"/>
              <a:gd name="T56" fmla="*/ 51 w 128"/>
              <a:gd name="T57" fmla="*/ 89 h 118"/>
              <a:gd name="T58" fmla="*/ 77 w 128"/>
              <a:gd name="T59" fmla="*/ 48 h 118"/>
              <a:gd name="T60" fmla="*/ 92 w 128"/>
              <a:gd name="T61" fmla="*/ 48 h 118"/>
              <a:gd name="T62" fmla="*/ 92 w 128"/>
              <a:gd name="T63" fmla="*/ 89 h 118"/>
              <a:gd name="T64" fmla="*/ 77 w 128"/>
              <a:gd name="T65" fmla="*/ 89 h 118"/>
              <a:gd name="T66" fmla="*/ 77 w 128"/>
              <a:gd name="T67" fmla="*/ 48 h 118"/>
              <a:gd name="T68" fmla="*/ 15 w 128"/>
              <a:gd name="T69" fmla="*/ 48 h 118"/>
              <a:gd name="T70" fmla="*/ 30 w 128"/>
              <a:gd name="T71" fmla="*/ 48 h 118"/>
              <a:gd name="T72" fmla="*/ 30 w 128"/>
              <a:gd name="T73" fmla="*/ 89 h 118"/>
              <a:gd name="T74" fmla="*/ 15 w 128"/>
              <a:gd name="T75" fmla="*/ 89 h 118"/>
              <a:gd name="T76" fmla="*/ 15 w 128"/>
              <a:gd name="T77" fmla="*/ 48 h 118"/>
              <a:gd name="T78" fmla="*/ 98 w 128"/>
              <a:gd name="T79" fmla="*/ 89 h 118"/>
              <a:gd name="T80" fmla="*/ 98 w 128"/>
              <a:gd name="T81" fmla="*/ 48 h 118"/>
              <a:gd name="T82" fmla="*/ 113 w 128"/>
              <a:gd name="T83" fmla="*/ 48 h 118"/>
              <a:gd name="T84" fmla="*/ 113 w 128"/>
              <a:gd name="T85" fmla="*/ 89 h 118"/>
              <a:gd name="T86" fmla="*/ 98 w 128"/>
              <a:gd name="T87" fmla="*/ 8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" h="118">
                <a:moveTo>
                  <a:pt x="128" y="10"/>
                </a:moveTo>
                <a:cubicBezTo>
                  <a:pt x="128" y="4"/>
                  <a:pt x="124" y="0"/>
                  <a:pt x="118" y="0"/>
                </a:cubicBezTo>
                <a:cubicBezTo>
                  <a:pt x="113" y="0"/>
                  <a:pt x="108" y="4"/>
                  <a:pt x="108" y="10"/>
                </a:cubicBezTo>
                <a:cubicBezTo>
                  <a:pt x="108" y="13"/>
                  <a:pt x="110" y="16"/>
                  <a:pt x="113" y="18"/>
                </a:cubicBezTo>
                <a:cubicBezTo>
                  <a:pt x="113" y="39"/>
                  <a:pt x="113" y="39"/>
                  <a:pt x="113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17"/>
                  <a:pt x="20" y="14"/>
                  <a:pt x="20" y="10"/>
                </a:cubicBezTo>
                <a:cubicBezTo>
                  <a:pt x="20" y="5"/>
                  <a:pt x="15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14"/>
                  <a:pt x="2" y="17"/>
                  <a:pt x="5" y="19"/>
                </a:cubicBezTo>
                <a:cubicBezTo>
                  <a:pt x="5" y="118"/>
                  <a:pt x="5" y="118"/>
                  <a:pt x="5" y="118"/>
                </a:cubicBezTo>
                <a:cubicBezTo>
                  <a:pt x="15" y="118"/>
                  <a:pt x="15" y="118"/>
                  <a:pt x="15" y="118"/>
                </a:cubicBezTo>
                <a:cubicBezTo>
                  <a:pt x="15" y="104"/>
                  <a:pt x="15" y="104"/>
                  <a:pt x="15" y="104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3" y="118"/>
                  <a:pt x="113" y="118"/>
                  <a:pt x="113" y="118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6" y="16"/>
                  <a:pt x="128" y="13"/>
                  <a:pt x="128" y="10"/>
                </a:cubicBezTo>
                <a:close/>
                <a:moveTo>
                  <a:pt x="56" y="48"/>
                </a:moveTo>
                <a:cubicBezTo>
                  <a:pt x="72" y="48"/>
                  <a:pt x="72" y="48"/>
                  <a:pt x="72" y="48"/>
                </a:cubicBezTo>
                <a:cubicBezTo>
                  <a:pt x="72" y="89"/>
                  <a:pt x="72" y="89"/>
                  <a:pt x="72" y="89"/>
                </a:cubicBezTo>
                <a:cubicBezTo>
                  <a:pt x="56" y="89"/>
                  <a:pt x="56" y="89"/>
                  <a:pt x="56" y="89"/>
                </a:cubicBezTo>
                <a:lnTo>
                  <a:pt x="56" y="48"/>
                </a:lnTo>
                <a:close/>
                <a:moveTo>
                  <a:pt x="51" y="89"/>
                </a:moveTo>
                <a:cubicBezTo>
                  <a:pt x="36" y="89"/>
                  <a:pt x="36" y="89"/>
                  <a:pt x="36" y="89"/>
                </a:cubicBezTo>
                <a:cubicBezTo>
                  <a:pt x="36" y="48"/>
                  <a:pt x="36" y="48"/>
                  <a:pt x="36" y="48"/>
                </a:cubicBezTo>
                <a:cubicBezTo>
                  <a:pt x="51" y="48"/>
                  <a:pt x="51" y="48"/>
                  <a:pt x="51" y="48"/>
                </a:cubicBezTo>
                <a:lnTo>
                  <a:pt x="51" y="89"/>
                </a:lnTo>
                <a:close/>
                <a:moveTo>
                  <a:pt x="77" y="48"/>
                </a:moveTo>
                <a:cubicBezTo>
                  <a:pt x="92" y="48"/>
                  <a:pt x="92" y="48"/>
                  <a:pt x="92" y="48"/>
                </a:cubicBezTo>
                <a:cubicBezTo>
                  <a:pt x="92" y="89"/>
                  <a:pt x="92" y="89"/>
                  <a:pt x="92" y="89"/>
                </a:cubicBezTo>
                <a:cubicBezTo>
                  <a:pt x="77" y="89"/>
                  <a:pt x="77" y="89"/>
                  <a:pt x="77" y="89"/>
                </a:cubicBezTo>
                <a:lnTo>
                  <a:pt x="77" y="48"/>
                </a:lnTo>
                <a:close/>
                <a:moveTo>
                  <a:pt x="15" y="48"/>
                </a:moveTo>
                <a:cubicBezTo>
                  <a:pt x="30" y="48"/>
                  <a:pt x="30" y="48"/>
                  <a:pt x="30" y="48"/>
                </a:cubicBezTo>
                <a:cubicBezTo>
                  <a:pt x="30" y="89"/>
                  <a:pt x="30" y="89"/>
                  <a:pt x="30" y="89"/>
                </a:cubicBezTo>
                <a:cubicBezTo>
                  <a:pt x="15" y="89"/>
                  <a:pt x="15" y="89"/>
                  <a:pt x="15" y="89"/>
                </a:cubicBezTo>
                <a:lnTo>
                  <a:pt x="15" y="48"/>
                </a:lnTo>
                <a:close/>
                <a:moveTo>
                  <a:pt x="98" y="89"/>
                </a:moveTo>
                <a:cubicBezTo>
                  <a:pt x="98" y="48"/>
                  <a:pt x="98" y="48"/>
                  <a:pt x="98" y="48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13" y="89"/>
                  <a:pt x="113" y="89"/>
                  <a:pt x="113" y="89"/>
                </a:cubicBezTo>
                <a:lnTo>
                  <a:pt x="98" y="8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6" name="组合 355"/>
          <p:cNvGrpSpPr/>
          <p:nvPr/>
        </p:nvGrpSpPr>
        <p:grpSpPr>
          <a:xfrm>
            <a:off x="9586093" y="1918965"/>
            <a:ext cx="378289" cy="354568"/>
            <a:chOff x="3451225" y="1277938"/>
            <a:chExt cx="481013" cy="450851"/>
          </a:xfrm>
        </p:grpSpPr>
        <p:sp>
          <p:nvSpPr>
            <p:cNvPr id="357" name="Freeform 157"/>
            <p:cNvSpPr/>
            <p:nvPr/>
          </p:nvSpPr>
          <p:spPr bwMode="auto">
            <a:xfrm>
              <a:off x="3465513" y="1277938"/>
              <a:ext cx="315913" cy="307975"/>
            </a:xfrm>
            <a:custGeom>
              <a:avLst/>
              <a:gdLst>
                <a:gd name="T0" fmla="*/ 69 w 84"/>
                <a:gd name="T1" fmla="*/ 74 h 82"/>
                <a:gd name="T2" fmla="*/ 84 w 84"/>
                <a:gd name="T3" fmla="*/ 18 h 82"/>
                <a:gd name="T4" fmla="*/ 58 w 84"/>
                <a:gd name="T5" fmla="*/ 11 h 82"/>
                <a:gd name="T6" fmla="*/ 53 w 84"/>
                <a:gd name="T7" fmla="*/ 30 h 82"/>
                <a:gd name="T8" fmla="*/ 39 w 84"/>
                <a:gd name="T9" fmla="*/ 26 h 82"/>
                <a:gd name="T10" fmla="*/ 44 w 84"/>
                <a:gd name="T11" fmla="*/ 7 h 82"/>
                <a:gd name="T12" fmla="*/ 18 w 84"/>
                <a:gd name="T13" fmla="*/ 0 h 82"/>
                <a:gd name="T14" fmla="*/ 0 w 84"/>
                <a:gd name="T15" fmla="*/ 67 h 82"/>
                <a:gd name="T16" fmla="*/ 56 w 84"/>
                <a:gd name="T17" fmla="*/ 82 h 82"/>
                <a:gd name="T18" fmla="*/ 69 w 84"/>
                <a:gd name="T19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2">
                  <a:moveTo>
                    <a:pt x="69" y="74"/>
                  </a:moveTo>
                  <a:cubicBezTo>
                    <a:pt x="84" y="18"/>
                    <a:pt x="84" y="18"/>
                    <a:pt x="84" y="1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60" y="78"/>
                    <a:pt x="64" y="75"/>
                    <a:pt x="69" y="7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Freeform 158"/>
            <p:cNvSpPr>
              <a:spLocks noEditPoints="1"/>
            </p:cNvSpPr>
            <p:nvPr/>
          </p:nvSpPr>
          <p:spPr bwMode="auto">
            <a:xfrm>
              <a:off x="3451225" y="1289051"/>
              <a:ext cx="481013" cy="439738"/>
            </a:xfrm>
            <a:custGeom>
              <a:avLst/>
              <a:gdLst>
                <a:gd name="T0" fmla="*/ 88 w 128"/>
                <a:gd name="T1" fmla="*/ 77 h 117"/>
                <a:gd name="T2" fmla="*/ 102 w 128"/>
                <a:gd name="T3" fmla="*/ 24 h 117"/>
                <a:gd name="T4" fmla="*/ 128 w 128"/>
                <a:gd name="T5" fmla="*/ 9 h 117"/>
                <a:gd name="T6" fmla="*/ 123 w 128"/>
                <a:gd name="T7" fmla="*/ 0 h 117"/>
                <a:gd name="T8" fmla="*/ 94 w 128"/>
                <a:gd name="T9" fmla="*/ 17 h 117"/>
                <a:gd name="T10" fmla="*/ 94 w 128"/>
                <a:gd name="T11" fmla="*/ 17 h 117"/>
                <a:gd name="T12" fmla="*/ 78 w 128"/>
                <a:gd name="T13" fmla="*/ 75 h 117"/>
                <a:gd name="T14" fmla="*/ 63 w 128"/>
                <a:gd name="T15" fmla="*/ 85 h 117"/>
                <a:gd name="T16" fmla="*/ 3 w 128"/>
                <a:gd name="T17" fmla="*/ 69 h 117"/>
                <a:gd name="T18" fmla="*/ 0 w 128"/>
                <a:gd name="T19" fmla="*/ 79 h 117"/>
                <a:gd name="T20" fmla="*/ 60 w 128"/>
                <a:gd name="T21" fmla="*/ 95 h 117"/>
                <a:gd name="T22" fmla="*/ 75 w 128"/>
                <a:gd name="T23" fmla="*/ 114 h 117"/>
                <a:gd name="T24" fmla="*/ 99 w 128"/>
                <a:gd name="T25" fmla="*/ 100 h 117"/>
                <a:gd name="T26" fmla="*/ 88 w 128"/>
                <a:gd name="T27" fmla="*/ 77 h 117"/>
                <a:gd name="T28" fmla="*/ 80 w 128"/>
                <a:gd name="T29" fmla="*/ 102 h 117"/>
                <a:gd name="T30" fmla="*/ 72 w 128"/>
                <a:gd name="T31" fmla="*/ 95 h 117"/>
                <a:gd name="T32" fmla="*/ 80 w 128"/>
                <a:gd name="T33" fmla="*/ 88 h 117"/>
                <a:gd name="T34" fmla="*/ 87 w 128"/>
                <a:gd name="T35" fmla="*/ 95 h 117"/>
                <a:gd name="T36" fmla="*/ 80 w 128"/>
                <a:gd name="T37" fmla="*/ 10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17">
                  <a:moveTo>
                    <a:pt x="88" y="77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2" y="76"/>
                    <a:pt x="66" y="80"/>
                    <a:pt x="63" y="8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103"/>
                    <a:pt x="66" y="112"/>
                    <a:pt x="75" y="114"/>
                  </a:cubicBezTo>
                  <a:cubicBezTo>
                    <a:pt x="85" y="117"/>
                    <a:pt x="96" y="110"/>
                    <a:pt x="99" y="100"/>
                  </a:cubicBezTo>
                  <a:cubicBezTo>
                    <a:pt x="101" y="91"/>
                    <a:pt x="96" y="81"/>
                    <a:pt x="88" y="77"/>
                  </a:cubicBezTo>
                  <a:close/>
                  <a:moveTo>
                    <a:pt x="80" y="102"/>
                  </a:moveTo>
                  <a:cubicBezTo>
                    <a:pt x="76" y="102"/>
                    <a:pt x="72" y="99"/>
                    <a:pt x="72" y="95"/>
                  </a:cubicBezTo>
                  <a:cubicBezTo>
                    <a:pt x="72" y="91"/>
                    <a:pt x="76" y="88"/>
                    <a:pt x="80" y="88"/>
                  </a:cubicBezTo>
                  <a:cubicBezTo>
                    <a:pt x="84" y="88"/>
                    <a:pt x="87" y="91"/>
                    <a:pt x="87" y="95"/>
                  </a:cubicBezTo>
                  <a:cubicBezTo>
                    <a:pt x="87" y="99"/>
                    <a:pt x="84" y="102"/>
                    <a:pt x="80" y="10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3" name="组合 362"/>
          <p:cNvGrpSpPr/>
          <p:nvPr/>
        </p:nvGrpSpPr>
        <p:grpSpPr>
          <a:xfrm>
            <a:off x="9586093" y="1209830"/>
            <a:ext cx="378289" cy="254689"/>
            <a:chOff x="3451225" y="376238"/>
            <a:chExt cx="481013" cy="323850"/>
          </a:xfrm>
        </p:grpSpPr>
        <p:sp>
          <p:nvSpPr>
            <p:cNvPr id="364" name="Freeform 179"/>
            <p:cNvSpPr/>
            <p:nvPr/>
          </p:nvSpPr>
          <p:spPr bwMode="auto">
            <a:xfrm>
              <a:off x="3451225" y="477838"/>
              <a:ext cx="481013" cy="222250"/>
            </a:xfrm>
            <a:custGeom>
              <a:avLst/>
              <a:gdLst>
                <a:gd name="T0" fmla="*/ 267 w 303"/>
                <a:gd name="T1" fmla="*/ 24 h 140"/>
                <a:gd name="T2" fmla="*/ 267 w 303"/>
                <a:gd name="T3" fmla="*/ 0 h 140"/>
                <a:gd name="T4" fmla="*/ 35 w 303"/>
                <a:gd name="T5" fmla="*/ 0 h 140"/>
                <a:gd name="T6" fmla="*/ 35 w 303"/>
                <a:gd name="T7" fmla="*/ 24 h 140"/>
                <a:gd name="T8" fmla="*/ 0 w 303"/>
                <a:gd name="T9" fmla="*/ 24 h 140"/>
                <a:gd name="T10" fmla="*/ 35 w 303"/>
                <a:gd name="T11" fmla="*/ 57 h 140"/>
                <a:gd name="T12" fmla="*/ 35 w 303"/>
                <a:gd name="T13" fmla="*/ 140 h 140"/>
                <a:gd name="T14" fmla="*/ 267 w 303"/>
                <a:gd name="T15" fmla="*/ 140 h 140"/>
                <a:gd name="T16" fmla="*/ 267 w 303"/>
                <a:gd name="T17" fmla="*/ 57 h 140"/>
                <a:gd name="T18" fmla="*/ 303 w 303"/>
                <a:gd name="T19" fmla="*/ 24 h 140"/>
                <a:gd name="T20" fmla="*/ 267 w 303"/>
                <a:gd name="T21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3" h="140">
                  <a:moveTo>
                    <a:pt x="267" y="24"/>
                  </a:moveTo>
                  <a:lnTo>
                    <a:pt x="267" y="0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0" y="24"/>
                  </a:lnTo>
                  <a:lnTo>
                    <a:pt x="35" y="57"/>
                  </a:lnTo>
                  <a:lnTo>
                    <a:pt x="35" y="140"/>
                  </a:lnTo>
                  <a:lnTo>
                    <a:pt x="267" y="140"/>
                  </a:lnTo>
                  <a:lnTo>
                    <a:pt x="267" y="57"/>
                  </a:lnTo>
                  <a:lnTo>
                    <a:pt x="303" y="24"/>
                  </a:lnTo>
                  <a:lnTo>
                    <a:pt x="267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Freeform 180"/>
            <p:cNvSpPr/>
            <p:nvPr/>
          </p:nvSpPr>
          <p:spPr bwMode="auto">
            <a:xfrm>
              <a:off x="3506788" y="376238"/>
              <a:ext cx="368300" cy="82550"/>
            </a:xfrm>
            <a:custGeom>
              <a:avLst/>
              <a:gdLst>
                <a:gd name="T0" fmla="*/ 98 w 98"/>
                <a:gd name="T1" fmla="*/ 22 h 22"/>
                <a:gd name="T2" fmla="*/ 98 w 98"/>
                <a:gd name="T3" fmla="*/ 22 h 22"/>
                <a:gd name="T4" fmla="*/ 56 w 98"/>
                <a:gd name="T5" fmla="*/ 7 h 22"/>
                <a:gd name="T6" fmla="*/ 56 w 98"/>
                <a:gd name="T7" fmla="*/ 7 h 22"/>
                <a:gd name="T8" fmla="*/ 49 w 98"/>
                <a:gd name="T9" fmla="*/ 0 h 22"/>
                <a:gd name="T10" fmla="*/ 42 w 98"/>
                <a:gd name="T11" fmla="*/ 7 h 22"/>
                <a:gd name="T12" fmla="*/ 42 w 98"/>
                <a:gd name="T13" fmla="*/ 7 h 22"/>
                <a:gd name="T14" fmla="*/ 0 w 98"/>
                <a:gd name="T15" fmla="*/ 22 h 22"/>
                <a:gd name="T16" fmla="*/ 0 w 98"/>
                <a:gd name="T17" fmla="*/ 22 h 22"/>
                <a:gd name="T18" fmla="*/ 98 w 98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2">
                  <a:moveTo>
                    <a:pt x="98" y="22"/>
                  </a:moveTo>
                  <a:cubicBezTo>
                    <a:pt x="98" y="22"/>
                    <a:pt x="98" y="22"/>
                    <a:pt x="98" y="22"/>
                  </a:cubicBezTo>
                  <a:cubicBezTo>
                    <a:pt x="98" y="15"/>
                    <a:pt x="80" y="8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ubicBezTo>
                    <a:pt x="45" y="0"/>
                    <a:pt x="42" y="3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8" y="8"/>
                    <a:pt x="0" y="15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98" y="2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图标页面</a:t>
            </a:r>
            <a:r>
              <a:rPr lang="en-US" altLang="zh-CN" dirty="0"/>
              <a:t>3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083508" y="5738024"/>
            <a:ext cx="402604" cy="402604"/>
            <a:chOff x="11128386" y="6064256"/>
            <a:chExt cx="503238" cy="503238"/>
          </a:xfrm>
        </p:grpSpPr>
        <p:sp>
          <p:nvSpPr>
            <p:cNvPr id="250" name="Freeform 5"/>
            <p:cNvSpPr/>
            <p:nvPr/>
          </p:nvSpPr>
          <p:spPr bwMode="auto">
            <a:xfrm>
              <a:off x="11345874" y="6064256"/>
              <a:ext cx="285750" cy="285750"/>
            </a:xfrm>
            <a:custGeom>
              <a:avLst/>
              <a:gdLst>
                <a:gd name="T0" fmla="*/ 64 w 76"/>
                <a:gd name="T1" fmla="*/ 12 h 76"/>
                <a:gd name="T2" fmla="*/ 23 w 76"/>
                <a:gd name="T3" fmla="*/ 12 h 76"/>
                <a:gd name="T4" fmla="*/ 10 w 76"/>
                <a:gd name="T5" fmla="*/ 25 h 76"/>
                <a:gd name="T6" fmla="*/ 2 w 76"/>
                <a:gd name="T7" fmla="*/ 53 h 76"/>
                <a:gd name="T8" fmla="*/ 19 w 76"/>
                <a:gd name="T9" fmla="*/ 36 h 76"/>
                <a:gd name="T10" fmla="*/ 20 w 76"/>
                <a:gd name="T11" fmla="*/ 35 h 76"/>
                <a:gd name="T12" fmla="*/ 33 w 76"/>
                <a:gd name="T13" fmla="*/ 22 h 76"/>
                <a:gd name="T14" fmla="*/ 44 w 76"/>
                <a:gd name="T15" fmla="*/ 18 h 76"/>
                <a:gd name="T16" fmla="*/ 54 w 76"/>
                <a:gd name="T17" fmla="*/ 22 h 76"/>
                <a:gd name="T18" fmla="*/ 58 w 76"/>
                <a:gd name="T19" fmla="*/ 32 h 76"/>
                <a:gd name="T20" fmla="*/ 54 w 76"/>
                <a:gd name="T21" fmla="*/ 43 h 76"/>
                <a:gd name="T22" fmla="*/ 41 w 76"/>
                <a:gd name="T23" fmla="*/ 56 h 76"/>
                <a:gd name="T24" fmla="*/ 40 w 76"/>
                <a:gd name="T25" fmla="*/ 57 h 76"/>
                <a:gd name="T26" fmla="*/ 23 w 76"/>
                <a:gd name="T27" fmla="*/ 74 h 76"/>
                <a:gd name="T28" fmla="*/ 51 w 76"/>
                <a:gd name="T29" fmla="*/ 66 h 76"/>
                <a:gd name="T30" fmla="*/ 64 w 76"/>
                <a:gd name="T31" fmla="*/ 53 h 76"/>
                <a:gd name="T32" fmla="*/ 64 w 76"/>
                <a:gd name="T33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6">
                  <a:moveTo>
                    <a:pt x="64" y="12"/>
                  </a:moveTo>
                  <a:cubicBezTo>
                    <a:pt x="53" y="0"/>
                    <a:pt x="34" y="0"/>
                    <a:pt x="23" y="1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2" y="32"/>
                    <a:pt x="0" y="43"/>
                    <a:pt x="2" y="5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6" y="19"/>
                    <a:pt x="40" y="18"/>
                    <a:pt x="44" y="18"/>
                  </a:cubicBezTo>
                  <a:cubicBezTo>
                    <a:pt x="48" y="18"/>
                    <a:pt x="51" y="19"/>
                    <a:pt x="54" y="22"/>
                  </a:cubicBezTo>
                  <a:cubicBezTo>
                    <a:pt x="57" y="25"/>
                    <a:pt x="58" y="28"/>
                    <a:pt x="58" y="32"/>
                  </a:cubicBezTo>
                  <a:cubicBezTo>
                    <a:pt x="58" y="36"/>
                    <a:pt x="57" y="40"/>
                    <a:pt x="54" y="4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0" y="57"/>
                    <a:pt x="40" y="57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33" y="76"/>
                    <a:pt x="44" y="74"/>
                    <a:pt x="51" y="66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76" y="42"/>
                    <a:pt x="76" y="23"/>
                    <a:pt x="64" y="1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6"/>
            <p:cNvSpPr/>
            <p:nvPr/>
          </p:nvSpPr>
          <p:spPr bwMode="auto">
            <a:xfrm>
              <a:off x="11128386" y="6281744"/>
              <a:ext cx="285750" cy="285750"/>
            </a:xfrm>
            <a:custGeom>
              <a:avLst/>
              <a:gdLst>
                <a:gd name="T0" fmla="*/ 57 w 76"/>
                <a:gd name="T1" fmla="*/ 40 h 76"/>
                <a:gd name="T2" fmla="*/ 56 w 76"/>
                <a:gd name="T3" fmla="*/ 41 h 76"/>
                <a:gd name="T4" fmla="*/ 43 w 76"/>
                <a:gd name="T5" fmla="*/ 54 h 76"/>
                <a:gd name="T6" fmla="*/ 32 w 76"/>
                <a:gd name="T7" fmla="*/ 59 h 76"/>
                <a:gd name="T8" fmla="*/ 22 w 76"/>
                <a:gd name="T9" fmla="*/ 54 h 76"/>
                <a:gd name="T10" fmla="*/ 18 w 76"/>
                <a:gd name="T11" fmla="*/ 44 h 76"/>
                <a:gd name="T12" fmla="*/ 22 w 76"/>
                <a:gd name="T13" fmla="*/ 33 h 76"/>
                <a:gd name="T14" fmla="*/ 35 w 76"/>
                <a:gd name="T15" fmla="*/ 20 h 76"/>
                <a:gd name="T16" fmla="*/ 36 w 76"/>
                <a:gd name="T17" fmla="*/ 19 h 76"/>
                <a:gd name="T18" fmla="*/ 53 w 76"/>
                <a:gd name="T19" fmla="*/ 2 h 76"/>
                <a:gd name="T20" fmla="*/ 25 w 76"/>
                <a:gd name="T21" fmla="*/ 10 h 76"/>
                <a:gd name="T22" fmla="*/ 12 w 76"/>
                <a:gd name="T23" fmla="*/ 23 h 76"/>
                <a:gd name="T24" fmla="*/ 12 w 76"/>
                <a:gd name="T25" fmla="*/ 64 h 76"/>
                <a:gd name="T26" fmla="*/ 53 w 76"/>
                <a:gd name="T27" fmla="*/ 64 h 76"/>
                <a:gd name="T28" fmla="*/ 66 w 76"/>
                <a:gd name="T29" fmla="*/ 51 h 76"/>
                <a:gd name="T30" fmla="*/ 74 w 76"/>
                <a:gd name="T31" fmla="*/ 23 h 76"/>
                <a:gd name="T32" fmla="*/ 57 w 76"/>
                <a:gd name="T33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76">
                  <a:moveTo>
                    <a:pt x="57" y="40"/>
                  </a:moveTo>
                  <a:cubicBezTo>
                    <a:pt x="57" y="40"/>
                    <a:pt x="56" y="41"/>
                    <a:pt x="56" y="4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0" y="57"/>
                    <a:pt x="36" y="59"/>
                    <a:pt x="32" y="59"/>
                  </a:cubicBezTo>
                  <a:cubicBezTo>
                    <a:pt x="28" y="59"/>
                    <a:pt x="25" y="57"/>
                    <a:pt x="22" y="54"/>
                  </a:cubicBezTo>
                  <a:cubicBezTo>
                    <a:pt x="19" y="51"/>
                    <a:pt x="18" y="48"/>
                    <a:pt x="18" y="44"/>
                  </a:cubicBezTo>
                  <a:cubicBezTo>
                    <a:pt x="18" y="40"/>
                    <a:pt x="19" y="36"/>
                    <a:pt x="22" y="33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6" y="19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3" y="0"/>
                    <a:pt x="32" y="2"/>
                    <a:pt x="25" y="1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0" y="34"/>
                    <a:pt x="0" y="53"/>
                    <a:pt x="12" y="64"/>
                  </a:cubicBezTo>
                  <a:cubicBezTo>
                    <a:pt x="23" y="76"/>
                    <a:pt x="42" y="76"/>
                    <a:pt x="53" y="64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74" y="44"/>
                    <a:pt x="76" y="33"/>
                    <a:pt x="74" y="23"/>
                  </a:cubicBezTo>
                  <a:lnTo>
                    <a:pt x="57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7"/>
            <p:cNvSpPr/>
            <p:nvPr/>
          </p:nvSpPr>
          <p:spPr bwMode="auto">
            <a:xfrm>
              <a:off x="11268086" y="6202369"/>
              <a:ext cx="225425" cy="225425"/>
            </a:xfrm>
            <a:custGeom>
              <a:avLst/>
              <a:gdLst>
                <a:gd name="T0" fmla="*/ 57 w 60"/>
                <a:gd name="T1" fmla="*/ 3 h 60"/>
                <a:gd name="T2" fmla="*/ 47 w 60"/>
                <a:gd name="T3" fmla="*/ 3 h 60"/>
                <a:gd name="T4" fmla="*/ 46 w 60"/>
                <a:gd name="T5" fmla="*/ 3 h 60"/>
                <a:gd name="T6" fmla="*/ 3 w 60"/>
                <a:gd name="T7" fmla="*/ 46 h 60"/>
                <a:gd name="T8" fmla="*/ 3 w 60"/>
                <a:gd name="T9" fmla="*/ 47 h 60"/>
                <a:gd name="T10" fmla="*/ 3 w 60"/>
                <a:gd name="T11" fmla="*/ 57 h 60"/>
                <a:gd name="T12" fmla="*/ 13 w 60"/>
                <a:gd name="T13" fmla="*/ 57 h 60"/>
                <a:gd name="T14" fmla="*/ 13 w 60"/>
                <a:gd name="T15" fmla="*/ 57 h 60"/>
                <a:gd name="T16" fmla="*/ 57 w 60"/>
                <a:gd name="T17" fmla="*/ 13 h 60"/>
                <a:gd name="T18" fmla="*/ 57 w 60"/>
                <a:gd name="T19" fmla="*/ 13 h 60"/>
                <a:gd name="T20" fmla="*/ 57 w 60"/>
                <a:gd name="T21" fmla="*/ 13 h 60"/>
                <a:gd name="T22" fmla="*/ 57 w 60"/>
                <a:gd name="T2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57" y="3"/>
                  </a:moveTo>
                  <a:cubicBezTo>
                    <a:pt x="54" y="0"/>
                    <a:pt x="50" y="0"/>
                    <a:pt x="47" y="3"/>
                  </a:cubicBezTo>
                  <a:cubicBezTo>
                    <a:pt x="47" y="3"/>
                    <a:pt x="47" y="3"/>
                    <a:pt x="46" y="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4"/>
                    <a:pt x="3" y="57"/>
                  </a:cubicBezTo>
                  <a:cubicBezTo>
                    <a:pt x="5" y="60"/>
                    <a:pt x="10" y="60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0" y="10"/>
                    <a:pt x="60" y="6"/>
                    <a:pt x="57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92398" y="4977266"/>
            <a:ext cx="384824" cy="384825"/>
            <a:chOff x="11139499" y="5113342"/>
            <a:chExt cx="481013" cy="481014"/>
          </a:xfrm>
        </p:grpSpPr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11177599" y="5237168"/>
              <a:ext cx="404813" cy="357188"/>
            </a:xfrm>
            <a:custGeom>
              <a:avLst/>
              <a:gdLst>
                <a:gd name="T0" fmla="*/ 0 w 255"/>
                <a:gd name="T1" fmla="*/ 0 h 225"/>
                <a:gd name="T2" fmla="*/ 24 w 255"/>
                <a:gd name="T3" fmla="*/ 225 h 225"/>
                <a:gd name="T4" fmla="*/ 232 w 255"/>
                <a:gd name="T5" fmla="*/ 225 h 225"/>
                <a:gd name="T6" fmla="*/ 255 w 255"/>
                <a:gd name="T7" fmla="*/ 0 h 225"/>
                <a:gd name="T8" fmla="*/ 0 w 255"/>
                <a:gd name="T9" fmla="*/ 0 h 225"/>
                <a:gd name="T10" fmla="*/ 139 w 255"/>
                <a:gd name="T11" fmla="*/ 33 h 225"/>
                <a:gd name="T12" fmla="*/ 139 w 255"/>
                <a:gd name="T13" fmla="*/ 190 h 225"/>
                <a:gd name="T14" fmla="*/ 116 w 255"/>
                <a:gd name="T15" fmla="*/ 190 h 225"/>
                <a:gd name="T16" fmla="*/ 116 w 255"/>
                <a:gd name="T17" fmla="*/ 33 h 225"/>
                <a:gd name="T18" fmla="*/ 139 w 255"/>
                <a:gd name="T19" fmla="*/ 33 h 225"/>
                <a:gd name="T20" fmla="*/ 59 w 255"/>
                <a:gd name="T21" fmla="*/ 33 h 225"/>
                <a:gd name="T22" fmla="*/ 80 w 255"/>
                <a:gd name="T23" fmla="*/ 33 h 225"/>
                <a:gd name="T24" fmla="*/ 80 w 255"/>
                <a:gd name="T25" fmla="*/ 190 h 225"/>
                <a:gd name="T26" fmla="*/ 59 w 255"/>
                <a:gd name="T27" fmla="*/ 190 h 225"/>
                <a:gd name="T28" fmla="*/ 59 w 255"/>
                <a:gd name="T29" fmla="*/ 33 h 225"/>
                <a:gd name="T30" fmla="*/ 173 w 255"/>
                <a:gd name="T31" fmla="*/ 190 h 225"/>
                <a:gd name="T32" fmla="*/ 173 w 255"/>
                <a:gd name="T33" fmla="*/ 33 h 225"/>
                <a:gd name="T34" fmla="*/ 196 w 255"/>
                <a:gd name="T35" fmla="*/ 33 h 225"/>
                <a:gd name="T36" fmla="*/ 196 w 255"/>
                <a:gd name="T37" fmla="*/ 190 h 225"/>
                <a:gd name="T38" fmla="*/ 173 w 255"/>
                <a:gd name="T39" fmla="*/ 19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5" h="225">
                  <a:moveTo>
                    <a:pt x="0" y="0"/>
                  </a:moveTo>
                  <a:lnTo>
                    <a:pt x="24" y="225"/>
                  </a:lnTo>
                  <a:lnTo>
                    <a:pt x="232" y="225"/>
                  </a:lnTo>
                  <a:lnTo>
                    <a:pt x="255" y="0"/>
                  </a:lnTo>
                  <a:lnTo>
                    <a:pt x="0" y="0"/>
                  </a:lnTo>
                  <a:close/>
                  <a:moveTo>
                    <a:pt x="139" y="33"/>
                  </a:moveTo>
                  <a:lnTo>
                    <a:pt x="139" y="190"/>
                  </a:lnTo>
                  <a:lnTo>
                    <a:pt x="116" y="190"/>
                  </a:lnTo>
                  <a:lnTo>
                    <a:pt x="116" y="33"/>
                  </a:lnTo>
                  <a:lnTo>
                    <a:pt x="139" y="33"/>
                  </a:lnTo>
                  <a:close/>
                  <a:moveTo>
                    <a:pt x="59" y="33"/>
                  </a:moveTo>
                  <a:lnTo>
                    <a:pt x="80" y="33"/>
                  </a:lnTo>
                  <a:lnTo>
                    <a:pt x="80" y="190"/>
                  </a:lnTo>
                  <a:lnTo>
                    <a:pt x="59" y="190"/>
                  </a:lnTo>
                  <a:lnTo>
                    <a:pt x="59" y="33"/>
                  </a:lnTo>
                  <a:close/>
                  <a:moveTo>
                    <a:pt x="173" y="190"/>
                  </a:moveTo>
                  <a:lnTo>
                    <a:pt x="173" y="33"/>
                  </a:lnTo>
                  <a:lnTo>
                    <a:pt x="196" y="33"/>
                  </a:lnTo>
                  <a:lnTo>
                    <a:pt x="196" y="190"/>
                  </a:lnTo>
                  <a:lnTo>
                    <a:pt x="173" y="1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27"/>
            <p:cNvSpPr/>
            <p:nvPr/>
          </p:nvSpPr>
          <p:spPr bwMode="auto">
            <a:xfrm>
              <a:off x="11139499" y="5113342"/>
              <a:ext cx="481013" cy="87313"/>
            </a:xfrm>
            <a:custGeom>
              <a:avLst/>
              <a:gdLst>
                <a:gd name="T0" fmla="*/ 182 w 303"/>
                <a:gd name="T1" fmla="*/ 19 h 55"/>
                <a:gd name="T2" fmla="*/ 182 w 303"/>
                <a:gd name="T3" fmla="*/ 0 h 55"/>
                <a:gd name="T4" fmla="*/ 114 w 303"/>
                <a:gd name="T5" fmla="*/ 0 h 55"/>
                <a:gd name="T6" fmla="*/ 114 w 303"/>
                <a:gd name="T7" fmla="*/ 19 h 55"/>
                <a:gd name="T8" fmla="*/ 0 w 303"/>
                <a:gd name="T9" fmla="*/ 19 h 55"/>
                <a:gd name="T10" fmla="*/ 0 w 303"/>
                <a:gd name="T11" fmla="*/ 55 h 55"/>
                <a:gd name="T12" fmla="*/ 303 w 303"/>
                <a:gd name="T13" fmla="*/ 55 h 55"/>
                <a:gd name="T14" fmla="*/ 303 w 303"/>
                <a:gd name="T15" fmla="*/ 19 h 55"/>
                <a:gd name="T16" fmla="*/ 182 w 303"/>
                <a:gd name="T17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55">
                  <a:moveTo>
                    <a:pt x="182" y="19"/>
                  </a:moveTo>
                  <a:lnTo>
                    <a:pt x="182" y="0"/>
                  </a:lnTo>
                  <a:lnTo>
                    <a:pt x="114" y="0"/>
                  </a:lnTo>
                  <a:lnTo>
                    <a:pt x="114" y="19"/>
                  </a:lnTo>
                  <a:lnTo>
                    <a:pt x="0" y="19"/>
                  </a:lnTo>
                  <a:lnTo>
                    <a:pt x="0" y="55"/>
                  </a:lnTo>
                  <a:lnTo>
                    <a:pt x="303" y="55"/>
                  </a:lnTo>
                  <a:lnTo>
                    <a:pt x="303" y="19"/>
                  </a:lnTo>
                  <a:lnTo>
                    <a:pt x="182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092398" y="4295252"/>
            <a:ext cx="384823" cy="213367"/>
            <a:chOff x="11139499" y="4260854"/>
            <a:chExt cx="481012" cy="266700"/>
          </a:xfrm>
        </p:grpSpPr>
        <p:sp>
          <p:nvSpPr>
            <p:cNvPr id="218" name="Freeform 48"/>
            <p:cNvSpPr/>
            <p:nvPr/>
          </p:nvSpPr>
          <p:spPr bwMode="auto">
            <a:xfrm>
              <a:off x="11139499" y="4260854"/>
              <a:ext cx="214313" cy="266700"/>
            </a:xfrm>
            <a:custGeom>
              <a:avLst/>
              <a:gdLst>
                <a:gd name="T0" fmla="*/ 135 w 135"/>
                <a:gd name="T1" fmla="*/ 83 h 168"/>
                <a:gd name="T2" fmla="*/ 0 w 135"/>
                <a:gd name="T3" fmla="*/ 0 h 168"/>
                <a:gd name="T4" fmla="*/ 0 w 135"/>
                <a:gd name="T5" fmla="*/ 168 h 168"/>
                <a:gd name="T6" fmla="*/ 135 w 135"/>
                <a:gd name="T7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68">
                  <a:moveTo>
                    <a:pt x="135" y="83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3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49"/>
            <p:cNvSpPr/>
            <p:nvPr/>
          </p:nvSpPr>
          <p:spPr bwMode="auto">
            <a:xfrm>
              <a:off x="11353811" y="4260854"/>
              <a:ext cx="266700" cy="266700"/>
            </a:xfrm>
            <a:custGeom>
              <a:avLst/>
              <a:gdLst>
                <a:gd name="T0" fmla="*/ 135 w 168"/>
                <a:gd name="T1" fmla="*/ 83 h 168"/>
                <a:gd name="T2" fmla="*/ 135 w 168"/>
                <a:gd name="T3" fmla="*/ 168 h 168"/>
                <a:gd name="T4" fmla="*/ 168 w 168"/>
                <a:gd name="T5" fmla="*/ 168 h 168"/>
                <a:gd name="T6" fmla="*/ 168 w 168"/>
                <a:gd name="T7" fmla="*/ 0 h 168"/>
                <a:gd name="T8" fmla="*/ 135 w 168"/>
                <a:gd name="T9" fmla="*/ 0 h 168"/>
                <a:gd name="T10" fmla="*/ 135 w 168"/>
                <a:gd name="T11" fmla="*/ 83 h 168"/>
                <a:gd name="T12" fmla="*/ 0 w 168"/>
                <a:gd name="T13" fmla="*/ 0 h 168"/>
                <a:gd name="T14" fmla="*/ 0 w 168"/>
                <a:gd name="T15" fmla="*/ 83 h 168"/>
                <a:gd name="T16" fmla="*/ 0 w 168"/>
                <a:gd name="T17" fmla="*/ 168 h 168"/>
                <a:gd name="T18" fmla="*/ 135 w 168"/>
                <a:gd name="T19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135" y="83"/>
                  </a:moveTo>
                  <a:lnTo>
                    <a:pt x="135" y="168"/>
                  </a:lnTo>
                  <a:lnTo>
                    <a:pt x="168" y="168"/>
                  </a:lnTo>
                  <a:lnTo>
                    <a:pt x="168" y="0"/>
                  </a:lnTo>
                  <a:lnTo>
                    <a:pt x="135" y="0"/>
                  </a:lnTo>
                  <a:lnTo>
                    <a:pt x="135" y="83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168"/>
                  </a:lnTo>
                  <a:lnTo>
                    <a:pt x="13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092398" y="3450672"/>
            <a:ext cx="384824" cy="360693"/>
            <a:chOff x="11139499" y="3205166"/>
            <a:chExt cx="481013" cy="450850"/>
          </a:xfrm>
        </p:grpSpPr>
        <p:sp>
          <p:nvSpPr>
            <p:cNvPr id="199" name="Freeform 69"/>
            <p:cNvSpPr/>
            <p:nvPr/>
          </p:nvSpPr>
          <p:spPr bwMode="auto">
            <a:xfrm>
              <a:off x="11139499" y="3268666"/>
              <a:ext cx="481013" cy="387350"/>
            </a:xfrm>
            <a:custGeom>
              <a:avLst/>
              <a:gdLst>
                <a:gd name="T0" fmla="*/ 237 w 303"/>
                <a:gd name="T1" fmla="*/ 154 h 244"/>
                <a:gd name="T2" fmla="*/ 194 w 303"/>
                <a:gd name="T3" fmla="*/ 154 h 244"/>
                <a:gd name="T4" fmla="*/ 104 w 303"/>
                <a:gd name="T5" fmla="*/ 0 h 244"/>
                <a:gd name="T6" fmla="*/ 104 w 303"/>
                <a:gd name="T7" fmla="*/ 0 h 244"/>
                <a:gd name="T8" fmla="*/ 104 w 303"/>
                <a:gd name="T9" fmla="*/ 0 h 244"/>
                <a:gd name="T10" fmla="*/ 0 w 303"/>
                <a:gd name="T11" fmla="*/ 0 h 244"/>
                <a:gd name="T12" fmla="*/ 0 w 303"/>
                <a:gd name="T13" fmla="*/ 50 h 244"/>
                <a:gd name="T14" fmla="*/ 76 w 303"/>
                <a:gd name="T15" fmla="*/ 50 h 244"/>
                <a:gd name="T16" fmla="*/ 166 w 303"/>
                <a:gd name="T17" fmla="*/ 204 h 244"/>
                <a:gd name="T18" fmla="*/ 166 w 303"/>
                <a:gd name="T19" fmla="*/ 204 h 244"/>
                <a:gd name="T20" fmla="*/ 166 w 303"/>
                <a:gd name="T21" fmla="*/ 204 h 244"/>
                <a:gd name="T22" fmla="*/ 237 w 303"/>
                <a:gd name="T23" fmla="*/ 204 h 244"/>
                <a:gd name="T24" fmla="*/ 237 w 303"/>
                <a:gd name="T25" fmla="*/ 244 h 244"/>
                <a:gd name="T26" fmla="*/ 303 w 303"/>
                <a:gd name="T27" fmla="*/ 180 h 244"/>
                <a:gd name="T28" fmla="*/ 237 w 303"/>
                <a:gd name="T29" fmla="*/ 114 h 244"/>
                <a:gd name="T30" fmla="*/ 237 w 303"/>
                <a:gd name="T31" fmla="*/ 15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244">
                  <a:moveTo>
                    <a:pt x="237" y="154"/>
                  </a:moveTo>
                  <a:lnTo>
                    <a:pt x="194" y="154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76" y="50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237" y="204"/>
                  </a:lnTo>
                  <a:lnTo>
                    <a:pt x="237" y="244"/>
                  </a:lnTo>
                  <a:lnTo>
                    <a:pt x="303" y="180"/>
                  </a:lnTo>
                  <a:lnTo>
                    <a:pt x="237" y="114"/>
                  </a:lnTo>
                  <a:lnTo>
                    <a:pt x="237" y="15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70"/>
            <p:cNvSpPr/>
            <p:nvPr/>
          </p:nvSpPr>
          <p:spPr bwMode="auto">
            <a:xfrm>
              <a:off x="11383974" y="3205166"/>
              <a:ext cx="236538" cy="206375"/>
            </a:xfrm>
            <a:custGeom>
              <a:avLst/>
              <a:gdLst>
                <a:gd name="T0" fmla="*/ 83 w 149"/>
                <a:gd name="T1" fmla="*/ 90 h 130"/>
                <a:gd name="T2" fmla="*/ 83 w 149"/>
                <a:gd name="T3" fmla="*/ 130 h 130"/>
                <a:gd name="T4" fmla="*/ 149 w 149"/>
                <a:gd name="T5" fmla="*/ 64 h 130"/>
                <a:gd name="T6" fmla="*/ 83 w 149"/>
                <a:gd name="T7" fmla="*/ 0 h 130"/>
                <a:gd name="T8" fmla="*/ 83 w 149"/>
                <a:gd name="T9" fmla="*/ 40 h 130"/>
                <a:gd name="T10" fmla="*/ 0 w 149"/>
                <a:gd name="T11" fmla="*/ 40 h 130"/>
                <a:gd name="T12" fmla="*/ 28 w 149"/>
                <a:gd name="T13" fmla="*/ 90 h 130"/>
                <a:gd name="T14" fmla="*/ 83 w 149"/>
                <a:gd name="T1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30">
                  <a:moveTo>
                    <a:pt x="83" y="90"/>
                  </a:moveTo>
                  <a:lnTo>
                    <a:pt x="83" y="130"/>
                  </a:lnTo>
                  <a:lnTo>
                    <a:pt x="149" y="64"/>
                  </a:lnTo>
                  <a:lnTo>
                    <a:pt x="83" y="0"/>
                  </a:lnTo>
                  <a:lnTo>
                    <a:pt x="83" y="40"/>
                  </a:lnTo>
                  <a:lnTo>
                    <a:pt x="0" y="40"/>
                  </a:lnTo>
                  <a:lnTo>
                    <a:pt x="28" y="90"/>
                  </a:lnTo>
                  <a:lnTo>
                    <a:pt x="83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71"/>
            <p:cNvSpPr/>
            <p:nvPr/>
          </p:nvSpPr>
          <p:spPr bwMode="auto">
            <a:xfrm>
              <a:off x="11139499" y="3513141"/>
              <a:ext cx="184150" cy="79375"/>
            </a:xfrm>
            <a:custGeom>
              <a:avLst/>
              <a:gdLst>
                <a:gd name="T0" fmla="*/ 0 w 116"/>
                <a:gd name="T1" fmla="*/ 0 h 50"/>
                <a:gd name="T2" fmla="*/ 0 w 116"/>
                <a:gd name="T3" fmla="*/ 50 h 50"/>
                <a:gd name="T4" fmla="*/ 116 w 116"/>
                <a:gd name="T5" fmla="*/ 50 h 50"/>
                <a:gd name="T6" fmla="*/ 88 w 116"/>
                <a:gd name="T7" fmla="*/ 0 h 50"/>
                <a:gd name="T8" fmla="*/ 0 w 11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50">
                  <a:moveTo>
                    <a:pt x="0" y="0"/>
                  </a:moveTo>
                  <a:lnTo>
                    <a:pt x="0" y="50"/>
                  </a:lnTo>
                  <a:lnTo>
                    <a:pt x="116" y="50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2" name="Freeform 93"/>
          <p:cNvSpPr/>
          <p:nvPr/>
        </p:nvSpPr>
        <p:spPr bwMode="auto">
          <a:xfrm>
            <a:off x="9092398" y="2669594"/>
            <a:ext cx="384824" cy="384824"/>
          </a:xfrm>
          <a:custGeom>
            <a:avLst/>
            <a:gdLst>
              <a:gd name="T0" fmla="*/ 303 w 303"/>
              <a:gd name="T1" fmla="*/ 151 h 303"/>
              <a:gd name="T2" fmla="*/ 152 w 303"/>
              <a:gd name="T3" fmla="*/ 0 h 303"/>
              <a:gd name="T4" fmla="*/ 152 w 303"/>
              <a:gd name="T5" fmla="*/ 59 h 303"/>
              <a:gd name="T6" fmla="*/ 0 w 303"/>
              <a:gd name="T7" fmla="*/ 59 h 303"/>
              <a:gd name="T8" fmla="*/ 0 w 303"/>
              <a:gd name="T9" fmla="*/ 244 h 303"/>
              <a:gd name="T10" fmla="*/ 152 w 303"/>
              <a:gd name="T11" fmla="*/ 244 h 303"/>
              <a:gd name="T12" fmla="*/ 152 w 303"/>
              <a:gd name="T13" fmla="*/ 303 h 303"/>
              <a:gd name="T14" fmla="*/ 303 w 303"/>
              <a:gd name="T15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3" h="303">
                <a:moveTo>
                  <a:pt x="303" y="151"/>
                </a:moveTo>
                <a:lnTo>
                  <a:pt x="152" y="0"/>
                </a:lnTo>
                <a:lnTo>
                  <a:pt x="152" y="59"/>
                </a:lnTo>
                <a:lnTo>
                  <a:pt x="0" y="59"/>
                </a:lnTo>
                <a:lnTo>
                  <a:pt x="0" y="244"/>
                </a:lnTo>
                <a:lnTo>
                  <a:pt x="152" y="244"/>
                </a:lnTo>
                <a:lnTo>
                  <a:pt x="152" y="303"/>
                </a:lnTo>
                <a:lnTo>
                  <a:pt x="303" y="15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9107639" y="1899946"/>
            <a:ext cx="354343" cy="384824"/>
            <a:chOff x="11158549" y="1266826"/>
            <a:chExt cx="442913" cy="481013"/>
          </a:xfrm>
        </p:grpSpPr>
        <p:sp>
          <p:nvSpPr>
            <p:cNvPr id="177" name="Freeform 107"/>
            <p:cNvSpPr/>
            <p:nvPr/>
          </p:nvSpPr>
          <p:spPr bwMode="auto">
            <a:xfrm>
              <a:off x="11158549" y="1266826"/>
              <a:ext cx="442913" cy="222250"/>
            </a:xfrm>
            <a:custGeom>
              <a:avLst/>
              <a:gdLst>
                <a:gd name="T0" fmla="*/ 140 w 279"/>
                <a:gd name="T1" fmla="*/ 0 h 140"/>
                <a:gd name="T2" fmla="*/ 0 w 279"/>
                <a:gd name="T3" fmla="*/ 69 h 140"/>
                <a:gd name="T4" fmla="*/ 140 w 279"/>
                <a:gd name="T5" fmla="*/ 140 h 140"/>
                <a:gd name="T6" fmla="*/ 279 w 279"/>
                <a:gd name="T7" fmla="*/ 69 h 140"/>
                <a:gd name="T8" fmla="*/ 140 w 27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0">
                  <a:moveTo>
                    <a:pt x="140" y="0"/>
                  </a:moveTo>
                  <a:lnTo>
                    <a:pt x="0" y="69"/>
                  </a:lnTo>
                  <a:lnTo>
                    <a:pt x="140" y="140"/>
                  </a:lnTo>
                  <a:lnTo>
                    <a:pt x="279" y="6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08"/>
            <p:cNvSpPr/>
            <p:nvPr/>
          </p:nvSpPr>
          <p:spPr bwMode="auto">
            <a:xfrm>
              <a:off x="11158549" y="1439864"/>
              <a:ext cx="195263" cy="307975"/>
            </a:xfrm>
            <a:custGeom>
              <a:avLst/>
              <a:gdLst>
                <a:gd name="T0" fmla="*/ 0 w 123"/>
                <a:gd name="T1" fmla="*/ 132 h 194"/>
                <a:gd name="T2" fmla="*/ 123 w 123"/>
                <a:gd name="T3" fmla="*/ 194 h 194"/>
                <a:gd name="T4" fmla="*/ 123 w 123"/>
                <a:gd name="T5" fmla="*/ 59 h 194"/>
                <a:gd name="T6" fmla="*/ 0 w 123"/>
                <a:gd name="T7" fmla="*/ 0 h 194"/>
                <a:gd name="T8" fmla="*/ 0 w 123"/>
                <a:gd name="T9" fmla="*/ 13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32"/>
                  </a:moveTo>
                  <a:lnTo>
                    <a:pt x="123" y="194"/>
                  </a:lnTo>
                  <a:lnTo>
                    <a:pt x="123" y="59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09"/>
            <p:cNvSpPr/>
            <p:nvPr/>
          </p:nvSpPr>
          <p:spPr bwMode="auto">
            <a:xfrm>
              <a:off x="11406199" y="1439864"/>
              <a:ext cx="195263" cy="307975"/>
            </a:xfrm>
            <a:custGeom>
              <a:avLst/>
              <a:gdLst>
                <a:gd name="T0" fmla="*/ 0 w 123"/>
                <a:gd name="T1" fmla="*/ 194 h 194"/>
                <a:gd name="T2" fmla="*/ 123 w 123"/>
                <a:gd name="T3" fmla="*/ 132 h 194"/>
                <a:gd name="T4" fmla="*/ 123 w 123"/>
                <a:gd name="T5" fmla="*/ 0 h 194"/>
                <a:gd name="T6" fmla="*/ 0 w 123"/>
                <a:gd name="T7" fmla="*/ 59 h 194"/>
                <a:gd name="T8" fmla="*/ 0 w 123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94">
                  <a:moveTo>
                    <a:pt x="0" y="194"/>
                  </a:moveTo>
                  <a:lnTo>
                    <a:pt x="123" y="132"/>
                  </a:lnTo>
                  <a:lnTo>
                    <a:pt x="123" y="0"/>
                  </a:lnTo>
                  <a:lnTo>
                    <a:pt x="0" y="59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Freeform 191"/>
          <p:cNvSpPr/>
          <p:nvPr/>
        </p:nvSpPr>
        <p:spPr bwMode="auto">
          <a:xfrm>
            <a:off x="9098748" y="1130299"/>
            <a:ext cx="372123" cy="384824"/>
          </a:xfrm>
          <a:custGeom>
            <a:avLst/>
            <a:gdLst>
              <a:gd name="T0" fmla="*/ 122 w 124"/>
              <a:gd name="T1" fmla="*/ 72 h 128"/>
              <a:gd name="T2" fmla="*/ 122 w 124"/>
              <a:gd name="T3" fmla="*/ 56 h 128"/>
              <a:gd name="T4" fmla="*/ 123 w 124"/>
              <a:gd name="T5" fmla="*/ 44 h 128"/>
              <a:gd name="T6" fmla="*/ 115 w 124"/>
              <a:gd name="T7" fmla="*/ 35 h 128"/>
              <a:gd name="T8" fmla="*/ 106 w 124"/>
              <a:gd name="T9" fmla="*/ 22 h 128"/>
              <a:gd name="T10" fmla="*/ 100 w 124"/>
              <a:gd name="T11" fmla="*/ 13 h 128"/>
              <a:gd name="T12" fmla="*/ 88 w 124"/>
              <a:gd name="T13" fmla="*/ 10 h 128"/>
              <a:gd name="T14" fmla="*/ 84 w 124"/>
              <a:gd name="T15" fmla="*/ 10 h 128"/>
              <a:gd name="T16" fmla="*/ 73 w 124"/>
              <a:gd name="T17" fmla="*/ 5 h 128"/>
              <a:gd name="T18" fmla="*/ 51 w 124"/>
              <a:gd name="T19" fmla="*/ 5 h 128"/>
              <a:gd name="T20" fmla="*/ 48 w 124"/>
              <a:gd name="T21" fmla="*/ 7 h 128"/>
              <a:gd name="T22" fmla="*/ 36 w 124"/>
              <a:gd name="T23" fmla="*/ 10 h 128"/>
              <a:gd name="T24" fmla="*/ 19 w 124"/>
              <a:gd name="T25" fmla="*/ 19 h 128"/>
              <a:gd name="T26" fmla="*/ 18 w 124"/>
              <a:gd name="T27" fmla="*/ 22 h 128"/>
              <a:gd name="T28" fmla="*/ 9 w 124"/>
              <a:gd name="T29" fmla="*/ 35 h 128"/>
              <a:gd name="T30" fmla="*/ 1 w 124"/>
              <a:gd name="T31" fmla="*/ 44 h 128"/>
              <a:gd name="T32" fmla="*/ 2 w 124"/>
              <a:gd name="T33" fmla="*/ 56 h 128"/>
              <a:gd name="T34" fmla="*/ 2 w 124"/>
              <a:gd name="T35" fmla="*/ 72 h 128"/>
              <a:gd name="T36" fmla="*/ 1 w 124"/>
              <a:gd name="T37" fmla="*/ 84 h 128"/>
              <a:gd name="T38" fmla="*/ 9 w 124"/>
              <a:gd name="T39" fmla="*/ 93 h 128"/>
              <a:gd name="T40" fmla="*/ 18 w 124"/>
              <a:gd name="T41" fmla="*/ 106 h 128"/>
              <a:gd name="T42" fmla="*/ 19 w 124"/>
              <a:gd name="T43" fmla="*/ 108 h 128"/>
              <a:gd name="T44" fmla="*/ 31 w 124"/>
              <a:gd name="T45" fmla="*/ 118 h 128"/>
              <a:gd name="T46" fmla="*/ 36 w 124"/>
              <a:gd name="T47" fmla="*/ 118 h 128"/>
              <a:gd name="T48" fmla="*/ 51 w 124"/>
              <a:gd name="T49" fmla="*/ 123 h 128"/>
              <a:gd name="T50" fmla="*/ 62 w 124"/>
              <a:gd name="T51" fmla="*/ 128 h 128"/>
              <a:gd name="T52" fmla="*/ 73 w 124"/>
              <a:gd name="T53" fmla="*/ 123 h 128"/>
              <a:gd name="T54" fmla="*/ 88 w 124"/>
              <a:gd name="T55" fmla="*/ 118 h 128"/>
              <a:gd name="T56" fmla="*/ 90 w 124"/>
              <a:gd name="T57" fmla="*/ 119 h 128"/>
              <a:gd name="T58" fmla="*/ 105 w 124"/>
              <a:gd name="T59" fmla="*/ 108 h 128"/>
              <a:gd name="T60" fmla="*/ 106 w 124"/>
              <a:gd name="T61" fmla="*/ 106 h 128"/>
              <a:gd name="T62" fmla="*/ 115 w 124"/>
              <a:gd name="T63" fmla="*/ 93 h 128"/>
              <a:gd name="T64" fmla="*/ 123 w 124"/>
              <a:gd name="T65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" h="128">
                <a:moveTo>
                  <a:pt x="122" y="72"/>
                </a:moveTo>
                <a:cubicBezTo>
                  <a:pt x="122" y="72"/>
                  <a:pt x="122" y="72"/>
                  <a:pt x="122" y="72"/>
                </a:cubicBezTo>
                <a:cubicBezTo>
                  <a:pt x="121" y="71"/>
                  <a:pt x="121" y="70"/>
                  <a:pt x="121" y="69"/>
                </a:cubicBezTo>
                <a:cubicBezTo>
                  <a:pt x="120" y="64"/>
                  <a:pt x="120" y="59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4" y="52"/>
                  <a:pt x="124" y="48"/>
                  <a:pt x="123" y="44"/>
                </a:cubicBezTo>
                <a:cubicBezTo>
                  <a:pt x="122" y="40"/>
                  <a:pt x="119" y="37"/>
                  <a:pt x="115" y="35"/>
                </a:cubicBezTo>
                <a:cubicBezTo>
                  <a:pt x="115" y="35"/>
                  <a:pt x="115" y="35"/>
                  <a:pt x="115" y="35"/>
                </a:cubicBezTo>
                <a:cubicBezTo>
                  <a:pt x="114" y="35"/>
                  <a:pt x="113" y="34"/>
                  <a:pt x="112" y="33"/>
                </a:cubicBezTo>
                <a:cubicBezTo>
                  <a:pt x="109" y="30"/>
                  <a:pt x="106" y="26"/>
                  <a:pt x="106" y="2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5" y="19"/>
                  <a:pt x="103" y="15"/>
                  <a:pt x="100" y="13"/>
                </a:cubicBezTo>
                <a:cubicBezTo>
                  <a:pt x="100" y="13"/>
                  <a:pt x="100" y="12"/>
                  <a:pt x="100" y="12"/>
                </a:cubicBezTo>
                <a:cubicBezTo>
                  <a:pt x="96" y="10"/>
                  <a:pt x="92" y="9"/>
                  <a:pt x="88" y="10"/>
                </a:cubicBezTo>
                <a:cubicBezTo>
                  <a:pt x="88" y="10"/>
                  <a:pt x="88" y="10"/>
                  <a:pt x="88" y="10"/>
                </a:cubicBezTo>
                <a:cubicBezTo>
                  <a:pt x="87" y="10"/>
                  <a:pt x="86" y="10"/>
                  <a:pt x="84" y="10"/>
                </a:cubicBezTo>
                <a:cubicBezTo>
                  <a:pt x="80" y="9"/>
                  <a:pt x="76" y="7"/>
                  <a:pt x="73" y="5"/>
                </a:cubicBezTo>
                <a:cubicBezTo>
                  <a:pt x="73" y="5"/>
                  <a:pt x="73" y="5"/>
                  <a:pt x="73" y="5"/>
                </a:cubicBezTo>
                <a:cubicBezTo>
                  <a:pt x="70" y="2"/>
                  <a:pt x="66" y="0"/>
                  <a:pt x="62" y="0"/>
                </a:cubicBezTo>
                <a:cubicBezTo>
                  <a:pt x="58" y="0"/>
                  <a:pt x="54" y="2"/>
                  <a:pt x="51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0" y="5"/>
                  <a:pt x="49" y="6"/>
                  <a:pt x="48" y="7"/>
                </a:cubicBezTo>
                <a:cubicBezTo>
                  <a:pt x="44" y="9"/>
                  <a:pt x="40" y="10"/>
                  <a:pt x="36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2" y="9"/>
                  <a:pt x="28" y="10"/>
                  <a:pt x="24" y="12"/>
                </a:cubicBezTo>
                <a:cubicBezTo>
                  <a:pt x="22" y="14"/>
                  <a:pt x="20" y="16"/>
                  <a:pt x="19" y="19"/>
                </a:cubicBezTo>
                <a:cubicBezTo>
                  <a:pt x="19" y="20"/>
                  <a:pt x="19" y="21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3"/>
                  <a:pt x="18" y="25"/>
                  <a:pt x="17" y="26"/>
                </a:cubicBezTo>
                <a:cubicBezTo>
                  <a:pt x="15" y="30"/>
                  <a:pt x="12" y="34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5" y="37"/>
                  <a:pt x="2" y="40"/>
                  <a:pt x="1" y="44"/>
                </a:cubicBezTo>
                <a:cubicBezTo>
                  <a:pt x="0" y="48"/>
                  <a:pt x="0" y="52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3" y="57"/>
                  <a:pt x="3" y="58"/>
                  <a:pt x="3" y="59"/>
                </a:cubicBezTo>
                <a:cubicBezTo>
                  <a:pt x="4" y="64"/>
                  <a:pt x="4" y="69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0" y="76"/>
                  <a:pt x="0" y="80"/>
                  <a:pt x="1" y="84"/>
                </a:cubicBezTo>
                <a:cubicBezTo>
                  <a:pt x="2" y="88"/>
                  <a:pt x="5" y="91"/>
                  <a:pt x="9" y="93"/>
                </a:cubicBezTo>
                <a:cubicBezTo>
                  <a:pt x="9" y="93"/>
                  <a:pt x="9" y="93"/>
                  <a:pt x="9" y="93"/>
                </a:cubicBezTo>
                <a:cubicBezTo>
                  <a:pt x="10" y="93"/>
                  <a:pt x="11" y="94"/>
                  <a:pt x="12" y="95"/>
                </a:cubicBezTo>
                <a:cubicBezTo>
                  <a:pt x="15" y="98"/>
                  <a:pt x="18" y="102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9" y="106"/>
                  <a:pt x="19" y="107"/>
                  <a:pt x="19" y="108"/>
                </a:cubicBezTo>
                <a:cubicBezTo>
                  <a:pt x="20" y="111"/>
                  <a:pt x="22" y="114"/>
                  <a:pt x="24" y="116"/>
                </a:cubicBezTo>
                <a:cubicBezTo>
                  <a:pt x="26" y="117"/>
                  <a:pt x="29" y="118"/>
                  <a:pt x="31" y="118"/>
                </a:cubicBezTo>
                <a:cubicBezTo>
                  <a:pt x="33" y="119"/>
                  <a:pt x="34" y="119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8"/>
                  <a:pt x="38" y="118"/>
                  <a:pt x="40" y="118"/>
                </a:cubicBezTo>
                <a:cubicBezTo>
                  <a:pt x="44" y="119"/>
                  <a:pt x="48" y="121"/>
                  <a:pt x="51" y="123"/>
                </a:cubicBezTo>
                <a:cubicBezTo>
                  <a:pt x="51" y="123"/>
                  <a:pt x="51" y="123"/>
                  <a:pt x="51" y="123"/>
                </a:cubicBezTo>
                <a:cubicBezTo>
                  <a:pt x="54" y="126"/>
                  <a:pt x="58" y="128"/>
                  <a:pt x="62" y="128"/>
                </a:cubicBezTo>
                <a:cubicBezTo>
                  <a:pt x="66" y="128"/>
                  <a:pt x="70" y="126"/>
                  <a:pt x="73" y="123"/>
                </a:cubicBezTo>
                <a:cubicBezTo>
                  <a:pt x="73" y="123"/>
                  <a:pt x="73" y="123"/>
                  <a:pt x="73" y="123"/>
                </a:cubicBezTo>
                <a:cubicBezTo>
                  <a:pt x="74" y="123"/>
                  <a:pt x="75" y="122"/>
                  <a:pt x="76" y="121"/>
                </a:cubicBezTo>
                <a:cubicBezTo>
                  <a:pt x="80" y="119"/>
                  <a:pt x="84" y="118"/>
                  <a:pt x="88" y="118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9" y="118"/>
                  <a:pt x="89" y="119"/>
                  <a:pt x="90" y="119"/>
                </a:cubicBezTo>
                <a:cubicBezTo>
                  <a:pt x="93" y="119"/>
                  <a:pt x="97" y="118"/>
                  <a:pt x="100" y="116"/>
                </a:cubicBezTo>
                <a:cubicBezTo>
                  <a:pt x="102" y="114"/>
                  <a:pt x="104" y="111"/>
                  <a:pt x="105" y="108"/>
                </a:cubicBezTo>
                <a:cubicBezTo>
                  <a:pt x="105" y="108"/>
                  <a:pt x="105" y="107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6" y="105"/>
                  <a:pt x="106" y="103"/>
                  <a:pt x="107" y="102"/>
                </a:cubicBezTo>
                <a:cubicBezTo>
                  <a:pt x="109" y="98"/>
                  <a:pt x="112" y="95"/>
                  <a:pt x="115" y="93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9" y="91"/>
                  <a:pt x="122" y="88"/>
                  <a:pt x="123" y="84"/>
                </a:cubicBezTo>
                <a:cubicBezTo>
                  <a:pt x="124" y="80"/>
                  <a:pt x="124" y="76"/>
                  <a:pt x="122" y="7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302156" y="5738024"/>
            <a:ext cx="402604" cy="402604"/>
            <a:chOff x="10167948" y="6064256"/>
            <a:chExt cx="503237" cy="503238"/>
          </a:xfrm>
        </p:grpSpPr>
        <p:sp>
          <p:nvSpPr>
            <p:cNvPr id="248" name="Freeform 8"/>
            <p:cNvSpPr/>
            <p:nvPr/>
          </p:nvSpPr>
          <p:spPr bwMode="auto">
            <a:xfrm>
              <a:off x="10340985" y="6064256"/>
              <a:ext cx="330200" cy="360363"/>
            </a:xfrm>
            <a:custGeom>
              <a:avLst/>
              <a:gdLst>
                <a:gd name="T0" fmla="*/ 75 w 88"/>
                <a:gd name="T1" fmla="*/ 13 h 96"/>
                <a:gd name="T2" fmla="*/ 27 w 88"/>
                <a:gd name="T3" fmla="*/ 13 h 96"/>
                <a:gd name="T4" fmla="*/ 8 w 88"/>
                <a:gd name="T5" fmla="*/ 32 h 96"/>
                <a:gd name="T6" fmla="*/ 12 w 88"/>
                <a:gd name="T7" fmla="*/ 32 h 96"/>
                <a:gd name="T8" fmla="*/ 26 w 88"/>
                <a:gd name="T9" fmla="*/ 34 h 96"/>
                <a:gd name="T10" fmla="*/ 37 w 88"/>
                <a:gd name="T11" fmla="*/ 23 h 96"/>
                <a:gd name="T12" fmla="*/ 51 w 88"/>
                <a:gd name="T13" fmla="*/ 18 h 96"/>
                <a:gd name="T14" fmla="*/ 65 w 88"/>
                <a:gd name="T15" fmla="*/ 23 h 96"/>
                <a:gd name="T16" fmla="*/ 70 w 88"/>
                <a:gd name="T17" fmla="*/ 37 h 96"/>
                <a:gd name="T18" fmla="*/ 65 w 88"/>
                <a:gd name="T19" fmla="*/ 51 h 96"/>
                <a:gd name="T20" fmla="*/ 44 w 88"/>
                <a:gd name="T21" fmla="*/ 72 h 96"/>
                <a:gd name="T22" fmla="*/ 30 w 88"/>
                <a:gd name="T23" fmla="*/ 78 h 96"/>
                <a:gd name="T24" fmla="*/ 16 w 88"/>
                <a:gd name="T25" fmla="*/ 72 h 96"/>
                <a:gd name="T26" fmla="*/ 12 w 88"/>
                <a:gd name="T27" fmla="*/ 66 h 96"/>
                <a:gd name="T28" fmla="*/ 5 w 88"/>
                <a:gd name="T29" fmla="*/ 69 h 96"/>
                <a:gd name="T30" fmla="*/ 0 w 88"/>
                <a:gd name="T31" fmla="*/ 74 h 96"/>
                <a:gd name="T32" fmla="*/ 6 w 88"/>
                <a:gd name="T33" fmla="*/ 82 h 96"/>
                <a:gd name="T34" fmla="*/ 54 w 88"/>
                <a:gd name="T35" fmla="*/ 82 h 96"/>
                <a:gd name="T36" fmla="*/ 75 w 88"/>
                <a:gd name="T37" fmla="*/ 61 h 96"/>
                <a:gd name="T38" fmla="*/ 75 w 88"/>
                <a:gd name="T39" fmla="*/ 1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96">
                  <a:moveTo>
                    <a:pt x="75" y="13"/>
                  </a:moveTo>
                  <a:cubicBezTo>
                    <a:pt x="62" y="0"/>
                    <a:pt x="40" y="0"/>
                    <a:pt x="27" y="1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7" y="32"/>
                    <a:pt x="22" y="33"/>
                    <a:pt x="26" y="3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1" y="20"/>
                    <a:pt x="46" y="18"/>
                    <a:pt x="51" y="18"/>
                  </a:cubicBezTo>
                  <a:cubicBezTo>
                    <a:pt x="56" y="18"/>
                    <a:pt x="61" y="20"/>
                    <a:pt x="65" y="23"/>
                  </a:cubicBezTo>
                  <a:cubicBezTo>
                    <a:pt x="68" y="27"/>
                    <a:pt x="70" y="32"/>
                    <a:pt x="70" y="37"/>
                  </a:cubicBezTo>
                  <a:cubicBezTo>
                    <a:pt x="70" y="42"/>
                    <a:pt x="68" y="47"/>
                    <a:pt x="65" y="5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0" y="76"/>
                    <a:pt x="35" y="78"/>
                    <a:pt x="30" y="78"/>
                  </a:cubicBezTo>
                  <a:cubicBezTo>
                    <a:pt x="24" y="78"/>
                    <a:pt x="20" y="76"/>
                    <a:pt x="16" y="72"/>
                  </a:cubicBezTo>
                  <a:cubicBezTo>
                    <a:pt x="14" y="70"/>
                    <a:pt x="13" y="68"/>
                    <a:pt x="12" y="66"/>
                  </a:cubicBezTo>
                  <a:cubicBezTo>
                    <a:pt x="9" y="66"/>
                    <a:pt x="7" y="67"/>
                    <a:pt x="5" y="6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" y="77"/>
                    <a:pt x="3" y="80"/>
                    <a:pt x="6" y="82"/>
                  </a:cubicBezTo>
                  <a:cubicBezTo>
                    <a:pt x="19" y="96"/>
                    <a:pt x="41" y="96"/>
                    <a:pt x="54" y="8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88" y="48"/>
                    <a:pt x="88" y="26"/>
                    <a:pt x="75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9"/>
            <p:cNvSpPr/>
            <p:nvPr/>
          </p:nvSpPr>
          <p:spPr bwMode="auto">
            <a:xfrm>
              <a:off x="10167948" y="6207131"/>
              <a:ext cx="330200" cy="360363"/>
            </a:xfrm>
            <a:custGeom>
              <a:avLst/>
              <a:gdLst>
                <a:gd name="T0" fmla="*/ 76 w 88"/>
                <a:gd name="T1" fmla="*/ 64 h 96"/>
                <a:gd name="T2" fmla="*/ 62 w 88"/>
                <a:gd name="T3" fmla="*/ 62 h 96"/>
                <a:gd name="T4" fmla="*/ 51 w 88"/>
                <a:gd name="T5" fmla="*/ 73 h 96"/>
                <a:gd name="T6" fmla="*/ 37 w 88"/>
                <a:gd name="T7" fmla="*/ 79 h 96"/>
                <a:gd name="T8" fmla="*/ 23 w 88"/>
                <a:gd name="T9" fmla="*/ 73 h 96"/>
                <a:gd name="T10" fmla="*/ 18 w 88"/>
                <a:gd name="T11" fmla="*/ 59 h 96"/>
                <a:gd name="T12" fmla="*/ 23 w 88"/>
                <a:gd name="T13" fmla="*/ 45 h 96"/>
                <a:gd name="T14" fmla="*/ 44 w 88"/>
                <a:gd name="T15" fmla="*/ 24 h 96"/>
                <a:gd name="T16" fmla="*/ 58 w 88"/>
                <a:gd name="T17" fmla="*/ 18 h 96"/>
                <a:gd name="T18" fmla="*/ 72 w 88"/>
                <a:gd name="T19" fmla="*/ 24 h 96"/>
                <a:gd name="T20" fmla="*/ 76 w 88"/>
                <a:gd name="T21" fmla="*/ 30 h 96"/>
                <a:gd name="T22" fmla="*/ 83 w 88"/>
                <a:gd name="T23" fmla="*/ 27 h 96"/>
                <a:gd name="T24" fmla="*/ 88 w 88"/>
                <a:gd name="T25" fmla="*/ 22 h 96"/>
                <a:gd name="T26" fmla="*/ 82 w 88"/>
                <a:gd name="T27" fmla="*/ 14 h 96"/>
                <a:gd name="T28" fmla="*/ 34 w 88"/>
                <a:gd name="T29" fmla="*/ 14 h 96"/>
                <a:gd name="T30" fmla="*/ 13 w 88"/>
                <a:gd name="T31" fmla="*/ 35 h 96"/>
                <a:gd name="T32" fmla="*/ 13 w 88"/>
                <a:gd name="T33" fmla="*/ 83 h 96"/>
                <a:gd name="T34" fmla="*/ 61 w 88"/>
                <a:gd name="T35" fmla="*/ 83 h 96"/>
                <a:gd name="T36" fmla="*/ 80 w 88"/>
                <a:gd name="T37" fmla="*/ 64 h 96"/>
                <a:gd name="T38" fmla="*/ 76 w 88"/>
                <a:gd name="T39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96">
                  <a:moveTo>
                    <a:pt x="76" y="64"/>
                  </a:moveTo>
                  <a:cubicBezTo>
                    <a:pt x="71" y="64"/>
                    <a:pt x="66" y="63"/>
                    <a:pt x="62" y="62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47" y="76"/>
                    <a:pt x="42" y="79"/>
                    <a:pt x="37" y="79"/>
                  </a:cubicBezTo>
                  <a:cubicBezTo>
                    <a:pt x="32" y="79"/>
                    <a:pt x="27" y="76"/>
                    <a:pt x="23" y="73"/>
                  </a:cubicBezTo>
                  <a:cubicBezTo>
                    <a:pt x="20" y="69"/>
                    <a:pt x="18" y="64"/>
                    <a:pt x="18" y="59"/>
                  </a:cubicBezTo>
                  <a:cubicBezTo>
                    <a:pt x="18" y="54"/>
                    <a:pt x="20" y="49"/>
                    <a:pt x="23" y="45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8" y="20"/>
                    <a:pt x="53" y="18"/>
                    <a:pt x="58" y="18"/>
                  </a:cubicBezTo>
                  <a:cubicBezTo>
                    <a:pt x="63" y="18"/>
                    <a:pt x="68" y="20"/>
                    <a:pt x="72" y="24"/>
                  </a:cubicBezTo>
                  <a:cubicBezTo>
                    <a:pt x="74" y="26"/>
                    <a:pt x="75" y="28"/>
                    <a:pt x="76" y="30"/>
                  </a:cubicBezTo>
                  <a:cubicBezTo>
                    <a:pt x="79" y="30"/>
                    <a:pt x="81" y="29"/>
                    <a:pt x="83" y="27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7" y="19"/>
                    <a:pt x="85" y="16"/>
                    <a:pt x="82" y="14"/>
                  </a:cubicBezTo>
                  <a:cubicBezTo>
                    <a:pt x="69" y="0"/>
                    <a:pt x="47" y="0"/>
                    <a:pt x="34" y="1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0" y="48"/>
                    <a:pt x="0" y="70"/>
                    <a:pt x="13" y="83"/>
                  </a:cubicBezTo>
                  <a:cubicBezTo>
                    <a:pt x="26" y="96"/>
                    <a:pt x="48" y="96"/>
                    <a:pt x="61" y="83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79" y="64"/>
                    <a:pt x="77" y="64"/>
                    <a:pt x="76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28"/>
          <p:cNvSpPr>
            <a:spLocks noEditPoints="1"/>
          </p:cNvSpPr>
          <p:nvPr/>
        </p:nvSpPr>
        <p:spPr bwMode="auto">
          <a:xfrm>
            <a:off x="8311046" y="4977266"/>
            <a:ext cx="384824" cy="384824"/>
          </a:xfrm>
          <a:custGeom>
            <a:avLst/>
            <a:gdLst>
              <a:gd name="T0" fmla="*/ 64 w 128"/>
              <a:gd name="T1" fmla="*/ 0 h 128"/>
              <a:gd name="T2" fmla="*/ 64 w 128"/>
              <a:gd name="T3" fmla="*/ 0 h 128"/>
              <a:gd name="T4" fmla="*/ 2 w 128"/>
              <a:gd name="T5" fmla="*/ 49 h 128"/>
              <a:gd name="T6" fmla="*/ 0 w 128"/>
              <a:gd name="T7" fmla="*/ 64 h 128"/>
              <a:gd name="T8" fmla="*/ 64 w 128"/>
              <a:gd name="T9" fmla="*/ 128 h 128"/>
              <a:gd name="T10" fmla="*/ 128 w 128"/>
              <a:gd name="T11" fmla="*/ 64 h 128"/>
              <a:gd name="T12" fmla="*/ 64 w 128"/>
              <a:gd name="T13" fmla="*/ 0 h 128"/>
              <a:gd name="T14" fmla="*/ 64 w 128"/>
              <a:gd name="T15" fmla="*/ 114 h 128"/>
              <a:gd name="T16" fmla="*/ 64 w 128"/>
              <a:gd name="T17" fmla="*/ 15 h 128"/>
              <a:gd name="T18" fmla="*/ 113 w 128"/>
              <a:gd name="T19" fmla="*/ 64 h 128"/>
              <a:gd name="T20" fmla="*/ 64 w 128"/>
              <a:gd name="T21" fmla="*/ 1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64" y="0"/>
                  <a:pt x="64" y="0"/>
                  <a:pt x="64" y="0"/>
                </a:cubicBezTo>
                <a:cubicBezTo>
                  <a:pt x="34" y="0"/>
                  <a:pt x="9" y="21"/>
                  <a:pt x="2" y="49"/>
                </a:cubicBezTo>
                <a:cubicBezTo>
                  <a:pt x="1" y="54"/>
                  <a:pt x="0" y="5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14"/>
                </a:moveTo>
                <a:cubicBezTo>
                  <a:pt x="64" y="15"/>
                  <a:pt x="64" y="15"/>
                  <a:pt x="64" y="15"/>
                </a:cubicBezTo>
                <a:cubicBezTo>
                  <a:pt x="91" y="15"/>
                  <a:pt x="113" y="37"/>
                  <a:pt x="113" y="64"/>
                </a:cubicBezTo>
                <a:cubicBezTo>
                  <a:pt x="113" y="91"/>
                  <a:pt x="91" y="114"/>
                  <a:pt x="64" y="11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8311046" y="4295252"/>
            <a:ext cx="384824" cy="213367"/>
            <a:chOff x="10179060" y="4260854"/>
            <a:chExt cx="481013" cy="266700"/>
          </a:xfrm>
        </p:grpSpPr>
        <p:sp>
          <p:nvSpPr>
            <p:cNvPr id="216" name="Freeform 50"/>
            <p:cNvSpPr/>
            <p:nvPr/>
          </p:nvSpPr>
          <p:spPr bwMode="auto">
            <a:xfrm>
              <a:off x="10445760" y="4260854"/>
              <a:ext cx="214313" cy="266700"/>
            </a:xfrm>
            <a:custGeom>
              <a:avLst/>
              <a:gdLst>
                <a:gd name="T0" fmla="*/ 0 w 135"/>
                <a:gd name="T1" fmla="*/ 83 h 168"/>
                <a:gd name="T2" fmla="*/ 135 w 135"/>
                <a:gd name="T3" fmla="*/ 168 h 168"/>
                <a:gd name="T4" fmla="*/ 135 w 135"/>
                <a:gd name="T5" fmla="*/ 0 h 168"/>
                <a:gd name="T6" fmla="*/ 0 w 135"/>
                <a:gd name="T7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68">
                  <a:moveTo>
                    <a:pt x="0" y="83"/>
                  </a:moveTo>
                  <a:lnTo>
                    <a:pt x="135" y="168"/>
                  </a:lnTo>
                  <a:lnTo>
                    <a:pt x="135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51"/>
            <p:cNvSpPr/>
            <p:nvPr/>
          </p:nvSpPr>
          <p:spPr bwMode="auto">
            <a:xfrm>
              <a:off x="10179060" y="4260854"/>
              <a:ext cx="266700" cy="266700"/>
            </a:xfrm>
            <a:custGeom>
              <a:avLst/>
              <a:gdLst>
                <a:gd name="T0" fmla="*/ 33 w 168"/>
                <a:gd name="T1" fmla="*/ 83 h 168"/>
                <a:gd name="T2" fmla="*/ 33 w 168"/>
                <a:gd name="T3" fmla="*/ 0 h 168"/>
                <a:gd name="T4" fmla="*/ 0 w 168"/>
                <a:gd name="T5" fmla="*/ 0 h 168"/>
                <a:gd name="T6" fmla="*/ 0 w 168"/>
                <a:gd name="T7" fmla="*/ 166 h 168"/>
                <a:gd name="T8" fmla="*/ 33 w 168"/>
                <a:gd name="T9" fmla="*/ 166 h 168"/>
                <a:gd name="T10" fmla="*/ 33 w 168"/>
                <a:gd name="T11" fmla="*/ 83 h 168"/>
                <a:gd name="T12" fmla="*/ 168 w 168"/>
                <a:gd name="T13" fmla="*/ 168 h 168"/>
                <a:gd name="T14" fmla="*/ 168 w 168"/>
                <a:gd name="T15" fmla="*/ 83 h 168"/>
                <a:gd name="T16" fmla="*/ 168 w 168"/>
                <a:gd name="T17" fmla="*/ 0 h 168"/>
                <a:gd name="T18" fmla="*/ 33 w 168"/>
                <a:gd name="T19" fmla="*/ 8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33" y="83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33" y="166"/>
                  </a:lnTo>
                  <a:lnTo>
                    <a:pt x="33" y="83"/>
                  </a:lnTo>
                  <a:lnTo>
                    <a:pt x="168" y="168"/>
                  </a:lnTo>
                  <a:lnTo>
                    <a:pt x="168" y="83"/>
                  </a:lnTo>
                  <a:lnTo>
                    <a:pt x="168" y="0"/>
                  </a:lnTo>
                  <a:lnTo>
                    <a:pt x="33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11046" y="3448132"/>
            <a:ext cx="384824" cy="365773"/>
            <a:chOff x="10179060" y="3201991"/>
            <a:chExt cx="481013" cy="457200"/>
          </a:xfrm>
        </p:grpSpPr>
        <p:sp>
          <p:nvSpPr>
            <p:cNvPr id="197" name="Freeform 72"/>
            <p:cNvSpPr/>
            <p:nvPr/>
          </p:nvSpPr>
          <p:spPr bwMode="auto">
            <a:xfrm>
              <a:off x="10179060" y="3386141"/>
              <a:ext cx="481013" cy="273050"/>
            </a:xfrm>
            <a:custGeom>
              <a:avLst/>
              <a:gdLst>
                <a:gd name="T0" fmla="*/ 255 w 303"/>
                <a:gd name="T1" fmla="*/ 83 h 172"/>
                <a:gd name="T2" fmla="*/ 66 w 303"/>
                <a:gd name="T3" fmla="*/ 83 h 172"/>
                <a:gd name="T4" fmla="*/ 66 w 303"/>
                <a:gd name="T5" fmla="*/ 40 h 172"/>
                <a:gd name="T6" fmla="*/ 0 w 303"/>
                <a:gd name="T7" fmla="*/ 106 h 172"/>
                <a:gd name="T8" fmla="*/ 66 w 303"/>
                <a:gd name="T9" fmla="*/ 172 h 172"/>
                <a:gd name="T10" fmla="*/ 66 w 303"/>
                <a:gd name="T11" fmla="*/ 130 h 172"/>
                <a:gd name="T12" fmla="*/ 303 w 303"/>
                <a:gd name="T13" fmla="*/ 130 h 172"/>
                <a:gd name="T14" fmla="*/ 303 w 303"/>
                <a:gd name="T15" fmla="*/ 120 h 172"/>
                <a:gd name="T16" fmla="*/ 303 w 303"/>
                <a:gd name="T17" fmla="*/ 83 h 172"/>
                <a:gd name="T18" fmla="*/ 303 w 303"/>
                <a:gd name="T19" fmla="*/ 0 h 172"/>
                <a:gd name="T20" fmla="*/ 255 w 303"/>
                <a:gd name="T21" fmla="*/ 47 h 172"/>
                <a:gd name="T22" fmla="*/ 255 w 303"/>
                <a:gd name="T23" fmla="*/ 8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3" h="172">
                  <a:moveTo>
                    <a:pt x="255" y="83"/>
                  </a:moveTo>
                  <a:lnTo>
                    <a:pt x="66" y="83"/>
                  </a:lnTo>
                  <a:lnTo>
                    <a:pt x="66" y="40"/>
                  </a:lnTo>
                  <a:lnTo>
                    <a:pt x="0" y="106"/>
                  </a:lnTo>
                  <a:lnTo>
                    <a:pt x="66" y="172"/>
                  </a:lnTo>
                  <a:lnTo>
                    <a:pt x="66" y="130"/>
                  </a:lnTo>
                  <a:lnTo>
                    <a:pt x="303" y="130"/>
                  </a:lnTo>
                  <a:lnTo>
                    <a:pt x="303" y="120"/>
                  </a:lnTo>
                  <a:lnTo>
                    <a:pt x="303" y="83"/>
                  </a:lnTo>
                  <a:lnTo>
                    <a:pt x="303" y="0"/>
                  </a:lnTo>
                  <a:lnTo>
                    <a:pt x="255" y="47"/>
                  </a:lnTo>
                  <a:lnTo>
                    <a:pt x="255" y="8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73"/>
            <p:cNvSpPr/>
            <p:nvPr/>
          </p:nvSpPr>
          <p:spPr bwMode="auto">
            <a:xfrm>
              <a:off x="10179060" y="3201991"/>
              <a:ext cx="481013" cy="273050"/>
            </a:xfrm>
            <a:custGeom>
              <a:avLst/>
              <a:gdLst>
                <a:gd name="T0" fmla="*/ 47 w 303"/>
                <a:gd name="T1" fmla="*/ 90 h 172"/>
                <a:gd name="T2" fmla="*/ 236 w 303"/>
                <a:gd name="T3" fmla="*/ 90 h 172"/>
                <a:gd name="T4" fmla="*/ 236 w 303"/>
                <a:gd name="T5" fmla="*/ 132 h 172"/>
                <a:gd name="T6" fmla="*/ 303 w 303"/>
                <a:gd name="T7" fmla="*/ 66 h 172"/>
                <a:gd name="T8" fmla="*/ 236 w 303"/>
                <a:gd name="T9" fmla="*/ 0 h 172"/>
                <a:gd name="T10" fmla="*/ 236 w 303"/>
                <a:gd name="T11" fmla="*/ 42 h 172"/>
                <a:gd name="T12" fmla="*/ 0 w 303"/>
                <a:gd name="T13" fmla="*/ 42 h 172"/>
                <a:gd name="T14" fmla="*/ 0 w 303"/>
                <a:gd name="T15" fmla="*/ 172 h 172"/>
                <a:gd name="T16" fmla="*/ 47 w 303"/>
                <a:gd name="T17" fmla="*/ 125 h 172"/>
                <a:gd name="T18" fmla="*/ 47 w 303"/>
                <a:gd name="T19" fmla="*/ 9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" h="172">
                  <a:moveTo>
                    <a:pt x="47" y="90"/>
                  </a:moveTo>
                  <a:lnTo>
                    <a:pt x="236" y="90"/>
                  </a:lnTo>
                  <a:lnTo>
                    <a:pt x="236" y="132"/>
                  </a:lnTo>
                  <a:lnTo>
                    <a:pt x="303" y="66"/>
                  </a:lnTo>
                  <a:lnTo>
                    <a:pt x="236" y="0"/>
                  </a:lnTo>
                  <a:lnTo>
                    <a:pt x="236" y="42"/>
                  </a:lnTo>
                  <a:lnTo>
                    <a:pt x="0" y="42"/>
                  </a:lnTo>
                  <a:lnTo>
                    <a:pt x="0" y="172"/>
                  </a:lnTo>
                  <a:lnTo>
                    <a:pt x="47" y="125"/>
                  </a:lnTo>
                  <a:lnTo>
                    <a:pt x="47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311046" y="2669594"/>
            <a:ext cx="384824" cy="384824"/>
            <a:chOff x="10179060" y="2228852"/>
            <a:chExt cx="481013" cy="481013"/>
          </a:xfrm>
        </p:grpSpPr>
        <p:sp>
          <p:nvSpPr>
            <p:cNvPr id="180" name="Freeform 94"/>
            <p:cNvSpPr/>
            <p:nvPr/>
          </p:nvSpPr>
          <p:spPr bwMode="auto">
            <a:xfrm>
              <a:off x="10344160" y="2228852"/>
              <a:ext cx="315913" cy="481013"/>
            </a:xfrm>
            <a:custGeom>
              <a:avLst/>
              <a:gdLst>
                <a:gd name="T0" fmla="*/ 199 w 199"/>
                <a:gd name="T1" fmla="*/ 151 h 303"/>
                <a:gd name="T2" fmla="*/ 47 w 199"/>
                <a:gd name="T3" fmla="*/ 0 h 303"/>
                <a:gd name="T4" fmla="*/ 47 w 199"/>
                <a:gd name="T5" fmla="*/ 80 h 303"/>
                <a:gd name="T6" fmla="*/ 0 w 199"/>
                <a:gd name="T7" fmla="*/ 80 h 303"/>
                <a:gd name="T8" fmla="*/ 0 w 199"/>
                <a:gd name="T9" fmla="*/ 222 h 303"/>
                <a:gd name="T10" fmla="*/ 47 w 199"/>
                <a:gd name="T11" fmla="*/ 222 h 303"/>
                <a:gd name="T12" fmla="*/ 47 w 199"/>
                <a:gd name="T13" fmla="*/ 303 h 303"/>
                <a:gd name="T14" fmla="*/ 199 w 199"/>
                <a:gd name="T15" fmla="*/ 15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03">
                  <a:moveTo>
                    <a:pt x="199" y="151"/>
                  </a:moveTo>
                  <a:lnTo>
                    <a:pt x="47" y="0"/>
                  </a:lnTo>
                  <a:lnTo>
                    <a:pt x="47" y="80"/>
                  </a:lnTo>
                  <a:lnTo>
                    <a:pt x="0" y="80"/>
                  </a:lnTo>
                  <a:lnTo>
                    <a:pt x="0" y="222"/>
                  </a:lnTo>
                  <a:lnTo>
                    <a:pt x="47" y="222"/>
                  </a:lnTo>
                  <a:lnTo>
                    <a:pt x="47" y="303"/>
                  </a:lnTo>
                  <a:lnTo>
                    <a:pt x="199" y="15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Rectangle 95"/>
            <p:cNvSpPr>
              <a:spLocks noChangeArrowheads="1"/>
            </p:cNvSpPr>
            <p:nvPr/>
          </p:nvSpPr>
          <p:spPr bwMode="auto">
            <a:xfrm>
              <a:off x="10253673" y="2355852"/>
              <a:ext cx="52388" cy="225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Rectangle 96"/>
            <p:cNvSpPr>
              <a:spLocks noChangeArrowheads="1"/>
            </p:cNvSpPr>
            <p:nvPr/>
          </p:nvSpPr>
          <p:spPr bwMode="auto">
            <a:xfrm>
              <a:off x="10179060" y="2355852"/>
              <a:ext cx="38100" cy="2254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311046" y="1899946"/>
            <a:ext cx="384824" cy="384824"/>
            <a:chOff x="10179060" y="1266826"/>
            <a:chExt cx="481013" cy="481013"/>
          </a:xfrm>
        </p:grpSpPr>
        <p:sp>
          <p:nvSpPr>
            <p:cNvPr id="168" name="Rectangle 110"/>
            <p:cNvSpPr>
              <a:spLocks noChangeArrowheads="1"/>
            </p:cNvSpPr>
            <p:nvPr/>
          </p:nvSpPr>
          <p:spPr bwMode="auto">
            <a:xfrm>
              <a:off x="10355273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Rectangle 111"/>
            <p:cNvSpPr>
              <a:spLocks noChangeArrowheads="1"/>
            </p:cNvSpPr>
            <p:nvPr/>
          </p:nvSpPr>
          <p:spPr bwMode="auto">
            <a:xfrm>
              <a:off x="10536248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Rectangle 112"/>
            <p:cNvSpPr>
              <a:spLocks noChangeArrowheads="1"/>
            </p:cNvSpPr>
            <p:nvPr/>
          </p:nvSpPr>
          <p:spPr bwMode="auto">
            <a:xfrm>
              <a:off x="10355273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Rectangle 113"/>
            <p:cNvSpPr>
              <a:spLocks noChangeArrowheads="1"/>
            </p:cNvSpPr>
            <p:nvPr/>
          </p:nvSpPr>
          <p:spPr bwMode="auto">
            <a:xfrm>
              <a:off x="10179060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Rectangle 114"/>
            <p:cNvSpPr>
              <a:spLocks noChangeArrowheads="1"/>
            </p:cNvSpPr>
            <p:nvPr/>
          </p:nvSpPr>
          <p:spPr bwMode="auto">
            <a:xfrm>
              <a:off x="10355273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Rectangle 115"/>
            <p:cNvSpPr>
              <a:spLocks noChangeArrowheads="1"/>
            </p:cNvSpPr>
            <p:nvPr/>
          </p:nvSpPr>
          <p:spPr bwMode="auto">
            <a:xfrm>
              <a:off x="10179060" y="1624014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Rectangle 116"/>
            <p:cNvSpPr>
              <a:spLocks noChangeArrowheads="1"/>
            </p:cNvSpPr>
            <p:nvPr/>
          </p:nvSpPr>
          <p:spPr bwMode="auto">
            <a:xfrm>
              <a:off x="10179060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Rectangle 117"/>
            <p:cNvSpPr>
              <a:spLocks noChangeArrowheads="1"/>
            </p:cNvSpPr>
            <p:nvPr/>
          </p:nvSpPr>
          <p:spPr bwMode="auto">
            <a:xfrm>
              <a:off x="10536248" y="1266826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Rectangle 118"/>
            <p:cNvSpPr>
              <a:spLocks noChangeArrowheads="1"/>
            </p:cNvSpPr>
            <p:nvPr/>
          </p:nvSpPr>
          <p:spPr bwMode="auto">
            <a:xfrm>
              <a:off x="10536248" y="1447801"/>
              <a:ext cx="123825" cy="1238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7" name="Freeform 192"/>
          <p:cNvSpPr/>
          <p:nvPr/>
        </p:nvSpPr>
        <p:spPr bwMode="auto">
          <a:xfrm>
            <a:off x="8311046" y="1130299"/>
            <a:ext cx="384824" cy="384824"/>
          </a:xfrm>
          <a:custGeom>
            <a:avLst/>
            <a:gdLst>
              <a:gd name="T0" fmla="*/ 128 w 128"/>
              <a:gd name="T1" fmla="*/ 64 h 128"/>
              <a:gd name="T2" fmla="*/ 117 w 128"/>
              <a:gd name="T3" fmla="*/ 50 h 128"/>
              <a:gd name="T4" fmla="*/ 119 w 128"/>
              <a:gd name="T5" fmla="*/ 32 h 128"/>
              <a:gd name="T6" fmla="*/ 103 w 128"/>
              <a:gd name="T7" fmla="*/ 25 h 128"/>
              <a:gd name="T8" fmla="*/ 96 w 128"/>
              <a:gd name="T9" fmla="*/ 9 h 128"/>
              <a:gd name="T10" fmla="*/ 78 w 128"/>
              <a:gd name="T11" fmla="*/ 11 h 128"/>
              <a:gd name="T12" fmla="*/ 64 w 128"/>
              <a:gd name="T13" fmla="*/ 0 h 128"/>
              <a:gd name="T14" fmla="*/ 50 w 128"/>
              <a:gd name="T15" fmla="*/ 11 h 128"/>
              <a:gd name="T16" fmla="*/ 32 w 128"/>
              <a:gd name="T17" fmla="*/ 9 h 128"/>
              <a:gd name="T18" fmla="*/ 25 w 128"/>
              <a:gd name="T19" fmla="*/ 25 h 128"/>
              <a:gd name="T20" fmla="*/ 9 w 128"/>
              <a:gd name="T21" fmla="*/ 32 h 128"/>
              <a:gd name="T22" fmla="*/ 11 w 128"/>
              <a:gd name="T23" fmla="*/ 50 h 128"/>
              <a:gd name="T24" fmla="*/ 0 w 128"/>
              <a:gd name="T25" fmla="*/ 64 h 128"/>
              <a:gd name="T26" fmla="*/ 11 w 128"/>
              <a:gd name="T27" fmla="*/ 78 h 128"/>
              <a:gd name="T28" fmla="*/ 9 w 128"/>
              <a:gd name="T29" fmla="*/ 96 h 128"/>
              <a:gd name="T30" fmla="*/ 25 w 128"/>
              <a:gd name="T31" fmla="*/ 103 h 128"/>
              <a:gd name="T32" fmla="*/ 32 w 128"/>
              <a:gd name="T33" fmla="*/ 119 h 128"/>
              <a:gd name="T34" fmla="*/ 50 w 128"/>
              <a:gd name="T35" fmla="*/ 117 h 128"/>
              <a:gd name="T36" fmla="*/ 64 w 128"/>
              <a:gd name="T37" fmla="*/ 128 h 128"/>
              <a:gd name="T38" fmla="*/ 78 w 128"/>
              <a:gd name="T39" fmla="*/ 117 h 128"/>
              <a:gd name="T40" fmla="*/ 96 w 128"/>
              <a:gd name="T41" fmla="*/ 119 h 128"/>
              <a:gd name="T42" fmla="*/ 103 w 128"/>
              <a:gd name="T43" fmla="*/ 103 h 128"/>
              <a:gd name="T44" fmla="*/ 119 w 128"/>
              <a:gd name="T45" fmla="*/ 96 h 128"/>
              <a:gd name="T46" fmla="*/ 117 w 128"/>
              <a:gd name="T47" fmla="*/ 78 h 128"/>
              <a:gd name="T48" fmla="*/ 128 w 128"/>
              <a:gd name="T49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128">
                <a:moveTo>
                  <a:pt x="128" y="64"/>
                </a:moveTo>
                <a:cubicBezTo>
                  <a:pt x="128" y="57"/>
                  <a:pt x="124" y="52"/>
                  <a:pt x="117" y="50"/>
                </a:cubicBezTo>
                <a:cubicBezTo>
                  <a:pt x="122" y="45"/>
                  <a:pt x="123" y="38"/>
                  <a:pt x="119" y="32"/>
                </a:cubicBezTo>
                <a:cubicBezTo>
                  <a:pt x="116" y="26"/>
                  <a:pt x="109" y="23"/>
                  <a:pt x="103" y="25"/>
                </a:cubicBezTo>
                <a:cubicBezTo>
                  <a:pt x="105" y="19"/>
                  <a:pt x="102" y="12"/>
                  <a:pt x="96" y="9"/>
                </a:cubicBezTo>
                <a:cubicBezTo>
                  <a:pt x="90" y="5"/>
                  <a:pt x="83" y="6"/>
                  <a:pt x="78" y="11"/>
                </a:cubicBezTo>
                <a:cubicBezTo>
                  <a:pt x="76" y="4"/>
                  <a:pt x="71" y="0"/>
                  <a:pt x="64" y="0"/>
                </a:cubicBezTo>
                <a:cubicBezTo>
                  <a:pt x="57" y="0"/>
                  <a:pt x="52" y="4"/>
                  <a:pt x="50" y="11"/>
                </a:cubicBezTo>
                <a:cubicBezTo>
                  <a:pt x="45" y="6"/>
                  <a:pt x="38" y="5"/>
                  <a:pt x="32" y="9"/>
                </a:cubicBezTo>
                <a:cubicBezTo>
                  <a:pt x="26" y="12"/>
                  <a:pt x="23" y="19"/>
                  <a:pt x="25" y="25"/>
                </a:cubicBezTo>
                <a:cubicBezTo>
                  <a:pt x="19" y="23"/>
                  <a:pt x="12" y="26"/>
                  <a:pt x="9" y="32"/>
                </a:cubicBezTo>
                <a:cubicBezTo>
                  <a:pt x="5" y="38"/>
                  <a:pt x="6" y="45"/>
                  <a:pt x="11" y="50"/>
                </a:cubicBezTo>
                <a:cubicBezTo>
                  <a:pt x="4" y="52"/>
                  <a:pt x="0" y="57"/>
                  <a:pt x="0" y="64"/>
                </a:cubicBezTo>
                <a:cubicBezTo>
                  <a:pt x="0" y="71"/>
                  <a:pt x="4" y="76"/>
                  <a:pt x="11" y="78"/>
                </a:cubicBezTo>
                <a:cubicBezTo>
                  <a:pt x="6" y="83"/>
                  <a:pt x="5" y="90"/>
                  <a:pt x="9" y="96"/>
                </a:cubicBezTo>
                <a:cubicBezTo>
                  <a:pt x="12" y="102"/>
                  <a:pt x="19" y="105"/>
                  <a:pt x="25" y="103"/>
                </a:cubicBezTo>
                <a:cubicBezTo>
                  <a:pt x="23" y="109"/>
                  <a:pt x="26" y="116"/>
                  <a:pt x="32" y="119"/>
                </a:cubicBezTo>
                <a:cubicBezTo>
                  <a:pt x="38" y="123"/>
                  <a:pt x="45" y="122"/>
                  <a:pt x="50" y="117"/>
                </a:cubicBezTo>
                <a:cubicBezTo>
                  <a:pt x="52" y="124"/>
                  <a:pt x="57" y="128"/>
                  <a:pt x="64" y="128"/>
                </a:cubicBezTo>
                <a:cubicBezTo>
                  <a:pt x="71" y="128"/>
                  <a:pt x="76" y="124"/>
                  <a:pt x="78" y="117"/>
                </a:cubicBezTo>
                <a:cubicBezTo>
                  <a:pt x="83" y="122"/>
                  <a:pt x="90" y="123"/>
                  <a:pt x="96" y="119"/>
                </a:cubicBezTo>
                <a:cubicBezTo>
                  <a:pt x="102" y="116"/>
                  <a:pt x="105" y="109"/>
                  <a:pt x="103" y="103"/>
                </a:cubicBezTo>
                <a:cubicBezTo>
                  <a:pt x="109" y="105"/>
                  <a:pt x="116" y="102"/>
                  <a:pt x="119" y="96"/>
                </a:cubicBezTo>
                <a:cubicBezTo>
                  <a:pt x="123" y="90"/>
                  <a:pt x="122" y="83"/>
                  <a:pt x="117" y="78"/>
                </a:cubicBezTo>
                <a:cubicBezTo>
                  <a:pt x="124" y="76"/>
                  <a:pt x="128" y="71"/>
                  <a:pt x="128" y="6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10"/>
          <p:cNvSpPr/>
          <p:nvPr/>
        </p:nvSpPr>
        <p:spPr bwMode="auto">
          <a:xfrm>
            <a:off x="7560175" y="5746914"/>
            <a:ext cx="342912" cy="384824"/>
          </a:xfrm>
          <a:custGeom>
            <a:avLst/>
            <a:gdLst>
              <a:gd name="T0" fmla="*/ 41 w 114"/>
              <a:gd name="T1" fmla="*/ 101 h 128"/>
              <a:gd name="T2" fmla="*/ 51 w 114"/>
              <a:gd name="T3" fmla="*/ 98 h 128"/>
              <a:gd name="T4" fmla="*/ 51 w 114"/>
              <a:gd name="T5" fmla="*/ 98 h 128"/>
              <a:gd name="T6" fmla="*/ 107 w 114"/>
              <a:gd name="T7" fmla="*/ 41 h 128"/>
              <a:gd name="T8" fmla="*/ 107 w 114"/>
              <a:gd name="T9" fmla="*/ 41 h 128"/>
              <a:gd name="T10" fmla="*/ 114 w 114"/>
              <a:gd name="T11" fmla="*/ 25 h 128"/>
              <a:gd name="T12" fmla="*/ 89 w 114"/>
              <a:gd name="T13" fmla="*/ 0 h 128"/>
              <a:gd name="T14" fmla="*/ 71 w 114"/>
              <a:gd name="T15" fmla="*/ 8 h 128"/>
              <a:gd name="T16" fmla="*/ 10 w 114"/>
              <a:gd name="T17" fmla="*/ 69 h 128"/>
              <a:gd name="T18" fmla="*/ 10 w 114"/>
              <a:gd name="T19" fmla="*/ 69 h 128"/>
              <a:gd name="T20" fmla="*/ 0 w 114"/>
              <a:gd name="T21" fmla="*/ 94 h 128"/>
              <a:gd name="T22" fmla="*/ 34 w 114"/>
              <a:gd name="T23" fmla="*/ 128 h 128"/>
              <a:gd name="T24" fmla="*/ 59 w 114"/>
              <a:gd name="T25" fmla="*/ 117 h 128"/>
              <a:gd name="T26" fmla="*/ 105 w 114"/>
              <a:gd name="T27" fmla="*/ 71 h 128"/>
              <a:gd name="T28" fmla="*/ 99 w 114"/>
              <a:gd name="T29" fmla="*/ 64 h 128"/>
              <a:gd name="T30" fmla="*/ 69 w 114"/>
              <a:gd name="T31" fmla="*/ 94 h 128"/>
              <a:gd name="T32" fmla="*/ 52 w 114"/>
              <a:gd name="T33" fmla="*/ 111 h 128"/>
              <a:gd name="T34" fmla="*/ 52 w 114"/>
              <a:gd name="T35" fmla="*/ 111 h 128"/>
              <a:gd name="T36" fmla="*/ 34 w 114"/>
              <a:gd name="T37" fmla="*/ 118 h 128"/>
              <a:gd name="T38" fmla="*/ 10 w 114"/>
              <a:gd name="T39" fmla="*/ 94 h 128"/>
              <a:gd name="T40" fmla="*/ 17 w 114"/>
              <a:gd name="T41" fmla="*/ 76 h 128"/>
              <a:gd name="T42" fmla="*/ 17 w 114"/>
              <a:gd name="T43" fmla="*/ 76 h 128"/>
              <a:gd name="T44" fmla="*/ 79 w 114"/>
              <a:gd name="T45" fmla="*/ 14 h 128"/>
              <a:gd name="T46" fmla="*/ 79 w 114"/>
              <a:gd name="T47" fmla="*/ 14 h 128"/>
              <a:gd name="T48" fmla="*/ 89 w 114"/>
              <a:gd name="T49" fmla="*/ 10 h 128"/>
              <a:gd name="T50" fmla="*/ 104 w 114"/>
              <a:gd name="T51" fmla="*/ 25 h 128"/>
              <a:gd name="T52" fmla="*/ 100 w 114"/>
              <a:gd name="T53" fmla="*/ 34 h 128"/>
              <a:gd name="T54" fmla="*/ 100 w 114"/>
              <a:gd name="T55" fmla="*/ 34 h 128"/>
              <a:gd name="T56" fmla="*/ 45 w 114"/>
              <a:gd name="T57" fmla="*/ 90 h 128"/>
              <a:gd name="T58" fmla="*/ 45 w 114"/>
              <a:gd name="T59" fmla="*/ 90 h 128"/>
              <a:gd name="T60" fmla="*/ 41 w 114"/>
              <a:gd name="T61" fmla="*/ 92 h 128"/>
              <a:gd name="T62" fmla="*/ 36 w 114"/>
              <a:gd name="T63" fmla="*/ 87 h 128"/>
              <a:gd name="T64" fmla="*/ 37 w 114"/>
              <a:gd name="T65" fmla="*/ 84 h 128"/>
              <a:gd name="T66" fmla="*/ 78 w 114"/>
              <a:gd name="T67" fmla="*/ 43 h 128"/>
              <a:gd name="T68" fmla="*/ 71 w 114"/>
              <a:gd name="T69" fmla="*/ 36 h 128"/>
              <a:gd name="T70" fmla="*/ 30 w 114"/>
              <a:gd name="T71" fmla="*/ 77 h 128"/>
              <a:gd name="T72" fmla="*/ 30 w 114"/>
              <a:gd name="T73" fmla="*/ 77 h 128"/>
              <a:gd name="T74" fmla="*/ 27 w 114"/>
              <a:gd name="T75" fmla="*/ 87 h 128"/>
              <a:gd name="T76" fmla="*/ 41 w 114"/>
              <a:gd name="T77" fmla="*/ 10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" h="128">
                <a:moveTo>
                  <a:pt x="41" y="101"/>
                </a:moveTo>
                <a:cubicBezTo>
                  <a:pt x="45" y="101"/>
                  <a:pt x="48" y="100"/>
                  <a:pt x="51" y="98"/>
                </a:cubicBezTo>
                <a:cubicBezTo>
                  <a:pt x="51" y="98"/>
                  <a:pt x="51" y="98"/>
                  <a:pt x="51" y="98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11" y="37"/>
                  <a:pt x="114" y="31"/>
                  <a:pt x="114" y="25"/>
                </a:cubicBezTo>
                <a:cubicBezTo>
                  <a:pt x="114" y="11"/>
                  <a:pt x="103" y="0"/>
                  <a:pt x="89" y="0"/>
                </a:cubicBezTo>
                <a:cubicBezTo>
                  <a:pt x="82" y="0"/>
                  <a:pt x="76" y="3"/>
                  <a:pt x="71" y="8"/>
                </a:cubicBezTo>
                <a:cubicBezTo>
                  <a:pt x="10" y="69"/>
                  <a:pt x="10" y="69"/>
                  <a:pt x="10" y="69"/>
                </a:cubicBezTo>
                <a:cubicBezTo>
                  <a:pt x="10" y="69"/>
                  <a:pt x="10" y="69"/>
                  <a:pt x="10" y="69"/>
                </a:cubicBezTo>
                <a:cubicBezTo>
                  <a:pt x="4" y="76"/>
                  <a:pt x="0" y="84"/>
                  <a:pt x="0" y="94"/>
                </a:cubicBezTo>
                <a:cubicBezTo>
                  <a:pt x="0" y="113"/>
                  <a:pt x="15" y="128"/>
                  <a:pt x="34" y="128"/>
                </a:cubicBezTo>
                <a:cubicBezTo>
                  <a:pt x="44" y="128"/>
                  <a:pt x="53" y="124"/>
                  <a:pt x="59" y="117"/>
                </a:cubicBezTo>
                <a:cubicBezTo>
                  <a:pt x="105" y="71"/>
                  <a:pt x="105" y="71"/>
                  <a:pt x="105" y="71"/>
                </a:cubicBezTo>
                <a:cubicBezTo>
                  <a:pt x="99" y="64"/>
                  <a:pt x="99" y="64"/>
                  <a:pt x="99" y="64"/>
                </a:cubicBezTo>
                <a:cubicBezTo>
                  <a:pt x="69" y="94"/>
                  <a:pt x="69" y="94"/>
                  <a:pt x="69" y="94"/>
                </a:cubicBezTo>
                <a:cubicBezTo>
                  <a:pt x="69" y="94"/>
                  <a:pt x="52" y="111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47" y="115"/>
                  <a:pt x="41" y="118"/>
                  <a:pt x="34" y="118"/>
                </a:cubicBezTo>
                <a:cubicBezTo>
                  <a:pt x="21" y="118"/>
                  <a:pt x="10" y="107"/>
                  <a:pt x="10" y="94"/>
                </a:cubicBezTo>
                <a:cubicBezTo>
                  <a:pt x="10" y="87"/>
                  <a:pt x="13" y="81"/>
                  <a:pt x="17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2" y="12"/>
                  <a:pt x="85" y="10"/>
                  <a:pt x="89" y="10"/>
                </a:cubicBezTo>
                <a:cubicBezTo>
                  <a:pt x="98" y="10"/>
                  <a:pt x="104" y="16"/>
                  <a:pt x="104" y="25"/>
                </a:cubicBezTo>
                <a:cubicBezTo>
                  <a:pt x="104" y="28"/>
                  <a:pt x="103" y="32"/>
                  <a:pt x="100" y="34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4" y="91"/>
                  <a:pt x="42" y="92"/>
                  <a:pt x="41" y="92"/>
                </a:cubicBezTo>
                <a:cubicBezTo>
                  <a:pt x="39" y="92"/>
                  <a:pt x="36" y="89"/>
                  <a:pt x="36" y="87"/>
                </a:cubicBezTo>
                <a:cubicBezTo>
                  <a:pt x="36" y="86"/>
                  <a:pt x="37" y="85"/>
                  <a:pt x="37" y="84"/>
                </a:cubicBezTo>
                <a:cubicBezTo>
                  <a:pt x="78" y="43"/>
                  <a:pt x="78" y="43"/>
                  <a:pt x="78" y="43"/>
                </a:cubicBezTo>
                <a:cubicBezTo>
                  <a:pt x="71" y="36"/>
                  <a:pt x="71" y="36"/>
                  <a:pt x="71" y="36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28" y="80"/>
                  <a:pt x="27" y="83"/>
                  <a:pt x="27" y="87"/>
                </a:cubicBezTo>
                <a:cubicBezTo>
                  <a:pt x="27" y="95"/>
                  <a:pt x="33" y="101"/>
                  <a:pt x="41" y="10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562715" y="4977266"/>
            <a:ext cx="336561" cy="384824"/>
            <a:chOff x="9247197" y="5113342"/>
            <a:chExt cx="420687" cy="481013"/>
          </a:xfrm>
        </p:grpSpPr>
        <p:sp>
          <p:nvSpPr>
            <p:cNvPr id="232" name="Freeform 29"/>
            <p:cNvSpPr/>
            <p:nvPr/>
          </p:nvSpPr>
          <p:spPr bwMode="auto">
            <a:xfrm>
              <a:off x="9337684" y="5113342"/>
              <a:ext cx="330200" cy="330200"/>
            </a:xfrm>
            <a:custGeom>
              <a:avLst/>
              <a:gdLst>
                <a:gd name="T0" fmla="*/ 66 w 88"/>
                <a:gd name="T1" fmla="*/ 20 h 88"/>
                <a:gd name="T2" fmla="*/ 44 w 88"/>
                <a:gd name="T3" fmla="*/ 10 h 88"/>
                <a:gd name="T4" fmla="*/ 44 w 88"/>
                <a:gd name="T5" fmla="*/ 10 h 88"/>
                <a:gd name="T6" fmla="*/ 22 w 88"/>
                <a:gd name="T7" fmla="*/ 0 h 88"/>
                <a:gd name="T8" fmla="*/ 0 w 88"/>
                <a:gd name="T9" fmla="*/ 10 h 88"/>
                <a:gd name="T10" fmla="*/ 0 w 88"/>
                <a:gd name="T11" fmla="*/ 10 h 88"/>
                <a:gd name="T12" fmla="*/ 0 w 88"/>
                <a:gd name="T13" fmla="*/ 78 h 88"/>
                <a:gd name="T14" fmla="*/ 22 w 88"/>
                <a:gd name="T15" fmla="*/ 69 h 88"/>
                <a:gd name="T16" fmla="*/ 44 w 88"/>
                <a:gd name="T17" fmla="*/ 78 h 88"/>
                <a:gd name="T18" fmla="*/ 44 w 88"/>
                <a:gd name="T19" fmla="*/ 78 h 88"/>
                <a:gd name="T20" fmla="*/ 66 w 88"/>
                <a:gd name="T21" fmla="*/ 88 h 88"/>
                <a:gd name="T22" fmla="*/ 88 w 88"/>
                <a:gd name="T23" fmla="*/ 78 h 88"/>
                <a:gd name="T24" fmla="*/ 88 w 88"/>
                <a:gd name="T25" fmla="*/ 78 h 88"/>
                <a:gd name="T26" fmla="*/ 88 w 88"/>
                <a:gd name="T27" fmla="*/ 10 h 88"/>
                <a:gd name="T28" fmla="*/ 66 w 88"/>
                <a:gd name="T29" fmla="*/ 2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8">
                  <a:moveTo>
                    <a:pt x="66" y="20"/>
                  </a:moveTo>
                  <a:cubicBezTo>
                    <a:pt x="58" y="20"/>
                    <a:pt x="50" y="16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38" y="4"/>
                    <a:pt x="30" y="0"/>
                    <a:pt x="22" y="0"/>
                  </a:cubicBezTo>
                  <a:cubicBezTo>
                    <a:pt x="14" y="0"/>
                    <a:pt x="6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6" y="72"/>
                    <a:pt x="14" y="69"/>
                    <a:pt x="22" y="69"/>
                  </a:cubicBezTo>
                  <a:cubicBezTo>
                    <a:pt x="30" y="69"/>
                    <a:pt x="38" y="72"/>
                    <a:pt x="44" y="78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0" y="85"/>
                    <a:pt x="58" y="88"/>
                    <a:pt x="66" y="88"/>
                  </a:cubicBezTo>
                  <a:cubicBezTo>
                    <a:pt x="75" y="88"/>
                    <a:pt x="82" y="85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16"/>
                    <a:pt x="75" y="20"/>
                    <a:pt x="66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0"/>
            <p:cNvSpPr/>
            <p:nvPr/>
          </p:nvSpPr>
          <p:spPr bwMode="auto">
            <a:xfrm>
              <a:off x="9247197" y="5113342"/>
              <a:ext cx="52388" cy="481013"/>
            </a:xfrm>
            <a:custGeom>
              <a:avLst/>
              <a:gdLst>
                <a:gd name="T0" fmla="*/ 7 w 14"/>
                <a:gd name="T1" fmla="*/ 0 h 128"/>
                <a:gd name="T2" fmla="*/ 0 w 14"/>
                <a:gd name="T3" fmla="*/ 7 h 128"/>
                <a:gd name="T4" fmla="*/ 0 w 14"/>
                <a:gd name="T5" fmla="*/ 128 h 128"/>
                <a:gd name="T6" fmla="*/ 14 w 14"/>
                <a:gd name="T7" fmla="*/ 128 h 128"/>
                <a:gd name="T8" fmla="*/ 14 w 14"/>
                <a:gd name="T9" fmla="*/ 7 h 128"/>
                <a:gd name="T10" fmla="*/ 7 w 14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538584" y="4280011"/>
            <a:ext cx="384824" cy="241308"/>
            <a:chOff x="9217034" y="4241804"/>
            <a:chExt cx="481013" cy="301625"/>
          </a:xfrm>
        </p:grpSpPr>
        <p:sp>
          <p:nvSpPr>
            <p:cNvPr id="214" name="Freeform 52"/>
            <p:cNvSpPr/>
            <p:nvPr/>
          </p:nvSpPr>
          <p:spPr bwMode="auto">
            <a:xfrm>
              <a:off x="9458334" y="4241804"/>
              <a:ext cx="239713" cy="301625"/>
            </a:xfrm>
            <a:custGeom>
              <a:avLst/>
              <a:gdLst>
                <a:gd name="T0" fmla="*/ 151 w 151"/>
                <a:gd name="T1" fmla="*/ 95 h 190"/>
                <a:gd name="T2" fmla="*/ 0 w 151"/>
                <a:gd name="T3" fmla="*/ 0 h 190"/>
                <a:gd name="T4" fmla="*/ 0 w 151"/>
                <a:gd name="T5" fmla="*/ 95 h 190"/>
                <a:gd name="T6" fmla="*/ 0 w 151"/>
                <a:gd name="T7" fmla="*/ 190 h 190"/>
                <a:gd name="T8" fmla="*/ 151 w 151"/>
                <a:gd name="T9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90">
                  <a:moveTo>
                    <a:pt x="151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0"/>
                  </a:lnTo>
                  <a:lnTo>
                    <a:pt x="151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53"/>
            <p:cNvSpPr/>
            <p:nvPr/>
          </p:nvSpPr>
          <p:spPr bwMode="auto">
            <a:xfrm>
              <a:off x="9217034" y="4241804"/>
              <a:ext cx="241300" cy="301625"/>
            </a:xfrm>
            <a:custGeom>
              <a:avLst/>
              <a:gdLst>
                <a:gd name="T0" fmla="*/ 152 w 152"/>
                <a:gd name="T1" fmla="*/ 95 h 190"/>
                <a:gd name="T2" fmla="*/ 0 w 152"/>
                <a:gd name="T3" fmla="*/ 0 h 190"/>
                <a:gd name="T4" fmla="*/ 0 w 152"/>
                <a:gd name="T5" fmla="*/ 190 h 190"/>
                <a:gd name="T6" fmla="*/ 152 w 152"/>
                <a:gd name="T7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190">
                  <a:moveTo>
                    <a:pt x="152" y="95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" name="Freeform 74"/>
          <p:cNvSpPr/>
          <p:nvPr/>
        </p:nvSpPr>
        <p:spPr bwMode="auto">
          <a:xfrm>
            <a:off x="7538584" y="3474803"/>
            <a:ext cx="384824" cy="312431"/>
          </a:xfrm>
          <a:custGeom>
            <a:avLst/>
            <a:gdLst>
              <a:gd name="T0" fmla="*/ 256 w 303"/>
              <a:gd name="T1" fmla="*/ 199 h 246"/>
              <a:gd name="T2" fmla="*/ 48 w 303"/>
              <a:gd name="T3" fmla="*/ 199 h 246"/>
              <a:gd name="T4" fmla="*/ 48 w 303"/>
              <a:gd name="T5" fmla="*/ 90 h 246"/>
              <a:gd name="T6" fmla="*/ 237 w 303"/>
              <a:gd name="T7" fmla="*/ 90 h 246"/>
              <a:gd name="T8" fmla="*/ 237 w 303"/>
              <a:gd name="T9" fmla="*/ 130 h 246"/>
              <a:gd name="T10" fmla="*/ 303 w 303"/>
              <a:gd name="T11" fmla="*/ 66 h 246"/>
              <a:gd name="T12" fmla="*/ 237 w 303"/>
              <a:gd name="T13" fmla="*/ 0 h 246"/>
              <a:gd name="T14" fmla="*/ 237 w 303"/>
              <a:gd name="T15" fmla="*/ 40 h 246"/>
              <a:gd name="T16" fmla="*/ 0 w 303"/>
              <a:gd name="T17" fmla="*/ 40 h 246"/>
              <a:gd name="T18" fmla="*/ 0 w 303"/>
              <a:gd name="T19" fmla="*/ 246 h 246"/>
              <a:gd name="T20" fmla="*/ 303 w 303"/>
              <a:gd name="T21" fmla="*/ 246 h 246"/>
              <a:gd name="T22" fmla="*/ 303 w 303"/>
              <a:gd name="T23" fmla="*/ 116 h 246"/>
              <a:gd name="T24" fmla="*/ 256 w 303"/>
              <a:gd name="T25" fmla="*/ 163 h 246"/>
              <a:gd name="T26" fmla="*/ 256 w 303"/>
              <a:gd name="T27" fmla="*/ 19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" h="246">
                <a:moveTo>
                  <a:pt x="256" y="199"/>
                </a:moveTo>
                <a:lnTo>
                  <a:pt x="48" y="199"/>
                </a:lnTo>
                <a:lnTo>
                  <a:pt x="48" y="90"/>
                </a:lnTo>
                <a:lnTo>
                  <a:pt x="237" y="90"/>
                </a:lnTo>
                <a:lnTo>
                  <a:pt x="237" y="130"/>
                </a:lnTo>
                <a:lnTo>
                  <a:pt x="303" y="66"/>
                </a:lnTo>
                <a:lnTo>
                  <a:pt x="237" y="0"/>
                </a:lnTo>
                <a:lnTo>
                  <a:pt x="237" y="40"/>
                </a:lnTo>
                <a:lnTo>
                  <a:pt x="0" y="40"/>
                </a:lnTo>
                <a:lnTo>
                  <a:pt x="0" y="246"/>
                </a:lnTo>
                <a:lnTo>
                  <a:pt x="303" y="246"/>
                </a:lnTo>
                <a:lnTo>
                  <a:pt x="303" y="116"/>
                </a:lnTo>
                <a:lnTo>
                  <a:pt x="256" y="163"/>
                </a:lnTo>
                <a:lnTo>
                  <a:pt x="256" y="19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97"/>
          <p:cNvSpPr/>
          <p:nvPr/>
        </p:nvSpPr>
        <p:spPr bwMode="auto">
          <a:xfrm>
            <a:off x="7538584" y="2669594"/>
            <a:ext cx="384824" cy="384824"/>
          </a:xfrm>
          <a:custGeom>
            <a:avLst/>
            <a:gdLst>
              <a:gd name="T0" fmla="*/ 303 w 303"/>
              <a:gd name="T1" fmla="*/ 151 h 303"/>
              <a:gd name="T2" fmla="*/ 152 w 303"/>
              <a:gd name="T3" fmla="*/ 0 h 303"/>
              <a:gd name="T4" fmla="*/ 152 w 303"/>
              <a:gd name="T5" fmla="*/ 92 h 303"/>
              <a:gd name="T6" fmla="*/ 0 w 303"/>
              <a:gd name="T7" fmla="*/ 92 h 303"/>
              <a:gd name="T8" fmla="*/ 0 w 303"/>
              <a:gd name="T9" fmla="*/ 210 h 303"/>
              <a:gd name="T10" fmla="*/ 152 w 303"/>
              <a:gd name="T11" fmla="*/ 210 h 303"/>
              <a:gd name="T12" fmla="*/ 152 w 303"/>
              <a:gd name="T13" fmla="*/ 303 h 303"/>
              <a:gd name="T14" fmla="*/ 303 w 303"/>
              <a:gd name="T15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3" h="303">
                <a:moveTo>
                  <a:pt x="303" y="151"/>
                </a:moveTo>
                <a:lnTo>
                  <a:pt x="152" y="0"/>
                </a:lnTo>
                <a:lnTo>
                  <a:pt x="152" y="92"/>
                </a:lnTo>
                <a:lnTo>
                  <a:pt x="0" y="92"/>
                </a:lnTo>
                <a:lnTo>
                  <a:pt x="0" y="210"/>
                </a:lnTo>
                <a:lnTo>
                  <a:pt x="152" y="210"/>
                </a:lnTo>
                <a:lnTo>
                  <a:pt x="152" y="303"/>
                </a:lnTo>
                <a:lnTo>
                  <a:pt x="303" y="15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7538584" y="1899946"/>
            <a:ext cx="384824" cy="384824"/>
            <a:chOff x="9217034" y="1266826"/>
            <a:chExt cx="481013" cy="481013"/>
          </a:xfrm>
        </p:grpSpPr>
        <p:sp>
          <p:nvSpPr>
            <p:cNvPr id="164" name="Rectangle 119"/>
            <p:cNvSpPr>
              <a:spLocks noChangeArrowheads="1"/>
            </p:cNvSpPr>
            <p:nvPr/>
          </p:nvSpPr>
          <p:spPr bwMode="auto">
            <a:xfrm>
              <a:off x="9217034" y="12668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Rectangle 120"/>
            <p:cNvSpPr>
              <a:spLocks noChangeArrowheads="1"/>
            </p:cNvSpPr>
            <p:nvPr/>
          </p:nvSpPr>
          <p:spPr bwMode="auto">
            <a:xfrm>
              <a:off x="9483734" y="12668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Rectangle 121"/>
            <p:cNvSpPr>
              <a:spLocks noChangeArrowheads="1"/>
            </p:cNvSpPr>
            <p:nvPr/>
          </p:nvSpPr>
          <p:spPr bwMode="auto">
            <a:xfrm>
              <a:off x="9217034" y="15335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Rectangle 122"/>
            <p:cNvSpPr>
              <a:spLocks noChangeArrowheads="1"/>
            </p:cNvSpPr>
            <p:nvPr/>
          </p:nvSpPr>
          <p:spPr bwMode="auto">
            <a:xfrm>
              <a:off x="9483734" y="1533526"/>
              <a:ext cx="214313" cy="214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8" name="Freeform 193"/>
          <p:cNvSpPr/>
          <p:nvPr/>
        </p:nvSpPr>
        <p:spPr bwMode="auto">
          <a:xfrm>
            <a:off x="7538584" y="1130299"/>
            <a:ext cx="384824" cy="384824"/>
          </a:xfrm>
          <a:custGeom>
            <a:avLst/>
            <a:gdLst>
              <a:gd name="T0" fmla="*/ 277 w 303"/>
              <a:gd name="T1" fmla="*/ 178 h 303"/>
              <a:gd name="T2" fmla="*/ 303 w 303"/>
              <a:gd name="T3" fmla="*/ 152 h 303"/>
              <a:gd name="T4" fmla="*/ 277 w 303"/>
              <a:gd name="T5" fmla="*/ 126 h 303"/>
              <a:gd name="T6" fmla="*/ 291 w 303"/>
              <a:gd name="T7" fmla="*/ 95 h 303"/>
              <a:gd name="T8" fmla="*/ 258 w 303"/>
              <a:gd name="T9" fmla="*/ 81 h 303"/>
              <a:gd name="T10" fmla="*/ 258 w 303"/>
              <a:gd name="T11" fmla="*/ 45 h 303"/>
              <a:gd name="T12" fmla="*/ 223 w 303"/>
              <a:gd name="T13" fmla="*/ 45 h 303"/>
              <a:gd name="T14" fmla="*/ 209 w 303"/>
              <a:gd name="T15" fmla="*/ 12 h 303"/>
              <a:gd name="T16" fmla="*/ 178 w 303"/>
              <a:gd name="T17" fmla="*/ 26 h 303"/>
              <a:gd name="T18" fmla="*/ 152 w 303"/>
              <a:gd name="T19" fmla="*/ 0 h 303"/>
              <a:gd name="T20" fmla="*/ 126 w 303"/>
              <a:gd name="T21" fmla="*/ 26 h 303"/>
              <a:gd name="T22" fmla="*/ 95 w 303"/>
              <a:gd name="T23" fmla="*/ 12 h 303"/>
              <a:gd name="T24" fmla="*/ 81 w 303"/>
              <a:gd name="T25" fmla="*/ 45 h 303"/>
              <a:gd name="T26" fmla="*/ 45 w 303"/>
              <a:gd name="T27" fmla="*/ 45 h 303"/>
              <a:gd name="T28" fmla="*/ 45 w 303"/>
              <a:gd name="T29" fmla="*/ 81 h 303"/>
              <a:gd name="T30" fmla="*/ 12 w 303"/>
              <a:gd name="T31" fmla="*/ 95 h 303"/>
              <a:gd name="T32" fmla="*/ 26 w 303"/>
              <a:gd name="T33" fmla="*/ 126 h 303"/>
              <a:gd name="T34" fmla="*/ 0 w 303"/>
              <a:gd name="T35" fmla="*/ 152 h 303"/>
              <a:gd name="T36" fmla="*/ 26 w 303"/>
              <a:gd name="T37" fmla="*/ 178 h 303"/>
              <a:gd name="T38" fmla="*/ 12 w 303"/>
              <a:gd name="T39" fmla="*/ 211 h 303"/>
              <a:gd name="T40" fmla="*/ 45 w 303"/>
              <a:gd name="T41" fmla="*/ 223 h 303"/>
              <a:gd name="T42" fmla="*/ 45 w 303"/>
              <a:gd name="T43" fmla="*/ 258 h 303"/>
              <a:gd name="T44" fmla="*/ 81 w 303"/>
              <a:gd name="T45" fmla="*/ 258 h 303"/>
              <a:gd name="T46" fmla="*/ 95 w 303"/>
              <a:gd name="T47" fmla="*/ 291 h 303"/>
              <a:gd name="T48" fmla="*/ 126 w 303"/>
              <a:gd name="T49" fmla="*/ 277 h 303"/>
              <a:gd name="T50" fmla="*/ 152 w 303"/>
              <a:gd name="T51" fmla="*/ 303 h 303"/>
              <a:gd name="T52" fmla="*/ 178 w 303"/>
              <a:gd name="T53" fmla="*/ 277 h 303"/>
              <a:gd name="T54" fmla="*/ 209 w 303"/>
              <a:gd name="T55" fmla="*/ 291 h 303"/>
              <a:gd name="T56" fmla="*/ 223 w 303"/>
              <a:gd name="T57" fmla="*/ 258 h 303"/>
              <a:gd name="T58" fmla="*/ 258 w 303"/>
              <a:gd name="T59" fmla="*/ 258 h 303"/>
              <a:gd name="T60" fmla="*/ 258 w 303"/>
              <a:gd name="T61" fmla="*/ 223 h 303"/>
              <a:gd name="T62" fmla="*/ 291 w 303"/>
              <a:gd name="T63" fmla="*/ 211 h 303"/>
              <a:gd name="T64" fmla="*/ 277 w 303"/>
              <a:gd name="T65" fmla="*/ 17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" h="303">
                <a:moveTo>
                  <a:pt x="277" y="178"/>
                </a:moveTo>
                <a:lnTo>
                  <a:pt x="303" y="152"/>
                </a:lnTo>
                <a:lnTo>
                  <a:pt x="277" y="126"/>
                </a:lnTo>
                <a:lnTo>
                  <a:pt x="291" y="95"/>
                </a:lnTo>
                <a:lnTo>
                  <a:pt x="258" y="81"/>
                </a:lnTo>
                <a:lnTo>
                  <a:pt x="258" y="45"/>
                </a:lnTo>
                <a:lnTo>
                  <a:pt x="223" y="45"/>
                </a:lnTo>
                <a:lnTo>
                  <a:pt x="209" y="12"/>
                </a:lnTo>
                <a:lnTo>
                  <a:pt x="178" y="26"/>
                </a:lnTo>
                <a:lnTo>
                  <a:pt x="152" y="0"/>
                </a:lnTo>
                <a:lnTo>
                  <a:pt x="126" y="26"/>
                </a:lnTo>
                <a:lnTo>
                  <a:pt x="95" y="12"/>
                </a:lnTo>
                <a:lnTo>
                  <a:pt x="81" y="45"/>
                </a:lnTo>
                <a:lnTo>
                  <a:pt x="45" y="45"/>
                </a:lnTo>
                <a:lnTo>
                  <a:pt x="45" y="81"/>
                </a:lnTo>
                <a:lnTo>
                  <a:pt x="12" y="95"/>
                </a:lnTo>
                <a:lnTo>
                  <a:pt x="26" y="126"/>
                </a:lnTo>
                <a:lnTo>
                  <a:pt x="0" y="152"/>
                </a:lnTo>
                <a:lnTo>
                  <a:pt x="26" y="178"/>
                </a:lnTo>
                <a:lnTo>
                  <a:pt x="12" y="211"/>
                </a:lnTo>
                <a:lnTo>
                  <a:pt x="45" y="223"/>
                </a:lnTo>
                <a:lnTo>
                  <a:pt x="45" y="258"/>
                </a:lnTo>
                <a:lnTo>
                  <a:pt x="81" y="258"/>
                </a:lnTo>
                <a:lnTo>
                  <a:pt x="95" y="291"/>
                </a:lnTo>
                <a:lnTo>
                  <a:pt x="126" y="277"/>
                </a:lnTo>
                <a:lnTo>
                  <a:pt x="152" y="303"/>
                </a:lnTo>
                <a:lnTo>
                  <a:pt x="178" y="277"/>
                </a:lnTo>
                <a:lnTo>
                  <a:pt x="209" y="291"/>
                </a:lnTo>
                <a:lnTo>
                  <a:pt x="223" y="258"/>
                </a:lnTo>
                <a:lnTo>
                  <a:pt x="258" y="258"/>
                </a:lnTo>
                <a:lnTo>
                  <a:pt x="258" y="223"/>
                </a:lnTo>
                <a:lnTo>
                  <a:pt x="291" y="211"/>
                </a:lnTo>
                <a:lnTo>
                  <a:pt x="277" y="1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772472" y="5758344"/>
            <a:ext cx="387364" cy="358152"/>
            <a:chOff x="8256596" y="6089656"/>
            <a:chExt cx="484188" cy="447675"/>
          </a:xfrm>
        </p:grpSpPr>
        <p:sp>
          <p:nvSpPr>
            <p:cNvPr id="246" name="Freeform 11"/>
            <p:cNvSpPr/>
            <p:nvPr/>
          </p:nvSpPr>
          <p:spPr bwMode="auto">
            <a:xfrm>
              <a:off x="8256596" y="6416681"/>
              <a:ext cx="157163" cy="120650"/>
            </a:xfrm>
            <a:custGeom>
              <a:avLst/>
              <a:gdLst>
                <a:gd name="T0" fmla="*/ 76 w 99"/>
                <a:gd name="T1" fmla="*/ 0 h 76"/>
                <a:gd name="T2" fmla="*/ 0 w 99"/>
                <a:gd name="T3" fmla="*/ 76 h 76"/>
                <a:gd name="T4" fmla="*/ 50 w 99"/>
                <a:gd name="T5" fmla="*/ 76 h 76"/>
                <a:gd name="T6" fmla="*/ 99 w 99"/>
                <a:gd name="T7" fmla="*/ 24 h 76"/>
                <a:gd name="T8" fmla="*/ 76 w 99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6">
                  <a:moveTo>
                    <a:pt x="76" y="0"/>
                  </a:moveTo>
                  <a:lnTo>
                    <a:pt x="0" y="76"/>
                  </a:lnTo>
                  <a:lnTo>
                    <a:pt x="50" y="76"/>
                  </a:lnTo>
                  <a:lnTo>
                    <a:pt x="99" y="2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2"/>
            <p:cNvSpPr/>
            <p:nvPr/>
          </p:nvSpPr>
          <p:spPr bwMode="auto">
            <a:xfrm>
              <a:off x="8335971" y="6089656"/>
              <a:ext cx="404813" cy="406400"/>
            </a:xfrm>
            <a:custGeom>
              <a:avLst/>
              <a:gdLst>
                <a:gd name="T0" fmla="*/ 105 w 108"/>
                <a:gd name="T1" fmla="*/ 41 h 108"/>
                <a:gd name="T2" fmla="*/ 67 w 108"/>
                <a:gd name="T3" fmla="*/ 3 h 108"/>
                <a:gd name="T4" fmla="*/ 56 w 108"/>
                <a:gd name="T5" fmla="*/ 3 h 108"/>
                <a:gd name="T6" fmla="*/ 56 w 108"/>
                <a:gd name="T7" fmla="*/ 13 h 108"/>
                <a:gd name="T8" fmla="*/ 58 w 108"/>
                <a:gd name="T9" fmla="*/ 15 h 108"/>
                <a:gd name="T10" fmla="*/ 26 w 108"/>
                <a:gd name="T11" fmla="*/ 47 h 108"/>
                <a:gd name="T12" fmla="*/ 6 w 108"/>
                <a:gd name="T13" fmla="*/ 47 h 108"/>
                <a:gd name="T14" fmla="*/ 6 w 108"/>
                <a:gd name="T15" fmla="*/ 68 h 108"/>
                <a:gd name="T16" fmla="*/ 40 w 108"/>
                <a:gd name="T17" fmla="*/ 103 h 108"/>
                <a:gd name="T18" fmla="*/ 61 w 108"/>
                <a:gd name="T19" fmla="*/ 103 h 108"/>
                <a:gd name="T20" fmla="*/ 61 w 108"/>
                <a:gd name="T21" fmla="*/ 82 h 108"/>
                <a:gd name="T22" fmla="*/ 61 w 108"/>
                <a:gd name="T23" fmla="*/ 82 h 108"/>
                <a:gd name="T24" fmla="*/ 93 w 108"/>
                <a:gd name="T25" fmla="*/ 50 h 108"/>
                <a:gd name="T26" fmla="*/ 95 w 108"/>
                <a:gd name="T27" fmla="*/ 52 h 108"/>
                <a:gd name="T28" fmla="*/ 105 w 108"/>
                <a:gd name="T29" fmla="*/ 52 h 108"/>
                <a:gd name="T30" fmla="*/ 105 w 108"/>
                <a:gd name="T31" fmla="*/ 4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108">
                  <a:moveTo>
                    <a:pt x="105" y="41"/>
                  </a:moveTo>
                  <a:cubicBezTo>
                    <a:pt x="67" y="3"/>
                    <a:pt x="67" y="3"/>
                    <a:pt x="67" y="3"/>
                  </a:cubicBezTo>
                  <a:cubicBezTo>
                    <a:pt x="64" y="0"/>
                    <a:pt x="59" y="0"/>
                    <a:pt x="56" y="3"/>
                  </a:cubicBezTo>
                  <a:cubicBezTo>
                    <a:pt x="53" y="6"/>
                    <a:pt x="53" y="11"/>
                    <a:pt x="56" y="1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2"/>
                    <a:pt x="11" y="42"/>
                    <a:pt x="6" y="47"/>
                  </a:cubicBezTo>
                  <a:cubicBezTo>
                    <a:pt x="0" y="53"/>
                    <a:pt x="0" y="62"/>
                    <a:pt x="6" y="68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6" y="108"/>
                    <a:pt x="55" y="108"/>
                    <a:pt x="61" y="103"/>
                  </a:cubicBezTo>
                  <a:cubicBezTo>
                    <a:pt x="67" y="97"/>
                    <a:pt x="67" y="88"/>
                    <a:pt x="61" y="82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7" y="55"/>
                    <a:pt x="102" y="55"/>
                    <a:pt x="105" y="52"/>
                  </a:cubicBezTo>
                  <a:cubicBezTo>
                    <a:pt x="108" y="49"/>
                    <a:pt x="108" y="44"/>
                    <a:pt x="105" y="4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Freeform 31"/>
          <p:cNvSpPr>
            <a:spLocks noEditPoints="1"/>
          </p:cNvSpPr>
          <p:nvPr/>
        </p:nvSpPr>
        <p:spPr bwMode="auto">
          <a:xfrm>
            <a:off x="6772472" y="4977266"/>
            <a:ext cx="384824" cy="384824"/>
          </a:xfrm>
          <a:custGeom>
            <a:avLst/>
            <a:gdLst>
              <a:gd name="T0" fmla="*/ 210 w 303"/>
              <a:gd name="T1" fmla="*/ 92 h 303"/>
              <a:gd name="T2" fmla="*/ 210 w 303"/>
              <a:gd name="T3" fmla="*/ 0 h 303"/>
              <a:gd name="T4" fmla="*/ 0 w 303"/>
              <a:gd name="T5" fmla="*/ 0 h 303"/>
              <a:gd name="T6" fmla="*/ 0 w 303"/>
              <a:gd name="T7" fmla="*/ 211 h 303"/>
              <a:gd name="T8" fmla="*/ 92 w 303"/>
              <a:gd name="T9" fmla="*/ 211 h 303"/>
              <a:gd name="T10" fmla="*/ 92 w 303"/>
              <a:gd name="T11" fmla="*/ 303 h 303"/>
              <a:gd name="T12" fmla="*/ 303 w 303"/>
              <a:gd name="T13" fmla="*/ 303 h 303"/>
              <a:gd name="T14" fmla="*/ 303 w 303"/>
              <a:gd name="T15" fmla="*/ 92 h 303"/>
              <a:gd name="T16" fmla="*/ 210 w 303"/>
              <a:gd name="T17" fmla="*/ 92 h 303"/>
              <a:gd name="T18" fmla="*/ 38 w 303"/>
              <a:gd name="T19" fmla="*/ 171 h 303"/>
              <a:gd name="T20" fmla="*/ 38 w 303"/>
              <a:gd name="T21" fmla="*/ 38 h 303"/>
              <a:gd name="T22" fmla="*/ 170 w 303"/>
              <a:gd name="T23" fmla="*/ 38 h 303"/>
              <a:gd name="T24" fmla="*/ 170 w 303"/>
              <a:gd name="T25" fmla="*/ 92 h 303"/>
              <a:gd name="T26" fmla="*/ 92 w 303"/>
              <a:gd name="T27" fmla="*/ 92 h 303"/>
              <a:gd name="T28" fmla="*/ 92 w 303"/>
              <a:gd name="T29" fmla="*/ 171 h 303"/>
              <a:gd name="T30" fmla="*/ 38 w 303"/>
              <a:gd name="T31" fmla="*/ 171 h 303"/>
              <a:gd name="T32" fmla="*/ 265 w 303"/>
              <a:gd name="T33" fmla="*/ 265 h 303"/>
              <a:gd name="T34" fmla="*/ 132 w 303"/>
              <a:gd name="T35" fmla="*/ 265 h 303"/>
              <a:gd name="T36" fmla="*/ 132 w 303"/>
              <a:gd name="T37" fmla="*/ 133 h 303"/>
              <a:gd name="T38" fmla="*/ 265 w 303"/>
              <a:gd name="T39" fmla="*/ 133 h 303"/>
              <a:gd name="T40" fmla="*/ 265 w 303"/>
              <a:gd name="T41" fmla="*/ 26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3" h="303">
                <a:moveTo>
                  <a:pt x="210" y="92"/>
                </a:moveTo>
                <a:lnTo>
                  <a:pt x="210" y="0"/>
                </a:lnTo>
                <a:lnTo>
                  <a:pt x="0" y="0"/>
                </a:lnTo>
                <a:lnTo>
                  <a:pt x="0" y="211"/>
                </a:lnTo>
                <a:lnTo>
                  <a:pt x="92" y="211"/>
                </a:lnTo>
                <a:lnTo>
                  <a:pt x="92" y="303"/>
                </a:lnTo>
                <a:lnTo>
                  <a:pt x="303" y="303"/>
                </a:lnTo>
                <a:lnTo>
                  <a:pt x="303" y="92"/>
                </a:lnTo>
                <a:lnTo>
                  <a:pt x="210" y="92"/>
                </a:lnTo>
                <a:close/>
                <a:moveTo>
                  <a:pt x="38" y="171"/>
                </a:moveTo>
                <a:lnTo>
                  <a:pt x="38" y="38"/>
                </a:lnTo>
                <a:lnTo>
                  <a:pt x="170" y="38"/>
                </a:lnTo>
                <a:lnTo>
                  <a:pt x="170" y="92"/>
                </a:lnTo>
                <a:lnTo>
                  <a:pt x="92" y="92"/>
                </a:lnTo>
                <a:lnTo>
                  <a:pt x="92" y="171"/>
                </a:lnTo>
                <a:lnTo>
                  <a:pt x="38" y="171"/>
                </a:lnTo>
                <a:close/>
                <a:moveTo>
                  <a:pt x="265" y="265"/>
                </a:moveTo>
                <a:lnTo>
                  <a:pt x="132" y="265"/>
                </a:lnTo>
                <a:lnTo>
                  <a:pt x="132" y="133"/>
                </a:lnTo>
                <a:lnTo>
                  <a:pt x="265" y="133"/>
                </a:lnTo>
                <a:lnTo>
                  <a:pt x="265" y="26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772472" y="4280011"/>
            <a:ext cx="384824" cy="241308"/>
            <a:chOff x="8256596" y="4241804"/>
            <a:chExt cx="481013" cy="301625"/>
          </a:xfrm>
        </p:grpSpPr>
        <p:sp>
          <p:nvSpPr>
            <p:cNvPr id="212" name="Freeform 54"/>
            <p:cNvSpPr/>
            <p:nvPr/>
          </p:nvSpPr>
          <p:spPr bwMode="auto">
            <a:xfrm>
              <a:off x="8256596" y="4241804"/>
              <a:ext cx="239713" cy="301625"/>
            </a:xfrm>
            <a:custGeom>
              <a:avLst/>
              <a:gdLst>
                <a:gd name="T0" fmla="*/ 0 w 151"/>
                <a:gd name="T1" fmla="*/ 95 h 190"/>
                <a:gd name="T2" fmla="*/ 151 w 151"/>
                <a:gd name="T3" fmla="*/ 190 h 190"/>
                <a:gd name="T4" fmla="*/ 151 w 151"/>
                <a:gd name="T5" fmla="*/ 95 h 190"/>
                <a:gd name="T6" fmla="*/ 151 w 151"/>
                <a:gd name="T7" fmla="*/ 0 h 190"/>
                <a:gd name="T8" fmla="*/ 0 w 151"/>
                <a:gd name="T9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90">
                  <a:moveTo>
                    <a:pt x="0" y="95"/>
                  </a:moveTo>
                  <a:lnTo>
                    <a:pt x="151" y="190"/>
                  </a:lnTo>
                  <a:lnTo>
                    <a:pt x="151" y="95"/>
                  </a:lnTo>
                  <a:lnTo>
                    <a:pt x="151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55"/>
            <p:cNvSpPr/>
            <p:nvPr/>
          </p:nvSpPr>
          <p:spPr bwMode="auto">
            <a:xfrm>
              <a:off x="8496309" y="4241804"/>
              <a:ext cx="241300" cy="301625"/>
            </a:xfrm>
            <a:custGeom>
              <a:avLst/>
              <a:gdLst>
                <a:gd name="T0" fmla="*/ 0 w 152"/>
                <a:gd name="T1" fmla="*/ 95 h 190"/>
                <a:gd name="T2" fmla="*/ 152 w 152"/>
                <a:gd name="T3" fmla="*/ 190 h 190"/>
                <a:gd name="T4" fmla="*/ 152 w 152"/>
                <a:gd name="T5" fmla="*/ 0 h 190"/>
                <a:gd name="T6" fmla="*/ 0 w 152"/>
                <a:gd name="T7" fmla="*/ 9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190">
                  <a:moveTo>
                    <a:pt x="0" y="95"/>
                  </a:moveTo>
                  <a:lnTo>
                    <a:pt x="152" y="190"/>
                  </a:lnTo>
                  <a:lnTo>
                    <a:pt x="152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772472" y="3439241"/>
            <a:ext cx="384823" cy="384824"/>
            <a:chOff x="8256596" y="3190878"/>
            <a:chExt cx="481012" cy="481013"/>
          </a:xfrm>
        </p:grpSpPr>
        <p:sp>
          <p:nvSpPr>
            <p:cNvPr id="195" name="Freeform 75"/>
            <p:cNvSpPr/>
            <p:nvPr/>
          </p:nvSpPr>
          <p:spPr bwMode="auto">
            <a:xfrm>
              <a:off x="8256596" y="3190878"/>
              <a:ext cx="431800" cy="277813"/>
            </a:xfrm>
            <a:custGeom>
              <a:avLst/>
              <a:gdLst>
                <a:gd name="T0" fmla="*/ 20 w 115"/>
                <a:gd name="T1" fmla="*/ 64 h 74"/>
                <a:gd name="T2" fmla="*/ 23 w 115"/>
                <a:gd name="T3" fmla="*/ 47 h 74"/>
                <a:gd name="T4" fmla="*/ 33 w 115"/>
                <a:gd name="T5" fmla="*/ 33 h 74"/>
                <a:gd name="T6" fmla="*/ 47 w 115"/>
                <a:gd name="T7" fmla="*/ 23 h 74"/>
                <a:gd name="T8" fmla="*/ 64 w 115"/>
                <a:gd name="T9" fmla="*/ 20 h 74"/>
                <a:gd name="T10" fmla="*/ 81 w 115"/>
                <a:gd name="T11" fmla="*/ 23 h 74"/>
                <a:gd name="T12" fmla="*/ 88 w 115"/>
                <a:gd name="T13" fmla="*/ 27 h 74"/>
                <a:gd name="T14" fmla="*/ 75 w 115"/>
                <a:gd name="T15" fmla="*/ 39 h 74"/>
                <a:gd name="T16" fmla="*/ 115 w 115"/>
                <a:gd name="T17" fmla="*/ 39 h 74"/>
                <a:gd name="T18" fmla="*/ 115 w 115"/>
                <a:gd name="T19" fmla="*/ 0 h 74"/>
                <a:gd name="T20" fmla="*/ 102 w 115"/>
                <a:gd name="T21" fmla="*/ 13 h 74"/>
                <a:gd name="T22" fmla="*/ 64 w 115"/>
                <a:gd name="T23" fmla="*/ 0 h 74"/>
                <a:gd name="T24" fmla="*/ 0 w 115"/>
                <a:gd name="T25" fmla="*/ 64 h 74"/>
                <a:gd name="T26" fmla="*/ 1 w 115"/>
                <a:gd name="T27" fmla="*/ 74 h 74"/>
                <a:gd name="T28" fmla="*/ 21 w 115"/>
                <a:gd name="T29" fmla="*/ 74 h 74"/>
                <a:gd name="T30" fmla="*/ 20 w 115"/>
                <a:gd name="T3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74">
                  <a:moveTo>
                    <a:pt x="20" y="64"/>
                  </a:moveTo>
                  <a:cubicBezTo>
                    <a:pt x="20" y="58"/>
                    <a:pt x="21" y="52"/>
                    <a:pt x="23" y="47"/>
                  </a:cubicBezTo>
                  <a:cubicBezTo>
                    <a:pt x="25" y="42"/>
                    <a:pt x="29" y="37"/>
                    <a:pt x="33" y="33"/>
                  </a:cubicBezTo>
                  <a:cubicBezTo>
                    <a:pt x="37" y="29"/>
                    <a:pt x="41" y="25"/>
                    <a:pt x="47" y="23"/>
                  </a:cubicBezTo>
                  <a:cubicBezTo>
                    <a:pt x="52" y="21"/>
                    <a:pt x="58" y="20"/>
                    <a:pt x="64" y="20"/>
                  </a:cubicBezTo>
                  <a:cubicBezTo>
                    <a:pt x="70" y="20"/>
                    <a:pt x="76" y="21"/>
                    <a:pt x="81" y="23"/>
                  </a:cubicBezTo>
                  <a:cubicBezTo>
                    <a:pt x="84" y="24"/>
                    <a:pt x="86" y="25"/>
                    <a:pt x="88" y="27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91" y="5"/>
                    <a:pt x="78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68"/>
                    <a:pt x="0" y="71"/>
                    <a:pt x="1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0" y="71"/>
                    <a:pt x="20" y="68"/>
                    <a:pt x="20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76"/>
            <p:cNvSpPr/>
            <p:nvPr/>
          </p:nvSpPr>
          <p:spPr bwMode="auto">
            <a:xfrm>
              <a:off x="8305808" y="3392491"/>
              <a:ext cx="431800" cy="279400"/>
            </a:xfrm>
            <a:custGeom>
              <a:avLst/>
              <a:gdLst>
                <a:gd name="T0" fmla="*/ 114 w 115"/>
                <a:gd name="T1" fmla="*/ 0 h 74"/>
                <a:gd name="T2" fmla="*/ 94 w 115"/>
                <a:gd name="T3" fmla="*/ 0 h 74"/>
                <a:gd name="T4" fmla="*/ 95 w 115"/>
                <a:gd name="T5" fmla="*/ 10 h 74"/>
                <a:gd name="T6" fmla="*/ 92 w 115"/>
                <a:gd name="T7" fmla="*/ 27 h 74"/>
                <a:gd name="T8" fmla="*/ 82 w 115"/>
                <a:gd name="T9" fmla="*/ 41 h 74"/>
                <a:gd name="T10" fmla="*/ 68 w 115"/>
                <a:gd name="T11" fmla="*/ 51 h 74"/>
                <a:gd name="T12" fmla="*/ 51 w 115"/>
                <a:gd name="T13" fmla="*/ 54 h 74"/>
                <a:gd name="T14" fmla="*/ 34 w 115"/>
                <a:gd name="T15" fmla="*/ 51 h 74"/>
                <a:gd name="T16" fmla="*/ 27 w 115"/>
                <a:gd name="T17" fmla="*/ 47 h 74"/>
                <a:gd name="T18" fmla="*/ 40 w 115"/>
                <a:gd name="T19" fmla="*/ 35 h 74"/>
                <a:gd name="T20" fmla="*/ 0 w 115"/>
                <a:gd name="T21" fmla="*/ 35 h 74"/>
                <a:gd name="T22" fmla="*/ 0 w 115"/>
                <a:gd name="T23" fmla="*/ 74 h 74"/>
                <a:gd name="T24" fmla="*/ 13 w 115"/>
                <a:gd name="T25" fmla="*/ 61 h 74"/>
                <a:gd name="T26" fmla="*/ 51 w 115"/>
                <a:gd name="T27" fmla="*/ 74 h 74"/>
                <a:gd name="T28" fmla="*/ 115 w 115"/>
                <a:gd name="T29" fmla="*/ 10 h 74"/>
                <a:gd name="T30" fmla="*/ 114 w 115"/>
                <a:gd name="T3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74">
                  <a:moveTo>
                    <a:pt x="114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5" y="10"/>
                  </a:cubicBezTo>
                  <a:cubicBezTo>
                    <a:pt x="95" y="16"/>
                    <a:pt x="94" y="22"/>
                    <a:pt x="92" y="27"/>
                  </a:cubicBezTo>
                  <a:cubicBezTo>
                    <a:pt x="90" y="33"/>
                    <a:pt x="86" y="37"/>
                    <a:pt x="82" y="41"/>
                  </a:cubicBezTo>
                  <a:cubicBezTo>
                    <a:pt x="78" y="46"/>
                    <a:pt x="74" y="49"/>
                    <a:pt x="68" y="51"/>
                  </a:cubicBezTo>
                  <a:cubicBezTo>
                    <a:pt x="63" y="53"/>
                    <a:pt x="57" y="54"/>
                    <a:pt x="51" y="54"/>
                  </a:cubicBezTo>
                  <a:cubicBezTo>
                    <a:pt x="45" y="54"/>
                    <a:pt x="39" y="53"/>
                    <a:pt x="34" y="51"/>
                  </a:cubicBezTo>
                  <a:cubicBezTo>
                    <a:pt x="31" y="50"/>
                    <a:pt x="29" y="49"/>
                    <a:pt x="27" y="47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24" y="69"/>
                    <a:pt x="37" y="74"/>
                    <a:pt x="51" y="74"/>
                  </a:cubicBezTo>
                  <a:cubicBezTo>
                    <a:pt x="86" y="74"/>
                    <a:pt x="115" y="45"/>
                    <a:pt x="115" y="10"/>
                  </a:cubicBezTo>
                  <a:cubicBezTo>
                    <a:pt x="115" y="7"/>
                    <a:pt x="115" y="3"/>
                    <a:pt x="114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5" name="Freeform 98"/>
          <p:cNvSpPr/>
          <p:nvPr/>
        </p:nvSpPr>
        <p:spPr bwMode="auto">
          <a:xfrm>
            <a:off x="6772472" y="2665783"/>
            <a:ext cx="384824" cy="391174"/>
          </a:xfrm>
          <a:custGeom>
            <a:avLst/>
            <a:gdLst>
              <a:gd name="T0" fmla="*/ 125 w 128"/>
              <a:gd name="T1" fmla="*/ 58 h 130"/>
              <a:gd name="T2" fmla="*/ 125 w 128"/>
              <a:gd name="T3" fmla="*/ 58 h 130"/>
              <a:gd name="T4" fmla="*/ 71 w 128"/>
              <a:gd name="T5" fmla="*/ 4 h 130"/>
              <a:gd name="T6" fmla="*/ 57 w 128"/>
              <a:gd name="T7" fmla="*/ 4 h 130"/>
              <a:gd name="T8" fmla="*/ 57 w 128"/>
              <a:gd name="T9" fmla="*/ 18 h 130"/>
              <a:gd name="T10" fmla="*/ 94 w 128"/>
              <a:gd name="T11" fmla="*/ 55 h 130"/>
              <a:gd name="T12" fmla="*/ 10 w 128"/>
              <a:gd name="T13" fmla="*/ 55 h 130"/>
              <a:gd name="T14" fmla="*/ 0 w 128"/>
              <a:gd name="T15" fmla="*/ 65 h 130"/>
              <a:gd name="T16" fmla="*/ 10 w 128"/>
              <a:gd name="T17" fmla="*/ 75 h 130"/>
              <a:gd name="T18" fmla="*/ 94 w 128"/>
              <a:gd name="T19" fmla="*/ 75 h 130"/>
              <a:gd name="T20" fmla="*/ 57 w 128"/>
              <a:gd name="T21" fmla="*/ 112 h 130"/>
              <a:gd name="T22" fmla="*/ 57 w 128"/>
              <a:gd name="T23" fmla="*/ 126 h 130"/>
              <a:gd name="T24" fmla="*/ 71 w 128"/>
              <a:gd name="T25" fmla="*/ 126 h 130"/>
              <a:gd name="T26" fmla="*/ 125 w 128"/>
              <a:gd name="T27" fmla="*/ 72 h 130"/>
              <a:gd name="T28" fmla="*/ 125 w 128"/>
              <a:gd name="T29" fmla="*/ 72 h 130"/>
              <a:gd name="T30" fmla="*/ 128 w 128"/>
              <a:gd name="T31" fmla="*/ 65 h 130"/>
              <a:gd name="T32" fmla="*/ 125 w 128"/>
              <a:gd name="T33" fmla="*/ 5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8" h="130">
                <a:moveTo>
                  <a:pt x="125" y="58"/>
                </a:moveTo>
                <a:cubicBezTo>
                  <a:pt x="125" y="58"/>
                  <a:pt x="125" y="58"/>
                  <a:pt x="125" y="58"/>
                </a:cubicBezTo>
                <a:cubicBezTo>
                  <a:pt x="71" y="4"/>
                  <a:pt x="71" y="4"/>
                  <a:pt x="71" y="4"/>
                </a:cubicBezTo>
                <a:cubicBezTo>
                  <a:pt x="67" y="0"/>
                  <a:pt x="61" y="0"/>
                  <a:pt x="57" y="4"/>
                </a:cubicBezTo>
                <a:cubicBezTo>
                  <a:pt x="53" y="8"/>
                  <a:pt x="53" y="14"/>
                  <a:pt x="57" y="18"/>
                </a:cubicBezTo>
                <a:cubicBezTo>
                  <a:pt x="94" y="55"/>
                  <a:pt x="94" y="55"/>
                  <a:pt x="9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60"/>
                  <a:pt x="0" y="65"/>
                </a:cubicBezTo>
                <a:cubicBezTo>
                  <a:pt x="0" y="70"/>
                  <a:pt x="4" y="75"/>
                  <a:pt x="10" y="75"/>
                </a:cubicBezTo>
                <a:cubicBezTo>
                  <a:pt x="94" y="75"/>
                  <a:pt x="94" y="75"/>
                  <a:pt x="94" y="75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3" y="116"/>
                  <a:pt x="53" y="122"/>
                  <a:pt x="57" y="126"/>
                </a:cubicBezTo>
                <a:cubicBezTo>
                  <a:pt x="61" y="130"/>
                  <a:pt x="67" y="130"/>
                  <a:pt x="71" y="126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7" y="70"/>
                  <a:pt x="128" y="68"/>
                  <a:pt x="128" y="65"/>
                </a:cubicBezTo>
                <a:cubicBezTo>
                  <a:pt x="128" y="62"/>
                  <a:pt x="127" y="60"/>
                  <a:pt x="125" y="5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6811843" y="1899946"/>
            <a:ext cx="306082" cy="384824"/>
            <a:chOff x="8305808" y="1266826"/>
            <a:chExt cx="382589" cy="481013"/>
          </a:xfrm>
        </p:grpSpPr>
        <p:sp>
          <p:nvSpPr>
            <p:cNvPr id="161" name="Rectangle 123"/>
            <p:cNvSpPr>
              <a:spLocks noChangeArrowheads="1"/>
            </p:cNvSpPr>
            <p:nvPr/>
          </p:nvSpPr>
          <p:spPr bwMode="auto">
            <a:xfrm>
              <a:off x="8613784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Rectangle 124"/>
            <p:cNvSpPr>
              <a:spLocks noChangeArrowheads="1"/>
            </p:cNvSpPr>
            <p:nvPr/>
          </p:nvSpPr>
          <p:spPr bwMode="auto">
            <a:xfrm>
              <a:off x="8459796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Rectangle 125"/>
            <p:cNvSpPr>
              <a:spLocks noChangeArrowheads="1"/>
            </p:cNvSpPr>
            <p:nvPr/>
          </p:nvSpPr>
          <p:spPr bwMode="auto">
            <a:xfrm>
              <a:off x="8305808" y="1266826"/>
              <a:ext cx="746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9" name="Freeform 194"/>
          <p:cNvSpPr/>
          <p:nvPr/>
        </p:nvSpPr>
        <p:spPr bwMode="auto">
          <a:xfrm>
            <a:off x="6772472" y="1130299"/>
            <a:ext cx="384824" cy="384824"/>
          </a:xfrm>
          <a:custGeom>
            <a:avLst/>
            <a:gdLst>
              <a:gd name="T0" fmla="*/ 272 w 303"/>
              <a:gd name="T1" fmla="*/ 185 h 303"/>
              <a:gd name="T2" fmla="*/ 303 w 303"/>
              <a:gd name="T3" fmla="*/ 152 h 303"/>
              <a:gd name="T4" fmla="*/ 272 w 303"/>
              <a:gd name="T5" fmla="*/ 119 h 303"/>
              <a:gd name="T6" fmla="*/ 281 w 303"/>
              <a:gd name="T7" fmla="*/ 76 h 303"/>
              <a:gd name="T8" fmla="*/ 239 w 303"/>
              <a:gd name="T9" fmla="*/ 64 h 303"/>
              <a:gd name="T10" fmla="*/ 227 w 303"/>
              <a:gd name="T11" fmla="*/ 22 h 303"/>
              <a:gd name="T12" fmla="*/ 184 w 303"/>
              <a:gd name="T13" fmla="*/ 31 h 303"/>
              <a:gd name="T14" fmla="*/ 151 w 303"/>
              <a:gd name="T15" fmla="*/ 0 h 303"/>
              <a:gd name="T16" fmla="*/ 118 w 303"/>
              <a:gd name="T17" fmla="*/ 31 h 303"/>
              <a:gd name="T18" fmla="*/ 76 w 303"/>
              <a:gd name="T19" fmla="*/ 22 h 303"/>
              <a:gd name="T20" fmla="*/ 64 w 303"/>
              <a:gd name="T21" fmla="*/ 64 h 303"/>
              <a:gd name="T22" fmla="*/ 21 w 303"/>
              <a:gd name="T23" fmla="*/ 76 h 303"/>
              <a:gd name="T24" fmla="*/ 31 w 303"/>
              <a:gd name="T25" fmla="*/ 119 h 303"/>
              <a:gd name="T26" fmla="*/ 0 w 303"/>
              <a:gd name="T27" fmla="*/ 152 h 303"/>
              <a:gd name="T28" fmla="*/ 31 w 303"/>
              <a:gd name="T29" fmla="*/ 185 h 303"/>
              <a:gd name="T30" fmla="*/ 21 w 303"/>
              <a:gd name="T31" fmla="*/ 227 h 303"/>
              <a:gd name="T32" fmla="*/ 64 w 303"/>
              <a:gd name="T33" fmla="*/ 239 h 303"/>
              <a:gd name="T34" fmla="*/ 76 w 303"/>
              <a:gd name="T35" fmla="*/ 282 h 303"/>
              <a:gd name="T36" fmla="*/ 118 w 303"/>
              <a:gd name="T37" fmla="*/ 272 h 303"/>
              <a:gd name="T38" fmla="*/ 151 w 303"/>
              <a:gd name="T39" fmla="*/ 303 h 303"/>
              <a:gd name="T40" fmla="*/ 184 w 303"/>
              <a:gd name="T41" fmla="*/ 272 h 303"/>
              <a:gd name="T42" fmla="*/ 227 w 303"/>
              <a:gd name="T43" fmla="*/ 282 h 303"/>
              <a:gd name="T44" fmla="*/ 239 w 303"/>
              <a:gd name="T45" fmla="*/ 239 h 303"/>
              <a:gd name="T46" fmla="*/ 281 w 303"/>
              <a:gd name="T47" fmla="*/ 227 h 303"/>
              <a:gd name="T48" fmla="*/ 272 w 303"/>
              <a:gd name="T49" fmla="*/ 1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3" h="303">
                <a:moveTo>
                  <a:pt x="272" y="185"/>
                </a:moveTo>
                <a:lnTo>
                  <a:pt x="303" y="152"/>
                </a:lnTo>
                <a:lnTo>
                  <a:pt x="272" y="119"/>
                </a:lnTo>
                <a:lnTo>
                  <a:pt x="281" y="76"/>
                </a:lnTo>
                <a:lnTo>
                  <a:pt x="239" y="64"/>
                </a:lnTo>
                <a:lnTo>
                  <a:pt x="227" y="22"/>
                </a:lnTo>
                <a:lnTo>
                  <a:pt x="184" y="31"/>
                </a:lnTo>
                <a:lnTo>
                  <a:pt x="151" y="0"/>
                </a:lnTo>
                <a:lnTo>
                  <a:pt x="118" y="31"/>
                </a:lnTo>
                <a:lnTo>
                  <a:pt x="76" y="22"/>
                </a:lnTo>
                <a:lnTo>
                  <a:pt x="64" y="64"/>
                </a:lnTo>
                <a:lnTo>
                  <a:pt x="21" y="76"/>
                </a:lnTo>
                <a:lnTo>
                  <a:pt x="31" y="119"/>
                </a:lnTo>
                <a:lnTo>
                  <a:pt x="0" y="152"/>
                </a:lnTo>
                <a:lnTo>
                  <a:pt x="31" y="185"/>
                </a:lnTo>
                <a:lnTo>
                  <a:pt x="21" y="227"/>
                </a:lnTo>
                <a:lnTo>
                  <a:pt x="64" y="239"/>
                </a:lnTo>
                <a:lnTo>
                  <a:pt x="76" y="282"/>
                </a:lnTo>
                <a:lnTo>
                  <a:pt x="118" y="272"/>
                </a:lnTo>
                <a:lnTo>
                  <a:pt x="151" y="303"/>
                </a:lnTo>
                <a:lnTo>
                  <a:pt x="184" y="272"/>
                </a:lnTo>
                <a:lnTo>
                  <a:pt x="227" y="282"/>
                </a:lnTo>
                <a:lnTo>
                  <a:pt x="239" y="239"/>
                </a:lnTo>
                <a:lnTo>
                  <a:pt x="281" y="227"/>
                </a:lnTo>
                <a:lnTo>
                  <a:pt x="272" y="185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13"/>
          <p:cNvSpPr/>
          <p:nvPr/>
        </p:nvSpPr>
        <p:spPr bwMode="auto">
          <a:xfrm>
            <a:off x="6001280" y="5746914"/>
            <a:ext cx="383553" cy="384824"/>
          </a:xfrm>
          <a:custGeom>
            <a:avLst/>
            <a:gdLst>
              <a:gd name="T0" fmla="*/ 103 w 128"/>
              <a:gd name="T1" fmla="*/ 79 h 128"/>
              <a:gd name="T2" fmla="*/ 86 w 128"/>
              <a:gd name="T3" fmla="*/ 87 h 128"/>
              <a:gd name="T4" fmla="*/ 49 w 128"/>
              <a:gd name="T5" fmla="*/ 68 h 128"/>
              <a:gd name="T6" fmla="*/ 49 w 128"/>
              <a:gd name="T7" fmla="*/ 64 h 128"/>
              <a:gd name="T8" fmla="*/ 49 w 128"/>
              <a:gd name="T9" fmla="*/ 60 h 128"/>
              <a:gd name="T10" fmla="*/ 86 w 128"/>
              <a:gd name="T11" fmla="*/ 42 h 128"/>
              <a:gd name="T12" fmla="*/ 103 w 128"/>
              <a:gd name="T13" fmla="*/ 49 h 128"/>
              <a:gd name="T14" fmla="*/ 128 w 128"/>
              <a:gd name="T15" fmla="*/ 25 h 128"/>
              <a:gd name="T16" fmla="*/ 103 w 128"/>
              <a:gd name="T17" fmla="*/ 0 h 128"/>
              <a:gd name="T18" fmla="*/ 79 w 128"/>
              <a:gd name="T19" fmla="*/ 25 h 128"/>
              <a:gd name="T20" fmla="*/ 79 w 128"/>
              <a:gd name="T21" fmla="*/ 29 h 128"/>
              <a:gd name="T22" fmla="*/ 42 w 128"/>
              <a:gd name="T23" fmla="*/ 47 h 128"/>
              <a:gd name="T24" fmla="*/ 25 w 128"/>
              <a:gd name="T25" fmla="*/ 39 h 128"/>
              <a:gd name="T26" fmla="*/ 0 w 128"/>
              <a:gd name="T27" fmla="*/ 64 h 128"/>
              <a:gd name="T28" fmla="*/ 25 w 128"/>
              <a:gd name="T29" fmla="*/ 89 h 128"/>
              <a:gd name="T30" fmla="*/ 42 w 128"/>
              <a:gd name="T31" fmla="*/ 81 h 128"/>
              <a:gd name="T32" fmla="*/ 79 w 128"/>
              <a:gd name="T33" fmla="*/ 99 h 128"/>
              <a:gd name="T34" fmla="*/ 79 w 128"/>
              <a:gd name="T35" fmla="*/ 103 h 128"/>
              <a:gd name="T36" fmla="*/ 103 w 128"/>
              <a:gd name="T37" fmla="*/ 128 h 128"/>
              <a:gd name="T38" fmla="*/ 128 w 128"/>
              <a:gd name="T39" fmla="*/ 103 h 128"/>
              <a:gd name="T40" fmla="*/ 103 w 128"/>
              <a:gd name="T41" fmla="*/ 7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8" h="128">
                <a:moveTo>
                  <a:pt x="103" y="79"/>
                </a:moveTo>
                <a:cubicBezTo>
                  <a:pt x="97" y="79"/>
                  <a:pt x="90" y="82"/>
                  <a:pt x="86" y="87"/>
                </a:cubicBezTo>
                <a:cubicBezTo>
                  <a:pt x="49" y="68"/>
                  <a:pt x="49" y="68"/>
                  <a:pt x="49" y="68"/>
                </a:cubicBezTo>
                <a:cubicBezTo>
                  <a:pt x="49" y="67"/>
                  <a:pt x="49" y="65"/>
                  <a:pt x="49" y="64"/>
                </a:cubicBezTo>
                <a:cubicBezTo>
                  <a:pt x="49" y="63"/>
                  <a:pt x="49" y="61"/>
                  <a:pt x="49" y="60"/>
                </a:cubicBezTo>
                <a:cubicBezTo>
                  <a:pt x="86" y="42"/>
                  <a:pt x="86" y="42"/>
                  <a:pt x="86" y="42"/>
                </a:cubicBezTo>
                <a:cubicBezTo>
                  <a:pt x="90" y="46"/>
                  <a:pt x="97" y="49"/>
                  <a:pt x="103" y="49"/>
                </a:cubicBezTo>
                <a:cubicBezTo>
                  <a:pt x="117" y="49"/>
                  <a:pt x="128" y="38"/>
                  <a:pt x="128" y="25"/>
                </a:cubicBezTo>
                <a:cubicBezTo>
                  <a:pt x="128" y="11"/>
                  <a:pt x="117" y="0"/>
                  <a:pt x="103" y="0"/>
                </a:cubicBezTo>
                <a:cubicBezTo>
                  <a:pt x="90" y="0"/>
                  <a:pt x="79" y="11"/>
                  <a:pt x="79" y="25"/>
                </a:cubicBezTo>
                <a:cubicBezTo>
                  <a:pt x="79" y="26"/>
                  <a:pt x="79" y="27"/>
                  <a:pt x="79" y="29"/>
                </a:cubicBezTo>
                <a:cubicBezTo>
                  <a:pt x="42" y="47"/>
                  <a:pt x="42" y="47"/>
                  <a:pt x="42" y="47"/>
                </a:cubicBezTo>
                <a:cubicBezTo>
                  <a:pt x="38" y="42"/>
                  <a:pt x="31" y="39"/>
                  <a:pt x="25" y="39"/>
                </a:cubicBezTo>
                <a:cubicBezTo>
                  <a:pt x="11" y="39"/>
                  <a:pt x="0" y="50"/>
                  <a:pt x="0" y="64"/>
                </a:cubicBezTo>
                <a:cubicBezTo>
                  <a:pt x="0" y="78"/>
                  <a:pt x="11" y="89"/>
                  <a:pt x="25" y="89"/>
                </a:cubicBezTo>
                <a:cubicBezTo>
                  <a:pt x="31" y="89"/>
                  <a:pt x="38" y="86"/>
                  <a:pt x="42" y="81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101"/>
                  <a:pt x="79" y="102"/>
                  <a:pt x="79" y="103"/>
                </a:cubicBezTo>
                <a:cubicBezTo>
                  <a:pt x="79" y="117"/>
                  <a:pt x="90" y="128"/>
                  <a:pt x="103" y="128"/>
                </a:cubicBezTo>
                <a:cubicBezTo>
                  <a:pt x="117" y="128"/>
                  <a:pt x="128" y="117"/>
                  <a:pt x="128" y="103"/>
                </a:cubicBezTo>
                <a:cubicBezTo>
                  <a:pt x="128" y="90"/>
                  <a:pt x="117" y="79"/>
                  <a:pt x="103" y="7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001280" y="5014098"/>
            <a:ext cx="392444" cy="312431"/>
            <a:chOff x="7296157" y="5159380"/>
            <a:chExt cx="490538" cy="390525"/>
          </a:xfrm>
        </p:grpSpPr>
        <p:sp>
          <p:nvSpPr>
            <p:cNvPr id="230" name="Freeform 32"/>
            <p:cNvSpPr/>
            <p:nvPr/>
          </p:nvSpPr>
          <p:spPr bwMode="auto">
            <a:xfrm>
              <a:off x="7296157" y="5376868"/>
              <a:ext cx="212725" cy="107950"/>
            </a:xfrm>
            <a:custGeom>
              <a:avLst/>
              <a:gdLst>
                <a:gd name="T0" fmla="*/ 0 w 134"/>
                <a:gd name="T1" fmla="*/ 57 h 68"/>
                <a:gd name="T2" fmla="*/ 47 w 134"/>
                <a:gd name="T3" fmla="*/ 68 h 68"/>
                <a:gd name="T4" fmla="*/ 134 w 134"/>
                <a:gd name="T5" fmla="*/ 19 h 68"/>
                <a:gd name="T6" fmla="*/ 99 w 134"/>
                <a:gd name="T7" fmla="*/ 0 h 68"/>
                <a:gd name="T8" fmla="*/ 0 w 134"/>
                <a:gd name="T9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0" y="57"/>
                  </a:moveTo>
                  <a:lnTo>
                    <a:pt x="47" y="68"/>
                  </a:lnTo>
                  <a:lnTo>
                    <a:pt x="134" y="19"/>
                  </a:lnTo>
                  <a:lnTo>
                    <a:pt x="99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3"/>
            <p:cNvSpPr>
              <a:spLocks noEditPoints="1"/>
            </p:cNvSpPr>
            <p:nvPr/>
          </p:nvSpPr>
          <p:spPr bwMode="auto">
            <a:xfrm>
              <a:off x="7296157" y="5159380"/>
              <a:ext cx="490538" cy="390525"/>
            </a:xfrm>
            <a:custGeom>
              <a:avLst/>
              <a:gdLst>
                <a:gd name="T0" fmla="*/ 117 w 131"/>
                <a:gd name="T1" fmla="*/ 63 h 104"/>
                <a:gd name="T2" fmla="*/ 113 w 131"/>
                <a:gd name="T3" fmla="*/ 61 h 104"/>
                <a:gd name="T4" fmla="*/ 113 w 131"/>
                <a:gd name="T5" fmla="*/ 61 h 104"/>
                <a:gd name="T6" fmla="*/ 103 w 131"/>
                <a:gd name="T7" fmla="*/ 58 h 104"/>
                <a:gd name="T8" fmla="*/ 88 w 131"/>
                <a:gd name="T9" fmla="*/ 55 h 104"/>
                <a:gd name="T10" fmla="*/ 82 w 131"/>
                <a:gd name="T11" fmla="*/ 52 h 104"/>
                <a:gd name="T12" fmla="*/ 88 w 131"/>
                <a:gd name="T13" fmla="*/ 49 h 104"/>
                <a:gd name="T14" fmla="*/ 103 w 131"/>
                <a:gd name="T15" fmla="*/ 46 h 104"/>
                <a:gd name="T16" fmla="*/ 113 w 131"/>
                <a:gd name="T17" fmla="*/ 43 h 104"/>
                <a:gd name="T18" fmla="*/ 113 w 131"/>
                <a:gd name="T19" fmla="*/ 43 h 104"/>
                <a:gd name="T20" fmla="*/ 117 w 131"/>
                <a:gd name="T21" fmla="*/ 41 h 104"/>
                <a:gd name="T22" fmla="*/ 125 w 131"/>
                <a:gd name="T23" fmla="*/ 10 h 104"/>
                <a:gd name="T24" fmla="*/ 106 w 131"/>
                <a:gd name="T25" fmla="*/ 0 h 104"/>
                <a:gd name="T26" fmla="*/ 93 w 131"/>
                <a:gd name="T27" fmla="*/ 3 h 104"/>
                <a:gd name="T28" fmla="*/ 82 w 131"/>
                <a:gd name="T29" fmla="*/ 32 h 104"/>
                <a:gd name="T30" fmla="*/ 82 w 131"/>
                <a:gd name="T31" fmla="*/ 33 h 104"/>
                <a:gd name="T32" fmla="*/ 80 w 131"/>
                <a:gd name="T33" fmla="*/ 36 h 104"/>
                <a:gd name="T34" fmla="*/ 80 w 131"/>
                <a:gd name="T35" fmla="*/ 36 h 104"/>
                <a:gd name="T36" fmla="*/ 67 w 131"/>
                <a:gd name="T37" fmla="*/ 43 h 104"/>
                <a:gd name="T38" fmla="*/ 20 w 131"/>
                <a:gd name="T39" fmla="*/ 17 h 104"/>
                <a:gd name="T40" fmla="*/ 0 w 131"/>
                <a:gd name="T41" fmla="*/ 22 h 104"/>
                <a:gd name="T42" fmla="*/ 80 w 131"/>
                <a:gd name="T43" fmla="*/ 68 h 104"/>
                <a:gd name="T44" fmla="*/ 80 w 131"/>
                <a:gd name="T45" fmla="*/ 68 h 104"/>
                <a:gd name="T46" fmla="*/ 82 w 131"/>
                <a:gd name="T47" fmla="*/ 71 h 104"/>
                <a:gd name="T48" fmla="*/ 82 w 131"/>
                <a:gd name="T49" fmla="*/ 72 h 104"/>
                <a:gd name="T50" fmla="*/ 93 w 131"/>
                <a:gd name="T51" fmla="*/ 101 h 104"/>
                <a:gd name="T52" fmla="*/ 106 w 131"/>
                <a:gd name="T53" fmla="*/ 104 h 104"/>
                <a:gd name="T54" fmla="*/ 125 w 131"/>
                <a:gd name="T55" fmla="*/ 94 h 104"/>
                <a:gd name="T56" fmla="*/ 117 w 131"/>
                <a:gd name="T57" fmla="*/ 63 h 104"/>
                <a:gd name="T58" fmla="*/ 91 w 131"/>
                <a:gd name="T59" fmla="*/ 21 h 104"/>
                <a:gd name="T60" fmla="*/ 98 w 131"/>
                <a:gd name="T61" fmla="*/ 12 h 104"/>
                <a:gd name="T62" fmla="*/ 106 w 131"/>
                <a:gd name="T63" fmla="*/ 10 h 104"/>
                <a:gd name="T64" fmla="*/ 117 w 131"/>
                <a:gd name="T65" fmla="*/ 15 h 104"/>
                <a:gd name="T66" fmla="*/ 118 w 131"/>
                <a:gd name="T67" fmla="*/ 25 h 104"/>
                <a:gd name="T68" fmla="*/ 110 w 131"/>
                <a:gd name="T69" fmla="*/ 33 h 104"/>
                <a:gd name="T70" fmla="*/ 102 w 131"/>
                <a:gd name="T71" fmla="*/ 36 h 104"/>
                <a:gd name="T72" fmla="*/ 102 w 131"/>
                <a:gd name="T73" fmla="*/ 36 h 104"/>
                <a:gd name="T74" fmla="*/ 91 w 131"/>
                <a:gd name="T75" fmla="*/ 30 h 104"/>
                <a:gd name="T76" fmla="*/ 91 w 131"/>
                <a:gd name="T77" fmla="*/ 21 h 104"/>
                <a:gd name="T78" fmla="*/ 67 w 131"/>
                <a:gd name="T79" fmla="*/ 55 h 104"/>
                <a:gd name="T80" fmla="*/ 63 w 131"/>
                <a:gd name="T81" fmla="*/ 51 h 104"/>
                <a:gd name="T82" fmla="*/ 67 w 131"/>
                <a:gd name="T83" fmla="*/ 48 h 104"/>
                <a:gd name="T84" fmla="*/ 71 w 131"/>
                <a:gd name="T85" fmla="*/ 51 h 104"/>
                <a:gd name="T86" fmla="*/ 67 w 131"/>
                <a:gd name="T87" fmla="*/ 55 h 104"/>
                <a:gd name="T88" fmla="*/ 117 w 131"/>
                <a:gd name="T89" fmla="*/ 89 h 104"/>
                <a:gd name="T90" fmla="*/ 106 w 131"/>
                <a:gd name="T91" fmla="*/ 94 h 104"/>
                <a:gd name="T92" fmla="*/ 98 w 131"/>
                <a:gd name="T93" fmla="*/ 92 h 104"/>
                <a:gd name="T94" fmla="*/ 91 w 131"/>
                <a:gd name="T95" fmla="*/ 83 h 104"/>
                <a:gd name="T96" fmla="*/ 91 w 131"/>
                <a:gd name="T97" fmla="*/ 74 h 104"/>
                <a:gd name="T98" fmla="*/ 102 w 131"/>
                <a:gd name="T99" fmla="*/ 68 h 104"/>
                <a:gd name="T100" fmla="*/ 102 w 131"/>
                <a:gd name="T101" fmla="*/ 68 h 104"/>
                <a:gd name="T102" fmla="*/ 110 w 131"/>
                <a:gd name="T103" fmla="*/ 71 h 104"/>
                <a:gd name="T104" fmla="*/ 118 w 131"/>
                <a:gd name="T105" fmla="*/ 80 h 104"/>
                <a:gd name="T106" fmla="*/ 117 w 131"/>
                <a:gd name="T107" fmla="*/ 8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104">
                  <a:moveTo>
                    <a:pt x="117" y="63"/>
                  </a:moveTo>
                  <a:cubicBezTo>
                    <a:pt x="116" y="63"/>
                    <a:pt x="114" y="62"/>
                    <a:pt x="113" y="61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0" y="60"/>
                    <a:pt x="107" y="58"/>
                    <a:pt x="103" y="58"/>
                  </a:cubicBezTo>
                  <a:cubicBezTo>
                    <a:pt x="96" y="57"/>
                    <a:pt x="92" y="56"/>
                    <a:pt x="88" y="55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92" y="48"/>
                    <a:pt x="96" y="47"/>
                    <a:pt x="103" y="46"/>
                  </a:cubicBezTo>
                  <a:cubicBezTo>
                    <a:pt x="107" y="46"/>
                    <a:pt x="110" y="44"/>
                    <a:pt x="113" y="4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2"/>
                    <a:pt x="116" y="41"/>
                    <a:pt x="117" y="41"/>
                  </a:cubicBezTo>
                  <a:cubicBezTo>
                    <a:pt x="127" y="34"/>
                    <a:pt x="131" y="20"/>
                    <a:pt x="125" y="10"/>
                  </a:cubicBezTo>
                  <a:cubicBezTo>
                    <a:pt x="121" y="4"/>
                    <a:pt x="114" y="0"/>
                    <a:pt x="106" y="0"/>
                  </a:cubicBezTo>
                  <a:cubicBezTo>
                    <a:pt x="102" y="0"/>
                    <a:pt x="97" y="1"/>
                    <a:pt x="93" y="3"/>
                  </a:cubicBezTo>
                  <a:cubicBezTo>
                    <a:pt x="82" y="10"/>
                    <a:pt x="77" y="22"/>
                    <a:pt x="82" y="32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2" y="34"/>
                    <a:pt x="81" y="35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9"/>
                    <a:pt x="82" y="70"/>
                    <a:pt x="82" y="71"/>
                  </a:cubicBezTo>
                  <a:cubicBezTo>
                    <a:pt x="82" y="71"/>
                    <a:pt x="82" y="71"/>
                    <a:pt x="82" y="72"/>
                  </a:cubicBezTo>
                  <a:cubicBezTo>
                    <a:pt x="77" y="82"/>
                    <a:pt x="82" y="94"/>
                    <a:pt x="93" y="101"/>
                  </a:cubicBezTo>
                  <a:cubicBezTo>
                    <a:pt x="97" y="103"/>
                    <a:pt x="102" y="104"/>
                    <a:pt x="106" y="104"/>
                  </a:cubicBezTo>
                  <a:cubicBezTo>
                    <a:pt x="114" y="104"/>
                    <a:pt x="121" y="100"/>
                    <a:pt x="125" y="94"/>
                  </a:cubicBezTo>
                  <a:cubicBezTo>
                    <a:pt x="131" y="84"/>
                    <a:pt x="127" y="70"/>
                    <a:pt x="117" y="63"/>
                  </a:cubicBezTo>
                  <a:close/>
                  <a:moveTo>
                    <a:pt x="91" y="21"/>
                  </a:moveTo>
                  <a:cubicBezTo>
                    <a:pt x="92" y="17"/>
                    <a:pt x="94" y="14"/>
                    <a:pt x="98" y="12"/>
                  </a:cubicBezTo>
                  <a:cubicBezTo>
                    <a:pt x="100" y="10"/>
                    <a:pt x="103" y="10"/>
                    <a:pt x="106" y="10"/>
                  </a:cubicBezTo>
                  <a:cubicBezTo>
                    <a:pt x="111" y="10"/>
                    <a:pt x="115" y="12"/>
                    <a:pt x="117" y="15"/>
                  </a:cubicBezTo>
                  <a:cubicBezTo>
                    <a:pt x="118" y="18"/>
                    <a:pt x="119" y="21"/>
                    <a:pt x="118" y="25"/>
                  </a:cubicBezTo>
                  <a:cubicBezTo>
                    <a:pt x="116" y="28"/>
                    <a:pt x="114" y="31"/>
                    <a:pt x="110" y="33"/>
                  </a:cubicBezTo>
                  <a:cubicBezTo>
                    <a:pt x="108" y="35"/>
                    <a:pt x="105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7" y="36"/>
                    <a:pt x="93" y="33"/>
                    <a:pt x="91" y="30"/>
                  </a:cubicBezTo>
                  <a:cubicBezTo>
                    <a:pt x="90" y="27"/>
                    <a:pt x="89" y="24"/>
                    <a:pt x="91" y="21"/>
                  </a:cubicBezTo>
                  <a:close/>
                  <a:moveTo>
                    <a:pt x="67" y="55"/>
                  </a:moveTo>
                  <a:cubicBezTo>
                    <a:pt x="65" y="55"/>
                    <a:pt x="63" y="54"/>
                    <a:pt x="63" y="51"/>
                  </a:cubicBezTo>
                  <a:cubicBezTo>
                    <a:pt x="63" y="49"/>
                    <a:pt x="65" y="48"/>
                    <a:pt x="67" y="48"/>
                  </a:cubicBezTo>
                  <a:cubicBezTo>
                    <a:pt x="69" y="48"/>
                    <a:pt x="71" y="49"/>
                    <a:pt x="71" y="51"/>
                  </a:cubicBezTo>
                  <a:cubicBezTo>
                    <a:pt x="71" y="54"/>
                    <a:pt x="69" y="55"/>
                    <a:pt x="67" y="55"/>
                  </a:cubicBezTo>
                  <a:close/>
                  <a:moveTo>
                    <a:pt x="117" y="89"/>
                  </a:moveTo>
                  <a:cubicBezTo>
                    <a:pt x="115" y="92"/>
                    <a:pt x="111" y="94"/>
                    <a:pt x="106" y="94"/>
                  </a:cubicBezTo>
                  <a:cubicBezTo>
                    <a:pt x="103" y="94"/>
                    <a:pt x="100" y="94"/>
                    <a:pt x="98" y="92"/>
                  </a:cubicBezTo>
                  <a:cubicBezTo>
                    <a:pt x="94" y="90"/>
                    <a:pt x="92" y="87"/>
                    <a:pt x="91" y="83"/>
                  </a:cubicBezTo>
                  <a:cubicBezTo>
                    <a:pt x="89" y="80"/>
                    <a:pt x="90" y="77"/>
                    <a:pt x="91" y="74"/>
                  </a:cubicBezTo>
                  <a:cubicBezTo>
                    <a:pt x="93" y="71"/>
                    <a:pt x="97" y="68"/>
                    <a:pt x="102" y="6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05" y="68"/>
                    <a:pt x="108" y="69"/>
                    <a:pt x="110" y="71"/>
                  </a:cubicBezTo>
                  <a:cubicBezTo>
                    <a:pt x="114" y="73"/>
                    <a:pt x="116" y="76"/>
                    <a:pt x="118" y="80"/>
                  </a:cubicBezTo>
                  <a:cubicBezTo>
                    <a:pt x="119" y="83"/>
                    <a:pt x="118" y="86"/>
                    <a:pt x="117" y="8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01280" y="4207619"/>
            <a:ext cx="383554" cy="384824"/>
            <a:chOff x="7296157" y="4151316"/>
            <a:chExt cx="479426" cy="481013"/>
          </a:xfrm>
        </p:grpSpPr>
        <p:sp>
          <p:nvSpPr>
            <p:cNvPr id="210" name="Freeform 56"/>
            <p:cNvSpPr/>
            <p:nvPr/>
          </p:nvSpPr>
          <p:spPr bwMode="auto">
            <a:xfrm>
              <a:off x="7296157" y="4151316"/>
              <a:ext cx="385763" cy="481013"/>
            </a:xfrm>
            <a:custGeom>
              <a:avLst/>
              <a:gdLst>
                <a:gd name="T0" fmla="*/ 243 w 243"/>
                <a:gd name="T1" fmla="*/ 152 h 303"/>
                <a:gd name="T2" fmla="*/ 0 w 243"/>
                <a:gd name="T3" fmla="*/ 0 h 303"/>
                <a:gd name="T4" fmla="*/ 0 w 243"/>
                <a:gd name="T5" fmla="*/ 303 h 303"/>
                <a:gd name="T6" fmla="*/ 243 w 243"/>
                <a:gd name="T7" fmla="*/ 15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303">
                  <a:moveTo>
                    <a:pt x="243" y="152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243" y="15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57"/>
            <p:cNvSpPr/>
            <p:nvPr/>
          </p:nvSpPr>
          <p:spPr bwMode="auto">
            <a:xfrm>
              <a:off x="7681920" y="4151316"/>
              <a:ext cx="93663" cy="481013"/>
            </a:xfrm>
            <a:custGeom>
              <a:avLst/>
              <a:gdLst>
                <a:gd name="T0" fmla="*/ 59 w 59"/>
                <a:gd name="T1" fmla="*/ 303 h 303"/>
                <a:gd name="T2" fmla="*/ 59 w 59"/>
                <a:gd name="T3" fmla="*/ 0 h 303"/>
                <a:gd name="T4" fmla="*/ 0 w 59"/>
                <a:gd name="T5" fmla="*/ 0 h 303"/>
                <a:gd name="T6" fmla="*/ 0 w 59"/>
                <a:gd name="T7" fmla="*/ 152 h 303"/>
                <a:gd name="T8" fmla="*/ 0 w 59"/>
                <a:gd name="T9" fmla="*/ 303 h 303"/>
                <a:gd name="T10" fmla="*/ 59 w 59"/>
                <a:gd name="T11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3">
                  <a:moveTo>
                    <a:pt x="59" y="303"/>
                  </a:moveTo>
                  <a:lnTo>
                    <a:pt x="59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0" y="303"/>
                  </a:lnTo>
                  <a:lnTo>
                    <a:pt x="59" y="30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77"/>
          <p:cNvSpPr/>
          <p:nvPr/>
        </p:nvSpPr>
        <p:spPr bwMode="auto">
          <a:xfrm>
            <a:off x="6001280" y="3439241"/>
            <a:ext cx="383553" cy="384824"/>
          </a:xfrm>
          <a:custGeom>
            <a:avLst/>
            <a:gdLst>
              <a:gd name="T0" fmla="*/ 127 w 128"/>
              <a:gd name="T1" fmla="*/ 54 h 128"/>
              <a:gd name="T2" fmla="*/ 107 w 128"/>
              <a:gd name="T3" fmla="*/ 54 h 128"/>
              <a:gd name="T4" fmla="*/ 108 w 128"/>
              <a:gd name="T5" fmla="*/ 64 h 128"/>
              <a:gd name="T6" fmla="*/ 105 w 128"/>
              <a:gd name="T7" fmla="*/ 81 h 128"/>
              <a:gd name="T8" fmla="*/ 95 w 128"/>
              <a:gd name="T9" fmla="*/ 95 h 128"/>
              <a:gd name="T10" fmla="*/ 81 w 128"/>
              <a:gd name="T11" fmla="*/ 105 h 128"/>
              <a:gd name="T12" fmla="*/ 64 w 128"/>
              <a:gd name="T13" fmla="*/ 108 h 128"/>
              <a:gd name="T14" fmla="*/ 47 w 128"/>
              <a:gd name="T15" fmla="*/ 105 h 128"/>
              <a:gd name="T16" fmla="*/ 33 w 128"/>
              <a:gd name="T17" fmla="*/ 95 h 128"/>
              <a:gd name="T18" fmla="*/ 23 w 128"/>
              <a:gd name="T19" fmla="*/ 81 h 128"/>
              <a:gd name="T20" fmla="*/ 20 w 128"/>
              <a:gd name="T21" fmla="*/ 64 h 128"/>
              <a:gd name="T22" fmla="*/ 23 w 128"/>
              <a:gd name="T23" fmla="*/ 47 h 128"/>
              <a:gd name="T24" fmla="*/ 33 w 128"/>
              <a:gd name="T25" fmla="*/ 33 h 128"/>
              <a:gd name="T26" fmla="*/ 47 w 128"/>
              <a:gd name="T27" fmla="*/ 23 h 128"/>
              <a:gd name="T28" fmla="*/ 64 w 128"/>
              <a:gd name="T29" fmla="*/ 20 h 128"/>
              <a:gd name="T30" fmla="*/ 81 w 128"/>
              <a:gd name="T31" fmla="*/ 23 h 128"/>
              <a:gd name="T32" fmla="*/ 88 w 128"/>
              <a:gd name="T33" fmla="*/ 27 h 128"/>
              <a:gd name="T34" fmla="*/ 75 w 128"/>
              <a:gd name="T35" fmla="*/ 39 h 128"/>
              <a:gd name="T36" fmla="*/ 115 w 128"/>
              <a:gd name="T37" fmla="*/ 39 h 128"/>
              <a:gd name="T38" fmla="*/ 115 w 128"/>
              <a:gd name="T39" fmla="*/ 0 h 128"/>
              <a:gd name="T40" fmla="*/ 102 w 128"/>
              <a:gd name="T41" fmla="*/ 13 h 128"/>
              <a:gd name="T42" fmla="*/ 64 w 128"/>
              <a:gd name="T43" fmla="*/ 0 h 128"/>
              <a:gd name="T44" fmla="*/ 0 w 128"/>
              <a:gd name="T45" fmla="*/ 64 h 128"/>
              <a:gd name="T46" fmla="*/ 64 w 128"/>
              <a:gd name="T47" fmla="*/ 128 h 128"/>
              <a:gd name="T48" fmla="*/ 128 w 128"/>
              <a:gd name="T49" fmla="*/ 64 h 128"/>
              <a:gd name="T50" fmla="*/ 127 w 128"/>
              <a:gd name="T51" fmla="*/ 5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127" y="54"/>
                </a:moveTo>
                <a:cubicBezTo>
                  <a:pt x="107" y="54"/>
                  <a:pt x="107" y="54"/>
                  <a:pt x="107" y="54"/>
                </a:cubicBezTo>
                <a:cubicBezTo>
                  <a:pt x="108" y="57"/>
                  <a:pt x="108" y="61"/>
                  <a:pt x="108" y="64"/>
                </a:cubicBezTo>
                <a:cubicBezTo>
                  <a:pt x="108" y="70"/>
                  <a:pt x="107" y="76"/>
                  <a:pt x="105" y="81"/>
                </a:cubicBezTo>
                <a:cubicBezTo>
                  <a:pt x="103" y="87"/>
                  <a:pt x="99" y="91"/>
                  <a:pt x="95" y="95"/>
                </a:cubicBezTo>
                <a:cubicBezTo>
                  <a:pt x="91" y="99"/>
                  <a:pt x="87" y="103"/>
                  <a:pt x="81" y="105"/>
                </a:cubicBezTo>
                <a:cubicBezTo>
                  <a:pt x="76" y="107"/>
                  <a:pt x="70" y="108"/>
                  <a:pt x="64" y="108"/>
                </a:cubicBezTo>
                <a:cubicBezTo>
                  <a:pt x="58" y="108"/>
                  <a:pt x="52" y="107"/>
                  <a:pt x="47" y="105"/>
                </a:cubicBezTo>
                <a:cubicBezTo>
                  <a:pt x="41" y="103"/>
                  <a:pt x="37" y="99"/>
                  <a:pt x="33" y="95"/>
                </a:cubicBezTo>
                <a:cubicBezTo>
                  <a:pt x="29" y="91"/>
                  <a:pt x="25" y="87"/>
                  <a:pt x="23" y="81"/>
                </a:cubicBezTo>
                <a:cubicBezTo>
                  <a:pt x="21" y="76"/>
                  <a:pt x="20" y="70"/>
                  <a:pt x="20" y="64"/>
                </a:cubicBezTo>
                <a:cubicBezTo>
                  <a:pt x="20" y="58"/>
                  <a:pt x="21" y="52"/>
                  <a:pt x="23" y="47"/>
                </a:cubicBezTo>
                <a:cubicBezTo>
                  <a:pt x="25" y="42"/>
                  <a:pt x="29" y="37"/>
                  <a:pt x="33" y="33"/>
                </a:cubicBezTo>
                <a:cubicBezTo>
                  <a:pt x="37" y="29"/>
                  <a:pt x="41" y="25"/>
                  <a:pt x="47" y="23"/>
                </a:cubicBezTo>
                <a:cubicBezTo>
                  <a:pt x="52" y="21"/>
                  <a:pt x="58" y="20"/>
                  <a:pt x="64" y="20"/>
                </a:cubicBezTo>
                <a:cubicBezTo>
                  <a:pt x="70" y="20"/>
                  <a:pt x="76" y="21"/>
                  <a:pt x="81" y="23"/>
                </a:cubicBezTo>
                <a:cubicBezTo>
                  <a:pt x="84" y="24"/>
                  <a:pt x="86" y="25"/>
                  <a:pt x="88" y="27"/>
                </a:cubicBezTo>
                <a:cubicBezTo>
                  <a:pt x="75" y="39"/>
                  <a:pt x="75" y="39"/>
                  <a:pt x="75" y="39"/>
                </a:cubicBezTo>
                <a:cubicBezTo>
                  <a:pt x="115" y="39"/>
                  <a:pt x="115" y="39"/>
                  <a:pt x="115" y="39"/>
                </a:cubicBezTo>
                <a:cubicBezTo>
                  <a:pt x="115" y="0"/>
                  <a:pt x="115" y="0"/>
                  <a:pt x="115" y="0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91" y="5"/>
                  <a:pt x="78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61"/>
                  <a:pt x="128" y="57"/>
                  <a:pt x="127" y="54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99"/>
          <p:cNvSpPr/>
          <p:nvPr/>
        </p:nvSpPr>
        <p:spPr bwMode="auto">
          <a:xfrm>
            <a:off x="6001280" y="2669594"/>
            <a:ext cx="383553" cy="384824"/>
          </a:xfrm>
          <a:custGeom>
            <a:avLst/>
            <a:gdLst>
              <a:gd name="T0" fmla="*/ 151 w 302"/>
              <a:gd name="T1" fmla="*/ 0 h 303"/>
              <a:gd name="T2" fmla="*/ 118 w 302"/>
              <a:gd name="T3" fmla="*/ 33 h 303"/>
              <a:gd name="T4" fmla="*/ 212 w 302"/>
              <a:gd name="T5" fmla="*/ 128 h 303"/>
              <a:gd name="T6" fmla="*/ 0 w 302"/>
              <a:gd name="T7" fmla="*/ 128 h 303"/>
              <a:gd name="T8" fmla="*/ 0 w 302"/>
              <a:gd name="T9" fmla="*/ 175 h 303"/>
              <a:gd name="T10" fmla="*/ 212 w 302"/>
              <a:gd name="T11" fmla="*/ 175 h 303"/>
              <a:gd name="T12" fmla="*/ 118 w 302"/>
              <a:gd name="T13" fmla="*/ 270 h 303"/>
              <a:gd name="T14" fmla="*/ 151 w 302"/>
              <a:gd name="T15" fmla="*/ 303 h 303"/>
              <a:gd name="T16" fmla="*/ 302 w 302"/>
              <a:gd name="T17" fmla="*/ 151 h 303"/>
              <a:gd name="T18" fmla="*/ 151 w 302"/>
              <a:gd name="T1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303">
                <a:moveTo>
                  <a:pt x="151" y="0"/>
                </a:moveTo>
                <a:lnTo>
                  <a:pt x="118" y="33"/>
                </a:lnTo>
                <a:lnTo>
                  <a:pt x="212" y="128"/>
                </a:lnTo>
                <a:lnTo>
                  <a:pt x="0" y="128"/>
                </a:lnTo>
                <a:lnTo>
                  <a:pt x="0" y="175"/>
                </a:lnTo>
                <a:lnTo>
                  <a:pt x="212" y="175"/>
                </a:lnTo>
                <a:lnTo>
                  <a:pt x="118" y="270"/>
                </a:lnTo>
                <a:lnTo>
                  <a:pt x="151" y="303"/>
                </a:lnTo>
                <a:lnTo>
                  <a:pt x="302" y="151"/>
                </a:lnTo>
                <a:lnTo>
                  <a:pt x="151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6001280" y="1939318"/>
            <a:ext cx="383554" cy="306081"/>
            <a:chOff x="7296157" y="1316039"/>
            <a:chExt cx="479426" cy="382588"/>
          </a:xfrm>
        </p:grpSpPr>
        <p:sp>
          <p:nvSpPr>
            <p:cNvPr id="155" name="Rectangle 126"/>
            <p:cNvSpPr>
              <a:spLocks noChangeArrowheads="1"/>
            </p:cNvSpPr>
            <p:nvPr/>
          </p:nvSpPr>
          <p:spPr bwMode="auto">
            <a:xfrm>
              <a:off x="7296157" y="1624014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Rectangle 127"/>
            <p:cNvSpPr>
              <a:spLocks noChangeArrowheads="1"/>
            </p:cNvSpPr>
            <p:nvPr/>
          </p:nvSpPr>
          <p:spPr bwMode="auto">
            <a:xfrm>
              <a:off x="7426333" y="1624014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Rectangle 128"/>
            <p:cNvSpPr>
              <a:spLocks noChangeArrowheads="1"/>
            </p:cNvSpPr>
            <p:nvPr/>
          </p:nvSpPr>
          <p:spPr bwMode="auto">
            <a:xfrm>
              <a:off x="7296157" y="1470026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Rectangle 129"/>
            <p:cNvSpPr>
              <a:spLocks noChangeArrowheads="1"/>
            </p:cNvSpPr>
            <p:nvPr/>
          </p:nvSpPr>
          <p:spPr bwMode="auto">
            <a:xfrm>
              <a:off x="7426333" y="1470026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Rectangle 130"/>
            <p:cNvSpPr>
              <a:spLocks noChangeArrowheads="1"/>
            </p:cNvSpPr>
            <p:nvPr/>
          </p:nvSpPr>
          <p:spPr bwMode="auto">
            <a:xfrm>
              <a:off x="7296157" y="1316039"/>
              <a:ext cx="746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Rectangle 131"/>
            <p:cNvSpPr>
              <a:spLocks noChangeArrowheads="1"/>
            </p:cNvSpPr>
            <p:nvPr/>
          </p:nvSpPr>
          <p:spPr bwMode="auto">
            <a:xfrm>
              <a:off x="7426333" y="1316039"/>
              <a:ext cx="349250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001280" y="1205232"/>
            <a:ext cx="383554" cy="234958"/>
            <a:chOff x="7296157" y="398463"/>
            <a:chExt cx="479426" cy="293687"/>
          </a:xfrm>
        </p:grpSpPr>
        <p:sp>
          <p:nvSpPr>
            <p:cNvPr id="94" name="Freeform 195"/>
            <p:cNvSpPr/>
            <p:nvPr/>
          </p:nvSpPr>
          <p:spPr bwMode="auto">
            <a:xfrm>
              <a:off x="7296157" y="398463"/>
              <a:ext cx="190500" cy="285750"/>
            </a:xfrm>
            <a:custGeom>
              <a:avLst/>
              <a:gdLst>
                <a:gd name="T0" fmla="*/ 120 w 120"/>
                <a:gd name="T1" fmla="*/ 140 h 180"/>
                <a:gd name="T2" fmla="*/ 35 w 120"/>
                <a:gd name="T3" fmla="*/ 90 h 180"/>
                <a:gd name="T4" fmla="*/ 120 w 120"/>
                <a:gd name="T5" fmla="*/ 41 h 180"/>
                <a:gd name="T6" fmla="*/ 120 w 120"/>
                <a:gd name="T7" fmla="*/ 0 h 180"/>
                <a:gd name="T8" fmla="*/ 0 w 120"/>
                <a:gd name="T9" fmla="*/ 71 h 180"/>
                <a:gd name="T10" fmla="*/ 0 w 120"/>
                <a:gd name="T11" fmla="*/ 109 h 180"/>
                <a:gd name="T12" fmla="*/ 120 w 120"/>
                <a:gd name="T13" fmla="*/ 180 h 180"/>
                <a:gd name="T14" fmla="*/ 120 w 120"/>
                <a:gd name="T1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80">
                  <a:moveTo>
                    <a:pt x="120" y="140"/>
                  </a:moveTo>
                  <a:lnTo>
                    <a:pt x="35" y="90"/>
                  </a:lnTo>
                  <a:lnTo>
                    <a:pt x="120" y="41"/>
                  </a:lnTo>
                  <a:lnTo>
                    <a:pt x="120" y="0"/>
                  </a:lnTo>
                  <a:lnTo>
                    <a:pt x="0" y="71"/>
                  </a:lnTo>
                  <a:lnTo>
                    <a:pt x="0" y="109"/>
                  </a:lnTo>
                  <a:lnTo>
                    <a:pt x="120" y="180"/>
                  </a:lnTo>
                  <a:lnTo>
                    <a:pt x="120" y="1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96"/>
            <p:cNvSpPr/>
            <p:nvPr/>
          </p:nvSpPr>
          <p:spPr bwMode="auto">
            <a:xfrm>
              <a:off x="7585083" y="406400"/>
              <a:ext cx="190500" cy="285750"/>
            </a:xfrm>
            <a:custGeom>
              <a:avLst/>
              <a:gdLst>
                <a:gd name="T0" fmla="*/ 0 w 120"/>
                <a:gd name="T1" fmla="*/ 40 h 180"/>
                <a:gd name="T2" fmla="*/ 85 w 120"/>
                <a:gd name="T3" fmla="*/ 90 h 180"/>
                <a:gd name="T4" fmla="*/ 0 w 120"/>
                <a:gd name="T5" fmla="*/ 140 h 180"/>
                <a:gd name="T6" fmla="*/ 0 w 120"/>
                <a:gd name="T7" fmla="*/ 180 h 180"/>
                <a:gd name="T8" fmla="*/ 120 w 120"/>
                <a:gd name="T9" fmla="*/ 109 h 180"/>
                <a:gd name="T10" fmla="*/ 120 w 120"/>
                <a:gd name="T11" fmla="*/ 71 h 180"/>
                <a:gd name="T12" fmla="*/ 0 w 120"/>
                <a:gd name="T13" fmla="*/ 0 h 180"/>
                <a:gd name="T14" fmla="*/ 0 w 120"/>
                <a:gd name="T15" fmla="*/ 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80">
                  <a:moveTo>
                    <a:pt x="0" y="40"/>
                  </a:moveTo>
                  <a:lnTo>
                    <a:pt x="85" y="90"/>
                  </a:lnTo>
                  <a:lnTo>
                    <a:pt x="0" y="140"/>
                  </a:lnTo>
                  <a:lnTo>
                    <a:pt x="0" y="180"/>
                  </a:lnTo>
                  <a:lnTo>
                    <a:pt x="120" y="109"/>
                  </a:lnTo>
                  <a:lnTo>
                    <a:pt x="120" y="71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Freeform 14"/>
          <p:cNvSpPr/>
          <p:nvPr/>
        </p:nvSpPr>
        <p:spPr bwMode="auto">
          <a:xfrm>
            <a:off x="5237708" y="5764695"/>
            <a:ext cx="384824" cy="349263"/>
          </a:xfrm>
          <a:custGeom>
            <a:avLst/>
            <a:gdLst>
              <a:gd name="T0" fmla="*/ 279 w 303"/>
              <a:gd name="T1" fmla="*/ 206 h 275"/>
              <a:gd name="T2" fmla="*/ 279 w 303"/>
              <a:gd name="T3" fmla="*/ 126 h 275"/>
              <a:gd name="T4" fmla="*/ 163 w 303"/>
              <a:gd name="T5" fmla="*/ 126 h 275"/>
              <a:gd name="T6" fmla="*/ 163 w 303"/>
              <a:gd name="T7" fmla="*/ 69 h 275"/>
              <a:gd name="T8" fmla="*/ 187 w 303"/>
              <a:gd name="T9" fmla="*/ 69 h 275"/>
              <a:gd name="T10" fmla="*/ 187 w 303"/>
              <a:gd name="T11" fmla="*/ 0 h 275"/>
              <a:gd name="T12" fmla="*/ 116 w 303"/>
              <a:gd name="T13" fmla="*/ 0 h 275"/>
              <a:gd name="T14" fmla="*/ 116 w 303"/>
              <a:gd name="T15" fmla="*/ 69 h 275"/>
              <a:gd name="T16" fmla="*/ 140 w 303"/>
              <a:gd name="T17" fmla="*/ 69 h 275"/>
              <a:gd name="T18" fmla="*/ 140 w 303"/>
              <a:gd name="T19" fmla="*/ 126 h 275"/>
              <a:gd name="T20" fmla="*/ 24 w 303"/>
              <a:gd name="T21" fmla="*/ 126 h 275"/>
              <a:gd name="T22" fmla="*/ 24 w 303"/>
              <a:gd name="T23" fmla="*/ 206 h 275"/>
              <a:gd name="T24" fmla="*/ 0 w 303"/>
              <a:gd name="T25" fmla="*/ 206 h 275"/>
              <a:gd name="T26" fmla="*/ 0 w 303"/>
              <a:gd name="T27" fmla="*/ 275 h 275"/>
              <a:gd name="T28" fmla="*/ 69 w 303"/>
              <a:gd name="T29" fmla="*/ 275 h 275"/>
              <a:gd name="T30" fmla="*/ 69 w 303"/>
              <a:gd name="T31" fmla="*/ 206 h 275"/>
              <a:gd name="T32" fmla="*/ 47 w 303"/>
              <a:gd name="T33" fmla="*/ 206 h 275"/>
              <a:gd name="T34" fmla="*/ 47 w 303"/>
              <a:gd name="T35" fmla="*/ 149 h 275"/>
              <a:gd name="T36" fmla="*/ 140 w 303"/>
              <a:gd name="T37" fmla="*/ 149 h 275"/>
              <a:gd name="T38" fmla="*/ 140 w 303"/>
              <a:gd name="T39" fmla="*/ 206 h 275"/>
              <a:gd name="T40" fmla="*/ 116 w 303"/>
              <a:gd name="T41" fmla="*/ 206 h 275"/>
              <a:gd name="T42" fmla="*/ 116 w 303"/>
              <a:gd name="T43" fmla="*/ 275 h 275"/>
              <a:gd name="T44" fmla="*/ 187 w 303"/>
              <a:gd name="T45" fmla="*/ 275 h 275"/>
              <a:gd name="T46" fmla="*/ 187 w 303"/>
              <a:gd name="T47" fmla="*/ 206 h 275"/>
              <a:gd name="T48" fmla="*/ 163 w 303"/>
              <a:gd name="T49" fmla="*/ 206 h 275"/>
              <a:gd name="T50" fmla="*/ 163 w 303"/>
              <a:gd name="T51" fmla="*/ 149 h 275"/>
              <a:gd name="T52" fmla="*/ 256 w 303"/>
              <a:gd name="T53" fmla="*/ 149 h 275"/>
              <a:gd name="T54" fmla="*/ 256 w 303"/>
              <a:gd name="T55" fmla="*/ 206 h 275"/>
              <a:gd name="T56" fmla="*/ 234 w 303"/>
              <a:gd name="T57" fmla="*/ 206 h 275"/>
              <a:gd name="T58" fmla="*/ 234 w 303"/>
              <a:gd name="T59" fmla="*/ 275 h 275"/>
              <a:gd name="T60" fmla="*/ 303 w 303"/>
              <a:gd name="T61" fmla="*/ 275 h 275"/>
              <a:gd name="T62" fmla="*/ 303 w 303"/>
              <a:gd name="T63" fmla="*/ 206 h 275"/>
              <a:gd name="T64" fmla="*/ 279 w 303"/>
              <a:gd name="T65" fmla="*/ 206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" h="275">
                <a:moveTo>
                  <a:pt x="279" y="206"/>
                </a:moveTo>
                <a:lnTo>
                  <a:pt x="279" y="126"/>
                </a:lnTo>
                <a:lnTo>
                  <a:pt x="163" y="126"/>
                </a:lnTo>
                <a:lnTo>
                  <a:pt x="163" y="69"/>
                </a:lnTo>
                <a:lnTo>
                  <a:pt x="187" y="69"/>
                </a:lnTo>
                <a:lnTo>
                  <a:pt x="187" y="0"/>
                </a:lnTo>
                <a:lnTo>
                  <a:pt x="116" y="0"/>
                </a:lnTo>
                <a:lnTo>
                  <a:pt x="116" y="69"/>
                </a:lnTo>
                <a:lnTo>
                  <a:pt x="140" y="69"/>
                </a:lnTo>
                <a:lnTo>
                  <a:pt x="140" y="126"/>
                </a:lnTo>
                <a:lnTo>
                  <a:pt x="24" y="126"/>
                </a:lnTo>
                <a:lnTo>
                  <a:pt x="24" y="206"/>
                </a:lnTo>
                <a:lnTo>
                  <a:pt x="0" y="206"/>
                </a:lnTo>
                <a:lnTo>
                  <a:pt x="0" y="275"/>
                </a:lnTo>
                <a:lnTo>
                  <a:pt x="69" y="275"/>
                </a:lnTo>
                <a:lnTo>
                  <a:pt x="69" y="206"/>
                </a:lnTo>
                <a:lnTo>
                  <a:pt x="47" y="206"/>
                </a:lnTo>
                <a:lnTo>
                  <a:pt x="47" y="149"/>
                </a:lnTo>
                <a:lnTo>
                  <a:pt x="140" y="149"/>
                </a:lnTo>
                <a:lnTo>
                  <a:pt x="140" y="206"/>
                </a:lnTo>
                <a:lnTo>
                  <a:pt x="116" y="206"/>
                </a:lnTo>
                <a:lnTo>
                  <a:pt x="116" y="275"/>
                </a:lnTo>
                <a:lnTo>
                  <a:pt x="187" y="275"/>
                </a:lnTo>
                <a:lnTo>
                  <a:pt x="187" y="206"/>
                </a:lnTo>
                <a:lnTo>
                  <a:pt x="163" y="206"/>
                </a:lnTo>
                <a:lnTo>
                  <a:pt x="163" y="149"/>
                </a:lnTo>
                <a:lnTo>
                  <a:pt x="256" y="149"/>
                </a:lnTo>
                <a:lnTo>
                  <a:pt x="256" y="206"/>
                </a:lnTo>
                <a:lnTo>
                  <a:pt x="234" y="206"/>
                </a:lnTo>
                <a:lnTo>
                  <a:pt x="234" y="275"/>
                </a:lnTo>
                <a:lnTo>
                  <a:pt x="303" y="275"/>
                </a:lnTo>
                <a:lnTo>
                  <a:pt x="303" y="206"/>
                </a:lnTo>
                <a:lnTo>
                  <a:pt x="279" y="20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34"/>
          <p:cNvSpPr/>
          <p:nvPr/>
        </p:nvSpPr>
        <p:spPr bwMode="auto">
          <a:xfrm>
            <a:off x="5307561" y="4977266"/>
            <a:ext cx="245119" cy="384824"/>
          </a:xfrm>
          <a:custGeom>
            <a:avLst/>
            <a:gdLst>
              <a:gd name="T0" fmla="*/ 70 w 82"/>
              <a:gd name="T1" fmla="*/ 51 h 128"/>
              <a:gd name="T2" fmla="*/ 41 w 82"/>
              <a:gd name="T3" fmla="*/ 0 h 128"/>
              <a:gd name="T4" fmla="*/ 12 w 82"/>
              <a:gd name="T5" fmla="*/ 51 h 128"/>
              <a:gd name="T6" fmla="*/ 0 w 82"/>
              <a:gd name="T7" fmla="*/ 84 h 128"/>
              <a:gd name="T8" fmla="*/ 41 w 82"/>
              <a:gd name="T9" fmla="*/ 128 h 128"/>
              <a:gd name="T10" fmla="*/ 82 w 82"/>
              <a:gd name="T11" fmla="*/ 84 h 128"/>
              <a:gd name="T12" fmla="*/ 70 w 82"/>
              <a:gd name="T1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28">
                <a:moveTo>
                  <a:pt x="70" y="51"/>
                </a:moveTo>
                <a:cubicBezTo>
                  <a:pt x="41" y="0"/>
                  <a:pt x="41" y="0"/>
                  <a:pt x="41" y="0"/>
                </a:cubicBezTo>
                <a:cubicBezTo>
                  <a:pt x="12" y="51"/>
                  <a:pt x="12" y="51"/>
                  <a:pt x="12" y="51"/>
                </a:cubicBezTo>
                <a:cubicBezTo>
                  <a:pt x="7" y="58"/>
                  <a:pt x="0" y="75"/>
                  <a:pt x="0" y="84"/>
                </a:cubicBezTo>
                <a:cubicBezTo>
                  <a:pt x="0" y="108"/>
                  <a:pt x="18" y="128"/>
                  <a:pt x="41" y="128"/>
                </a:cubicBezTo>
                <a:cubicBezTo>
                  <a:pt x="64" y="128"/>
                  <a:pt x="82" y="108"/>
                  <a:pt x="82" y="84"/>
                </a:cubicBezTo>
                <a:cubicBezTo>
                  <a:pt x="82" y="75"/>
                  <a:pt x="75" y="58"/>
                  <a:pt x="70" y="5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237708" y="4207619"/>
            <a:ext cx="384824" cy="384824"/>
            <a:chOff x="6334131" y="4151316"/>
            <a:chExt cx="481013" cy="481013"/>
          </a:xfrm>
        </p:grpSpPr>
        <p:sp>
          <p:nvSpPr>
            <p:cNvPr id="208" name="Freeform 58"/>
            <p:cNvSpPr/>
            <p:nvPr/>
          </p:nvSpPr>
          <p:spPr bwMode="auto">
            <a:xfrm>
              <a:off x="6427794" y="4151316"/>
              <a:ext cx="387350" cy="481013"/>
            </a:xfrm>
            <a:custGeom>
              <a:avLst/>
              <a:gdLst>
                <a:gd name="T0" fmla="*/ 0 w 244"/>
                <a:gd name="T1" fmla="*/ 152 h 303"/>
                <a:gd name="T2" fmla="*/ 244 w 244"/>
                <a:gd name="T3" fmla="*/ 303 h 303"/>
                <a:gd name="T4" fmla="*/ 244 w 244"/>
                <a:gd name="T5" fmla="*/ 0 h 303"/>
                <a:gd name="T6" fmla="*/ 0 w 244"/>
                <a:gd name="T7" fmla="*/ 15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303">
                  <a:moveTo>
                    <a:pt x="0" y="152"/>
                  </a:moveTo>
                  <a:lnTo>
                    <a:pt x="244" y="303"/>
                  </a:lnTo>
                  <a:lnTo>
                    <a:pt x="244" y="0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59"/>
            <p:cNvSpPr/>
            <p:nvPr/>
          </p:nvSpPr>
          <p:spPr bwMode="auto">
            <a:xfrm>
              <a:off x="6334131" y="4151316"/>
              <a:ext cx="93663" cy="481013"/>
            </a:xfrm>
            <a:custGeom>
              <a:avLst/>
              <a:gdLst>
                <a:gd name="T0" fmla="*/ 0 w 59"/>
                <a:gd name="T1" fmla="*/ 0 h 303"/>
                <a:gd name="T2" fmla="*/ 0 w 59"/>
                <a:gd name="T3" fmla="*/ 303 h 303"/>
                <a:gd name="T4" fmla="*/ 59 w 59"/>
                <a:gd name="T5" fmla="*/ 303 h 303"/>
                <a:gd name="T6" fmla="*/ 59 w 59"/>
                <a:gd name="T7" fmla="*/ 152 h 303"/>
                <a:gd name="T8" fmla="*/ 59 w 59"/>
                <a:gd name="T9" fmla="*/ 0 h 303"/>
                <a:gd name="T10" fmla="*/ 0 w 59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3">
                  <a:moveTo>
                    <a:pt x="0" y="0"/>
                  </a:moveTo>
                  <a:lnTo>
                    <a:pt x="0" y="303"/>
                  </a:lnTo>
                  <a:lnTo>
                    <a:pt x="59" y="303"/>
                  </a:lnTo>
                  <a:lnTo>
                    <a:pt x="59" y="152"/>
                  </a:ln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Freeform 78"/>
          <p:cNvSpPr/>
          <p:nvPr/>
        </p:nvSpPr>
        <p:spPr bwMode="auto">
          <a:xfrm>
            <a:off x="5237708" y="3439241"/>
            <a:ext cx="384824" cy="384824"/>
          </a:xfrm>
          <a:custGeom>
            <a:avLst/>
            <a:gdLst>
              <a:gd name="T0" fmla="*/ 303 w 303"/>
              <a:gd name="T1" fmla="*/ 153 h 303"/>
              <a:gd name="T2" fmla="*/ 234 w 303"/>
              <a:gd name="T3" fmla="*/ 97 h 303"/>
              <a:gd name="T4" fmla="*/ 234 w 303"/>
              <a:gd name="T5" fmla="*/ 130 h 303"/>
              <a:gd name="T6" fmla="*/ 173 w 303"/>
              <a:gd name="T7" fmla="*/ 130 h 303"/>
              <a:gd name="T8" fmla="*/ 173 w 303"/>
              <a:gd name="T9" fmla="*/ 68 h 303"/>
              <a:gd name="T10" fmla="*/ 208 w 303"/>
              <a:gd name="T11" fmla="*/ 68 h 303"/>
              <a:gd name="T12" fmla="*/ 149 w 303"/>
              <a:gd name="T13" fmla="*/ 0 h 303"/>
              <a:gd name="T14" fmla="*/ 92 w 303"/>
              <a:gd name="T15" fmla="*/ 68 h 303"/>
              <a:gd name="T16" fmla="*/ 125 w 303"/>
              <a:gd name="T17" fmla="*/ 68 h 303"/>
              <a:gd name="T18" fmla="*/ 125 w 303"/>
              <a:gd name="T19" fmla="*/ 130 h 303"/>
              <a:gd name="T20" fmla="*/ 69 w 303"/>
              <a:gd name="T21" fmla="*/ 130 h 303"/>
              <a:gd name="T22" fmla="*/ 69 w 303"/>
              <a:gd name="T23" fmla="*/ 97 h 303"/>
              <a:gd name="T24" fmla="*/ 0 w 303"/>
              <a:gd name="T25" fmla="*/ 153 h 303"/>
              <a:gd name="T26" fmla="*/ 69 w 303"/>
              <a:gd name="T27" fmla="*/ 213 h 303"/>
              <a:gd name="T28" fmla="*/ 69 w 303"/>
              <a:gd name="T29" fmla="*/ 175 h 303"/>
              <a:gd name="T30" fmla="*/ 125 w 303"/>
              <a:gd name="T31" fmla="*/ 175 h 303"/>
              <a:gd name="T32" fmla="*/ 125 w 303"/>
              <a:gd name="T33" fmla="*/ 234 h 303"/>
              <a:gd name="T34" fmla="*/ 92 w 303"/>
              <a:gd name="T35" fmla="*/ 234 h 303"/>
              <a:gd name="T36" fmla="*/ 149 w 303"/>
              <a:gd name="T37" fmla="*/ 303 h 303"/>
              <a:gd name="T38" fmla="*/ 208 w 303"/>
              <a:gd name="T39" fmla="*/ 234 h 303"/>
              <a:gd name="T40" fmla="*/ 173 w 303"/>
              <a:gd name="T41" fmla="*/ 234 h 303"/>
              <a:gd name="T42" fmla="*/ 173 w 303"/>
              <a:gd name="T43" fmla="*/ 175 h 303"/>
              <a:gd name="T44" fmla="*/ 234 w 303"/>
              <a:gd name="T45" fmla="*/ 175 h 303"/>
              <a:gd name="T46" fmla="*/ 234 w 303"/>
              <a:gd name="T47" fmla="*/ 213 h 303"/>
              <a:gd name="T48" fmla="*/ 303 w 303"/>
              <a:gd name="T49" fmla="*/ 15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3" h="303">
                <a:moveTo>
                  <a:pt x="303" y="153"/>
                </a:moveTo>
                <a:lnTo>
                  <a:pt x="234" y="97"/>
                </a:lnTo>
                <a:lnTo>
                  <a:pt x="234" y="130"/>
                </a:lnTo>
                <a:lnTo>
                  <a:pt x="173" y="130"/>
                </a:lnTo>
                <a:lnTo>
                  <a:pt x="173" y="68"/>
                </a:lnTo>
                <a:lnTo>
                  <a:pt x="208" y="68"/>
                </a:lnTo>
                <a:lnTo>
                  <a:pt x="149" y="0"/>
                </a:lnTo>
                <a:lnTo>
                  <a:pt x="92" y="68"/>
                </a:lnTo>
                <a:lnTo>
                  <a:pt x="125" y="68"/>
                </a:lnTo>
                <a:lnTo>
                  <a:pt x="125" y="130"/>
                </a:lnTo>
                <a:lnTo>
                  <a:pt x="69" y="130"/>
                </a:lnTo>
                <a:lnTo>
                  <a:pt x="69" y="97"/>
                </a:lnTo>
                <a:lnTo>
                  <a:pt x="0" y="153"/>
                </a:lnTo>
                <a:lnTo>
                  <a:pt x="69" y="213"/>
                </a:lnTo>
                <a:lnTo>
                  <a:pt x="69" y="175"/>
                </a:lnTo>
                <a:lnTo>
                  <a:pt x="125" y="175"/>
                </a:lnTo>
                <a:lnTo>
                  <a:pt x="125" y="234"/>
                </a:lnTo>
                <a:lnTo>
                  <a:pt x="92" y="234"/>
                </a:lnTo>
                <a:lnTo>
                  <a:pt x="149" y="303"/>
                </a:lnTo>
                <a:lnTo>
                  <a:pt x="208" y="234"/>
                </a:lnTo>
                <a:lnTo>
                  <a:pt x="173" y="234"/>
                </a:lnTo>
                <a:lnTo>
                  <a:pt x="173" y="175"/>
                </a:lnTo>
                <a:lnTo>
                  <a:pt x="234" y="175"/>
                </a:lnTo>
                <a:lnTo>
                  <a:pt x="234" y="213"/>
                </a:lnTo>
                <a:lnTo>
                  <a:pt x="303" y="15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00"/>
          <p:cNvSpPr/>
          <p:nvPr/>
        </p:nvSpPr>
        <p:spPr bwMode="auto">
          <a:xfrm>
            <a:off x="5270730" y="2669594"/>
            <a:ext cx="314971" cy="384824"/>
          </a:xfrm>
          <a:custGeom>
            <a:avLst/>
            <a:gdLst>
              <a:gd name="T0" fmla="*/ 0 w 248"/>
              <a:gd name="T1" fmla="*/ 303 h 303"/>
              <a:gd name="T2" fmla="*/ 97 w 248"/>
              <a:gd name="T3" fmla="*/ 303 h 303"/>
              <a:gd name="T4" fmla="*/ 248 w 248"/>
              <a:gd name="T5" fmla="*/ 151 h 303"/>
              <a:gd name="T6" fmla="*/ 97 w 248"/>
              <a:gd name="T7" fmla="*/ 0 h 303"/>
              <a:gd name="T8" fmla="*/ 0 w 248"/>
              <a:gd name="T9" fmla="*/ 0 h 303"/>
              <a:gd name="T10" fmla="*/ 152 w 248"/>
              <a:gd name="T11" fmla="*/ 151 h 303"/>
              <a:gd name="T12" fmla="*/ 0 w 248"/>
              <a:gd name="T13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8" h="303">
                <a:moveTo>
                  <a:pt x="0" y="303"/>
                </a:moveTo>
                <a:lnTo>
                  <a:pt x="97" y="303"/>
                </a:lnTo>
                <a:lnTo>
                  <a:pt x="248" y="151"/>
                </a:lnTo>
                <a:lnTo>
                  <a:pt x="97" y="0"/>
                </a:lnTo>
                <a:lnTo>
                  <a:pt x="0" y="0"/>
                </a:lnTo>
                <a:lnTo>
                  <a:pt x="152" y="151"/>
                </a:lnTo>
                <a:lnTo>
                  <a:pt x="0" y="303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5237708" y="1939318"/>
            <a:ext cx="384824" cy="306081"/>
            <a:chOff x="6334131" y="1316039"/>
            <a:chExt cx="481013" cy="382588"/>
          </a:xfrm>
        </p:grpSpPr>
        <p:sp>
          <p:nvSpPr>
            <p:cNvPr id="152" name="Rectangle 132"/>
            <p:cNvSpPr>
              <a:spLocks noChangeArrowheads="1"/>
            </p:cNvSpPr>
            <p:nvPr/>
          </p:nvSpPr>
          <p:spPr bwMode="auto">
            <a:xfrm>
              <a:off x="6334131" y="1316039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Rectangle 133"/>
            <p:cNvSpPr>
              <a:spLocks noChangeArrowheads="1"/>
            </p:cNvSpPr>
            <p:nvPr/>
          </p:nvSpPr>
          <p:spPr bwMode="auto">
            <a:xfrm>
              <a:off x="6334131" y="1470026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134"/>
            <p:cNvSpPr>
              <a:spLocks noChangeArrowheads="1"/>
            </p:cNvSpPr>
            <p:nvPr/>
          </p:nvSpPr>
          <p:spPr bwMode="auto">
            <a:xfrm>
              <a:off x="6334131" y="1624014"/>
              <a:ext cx="481013" cy="746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301211" y="1130299"/>
            <a:ext cx="257819" cy="384824"/>
            <a:chOff x="6413507" y="304800"/>
            <a:chExt cx="322263" cy="481013"/>
          </a:xfrm>
        </p:grpSpPr>
        <p:sp>
          <p:nvSpPr>
            <p:cNvPr id="92" name="Freeform 197"/>
            <p:cNvSpPr/>
            <p:nvPr/>
          </p:nvSpPr>
          <p:spPr bwMode="auto">
            <a:xfrm>
              <a:off x="6413507" y="304800"/>
              <a:ext cx="322263" cy="365125"/>
            </a:xfrm>
            <a:custGeom>
              <a:avLst/>
              <a:gdLst>
                <a:gd name="T0" fmla="*/ 86 w 86"/>
                <a:gd name="T1" fmla="*/ 43 h 97"/>
                <a:gd name="T2" fmla="*/ 43 w 86"/>
                <a:gd name="T3" fmla="*/ 0 h 97"/>
                <a:gd name="T4" fmla="*/ 0 w 86"/>
                <a:gd name="T5" fmla="*/ 43 h 97"/>
                <a:gd name="T6" fmla="*/ 26 w 86"/>
                <a:gd name="T7" fmla="*/ 43 h 97"/>
                <a:gd name="T8" fmla="*/ 43 w 86"/>
                <a:gd name="T9" fmla="*/ 25 h 97"/>
                <a:gd name="T10" fmla="*/ 60 w 86"/>
                <a:gd name="T11" fmla="*/ 43 h 97"/>
                <a:gd name="T12" fmla="*/ 52 w 86"/>
                <a:gd name="T13" fmla="*/ 58 h 97"/>
                <a:gd name="T14" fmla="*/ 52 w 86"/>
                <a:gd name="T15" fmla="*/ 58 h 97"/>
                <a:gd name="T16" fmla="*/ 33 w 86"/>
                <a:gd name="T17" fmla="*/ 80 h 97"/>
                <a:gd name="T18" fmla="*/ 33 w 86"/>
                <a:gd name="T19" fmla="*/ 80 h 97"/>
                <a:gd name="T20" fmla="*/ 31 w 86"/>
                <a:gd name="T21" fmla="*/ 89 h 97"/>
                <a:gd name="T22" fmla="*/ 31 w 86"/>
                <a:gd name="T23" fmla="*/ 89 h 97"/>
                <a:gd name="T24" fmla="*/ 31 w 86"/>
                <a:gd name="T25" fmla="*/ 97 h 97"/>
                <a:gd name="T26" fmla="*/ 57 w 86"/>
                <a:gd name="T27" fmla="*/ 97 h 97"/>
                <a:gd name="T28" fmla="*/ 57 w 86"/>
                <a:gd name="T29" fmla="*/ 89 h 97"/>
                <a:gd name="T30" fmla="*/ 57 w 86"/>
                <a:gd name="T31" fmla="*/ 89 h 97"/>
                <a:gd name="T32" fmla="*/ 65 w 86"/>
                <a:gd name="T33" fmla="*/ 80 h 97"/>
                <a:gd name="T34" fmla="*/ 65 w 86"/>
                <a:gd name="T35" fmla="*/ 80 h 97"/>
                <a:gd name="T36" fmla="*/ 86 w 86"/>
                <a:gd name="T37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97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33"/>
                    <a:pt x="33" y="25"/>
                    <a:pt x="43" y="25"/>
                  </a:cubicBezTo>
                  <a:cubicBezTo>
                    <a:pt x="53" y="25"/>
                    <a:pt x="60" y="33"/>
                    <a:pt x="60" y="43"/>
                  </a:cubicBezTo>
                  <a:cubicBezTo>
                    <a:pt x="60" y="49"/>
                    <a:pt x="57" y="55"/>
                    <a:pt x="52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43" y="63"/>
                    <a:pt x="37" y="7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2" y="83"/>
                    <a:pt x="31" y="86"/>
                    <a:pt x="31" y="89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8" y="85"/>
                    <a:pt x="61" y="82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77" y="72"/>
                    <a:pt x="86" y="58"/>
                    <a:pt x="86" y="4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Rectangle 198"/>
            <p:cNvSpPr>
              <a:spLocks noChangeArrowheads="1"/>
            </p:cNvSpPr>
            <p:nvPr/>
          </p:nvSpPr>
          <p:spPr bwMode="auto">
            <a:xfrm>
              <a:off x="6529394" y="706438"/>
              <a:ext cx="98425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75406" y="5746914"/>
            <a:ext cx="383554" cy="384824"/>
            <a:chOff x="5373693" y="6075368"/>
            <a:chExt cx="479426" cy="481013"/>
          </a:xfrm>
        </p:grpSpPr>
        <p:sp>
          <p:nvSpPr>
            <p:cNvPr id="244" name="Freeform 15"/>
            <p:cNvSpPr/>
            <p:nvPr/>
          </p:nvSpPr>
          <p:spPr bwMode="auto">
            <a:xfrm>
              <a:off x="5486406" y="6075368"/>
              <a:ext cx="366713" cy="481013"/>
            </a:xfrm>
            <a:custGeom>
              <a:avLst/>
              <a:gdLst>
                <a:gd name="T0" fmla="*/ 0 w 231"/>
                <a:gd name="T1" fmla="*/ 0 h 303"/>
                <a:gd name="T2" fmla="*/ 0 w 231"/>
                <a:gd name="T3" fmla="*/ 99 h 303"/>
                <a:gd name="T4" fmla="*/ 33 w 231"/>
                <a:gd name="T5" fmla="*/ 99 h 303"/>
                <a:gd name="T6" fmla="*/ 33 w 231"/>
                <a:gd name="T7" fmla="*/ 35 h 303"/>
                <a:gd name="T8" fmla="*/ 196 w 231"/>
                <a:gd name="T9" fmla="*/ 35 h 303"/>
                <a:gd name="T10" fmla="*/ 196 w 231"/>
                <a:gd name="T11" fmla="*/ 270 h 303"/>
                <a:gd name="T12" fmla="*/ 33 w 231"/>
                <a:gd name="T13" fmla="*/ 270 h 303"/>
                <a:gd name="T14" fmla="*/ 33 w 231"/>
                <a:gd name="T15" fmla="*/ 203 h 303"/>
                <a:gd name="T16" fmla="*/ 0 w 231"/>
                <a:gd name="T17" fmla="*/ 203 h 303"/>
                <a:gd name="T18" fmla="*/ 0 w 231"/>
                <a:gd name="T19" fmla="*/ 303 h 303"/>
                <a:gd name="T20" fmla="*/ 231 w 231"/>
                <a:gd name="T21" fmla="*/ 303 h 303"/>
                <a:gd name="T22" fmla="*/ 231 w 231"/>
                <a:gd name="T23" fmla="*/ 0 h 303"/>
                <a:gd name="T24" fmla="*/ 0 w 231"/>
                <a:gd name="T25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303">
                  <a:moveTo>
                    <a:pt x="0" y="0"/>
                  </a:moveTo>
                  <a:lnTo>
                    <a:pt x="0" y="99"/>
                  </a:lnTo>
                  <a:lnTo>
                    <a:pt x="33" y="99"/>
                  </a:lnTo>
                  <a:lnTo>
                    <a:pt x="33" y="35"/>
                  </a:lnTo>
                  <a:lnTo>
                    <a:pt x="196" y="35"/>
                  </a:lnTo>
                  <a:lnTo>
                    <a:pt x="196" y="270"/>
                  </a:lnTo>
                  <a:lnTo>
                    <a:pt x="33" y="270"/>
                  </a:lnTo>
                  <a:lnTo>
                    <a:pt x="33" y="203"/>
                  </a:lnTo>
                  <a:lnTo>
                    <a:pt x="0" y="203"/>
                  </a:lnTo>
                  <a:lnTo>
                    <a:pt x="0" y="303"/>
                  </a:lnTo>
                  <a:lnTo>
                    <a:pt x="231" y="303"/>
                  </a:lnTo>
                  <a:lnTo>
                    <a:pt x="2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6"/>
            <p:cNvSpPr/>
            <p:nvPr/>
          </p:nvSpPr>
          <p:spPr bwMode="auto">
            <a:xfrm>
              <a:off x="5373693" y="6251581"/>
              <a:ext cx="314325" cy="128588"/>
            </a:xfrm>
            <a:custGeom>
              <a:avLst/>
              <a:gdLst>
                <a:gd name="T0" fmla="*/ 198 w 198"/>
                <a:gd name="T1" fmla="*/ 40 h 81"/>
                <a:gd name="T2" fmla="*/ 151 w 198"/>
                <a:gd name="T3" fmla="*/ 0 h 81"/>
                <a:gd name="T4" fmla="*/ 151 w 198"/>
                <a:gd name="T5" fmla="*/ 24 h 81"/>
                <a:gd name="T6" fmla="*/ 0 w 198"/>
                <a:gd name="T7" fmla="*/ 24 h 81"/>
                <a:gd name="T8" fmla="*/ 0 w 198"/>
                <a:gd name="T9" fmla="*/ 57 h 81"/>
                <a:gd name="T10" fmla="*/ 151 w 198"/>
                <a:gd name="T11" fmla="*/ 57 h 81"/>
                <a:gd name="T12" fmla="*/ 151 w 198"/>
                <a:gd name="T13" fmla="*/ 81 h 81"/>
                <a:gd name="T14" fmla="*/ 198 w 198"/>
                <a:gd name="T15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81">
                  <a:moveTo>
                    <a:pt x="198" y="40"/>
                  </a:moveTo>
                  <a:lnTo>
                    <a:pt x="151" y="0"/>
                  </a:lnTo>
                  <a:lnTo>
                    <a:pt x="151" y="24"/>
                  </a:lnTo>
                  <a:lnTo>
                    <a:pt x="0" y="24"/>
                  </a:lnTo>
                  <a:lnTo>
                    <a:pt x="0" y="57"/>
                  </a:lnTo>
                  <a:lnTo>
                    <a:pt x="151" y="57"/>
                  </a:lnTo>
                  <a:lnTo>
                    <a:pt x="151" y="81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Freeform 35"/>
          <p:cNvSpPr/>
          <p:nvPr/>
        </p:nvSpPr>
        <p:spPr bwMode="auto">
          <a:xfrm>
            <a:off x="4493187" y="4977266"/>
            <a:ext cx="347992" cy="384824"/>
          </a:xfrm>
          <a:custGeom>
            <a:avLst/>
            <a:gdLst>
              <a:gd name="T0" fmla="*/ 0 w 274"/>
              <a:gd name="T1" fmla="*/ 0 h 303"/>
              <a:gd name="T2" fmla="*/ 113 w 274"/>
              <a:gd name="T3" fmla="*/ 187 h 303"/>
              <a:gd name="T4" fmla="*/ 113 w 274"/>
              <a:gd name="T5" fmla="*/ 256 h 303"/>
              <a:gd name="T6" fmla="*/ 161 w 274"/>
              <a:gd name="T7" fmla="*/ 303 h 303"/>
              <a:gd name="T8" fmla="*/ 161 w 274"/>
              <a:gd name="T9" fmla="*/ 187 h 303"/>
              <a:gd name="T10" fmla="*/ 274 w 274"/>
              <a:gd name="T11" fmla="*/ 0 h 303"/>
              <a:gd name="T12" fmla="*/ 0 w 274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4" h="303">
                <a:moveTo>
                  <a:pt x="0" y="0"/>
                </a:moveTo>
                <a:lnTo>
                  <a:pt x="113" y="187"/>
                </a:lnTo>
                <a:lnTo>
                  <a:pt x="113" y="256"/>
                </a:lnTo>
                <a:lnTo>
                  <a:pt x="161" y="303"/>
                </a:lnTo>
                <a:lnTo>
                  <a:pt x="161" y="187"/>
                </a:lnTo>
                <a:lnTo>
                  <a:pt x="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495727" y="4207619"/>
            <a:ext cx="342912" cy="384824"/>
            <a:chOff x="5399093" y="4151316"/>
            <a:chExt cx="428625" cy="481013"/>
          </a:xfrm>
        </p:grpSpPr>
        <p:sp>
          <p:nvSpPr>
            <p:cNvPr id="206" name="Freeform 60"/>
            <p:cNvSpPr/>
            <p:nvPr/>
          </p:nvSpPr>
          <p:spPr bwMode="auto">
            <a:xfrm>
              <a:off x="5399093" y="4151316"/>
              <a:ext cx="428625" cy="342900"/>
            </a:xfrm>
            <a:custGeom>
              <a:avLst/>
              <a:gdLst>
                <a:gd name="T0" fmla="*/ 135 w 270"/>
                <a:gd name="T1" fmla="*/ 0 h 216"/>
                <a:gd name="T2" fmla="*/ 0 w 270"/>
                <a:gd name="T3" fmla="*/ 216 h 216"/>
                <a:gd name="T4" fmla="*/ 270 w 270"/>
                <a:gd name="T5" fmla="*/ 216 h 216"/>
                <a:gd name="T6" fmla="*/ 135 w 270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" h="216">
                  <a:moveTo>
                    <a:pt x="135" y="0"/>
                  </a:moveTo>
                  <a:lnTo>
                    <a:pt x="0" y="216"/>
                  </a:lnTo>
                  <a:lnTo>
                    <a:pt x="270" y="21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Rectangle 61"/>
            <p:cNvSpPr>
              <a:spLocks noChangeArrowheads="1"/>
            </p:cNvSpPr>
            <p:nvPr/>
          </p:nvSpPr>
          <p:spPr bwMode="auto">
            <a:xfrm>
              <a:off x="5399093" y="4549779"/>
              <a:ext cx="428625" cy="825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6" name="Freeform 79"/>
          <p:cNvSpPr/>
          <p:nvPr/>
        </p:nvSpPr>
        <p:spPr bwMode="auto">
          <a:xfrm>
            <a:off x="4594790" y="3439241"/>
            <a:ext cx="144785" cy="384824"/>
          </a:xfrm>
          <a:custGeom>
            <a:avLst/>
            <a:gdLst>
              <a:gd name="T0" fmla="*/ 81 w 114"/>
              <a:gd name="T1" fmla="*/ 71 h 303"/>
              <a:gd name="T2" fmla="*/ 114 w 114"/>
              <a:gd name="T3" fmla="*/ 71 h 303"/>
              <a:gd name="T4" fmla="*/ 57 w 114"/>
              <a:gd name="T5" fmla="*/ 0 h 303"/>
              <a:gd name="T6" fmla="*/ 0 w 114"/>
              <a:gd name="T7" fmla="*/ 71 h 303"/>
              <a:gd name="T8" fmla="*/ 33 w 114"/>
              <a:gd name="T9" fmla="*/ 71 h 303"/>
              <a:gd name="T10" fmla="*/ 33 w 114"/>
              <a:gd name="T11" fmla="*/ 232 h 303"/>
              <a:gd name="T12" fmla="*/ 0 w 114"/>
              <a:gd name="T13" fmla="*/ 232 h 303"/>
              <a:gd name="T14" fmla="*/ 57 w 114"/>
              <a:gd name="T15" fmla="*/ 303 h 303"/>
              <a:gd name="T16" fmla="*/ 114 w 114"/>
              <a:gd name="T17" fmla="*/ 232 h 303"/>
              <a:gd name="T18" fmla="*/ 81 w 114"/>
              <a:gd name="T19" fmla="*/ 232 h 303"/>
              <a:gd name="T20" fmla="*/ 81 w 114"/>
              <a:gd name="T21" fmla="*/ 7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303">
                <a:moveTo>
                  <a:pt x="81" y="71"/>
                </a:moveTo>
                <a:lnTo>
                  <a:pt x="114" y="71"/>
                </a:lnTo>
                <a:lnTo>
                  <a:pt x="57" y="0"/>
                </a:lnTo>
                <a:lnTo>
                  <a:pt x="0" y="71"/>
                </a:lnTo>
                <a:lnTo>
                  <a:pt x="33" y="71"/>
                </a:lnTo>
                <a:lnTo>
                  <a:pt x="33" y="232"/>
                </a:lnTo>
                <a:lnTo>
                  <a:pt x="0" y="232"/>
                </a:lnTo>
                <a:lnTo>
                  <a:pt x="57" y="303"/>
                </a:lnTo>
                <a:lnTo>
                  <a:pt x="114" y="232"/>
                </a:lnTo>
                <a:lnTo>
                  <a:pt x="81" y="232"/>
                </a:lnTo>
                <a:lnTo>
                  <a:pt x="81" y="7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101"/>
          <p:cNvSpPr/>
          <p:nvPr/>
        </p:nvSpPr>
        <p:spPr bwMode="auto">
          <a:xfrm>
            <a:off x="4541448" y="2669594"/>
            <a:ext cx="251469" cy="384824"/>
          </a:xfrm>
          <a:custGeom>
            <a:avLst/>
            <a:gdLst>
              <a:gd name="T0" fmla="*/ 47 w 198"/>
              <a:gd name="T1" fmla="*/ 0 h 303"/>
              <a:gd name="T2" fmla="*/ 0 w 198"/>
              <a:gd name="T3" fmla="*/ 50 h 303"/>
              <a:gd name="T4" fmla="*/ 101 w 198"/>
              <a:gd name="T5" fmla="*/ 151 h 303"/>
              <a:gd name="T6" fmla="*/ 0 w 198"/>
              <a:gd name="T7" fmla="*/ 253 h 303"/>
              <a:gd name="T8" fmla="*/ 47 w 198"/>
              <a:gd name="T9" fmla="*/ 303 h 303"/>
              <a:gd name="T10" fmla="*/ 198 w 198"/>
              <a:gd name="T11" fmla="*/ 151 h 303"/>
              <a:gd name="T12" fmla="*/ 47 w 198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" h="303">
                <a:moveTo>
                  <a:pt x="47" y="0"/>
                </a:moveTo>
                <a:lnTo>
                  <a:pt x="0" y="50"/>
                </a:lnTo>
                <a:lnTo>
                  <a:pt x="101" y="151"/>
                </a:lnTo>
                <a:lnTo>
                  <a:pt x="0" y="253"/>
                </a:lnTo>
                <a:lnTo>
                  <a:pt x="47" y="303"/>
                </a:lnTo>
                <a:lnTo>
                  <a:pt x="198" y="151"/>
                </a:lnTo>
                <a:lnTo>
                  <a:pt x="47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4477946" y="1899946"/>
            <a:ext cx="378474" cy="384824"/>
            <a:chOff x="5376868" y="1266826"/>
            <a:chExt cx="473076" cy="481013"/>
          </a:xfrm>
        </p:grpSpPr>
        <p:sp>
          <p:nvSpPr>
            <p:cNvPr id="144" name="Freeform 135"/>
            <p:cNvSpPr/>
            <p:nvPr/>
          </p:nvSpPr>
          <p:spPr bwMode="auto">
            <a:xfrm>
              <a:off x="5437193" y="1620839"/>
              <a:ext cx="90488" cy="88900"/>
            </a:xfrm>
            <a:custGeom>
              <a:avLst/>
              <a:gdLst>
                <a:gd name="T0" fmla="*/ 4 w 24"/>
                <a:gd name="T1" fmla="*/ 4 h 24"/>
                <a:gd name="T2" fmla="*/ 4 w 24"/>
                <a:gd name="T3" fmla="*/ 20 h 24"/>
                <a:gd name="T4" fmla="*/ 20 w 24"/>
                <a:gd name="T5" fmla="*/ 20 h 24"/>
                <a:gd name="T6" fmla="*/ 20 w 24"/>
                <a:gd name="T7" fmla="*/ 4 h 24"/>
                <a:gd name="T8" fmla="*/ 4 w 24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4" y="4"/>
                  </a:moveTo>
                  <a:cubicBezTo>
                    <a:pt x="0" y="8"/>
                    <a:pt x="0" y="15"/>
                    <a:pt x="4" y="20"/>
                  </a:cubicBezTo>
                  <a:cubicBezTo>
                    <a:pt x="9" y="24"/>
                    <a:pt x="16" y="24"/>
                    <a:pt x="20" y="20"/>
                  </a:cubicBezTo>
                  <a:cubicBezTo>
                    <a:pt x="24" y="15"/>
                    <a:pt x="24" y="8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Oval 136"/>
            <p:cNvSpPr>
              <a:spLocks noChangeArrowheads="1"/>
            </p:cNvSpPr>
            <p:nvPr/>
          </p:nvSpPr>
          <p:spPr bwMode="auto">
            <a:xfrm>
              <a:off x="5376868" y="1477964"/>
              <a:ext cx="93663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Oval 137"/>
            <p:cNvSpPr>
              <a:spLocks noChangeArrowheads="1"/>
            </p:cNvSpPr>
            <p:nvPr/>
          </p:nvSpPr>
          <p:spPr bwMode="auto">
            <a:xfrm>
              <a:off x="5429256" y="1330326"/>
              <a:ext cx="104775" cy="1063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Oval 138"/>
            <p:cNvSpPr>
              <a:spLocks noChangeArrowheads="1"/>
            </p:cNvSpPr>
            <p:nvPr/>
          </p:nvSpPr>
          <p:spPr bwMode="auto">
            <a:xfrm>
              <a:off x="5568956" y="1266826"/>
              <a:ext cx="112713" cy="1158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Oval 139"/>
            <p:cNvSpPr>
              <a:spLocks noChangeArrowheads="1"/>
            </p:cNvSpPr>
            <p:nvPr/>
          </p:nvSpPr>
          <p:spPr bwMode="auto">
            <a:xfrm>
              <a:off x="5588006" y="1676401"/>
              <a:ext cx="69850" cy="7143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Oval 140"/>
            <p:cNvSpPr>
              <a:spLocks noChangeArrowheads="1"/>
            </p:cNvSpPr>
            <p:nvPr/>
          </p:nvSpPr>
          <p:spPr bwMode="auto">
            <a:xfrm>
              <a:off x="5797556" y="1495426"/>
              <a:ext cx="52388" cy="53975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1"/>
            <p:cNvSpPr/>
            <p:nvPr/>
          </p:nvSpPr>
          <p:spPr bwMode="auto">
            <a:xfrm>
              <a:off x="5729293" y="1631951"/>
              <a:ext cx="68263" cy="66675"/>
            </a:xfrm>
            <a:custGeom>
              <a:avLst/>
              <a:gdLst>
                <a:gd name="T0" fmla="*/ 3 w 18"/>
                <a:gd name="T1" fmla="*/ 3 h 18"/>
                <a:gd name="T2" fmla="*/ 3 w 18"/>
                <a:gd name="T3" fmla="*/ 15 h 18"/>
                <a:gd name="T4" fmla="*/ 15 w 18"/>
                <a:gd name="T5" fmla="*/ 15 h 18"/>
                <a:gd name="T6" fmla="*/ 15 w 18"/>
                <a:gd name="T7" fmla="*/ 3 h 18"/>
                <a:gd name="T8" fmla="*/ 3 w 1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3" y="3"/>
                  </a:moveTo>
                  <a:cubicBezTo>
                    <a:pt x="0" y="6"/>
                    <a:pt x="0" y="11"/>
                    <a:pt x="3" y="15"/>
                  </a:cubicBezTo>
                  <a:cubicBezTo>
                    <a:pt x="7" y="18"/>
                    <a:pt x="12" y="18"/>
                    <a:pt x="15" y="15"/>
                  </a:cubicBezTo>
                  <a:cubicBezTo>
                    <a:pt x="18" y="11"/>
                    <a:pt x="18" y="6"/>
                    <a:pt x="15" y="3"/>
                  </a:cubicBezTo>
                  <a:cubicBezTo>
                    <a:pt x="12" y="0"/>
                    <a:pt x="7" y="0"/>
                    <a:pt x="3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Oval 142"/>
            <p:cNvSpPr>
              <a:spLocks noChangeArrowheads="1"/>
            </p:cNvSpPr>
            <p:nvPr/>
          </p:nvSpPr>
          <p:spPr bwMode="auto">
            <a:xfrm>
              <a:off x="5745168" y="1360489"/>
              <a:ext cx="41275" cy="41275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627811" y="1130299"/>
            <a:ext cx="78743" cy="384824"/>
            <a:chOff x="5564193" y="304800"/>
            <a:chExt cx="98425" cy="481013"/>
          </a:xfrm>
        </p:grpSpPr>
        <p:sp>
          <p:nvSpPr>
            <p:cNvPr id="90" name="Rectangle 199"/>
            <p:cNvSpPr>
              <a:spLocks noChangeArrowheads="1"/>
            </p:cNvSpPr>
            <p:nvPr/>
          </p:nvSpPr>
          <p:spPr bwMode="auto">
            <a:xfrm>
              <a:off x="5564193" y="706438"/>
              <a:ext cx="98425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Rectangle 200"/>
            <p:cNvSpPr>
              <a:spLocks noChangeArrowheads="1"/>
            </p:cNvSpPr>
            <p:nvPr/>
          </p:nvSpPr>
          <p:spPr bwMode="auto">
            <a:xfrm>
              <a:off x="5564193" y="304800"/>
              <a:ext cx="98425" cy="3651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11833" y="5746914"/>
            <a:ext cx="384824" cy="384824"/>
            <a:chOff x="4411667" y="6075368"/>
            <a:chExt cx="481013" cy="481013"/>
          </a:xfrm>
        </p:grpSpPr>
        <p:sp>
          <p:nvSpPr>
            <p:cNvPr id="242" name="Rectangle 17"/>
            <p:cNvSpPr>
              <a:spLocks noChangeArrowheads="1"/>
            </p:cNvSpPr>
            <p:nvPr/>
          </p:nvSpPr>
          <p:spPr bwMode="auto">
            <a:xfrm>
              <a:off x="4532317" y="6248406"/>
              <a:ext cx="146050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8"/>
            <p:cNvSpPr>
              <a:spLocks noEditPoints="1"/>
            </p:cNvSpPr>
            <p:nvPr/>
          </p:nvSpPr>
          <p:spPr bwMode="auto">
            <a:xfrm>
              <a:off x="4411667" y="6075368"/>
              <a:ext cx="481013" cy="481013"/>
            </a:xfrm>
            <a:custGeom>
              <a:avLst/>
              <a:gdLst>
                <a:gd name="T0" fmla="*/ 94 w 128"/>
                <a:gd name="T1" fmla="*/ 79 h 128"/>
                <a:gd name="T2" fmla="*/ 102 w 128"/>
                <a:gd name="T3" fmla="*/ 51 h 128"/>
                <a:gd name="T4" fmla="*/ 51 w 128"/>
                <a:gd name="T5" fmla="*/ 0 h 128"/>
                <a:gd name="T6" fmla="*/ 0 w 128"/>
                <a:gd name="T7" fmla="*/ 51 h 128"/>
                <a:gd name="T8" fmla="*/ 51 w 128"/>
                <a:gd name="T9" fmla="*/ 102 h 128"/>
                <a:gd name="T10" fmla="*/ 79 w 128"/>
                <a:gd name="T11" fmla="*/ 94 h 128"/>
                <a:gd name="T12" fmla="*/ 114 w 128"/>
                <a:gd name="T13" fmla="*/ 128 h 128"/>
                <a:gd name="T14" fmla="*/ 128 w 128"/>
                <a:gd name="T15" fmla="*/ 114 h 128"/>
                <a:gd name="T16" fmla="*/ 94 w 128"/>
                <a:gd name="T17" fmla="*/ 79 h 128"/>
                <a:gd name="T18" fmla="*/ 51 w 128"/>
                <a:gd name="T19" fmla="*/ 88 h 128"/>
                <a:gd name="T20" fmla="*/ 15 w 128"/>
                <a:gd name="T21" fmla="*/ 51 h 128"/>
                <a:gd name="T22" fmla="*/ 51 w 128"/>
                <a:gd name="T23" fmla="*/ 15 h 128"/>
                <a:gd name="T24" fmla="*/ 88 w 128"/>
                <a:gd name="T25" fmla="*/ 51 h 128"/>
                <a:gd name="T26" fmla="*/ 51 w 128"/>
                <a:gd name="T27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28">
                  <a:moveTo>
                    <a:pt x="94" y="79"/>
                  </a:moveTo>
                  <a:cubicBezTo>
                    <a:pt x="99" y="71"/>
                    <a:pt x="102" y="6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62" y="102"/>
                    <a:pt x="71" y="99"/>
                    <a:pt x="79" y="94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8" y="114"/>
                    <a:pt x="128" y="114"/>
                    <a:pt x="128" y="114"/>
                  </a:cubicBezTo>
                  <a:lnTo>
                    <a:pt x="94" y="79"/>
                  </a:lnTo>
                  <a:close/>
                  <a:moveTo>
                    <a:pt x="51" y="88"/>
                  </a:moveTo>
                  <a:cubicBezTo>
                    <a:pt x="31" y="88"/>
                    <a:pt x="15" y="71"/>
                    <a:pt x="15" y="51"/>
                  </a:cubicBezTo>
                  <a:cubicBezTo>
                    <a:pt x="15" y="31"/>
                    <a:pt x="31" y="15"/>
                    <a:pt x="51" y="15"/>
                  </a:cubicBezTo>
                  <a:cubicBezTo>
                    <a:pt x="71" y="15"/>
                    <a:pt x="88" y="31"/>
                    <a:pt x="88" y="51"/>
                  </a:cubicBezTo>
                  <a:cubicBezTo>
                    <a:pt x="88" y="71"/>
                    <a:pt x="71" y="88"/>
                    <a:pt x="51" y="8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711833" y="5052199"/>
            <a:ext cx="384824" cy="234959"/>
            <a:chOff x="4411667" y="5207005"/>
            <a:chExt cx="481013" cy="293688"/>
          </a:xfrm>
        </p:grpSpPr>
        <p:sp>
          <p:nvSpPr>
            <p:cNvPr id="228" name="Freeform 36"/>
            <p:cNvSpPr>
              <a:spLocks noEditPoints="1"/>
            </p:cNvSpPr>
            <p:nvPr/>
          </p:nvSpPr>
          <p:spPr bwMode="auto">
            <a:xfrm>
              <a:off x="4411667" y="5207005"/>
              <a:ext cx="481013" cy="293688"/>
            </a:xfrm>
            <a:custGeom>
              <a:avLst/>
              <a:gdLst>
                <a:gd name="T0" fmla="*/ 64 w 128"/>
                <a:gd name="T1" fmla="*/ 0 h 78"/>
                <a:gd name="T2" fmla="*/ 0 w 128"/>
                <a:gd name="T3" fmla="*/ 39 h 78"/>
                <a:gd name="T4" fmla="*/ 64 w 128"/>
                <a:gd name="T5" fmla="*/ 78 h 78"/>
                <a:gd name="T6" fmla="*/ 128 w 128"/>
                <a:gd name="T7" fmla="*/ 39 h 78"/>
                <a:gd name="T8" fmla="*/ 64 w 128"/>
                <a:gd name="T9" fmla="*/ 0 h 78"/>
                <a:gd name="T10" fmla="*/ 64 w 128"/>
                <a:gd name="T11" fmla="*/ 64 h 78"/>
                <a:gd name="T12" fmla="*/ 39 w 128"/>
                <a:gd name="T13" fmla="*/ 39 h 78"/>
                <a:gd name="T14" fmla="*/ 64 w 128"/>
                <a:gd name="T15" fmla="*/ 14 h 78"/>
                <a:gd name="T16" fmla="*/ 89 w 128"/>
                <a:gd name="T17" fmla="*/ 39 h 78"/>
                <a:gd name="T18" fmla="*/ 64 w 128"/>
                <a:gd name="T1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78">
                  <a:moveTo>
                    <a:pt x="64" y="0"/>
                  </a:moveTo>
                  <a:cubicBezTo>
                    <a:pt x="38" y="0"/>
                    <a:pt x="16" y="15"/>
                    <a:pt x="0" y="39"/>
                  </a:cubicBezTo>
                  <a:cubicBezTo>
                    <a:pt x="16" y="63"/>
                    <a:pt x="38" y="78"/>
                    <a:pt x="64" y="78"/>
                  </a:cubicBezTo>
                  <a:cubicBezTo>
                    <a:pt x="90" y="78"/>
                    <a:pt x="112" y="63"/>
                    <a:pt x="128" y="39"/>
                  </a:cubicBezTo>
                  <a:cubicBezTo>
                    <a:pt x="112" y="15"/>
                    <a:pt x="90" y="0"/>
                    <a:pt x="64" y="0"/>
                  </a:cubicBezTo>
                  <a:close/>
                  <a:moveTo>
                    <a:pt x="64" y="64"/>
                  </a:moveTo>
                  <a:cubicBezTo>
                    <a:pt x="50" y="64"/>
                    <a:pt x="39" y="53"/>
                    <a:pt x="39" y="39"/>
                  </a:cubicBezTo>
                  <a:cubicBezTo>
                    <a:pt x="39" y="25"/>
                    <a:pt x="50" y="14"/>
                    <a:pt x="64" y="14"/>
                  </a:cubicBezTo>
                  <a:cubicBezTo>
                    <a:pt x="78" y="14"/>
                    <a:pt x="89" y="25"/>
                    <a:pt x="89" y="39"/>
                  </a:cubicBezTo>
                  <a:cubicBezTo>
                    <a:pt x="89" y="53"/>
                    <a:pt x="78" y="64"/>
                    <a:pt x="64" y="6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Oval 37"/>
            <p:cNvSpPr>
              <a:spLocks noChangeArrowheads="1"/>
            </p:cNvSpPr>
            <p:nvPr/>
          </p:nvSpPr>
          <p:spPr bwMode="auto">
            <a:xfrm>
              <a:off x="4595817" y="5297493"/>
              <a:ext cx="112713" cy="11271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11833" y="4229210"/>
            <a:ext cx="384824" cy="342912"/>
            <a:chOff x="4411667" y="4178304"/>
            <a:chExt cx="481013" cy="428625"/>
          </a:xfrm>
        </p:grpSpPr>
        <p:sp>
          <p:nvSpPr>
            <p:cNvPr id="204" name="Freeform 62"/>
            <p:cNvSpPr/>
            <p:nvPr/>
          </p:nvSpPr>
          <p:spPr bwMode="auto">
            <a:xfrm>
              <a:off x="4551367" y="4178304"/>
              <a:ext cx="341313" cy="428625"/>
            </a:xfrm>
            <a:custGeom>
              <a:avLst/>
              <a:gdLst>
                <a:gd name="T0" fmla="*/ 0 w 215"/>
                <a:gd name="T1" fmla="*/ 0 h 270"/>
                <a:gd name="T2" fmla="*/ 0 w 215"/>
                <a:gd name="T3" fmla="*/ 270 h 270"/>
                <a:gd name="T4" fmla="*/ 215 w 215"/>
                <a:gd name="T5" fmla="*/ 135 h 270"/>
                <a:gd name="T6" fmla="*/ 0 w 215"/>
                <a:gd name="T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270">
                  <a:moveTo>
                    <a:pt x="0" y="0"/>
                  </a:moveTo>
                  <a:lnTo>
                    <a:pt x="0" y="270"/>
                  </a:lnTo>
                  <a:lnTo>
                    <a:pt x="21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Rectangle 63"/>
            <p:cNvSpPr>
              <a:spLocks noChangeArrowheads="1"/>
            </p:cNvSpPr>
            <p:nvPr/>
          </p:nvSpPr>
          <p:spPr bwMode="auto">
            <a:xfrm>
              <a:off x="4411667" y="4178304"/>
              <a:ext cx="82550" cy="4286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Freeform 80"/>
          <p:cNvSpPr/>
          <p:nvPr/>
        </p:nvSpPr>
        <p:spPr bwMode="auto">
          <a:xfrm>
            <a:off x="3711833" y="3556086"/>
            <a:ext cx="384824" cy="149865"/>
          </a:xfrm>
          <a:custGeom>
            <a:avLst/>
            <a:gdLst>
              <a:gd name="T0" fmla="*/ 303 w 303"/>
              <a:gd name="T1" fmla="*/ 59 h 118"/>
              <a:gd name="T2" fmla="*/ 234 w 303"/>
              <a:gd name="T3" fmla="*/ 0 h 118"/>
              <a:gd name="T4" fmla="*/ 234 w 303"/>
              <a:gd name="T5" fmla="*/ 35 h 118"/>
              <a:gd name="T6" fmla="*/ 69 w 303"/>
              <a:gd name="T7" fmla="*/ 35 h 118"/>
              <a:gd name="T8" fmla="*/ 69 w 303"/>
              <a:gd name="T9" fmla="*/ 0 h 118"/>
              <a:gd name="T10" fmla="*/ 0 w 303"/>
              <a:gd name="T11" fmla="*/ 59 h 118"/>
              <a:gd name="T12" fmla="*/ 69 w 303"/>
              <a:gd name="T13" fmla="*/ 118 h 118"/>
              <a:gd name="T14" fmla="*/ 69 w 303"/>
              <a:gd name="T15" fmla="*/ 80 h 118"/>
              <a:gd name="T16" fmla="*/ 234 w 303"/>
              <a:gd name="T17" fmla="*/ 80 h 118"/>
              <a:gd name="T18" fmla="*/ 234 w 303"/>
              <a:gd name="T19" fmla="*/ 118 h 118"/>
              <a:gd name="T20" fmla="*/ 303 w 303"/>
              <a:gd name="T21" fmla="*/ 5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" h="118">
                <a:moveTo>
                  <a:pt x="303" y="59"/>
                </a:moveTo>
                <a:lnTo>
                  <a:pt x="234" y="0"/>
                </a:lnTo>
                <a:lnTo>
                  <a:pt x="234" y="35"/>
                </a:lnTo>
                <a:lnTo>
                  <a:pt x="69" y="35"/>
                </a:lnTo>
                <a:lnTo>
                  <a:pt x="69" y="0"/>
                </a:lnTo>
                <a:lnTo>
                  <a:pt x="0" y="59"/>
                </a:lnTo>
                <a:lnTo>
                  <a:pt x="69" y="118"/>
                </a:lnTo>
                <a:lnTo>
                  <a:pt x="69" y="80"/>
                </a:lnTo>
                <a:lnTo>
                  <a:pt x="234" y="80"/>
                </a:lnTo>
                <a:lnTo>
                  <a:pt x="234" y="118"/>
                </a:lnTo>
                <a:lnTo>
                  <a:pt x="303" y="5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reeform 102"/>
          <p:cNvSpPr/>
          <p:nvPr/>
        </p:nvSpPr>
        <p:spPr bwMode="auto">
          <a:xfrm>
            <a:off x="3786766" y="2669594"/>
            <a:ext cx="234959" cy="384824"/>
          </a:xfrm>
          <a:custGeom>
            <a:avLst/>
            <a:gdLst>
              <a:gd name="T0" fmla="*/ 34 w 185"/>
              <a:gd name="T1" fmla="*/ 0 h 303"/>
              <a:gd name="T2" fmla="*/ 0 w 185"/>
              <a:gd name="T3" fmla="*/ 33 h 303"/>
              <a:gd name="T4" fmla="*/ 119 w 185"/>
              <a:gd name="T5" fmla="*/ 151 h 303"/>
              <a:gd name="T6" fmla="*/ 0 w 185"/>
              <a:gd name="T7" fmla="*/ 270 h 303"/>
              <a:gd name="T8" fmla="*/ 34 w 185"/>
              <a:gd name="T9" fmla="*/ 303 h 303"/>
              <a:gd name="T10" fmla="*/ 185 w 185"/>
              <a:gd name="T11" fmla="*/ 151 h 303"/>
              <a:gd name="T12" fmla="*/ 34 w 185"/>
              <a:gd name="T13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" h="303">
                <a:moveTo>
                  <a:pt x="34" y="0"/>
                </a:moveTo>
                <a:lnTo>
                  <a:pt x="0" y="33"/>
                </a:lnTo>
                <a:lnTo>
                  <a:pt x="119" y="151"/>
                </a:lnTo>
                <a:lnTo>
                  <a:pt x="0" y="270"/>
                </a:lnTo>
                <a:lnTo>
                  <a:pt x="34" y="303"/>
                </a:lnTo>
                <a:lnTo>
                  <a:pt x="185" y="151"/>
                </a:lnTo>
                <a:lnTo>
                  <a:pt x="34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1" name="组合 70"/>
          <p:cNvGrpSpPr/>
          <p:nvPr/>
        </p:nvGrpSpPr>
        <p:grpSpPr>
          <a:xfrm>
            <a:off x="3711833" y="1899946"/>
            <a:ext cx="384825" cy="384824"/>
            <a:chOff x="4411667" y="1266826"/>
            <a:chExt cx="481014" cy="481013"/>
          </a:xfrm>
        </p:grpSpPr>
        <p:sp>
          <p:nvSpPr>
            <p:cNvPr id="136" name="Oval 143"/>
            <p:cNvSpPr>
              <a:spLocks noChangeArrowheads="1"/>
            </p:cNvSpPr>
            <p:nvPr/>
          </p:nvSpPr>
          <p:spPr bwMode="auto">
            <a:xfrm>
              <a:off x="4606930" y="1266826"/>
              <a:ext cx="90488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Oval 144"/>
            <p:cNvSpPr>
              <a:spLocks noChangeArrowheads="1"/>
            </p:cNvSpPr>
            <p:nvPr/>
          </p:nvSpPr>
          <p:spPr bwMode="auto">
            <a:xfrm>
              <a:off x="4606930" y="1654176"/>
              <a:ext cx="90488" cy="93663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45"/>
            <p:cNvSpPr/>
            <p:nvPr/>
          </p:nvSpPr>
          <p:spPr bwMode="auto">
            <a:xfrm>
              <a:off x="4464055" y="1319214"/>
              <a:ext cx="101600" cy="101600"/>
            </a:xfrm>
            <a:custGeom>
              <a:avLst/>
              <a:gdLst>
                <a:gd name="T0" fmla="*/ 22 w 27"/>
                <a:gd name="T1" fmla="*/ 22 h 27"/>
                <a:gd name="T2" fmla="*/ 22 w 27"/>
                <a:gd name="T3" fmla="*/ 5 h 27"/>
                <a:gd name="T4" fmla="*/ 5 w 27"/>
                <a:gd name="T5" fmla="*/ 5 h 27"/>
                <a:gd name="T6" fmla="*/ 5 w 27"/>
                <a:gd name="T7" fmla="*/ 22 h 27"/>
                <a:gd name="T8" fmla="*/ 22 w 27"/>
                <a:gd name="T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2" y="22"/>
                  </a:moveTo>
                  <a:cubicBezTo>
                    <a:pt x="27" y="18"/>
                    <a:pt x="27" y="10"/>
                    <a:pt x="22" y="5"/>
                  </a:cubicBezTo>
                  <a:cubicBezTo>
                    <a:pt x="18" y="0"/>
                    <a:pt x="10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10" y="27"/>
                    <a:pt x="18" y="27"/>
                    <a:pt x="2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46"/>
            <p:cNvSpPr/>
            <p:nvPr/>
          </p:nvSpPr>
          <p:spPr bwMode="auto">
            <a:xfrm>
              <a:off x="4738692" y="1593851"/>
              <a:ext cx="101600" cy="101600"/>
            </a:xfrm>
            <a:custGeom>
              <a:avLst/>
              <a:gdLst>
                <a:gd name="T0" fmla="*/ 5 w 27"/>
                <a:gd name="T1" fmla="*/ 5 h 27"/>
                <a:gd name="T2" fmla="*/ 5 w 27"/>
                <a:gd name="T3" fmla="*/ 22 h 27"/>
                <a:gd name="T4" fmla="*/ 22 w 27"/>
                <a:gd name="T5" fmla="*/ 22 h 27"/>
                <a:gd name="T6" fmla="*/ 22 w 27"/>
                <a:gd name="T7" fmla="*/ 5 h 27"/>
                <a:gd name="T8" fmla="*/ 5 w 27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5" y="5"/>
                  </a:moveTo>
                  <a:cubicBezTo>
                    <a:pt x="0" y="9"/>
                    <a:pt x="0" y="17"/>
                    <a:pt x="5" y="22"/>
                  </a:cubicBezTo>
                  <a:cubicBezTo>
                    <a:pt x="9" y="27"/>
                    <a:pt x="17" y="27"/>
                    <a:pt x="22" y="22"/>
                  </a:cubicBezTo>
                  <a:cubicBezTo>
                    <a:pt x="27" y="17"/>
                    <a:pt x="27" y="9"/>
                    <a:pt x="22" y="5"/>
                  </a:cubicBezTo>
                  <a:cubicBezTo>
                    <a:pt x="17" y="0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Oval 147"/>
            <p:cNvSpPr>
              <a:spLocks noChangeArrowheads="1"/>
            </p:cNvSpPr>
            <p:nvPr/>
          </p:nvSpPr>
          <p:spPr bwMode="auto">
            <a:xfrm>
              <a:off x="4411667" y="1462089"/>
              <a:ext cx="93663" cy="904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Oval 148"/>
            <p:cNvSpPr>
              <a:spLocks noChangeArrowheads="1"/>
            </p:cNvSpPr>
            <p:nvPr/>
          </p:nvSpPr>
          <p:spPr bwMode="auto">
            <a:xfrm>
              <a:off x="4799018" y="1462089"/>
              <a:ext cx="93663" cy="9048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9"/>
            <p:cNvSpPr/>
            <p:nvPr/>
          </p:nvSpPr>
          <p:spPr bwMode="auto">
            <a:xfrm>
              <a:off x="4464055" y="1593851"/>
              <a:ext cx="101600" cy="101600"/>
            </a:xfrm>
            <a:custGeom>
              <a:avLst/>
              <a:gdLst>
                <a:gd name="T0" fmla="*/ 5 w 27"/>
                <a:gd name="T1" fmla="*/ 5 h 27"/>
                <a:gd name="T2" fmla="*/ 5 w 27"/>
                <a:gd name="T3" fmla="*/ 22 h 27"/>
                <a:gd name="T4" fmla="*/ 22 w 27"/>
                <a:gd name="T5" fmla="*/ 22 h 27"/>
                <a:gd name="T6" fmla="*/ 22 w 27"/>
                <a:gd name="T7" fmla="*/ 5 h 27"/>
                <a:gd name="T8" fmla="*/ 5 w 27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5" y="5"/>
                  </a:moveTo>
                  <a:cubicBezTo>
                    <a:pt x="0" y="9"/>
                    <a:pt x="0" y="17"/>
                    <a:pt x="5" y="22"/>
                  </a:cubicBezTo>
                  <a:cubicBezTo>
                    <a:pt x="10" y="27"/>
                    <a:pt x="18" y="27"/>
                    <a:pt x="22" y="22"/>
                  </a:cubicBezTo>
                  <a:cubicBezTo>
                    <a:pt x="27" y="17"/>
                    <a:pt x="27" y="9"/>
                    <a:pt x="22" y="5"/>
                  </a:cubicBezTo>
                  <a:cubicBezTo>
                    <a:pt x="18" y="0"/>
                    <a:pt x="10" y="0"/>
                    <a:pt x="5" y="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50"/>
            <p:cNvSpPr/>
            <p:nvPr/>
          </p:nvSpPr>
          <p:spPr bwMode="auto">
            <a:xfrm>
              <a:off x="4738692" y="1319214"/>
              <a:ext cx="101600" cy="101600"/>
            </a:xfrm>
            <a:custGeom>
              <a:avLst/>
              <a:gdLst>
                <a:gd name="T0" fmla="*/ 22 w 27"/>
                <a:gd name="T1" fmla="*/ 22 h 27"/>
                <a:gd name="T2" fmla="*/ 22 w 27"/>
                <a:gd name="T3" fmla="*/ 5 h 27"/>
                <a:gd name="T4" fmla="*/ 5 w 27"/>
                <a:gd name="T5" fmla="*/ 5 h 27"/>
                <a:gd name="T6" fmla="*/ 5 w 27"/>
                <a:gd name="T7" fmla="*/ 22 h 27"/>
                <a:gd name="T8" fmla="*/ 22 w 27"/>
                <a:gd name="T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2" y="22"/>
                  </a:moveTo>
                  <a:cubicBezTo>
                    <a:pt x="27" y="18"/>
                    <a:pt x="27" y="10"/>
                    <a:pt x="22" y="5"/>
                  </a:cubicBezTo>
                  <a:cubicBezTo>
                    <a:pt x="17" y="0"/>
                    <a:pt x="9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9" y="27"/>
                    <a:pt x="17" y="27"/>
                    <a:pt x="22" y="2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859158" y="1130299"/>
            <a:ext cx="90174" cy="384824"/>
            <a:chOff x="4595817" y="304800"/>
            <a:chExt cx="112713" cy="481013"/>
          </a:xfrm>
        </p:grpSpPr>
        <p:sp>
          <p:nvSpPr>
            <p:cNvPr id="88" name="Rectangle 201"/>
            <p:cNvSpPr>
              <a:spLocks noChangeArrowheads="1"/>
            </p:cNvSpPr>
            <p:nvPr/>
          </p:nvSpPr>
          <p:spPr bwMode="auto">
            <a:xfrm>
              <a:off x="4595817" y="304800"/>
              <a:ext cx="112713" cy="936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Rectangle 202"/>
            <p:cNvSpPr>
              <a:spLocks noChangeArrowheads="1"/>
            </p:cNvSpPr>
            <p:nvPr/>
          </p:nvSpPr>
          <p:spPr bwMode="auto">
            <a:xfrm>
              <a:off x="4595817" y="439738"/>
              <a:ext cx="112713" cy="3460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48261" y="5746914"/>
            <a:ext cx="384824" cy="384824"/>
            <a:chOff x="3451229" y="6075368"/>
            <a:chExt cx="481013" cy="481013"/>
          </a:xfrm>
        </p:grpSpPr>
        <p:sp>
          <p:nvSpPr>
            <p:cNvPr id="240" name="Freeform 19"/>
            <p:cNvSpPr/>
            <p:nvPr/>
          </p:nvSpPr>
          <p:spPr bwMode="auto">
            <a:xfrm>
              <a:off x="3571879" y="6196019"/>
              <a:ext cx="146050" cy="146050"/>
            </a:xfrm>
            <a:custGeom>
              <a:avLst/>
              <a:gdLst>
                <a:gd name="T0" fmla="*/ 56 w 92"/>
                <a:gd name="T1" fmla="*/ 0 h 92"/>
                <a:gd name="T2" fmla="*/ 33 w 92"/>
                <a:gd name="T3" fmla="*/ 0 h 92"/>
                <a:gd name="T4" fmla="*/ 33 w 92"/>
                <a:gd name="T5" fmla="*/ 33 h 92"/>
                <a:gd name="T6" fmla="*/ 0 w 92"/>
                <a:gd name="T7" fmla="*/ 33 h 92"/>
                <a:gd name="T8" fmla="*/ 0 w 92"/>
                <a:gd name="T9" fmla="*/ 56 h 92"/>
                <a:gd name="T10" fmla="*/ 33 w 92"/>
                <a:gd name="T11" fmla="*/ 56 h 92"/>
                <a:gd name="T12" fmla="*/ 33 w 92"/>
                <a:gd name="T13" fmla="*/ 92 h 92"/>
                <a:gd name="T14" fmla="*/ 56 w 92"/>
                <a:gd name="T15" fmla="*/ 92 h 92"/>
                <a:gd name="T16" fmla="*/ 56 w 92"/>
                <a:gd name="T17" fmla="*/ 56 h 92"/>
                <a:gd name="T18" fmla="*/ 92 w 92"/>
                <a:gd name="T19" fmla="*/ 56 h 92"/>
                <a:gd name="T20" fmla="*/ 92 w 92"/>
                <a:gd name="T21" fmla="*/ 33 h 92"/>
                <a:gd name="T22" fmla="*/ 56 w 92"/>
                <a:gd name="T23" fmla="*/ 33 h 92"/>
                <a:gd name="T24" fmla="*/ 56 w 92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2">
                  <a:moveTo>
                    <a:pt x="56" y="0"/>
                  </a:moveTo>
                  <a:lnTo>
                    <a:pt x="33" y="0"/>
                  </a:lnTo>
                  <a:lnTo>
                    <a:pt x="33" y="33"/>
                  </a:lnTo>
                  <a:lnTo>
                    <a:pt x="0" y="33"/>
                  </a:lnTo>
                  <a:lnTo>
                    <a:pt x="0" y="56"/>
                  </a:lnTo>
                  <a:lnTo>
                    <a:pt x="33" y="56"/>
                  </a:lnTo>
                  <a:lnTo>
                    <a:pt x="33" y="92"/>
                  </a:lnTo>
                  <a:lnTo>
                    <a:pt x="56" y="92"/>
                  </a:lnTo>
                  <a:lnTo>
                    <a:pt x="56" y="56"/>
                  </a:lnTo>
                  <a:lnTo>
                    <a:pt x="92" y="56"/>
                  </a:lnTo>
                  <a:lnTo>
                    <a:pt x="92" y="33"/>
                  </a:lnTo>
                  <a:lnTo>
                    <a:pt x="56" y="3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20"/>
            <p:cNvSpPr>
              <a:spLocks noEditPoints="1"/>
            </p:cNvSpPr>
            <p:nvPr/>
          </p:nvSpPr>
          <p:spPr bwMode="auto">
            <a:xfrm>
              <a:off x="3451229" y="6075368"/>
              <a:ext cx="481013" cy="481013"/>
            </a:xfrm>
            <a:custGeom>
              <a:avLst/>
              <a:gdLst>
                <a:gd name="T0" fmla="*/ 94 w 128"/>
                <a:gd name="T1" fmla="*/ 79 h 128"/>
                <a:gd name="T2" fmla="*/ 102 w 128"/>
                <a:gd name="T3" fmla="*/ 51 h 128"/>
                <a:gd name="T4" fmla="*/ 51 w 128"/>
                <a:gd name="T5" fmla="*/ 0 h 128"/>
                <a:gd name="T6" fmla="*/ 0 w 128"/>
                <a:gd name="T7" fmla="*/ 51 h 128"/>
                <a:gd name="T8" fmla="*/ 51 w 128"/>
                <a:gd name="T9" fmla="*/ 102 h 128"/>
                <a:gd name="T10" fmla="*/ 79 w 128"/>
                <a:gd name="T11" fmla="*/ 94 h 128"/>
                <a:gd name="T12" fmla="*/ 114 w 128"/>
                <a:gd name="T13" fmla="*/ 128 h 128"/>
                <a:gd name="T14" fmla="*/ 128 w 128"/>
                <a:gd name="T15" fmla="*/ 114 h 128"/>
                <a:gd name="T16" fmla="*/ 94 w 128"/>
                <a:gd name="T17" fmla="*/ 79 h 128"/>
                <a:gd name="T18" fmla="*/ 51 w 128"/>
                <a:gd name="T19" fmla="*/ 88 h 128"/>
                <a:gd name="T20" fmla="*/ 15 w 128"/>
                <a:gd name="T21" fmla="*/ 51 h 128"/>
                <a:gd name="T22" fmla="*/ 51 w 128"/>
                <a:gd name="T23" fmla="*/ 15 h 128"/>
                <a:gd name="T24" fmla="*/ 88 w 128"/>
                <a:gd name="T25" fmla="*/ 51 h 128"/>
                <a:gd name="T26" fmla="*/ 51 w 128"/>
                <a:gd name="T27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28">
                  <a:moveTo>
                    <a:pt x="94" y="79"/>
                  </a:moveTo>
                  <a:cubicBezTo>
                    <a:pt x="99" y="71"/>
                    <a:pt x="102" y="6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62" y="102"/>
                    <a:pt x="71" y="99"/>
                    <a:pt x="79" y="94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28" y="114"/>
                    <a:pt x="128" y="114"/>
                    <a:pt x="128" y="114"/>
                  </a:cubicBezTo>
                  <a:lnTo>
                    <a:pt x="94" y="79"/>
                  </a:lnTo>
                  <a:close/>
                  <a:moveTo>
                    <a:pt x="51" y="88"/>
                  </a:moveTo>
                  <a:cubicBezTo>
                    <a:pt x="31" y="88"/>
                    <a:pt x="15" y="71"/>
                    <a:pt x="15" y="51"/>
                  </a:cubicBezTo>
                  <a:cubicBezTo>
                    <a:pt x="15" y="31"/>
                    <a:pt x="31" y="15"/>
                    <a:pt x="51" y="15"/>
                  </a:cubicBezTo>
                  <a:cubicBezTo>
                    <a:pt x="71" y="15"/>
                    <a:pt x="88" y="31"/>
                    <a:pt x="88" y="51"/>
                  </a:cubicBezTo>
                  <a:cubicBezTo>
                    <a:pt x="88" y="71"/>
                    <a:pt x="71" y="88"/>
                    <a:pt x="51" y="8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38"/>
          <p:cNvSpPr>
            <a:spLocks noEditPoints="1"/>
          </p:cNvSpPr>
          <p:nvPr/>
        </p:nvSpPr>
        <p:spPr bwMode="auto">
          <a:xfrm>
            <a:off x="2948261" y="5052199"/>
            <a:ext cx="384824" cy="234959"/>
          </a:xfrm>
          <a:custGeom>
            <a:avLst/>
            <a:gdLst>
              <a:gd name="T0" fmla="*/ 64 w 128"/>
              <a:gd name="T1" fmla="*/ 0 h 78"/>
              <a:gd name="T2" fmla="*/ 0 w 128"/>
              <a:gd name="T3" fmla="*/ 39 h 78"/>
              <a:gd name="T4" fmla="*/ 64 w 128"/>
              <a:gd name="T5" fmla="*/ 78 h 78"/>
              <a:gd name="T6" fmla="*/ 128 w 128"/>
              <a:gd name="T7" fmla="*/ 39 h 78"/>
              <a:gd name="T8" fmla="*/ 64 w 128"/>
              <a:gd name="T9" fmla="*/ 0 h 78"/>
              <a:gd name="T10" fmla="*/ 64 w 128"/>
              <a:gd name="T11" fmla="*/ 59 h 78"/>
              <a:gd name="T12" fmla="*/ 44 w 128"/>
              <a:gd name="T13" fmla="*/ 39 h 78"/>
              <a:gd name="T14" fmla="*/ 64 w 128"/>
              <a:gd name="T15" fmla="*/ 19 h 78"/>
              <a:gd name="T16" fmla="*/ 84 w 128"/>
              <a:gd name="T17" fmla="*/ 39 h 78"/>
              <a:gd name="T18" fmla="*/ 64 w 128"/>
              <a:gd name="T19" fmla="*/ 5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" h="78">
                <a:moveTo>
                  <a:pt x="64" y="0"/>
                </a:moveTo>
                <a:cubicBezTo>
                  <a:pt x="38" y="0"/>
                  <a:pt x="16" y="15"/>
                  <a:pt x="0" y="39"/>
                </a:cubicBezTo>
                <a:cubicBezTo>
                  <a:pt x="16" y="63"/>
                  <a:pt x="38" y="78"/>
                  <a:pt x="64" y="78"/>
                </a:cubicBezTo>
                <a:cubicBezTo>
                  <a:pt x="90" y="78"/>
                  <a:pt x="112" y="63"/>
                  <a:pt x="128" y="39"/>
                </a:cubicBezTo>
                <a:cubicBezTo>
                  <a:pt x="112" y="15"/>
                  <a:pt x="90" y="0"/>
                  <a:pt x="64" y="0"/>
                </a:cubicBezTo>
                <a:close/>
                <a:moveTo>
                  <a:pt x="64" y="59"/>
                </a:moveTo>
                <a:cubicBezTo>
                  <a:pt x="53" y="59"/>
                  <a:pt x="44" y="50"/>
                  <a:pt x="44" y="39"/>
                </a:cubicBezTo>
                <a:cubicBezTo>
                  <a:pt x="44" y="28"/>
                  <a:pt x="53" y="19"/>
                  <a:pt x="64" y="19"/>
                </a:cubicBezTo>
                <a:cubicBezTo>
                  <a:pt x="75" y="19"/>
                  <a:pt x="84" y="28"/>
                  <a:pt x="84" y="39"/>
                </a:cubicBezTo>
                <a:cubicBezTo>
                  <a:pt x="84" y="50"/>
                  <a:pt x="75" y="59"/>
                  <a:pt x="64" y="5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Oval 64"/>
          <p:cNvSpPr>
            <a:spLocks noChangeArrowheads="1"/>
          </p:cNvSpPr>
          <p:nvPr/>
        </p:nvSpPr>
        <p:spPr bwMode="auto">
          <a:xfrm>
            <a:off x="2948261" y="4207619"/>
            <a:ext cx="384824" cy="384824"/>
          </a:xfrm>
          <a:prstGeom prst="ellipse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948261" y="3439241"/>
            <a:ext cx="384824" cy="384824"/>
            <a:chOff x="3451229" y="3190878"/>
            <a:chExt cx="481013" cy="481013"/>
          </a:xfrm>
        </p:grpSpPr>
        <p:sp>
          <p:nvSpPr>
            <p:cNvPr id="191" name="Freeform 81"/>
            <p:cNvSpPr/>
            <p:nvPr/>
          </p:nvSpPr>
          <p:spPr bwMode="auto">
            <a:xfrm>
              <a:off x="3451229" y="3494091"/>
              <a:ext cx="176213" cy="173038"/>
            </a:xfrm>
            <a:custGeom>
              <a:avLst/>
              <a:gdLst>
                <a:gd name="T0" fmla="*/ 16 w 111"/>
                <a:gd name="T1" fmla="*/ 0 h 109"/>
                <a:gd name="T2" fmla="*/ 47 w 111"/>
                <a:gd name="T3" fmla="*/ 29 h 109"/>
                <a:gd name="T4" fmla="*/ 0 w 111"/>
                <a:gd name="T5" fmla="*/ 76 h 109"/>
                <a:gd name="T6" fmla="*/ 33 w 111"/>
                <a:gd name="T7" fmla="*/ 109 h 109"/>
                <a:gd name="T8" fmla="*/ 80 w 111"/>
                <a:gd name="T9" fmla="*/ 62 h 109"/>
                <a:gd name="T10" fmla="*/ 111 w 111"/>
                <a:gd name="T11" fmla="*/ 93 h 109"/>
                <a:gd name="T12" fmla="*/ 111 w 111"/>
                <a:gd name="T13" fmla="*/ 0 h 109"/>
                <a:gd name="T14" fmla="*/ 16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16" y="0"/>
                  </a:moveTo>
                  <a:lnTo>
                    <a:pt x="47" y="29"/>
                  </a:lnTo>
                  <a:lnTo>
                    <a:pt x="0" y="76"/>
                  </a:lnTo>
                  <a:lnTo>
                    <a:pt x="33" y="109"/>
                  </a:lnTo>
                  <a:lnTo>
                    <a:pt x="80" y="62"/>
                  </a:lnTo>
                  <a:lnTo>
                    <a:pt x="111" y="93"/>
                  </a:lnTo>
                  <a:lnTo>
                    <a:pt x="111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82"/>
            <p:cNvSpPr/>
            <p:nvPr/>
          </p:nvSpPr>
          <p:spPr bwMode="auto">
            <a:xfrm>
              <a:off x="3754442" y="3494091"/>
              <a:ext cx="177800" cy="177800"/>
            </a:xfrm>
            <a:custGeom>
              <a:avLst/>
              <a:gdLst>
                <a:gd name="T0" fmla="*/ 93 w 112"/>
                <a:gd name="T1" fmla="*/ 0 h 112"/>
                <a:gd name="T2" fmla="*/ 0 w 112"/>
                <a:gd name="T3" fmla="*/ 0 h 112"/>
                <a:gd name="T4" fmla="*/ 0 w 112"/>
                <a:gd name="T5" fmla="*/ 93 h 112"/>
                <a:gd name="T6" fmla="*/ 31 w 112"/>
                <a:gd name="T7" fmla="*/ 64 h 112"/>
                <a:gd name="T8" fmla="*/ 78 w 112"/>
                <a:gd name="T9" fmla="*/ 112 h 112"/>
                <a:gd name="T10" fmla="*/ 112 w 112"/>
                <a:gd name="T11" fmla="*/ 78 h 112"/>
                <a:gd name="T12" fmla="*/ 62 w 112"/>
                <a:gd name="T13" fmla="*/ 31 h 112"/>
                <a:gd name="T14" fmla="*/ 93 w 112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2">
                  <a:moveTo>
                    <a:pt x="93" y="0"/>
                  </a:moveTo>
                  <a:lnTo>
                    <a:pt x="0" y="0"/>
                  </a:lnTo>
                  <a:lnTo>
                    <a:pt x="0" y="93"/>
                  </a:lnTo>
                  <a:lnTo>
                    <a:pt x="31" y="64"/>
                  </a:lnTo>
                  <a:lnTo>
                    <a:pt x="78" y="112"/>
                  </a:lnTo>
                  <a:lnTo>
                    <a:pt x="112" y="78"/>
                  </a:lnTo>
                  <a:lnTo>
                    <a:pt x="62" y="3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83"/>
            <p:cNvSpPr/>
            <p:nvPr/>
          </p:nvSpPr>
          <p:spPr bwMode="auto">
            <a:xfrm>
              <a:off x="3451229" y="3194053"/>
              <a:ext cx="176213" cy="173038"/>
            </a:xfrm>
            <a:custGeom>
              <a:avLst/>
              <a:gdLst>
                <a:gd name="T0" fmla="*/ 33 w 111"/>
                <a:gd name="T1" fmla="*/ 0 h 109"/>
                <a:gd name="T2" fmla="*/ 0 w 111"/>
                <a:gd name="T3" fmla="*/ 33 h 109"/>
                <a:gd name="T4" fmla="*/ 47 w 111"/>
                <a:gd name="T5" fmla="*/ 78 h 109"/>
                <a:gd name="T6" fmla="*/ 16 w 111"/>
                <a:gd name="T7" fmla="*/ 109 h 109"/>
                <a:gd name="T8" fmla="*/ 111 w 111"/>
                <a:gd name="T9" fmla="*/ 109 h 109"/>
                <a:gd name="T10" fmla="*/ 111 w 111"/>
                <a:gd name="T11" fmla="*/ 17 h 109"/>
                <a:gd name="T12" fmla="*/ 80 w 111"/>
                <a:gd name="T13" fmla="*/ 47 h 109"/>
                <a:gd name="T14" fmla="*/ 33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33" y="0"/>
                  </a:moveTo>
                  <a:lnTo>
                    <a:pt x="0" y="33"/>
                  </a:lnTo>
                  <a:lnTo>
                    <a:pt x="47" y="78"/>
                  </a:lnTo>
                  <a:lnTo>
                    <a:pt x="16" y="109"/>
                  </a:lnTo>
                  <a:lnTo>
                    <a:pt x="111" y="109"/>
                  </a:lnTo>
                  <a:lnTo>
                    <a:pt x="111" y="17"/>
                  </a:lnTo>
                  <a:lnTo>
                    <a:pt x="80" y="4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84"/>
            <p:cNvSpPr/>
            <p:nvPr/>
          </p:nvSpPr>
          <p:spPr bwMode="auto">
            <a:xfrm>
              <a:off x="3754442" y="3190878"/>
              <a:ext cx="177800" cy="171450"/>
            </a:xfrm>
            <a:custGeom>
              <a:avLst/>
              <a:gdLst>
                <a:gd name="T0" fmla="*/ 95 w 112"/>
                <a:gd name="T1" fmla="*/ 108 h 108"/>
                <a:gd name="T2" fmla="*/ 64 w 112"/>
                <a:gd name="T3" fmla="*/ 80 h 108"/>
                <a:gd name="T4" fmla="*/ 112 w 112"/>
                <a:gd name="T5" fmla="*/ 33 h 108"/>
                <a:gd name="T6" fmla="*/ 78 w 112"/>
                <a:gd name="T7" fmla="*/ 0 h 108"/>
                <a:gd name="T8" fmla="*/ 31 w 112"/>
                <a:gd name="T9" fmla="*/ 47 h 108"/>
                <a:gd name="T10" fmla="*/ 0 w 112"/>
                <a:gd name="T11" fmla="*/ 16 h 108"/>
                <a:gd name="T12" fmla="*/ 0 w 112"/>
                <a:gd name="T13" fmla="*/ 108 h 108"/>
                <a:gd name="T14" fmla="*/ 95 w 112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08">
                  <a:moveTo>
                    <a:pt x="95" y="108"/>
                  </a:moveTo>
                  <a:lnTo>
                    <a:pt x="64" y="80"/>
                  </a:lnTo>
                  <a:lnTo>
                    <a:pt x="112" y="33"/>
                  </a:lnTo>
                  <a:lnTo>
                    <a:pt x="78" y="0"/>
                  </a:lnTo>
                  <a:lnTo>
                    <a:pt x="31" y="47"/>
                  </a:lnTo>
                  <a:lnTo>
                    <a:pt x="0" y="16"/>
                  </a:lnTo>
                  <a:lnTo>
                    <a:pt x="0" y="108"/>
                  </a:lnTo>
                  <a:lnTo>
                    <a:pt x="95" y="108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Freeform 103"/>
          <p:cNvSpPr>
            <a:spLocks noEditPoints="1"/>
          </p:cNvSpPr>
          <p:nvPr/>
        </p:nvSpPr>
        <p:spPr bwMode="auto">
          <a:xfrm>
            <a:off x="2987632" y="2669594"/>
            <a:ext cx="306081" cy="384824"/>
          </a:xfrm>
          <a:custGeom>
            <a:avLst/>
            <a:gdLst>
              <a:gd name="T0" fmla="*/ 0 w 241"/>
              <a:gd name="T1" fmla="*/ 0 h 303"/>
              <a:gd name="T2" fmla="*/ 0 w 241"/>
              <a:gd name="T3" fmla="*/ 303 h 303"/>
              <a:gd name="T4" fmla="*/ 241 w 241"/>
              <a:gd name="T5" fmla="*/ 151 h 303"/>
              <a:gd name="T6" fmla="*/ 0 w 241"/>
              <a:gd name="T7" fmla="*/ 0 h 303"/>
              <a:gd name="T8" fmla="*/ 33 w 241"/>
              <a:gd name="T9" fmla="*/ 61 h 303"/>
              <a:gd name="T10" fmla="*/ 177 w 241"/>
              <a:gd name="T11" fmla="*/ 151 h 303"/>
              <a:gd name="T12" fmla="*/ 33 w 241"/>
              <a:gd name="T13" fmla="*/ 241 h 303"/>
              <a:gd name="T14" fmla="*/ 33 w 241"/>
              <a:gd name="T15" fmla="*/ 6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1" h="303">
                <a:moveTo>
                  <a:pt x="0" y="0"/>
                </a:moveTo>
                <a:lnTo>
                  <a:pt x="0" y="303"/>
                </a:lnTo>
                <a:lnTo>
                  <a:pt x="241" y="151"/>
                </a:lnTo>
                <a:lnTo>
                  <a:pt x="0" y="0"/>
                </a:lnTo>
                <a:close/>
                <a:moveTo>
                  <a:pt x="33" y="61"/>
                </a:moveTo>
                <a:lnTo>
                  <a:pt x="177" y="151"/>
                </a:lnTo>
                <a:lnTo>
                  <a:pt x="33" y="241"/>
                </a:lnTo>
                <a:lnTo>
                  <a:pt x="33" y="61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2948261" y="1899946"/>
            <a:ext cx="384824" cy="384824"/>
            <a:chOff x="3451229" y="1266826"/>
            <a:chExt cx="481013" cy="481013"/>
          </a:xfrm>
        </p:grpSpPr>
        <p:sp>
          <p:nvSpPr>
            <p:cNvPr id="124" name="Freeform 151"/>
            <p:cNvSpPr/>
            <p:nvPr/>
          </p:nvSpPr>
          <p:spPr bwMode="auto">
            <a:xfrm>
              <a:off x="3671891" y="1266826"/>
              <a:ext cx="38100" cy="131763"/>
            </a:xfrm>
            <a:custGeom>
              <a:avLst/>
              <a:gdLst>
                <a:gd name="T0" fmla="*/ 5 w 10"/>
                <a:gd name="T1" fmla="*/ 0 h 35"/>
                <a:gd name="T2" fmla="*/ 0 w 10"/>
                <a:gd name="T3" fmla="*/ 5 h 35"/>
                <a:gd name="T4" fmla="*/ 0 w 10"/>
                <a:gd name="T5" fmla="*/ 5 h 35"/>
                <a:gd name="T6" fmla="*/ 0 w 10"/>
                <a:gd name="T7" fmla="*/ 30 h 35"/>
                <a:gd name="T8" fmla="*/ 0 w 10"/>
                <a:gd name="T9" fmla="*/ 30 h 35"/>
                <a:gd name="T10" fmla="*/ 0 w 10"/>
                <a:gd name="T11" fmla="*/ 30 h 35"/>
                <a:gd name="T12" fmla="*/ 0 w 10"/>
                <a:gd name="T13" fmla="*/ 30 h 35"/>
                <a:gd name="T14" fmla="*/ 0 w 10"/>
                <a:gd name="T15" fmla="*/ 30 h 35"/>
                <a:gd name="T16" fmla="*/ 5 w 10"/>
                <a:gd name="T17" fmla="*/ 35 h 35"/>
                <a:gd name="T18" fmla="*/ 10 w 10"/>
                <a:gd name="T19" fmla="*/ 30 h 35"/>
                <a:gd name="T20" fmla="*/ 10 w 10"/>
                <a:gd name="T21" fmla="*/ 30 h 35"/>
                <a:gd name="T22" fmla="*/ 10 w 10"/>
                <a:gd name="T23" fmla="*/ 5 h 35"/>
                <a:gd name="T24" fmla="*/ 10 w 10"/>
                <a:gd name="T25" fmla="*/ 5 h 35"/>
                <a:gd name="T26" fmla="*/ 5 w 10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8" y="35"/>
                    <a:pt x="10" y="33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52"/>
            <p:cNvSpPr/>
            <p:nvPr/>
          </p:nvSpPr>
          <p:spPr bwMode="auto">
            <a:xfrm>
              <a:off x="3671891" y="1616076"/>
              <a:ext cx="38100" cy="131763"/>
            </a:xfrm>
            <a:custGeom>
              <a:avLst/>
              <a:gdLst>
                <a:gd name="T0" fmla="*/ 5 w 10"/>
                <a:gd name="T1" fmla="*/ 0 h 35"/>
                <a:gd name="T2" fmla="*/ 0 w 10"/>
                <a:gd name="T3" fmla="*/ 5 h 35"/>
                <a:gd name="T4" fmla="*/ 0 w 10"/>
                <a:gd name="T5" fmla="*/ 5 h 35"/>
                <a:gd name="T6" fmla="*/ 0 w 10"/>
                <a:gd name="T7" fmla="*/ 5 h 35"/>
                <a:gd name="T8" fmla="*/ 0 w 10"/>
                <a:gd name="T9" fmla="*/ 5 h 35"/>
                <a:gd name="T10" fmla="*/ 0 w 10"/>
                <a:gd name="T11" fmla="*/ 5 h 35"/>
                <a:gd name="T12" fmla="*/ 0 w 10"/>
                <a:gd name="T13" fmla="*/ 30 h 35"/>
                <a:gd name="T14" fmla="*/ 0 w 10"/>
                <a:gd name="T15" fmla="*/ 30 h 35"/>
                <a:gd name="T16" fmla="*/ 5 w 10"/>
                <a:gd name="T17" fmla="*/ 35 h 35"/>
                <a:gd name="T18" fmla="*/ 10 w 10"/>
                <a:gd name="T19" fmla="*/ 30 h 35"/>
                <a:gd name="T20" fmla="*/ 10 w 10"/>
                <a:gd name="T21" fmla="*/ 30 h 35"/>
                <a:gd name="T22" fmla="*/ 10 w 10"/>
                <a:gd name="T23" fmla="*/ 5 h 35"/>
                <a:gd name="T24" fmla="*/ 10 w 10"/>
                <a:gd name="T25" fmla="*/ 5 h 35"/>
                <a:gd name="T26" fmla="*/ 5 w 10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3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8" y="35"/>
                    <a:pt x="10" y="33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53"/>
            <p:cNvSpPr/>
            <p:nvPr/>
          </p:nvSpPr>
          <p:spPr bwMode="auto">
            <a:xfrm>
              <a:off x="3559179" y="1293814"/>
              <a:ext cx="87313" cy="123825"/>
            </a:xfrm>
            <a:custGeom>
              <a:avLst/>
              <a:gdLst>
                <a:gd name="T0" fmla="*/ 1 w 23"/>
                <a:gd name="T1" fmla="*/ 8 h 33"/>
                <a:gd name="T2" fmla="*/ 14 w 23"/>
                <a:gd name="T3" fmla="*/ 30 h 33"/>
                <a:gd name="T4" fmla="*/ 14 w 23"/>
                <a:gd name="T5" fmla="*/ 30 h 33"/>
                <a:gd name="T6" fmla="*/ 14 w 23"/>
                <a:gd name="T7" fmla="*/ 30 h 33"/>
                <a:gd name="T8" fmla="*/ 14 w 23"/>
                <a:gd name="T9" fmla="*/ 30 h 33"/>
                <a:gd name="T10" fmla="*/ 14 w 23"/>
                <a:gd name="T11" fmla="*/ 30 h 33"/>
                <a:gd name="T12" fmla="*/ 20 w 23"/>
                <a:gd name="T13" fmla="*/ 32 h 33"/>
                <a:gd name="T14" fmla="*/ 22 w 23"/>
                <a:gd name="T15" fmla="*/ 25 h 33"/>
                <a:gd name="T16" fmla="*/ 22 w 23"/>
                <a:gd name="T17" fmla="*/ 25 h 33"/>
                <a:gd name="T18" fmla="*/ 10 w 23"/>
                <a:gd name="T19" fmla="*/ 3 h 33"/>
                <a:gd name="T20" fmla="*/ 10 w 23"/>
                <a:gd name="T21" fmla="*/ 3 h 33"/>
                <a:gd name="T22" fmla="*/ 3 w 23"/>
                <a:gd name="T23" fmla="*/ 2 h 33"/>
                <a:gd name="T24" fmla="*/ 1 w 23"/>
                <a:gd name="T25" fmla="*/ 8 h 33"/>
                <a:gd name="T26" fmla="*/ 1 w 23"/>
                <a:gd name="T2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1" y="8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8" y="33"/>
                    <a:pt x="20" y="32"/>
                  </a:cubicBezTo>
                  <a:cubicBezTo>
                    <a:pt x="23" y="30"/>
                    <a:pt x="23" y="27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3" y="2"/>
                  </a:cubicBezTo>
                  <a:cubicBezTo>
                    <a:pt x="1" y="3"/>
                    <a:pt x="0" y="6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54"/>
            <p:cNvSpPr/>
            <p:nvPr/>
          </p:nvSpPr>
          <p:spPr bwMode="auto">
            <a:xfrm>
              <a:off x="3736979" y="1597026"/>
              <a:ext cx="85725" cy="123825"/>
            </a:xfrm>
            <a:custGeom>
              <a:avLst/>
              <a:gdLst>
                <a:gd name="T0" fmla="*/ 22 w 23"/>
                <a:gd name="T1" fmla="*/ 25 h 33"/>
                <a:gd name="T2" fmla="*/ 9 w 23"/>
                <a:gd name="T3" fmla="*/ 3 h 33"/>
                <a:gd name="T4" fmla="*/ 9 w 23"/>
                <a:gd name="T5" fmla="*/ 3 h 33"/>
                <a:gd name="T6" fmla="*/ 3 w 23"/>
                <a:gd name="T7" fmla="*/ 2 h 33"/>
                <a:gd name="T8" fmla="*/ 1 w 23"/>
                <a:gd name="T9" fmla="*/ 8 h 33"/>
                <a:gd name="T10" fmla="*/ 1 w 23"/>
                <a:gd name="T11" fmla="*/ 8 h 33"/>
                <a:gd name="T12" fmla="*/ 1 w 23"/>
                <a:gd name="T13" fmla="*/ 8 h 33"/>
                <a:gd name="T14" fmla="*/ 1 w 23"/>
                <a:gd name="T15" fmla="*/ 8 h 33"/>
                <a:gd name="T16" fmla="*/ 1 w 23"/>
                <a:gd name="T17" fmla="*/ 8 h 33"/>
                <a:gd name="T18" fmla="*/ 13 w 23"/>
                <a:gd name="T19" fmla="*/ 30 h 33"/>
                <a:gd name="T20" fmla="*/ 13 w 23"/>
                <a:gd name="T21" fmla="*/ 30 h 33"/>
                <a:gd name="T22" fmla="*/ 20 w 23"/>
                <a:gd name="T23" fmla="*/ 31 h 33"/>
                <a:gd name="T24" fmla="*/ 22 w 23"/>
                <a:gd name="T25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33">
                  <a:moveTo>
                    <a:pt x="22" y="25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2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5" y="32"/>
                    <a:pt x="18" y="33"/>
                    <a:pt x="20" y="31"/>
                  </a:cubicBezTo>
                  <a:cubicBezTo>
                    <a:pt x="22" y="30"/>
                    <a:pt x="23" y="27"/>
                    <a:pt x="22" y="2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55"/>
            <p:cNvSpPr/>
            <p:nvPr/>
          </p:nvSpPr>
          <p:spPr bwMode="auto">
            <a:xfrm>
              <a:off x="3476629" y="1376364"/>
              <a:ext cx="123825" cy="85725"/>
            </a:xfrm>
            <a:custGeom>
              <a:avLst/>
              <a:gdLst>
                <a:gd name="T0" fmla="*/ 3 w 33"/>
                <a:gd name="T1" fmla="*/ 10 h 23"/>
                <a:gd name="T2" fmla="*/ 3 w 33"/>
                <a:gd name="T3" fmla="*/ 10 h 23"/>
                <a:gd name="T4" fmla="*/ 25 w 33"/>
                <a:gd name="T5" fmla="*/ 22 h 23"/>
                <a:gd name="T6" fmla="*/ 25 w 33"/>
                <a:gd name="T7" fmla="*/ 22 h 23"/>
                <a:gd name="T8" fmla="*/ 25 w 33"/>
                <a:gd name="T9" fmla="*/ 22 h 23"/>
                <a:gd name="T10" fmla="*/ 25 w 33"/>
                <a:gd name="T11" fmla="*/ 22 h 23"/>
                <a:gd name="T12" fmla="*/ 25 w 33"/>
                <a:gd name="T13" fmla="*/ 22 h 23"/>
                <a:gd name="T14" fmla="*/ 32 w 33"/>
                <a:gd name="T15" fmla="*/ 20 h 23"/>
                <a:gd name="T16" fmla="*/ 30 w 33"/>
                <a:gd name="T17" fmla="*/ 14 h 23"/>
                <a:gd name="T18" fmla="*/ 30 w 33"/>
                <a:gd name="T19" fmla="*/ 14 h 23"/>
                <a:gd name="T20" fmla="*/ 8 w 33"/>
                <a:gd name="T21" fmla="*/ 1 h 23"/>
                <a:gd name="T22" fmla="*/ 8 w 33"/>
                <a:gd name="T23" fmla="*/ 1 h 23"/>
                <a:gd name="T24" fmla="*/ 2 w 33"/>
                <a:gd name="T25" fmla="*/ 3 h 23"/>
                <a:gd name="T26" fmla="*/ 3 w 33"/>
                <a:gd name="T27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3"/>
                    <a:pt x="30" y="23"/>
                    <a:pt x="32" y="20"/>
                  </a:cubicBezTo>
                  <a:cubicBezTo>
                    <a:pt x="33" y="18"/>
                    <a:pt x="32" y="15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1"/>
                    <a:pt x="2" y="3"/>
                  </a:cubicBezTo>
                  <a:cubicBezTo>
                    <a:pt x="0" y="5"/>
                    <a:pt x="1" y="8"/>
                    <a:pt x="3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56"/>
            <p:cNvSpPr/>
            <p:nvPr/>
          </p:nvSpPr>
          <p:spPr bwMode="auto">
            <a:xfrm>
              <a:off x="3781429" y="1552576"/>
              <a:ext cx="123825" cy="85725"/>
            </a:xfrm>
            <a:custGeom>
              <a:avLst/>
              <a:gdLst>
                <a:gd name="T0" fmla="*/ 30 w 33"/>
                <a:gd name="T1" fmla="*/ 13 h 23"/>
                <a:gd name="T2" fmla="*/ 30 w 33"/>
                <a:gd name="T3" fmla="*/ 13 h 23"/>
                <a:gd name="T4" fmla="*/ 8 w 33"/>
                <a:gd name="T5" fmla="*/ 1 h 23"/>
                <a:gd name="T6" fmla="*/ 8 w 33"/>
                <a:gd name="T7" fmla="*/ 1 h 23"/>
                <a:gd name="T8" fmla="*/ 1 w 33"/>
                <a:gd name="T9" fmla="*/ 3 h 23"/>
                <a:gd name="T10" fmla="*/ 3 w 33"/>
                <a:gd name="T11" fmla="*/ 9 h 23"/>
                <a:gd name="T12" fmla="*/ 3 w 33"/>
                <a:gd name="T13" fmla="*/ 9 h 23"/>
                <a:gd name="T14" fmla="*/ 3 w 33"/>
                <a:gd name="T15" fmla="*/ 9 h 23"/>
                <a:gd name="T16" fmla="*/ 3 w 33"/>
                <a:gd name="T17" fmla="*/ 9 h 23"/>
                <a:gd name="T18" fmla="*/ 3 w 33"/>
                <a:gd name="T19" fmla="*/ 9 h 23"/>
                <a:gd name="T20" fmla="*/ 25 w 33"/>
                <a:gd name="T21" fmla="*/ 22 h 23"/>
                <a:gd name="T22" fmla="*/ 25 w 33"/>
                <a:gd name="T23" fmla="*/ 22 h 23"/>
                <a:gd name="T24" fmla="*/ 31 w 33"/>
                <a:gd name="T25" fmla="*/ 20 h 23"/>
                <a:gd name="T26" fmla="*/ 30 w 33"/>
                <a:gd name="T2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0" y="1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0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3"/>
                    <a:pt x="30" y="22"/>
                    <a:pt x="31" y="20"/>
                  </a:cubicBezTo>
                  <a:cubicBezTo>
                    <a:pt x="33" y="18"/>
                    <a:pt x="32" y="15"/>
                    <a:pt x="30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57"/>
            <p:cNvSpPr/>
            <p:nvPr/>
          </p:nvSpPr>
          <p:spPr bwMode="auto">
            <a:xfrm>
              <a:off x="3451229" y="1489076"/>
              <a:ext cx="131763" cy="36513"/>
            </a:xfrm>
            <a:custGeom>
              <a:avLst/>
              <a:gdLst>
                <a:gd name="T0" fmla="*/ 30 w 35"/>
                <a:gd name="T1" fmla="*/ 10 h 10"/>
                <a:gd name="T2" fmla="*/ 30 w 35"/>
                <a:gd name="T3" fmla="*/ 10 h 10"/>
                <a:gd name="T4" fmla="*/ 30 w 35"/>
                <a:gd name="T5" fmla="*/ 10 h 10"/>
                <a:gd name="T6" fmla="*/ 30 w 35"/>
                <a:gd name="T7" fmla="*/ 10 h 10"/>
                <a:gd name="T8" fmla="*/ 35 w 35"/>
                <a:gd name="T9" fmla="*/ 5 h 10"/>
                <a:gd name="T10" fmla="*/ 30 w 35"/>
                <a:gd name="T11" fmla="*/ 0 h 10"/>
                <a:gd name="T12" fmla="*/ 30 w 35"/>
                <a:gd name="T13" fmla="*/ 0 h 10"/>
                <a:gd name="T14" fmla="*/ 5 w 35"/>
                <a:gd name="T15" fmla="*/ 0 h 10"/>
                <a:gd name="T16" fmla="*/ 5 w 35"/>
                <a:gd name="T17" fmla="*/ 0 h 10"/>
                <a:gd name="T18" fmla="*/ 0 w 35"/>
                <a:gd name="T19" fmla="*/ 5 h 10"/>
                <a:gd name="T20" fmla="*/ 5 w 35"/>
                <a:gd name="T21" fmla="*/ 10 h 10"/>
                <a:gd name="T22" fmla="*/ 5 w 35"/>
                <a:gd name="T23" fmla="*/ 10 h 10"/>
                <a:gd name="T24" fmla="*/ 30 w 35"/>
                <a:gd name="T25" fmla="*/ 10 h 10"/>
                <a:gd name="T26" fmla="*/ 30 w 35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0">
                  <a:moveTo>
                    <a:pt x="30" y="10"/>
                  </a:move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3" y="10"/>
                    <a:pt x="35" y="8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58"/>
            <p:cNvSpPr/>
            <p:nvPr/>
          </p:nvSpPr>
          <p:spPr bwMode="auto">
            <a:xfrm>
              <a:off x="3800479" y="1489076"/>
              <a:ext cx="131763" cy="36513"/>
            </a:xfrm>
            <a:custGeom>
              <a:avLst/>
              <a:gdLst>
                <a:gd name="T0" fmla="*/ 30 w 35"/>
                <a:gd name="T1" fmla="*/ 0 h 10"/>
                <a:gd name="T2" fmla="*/ 30 w 35"/>
                <a:gd name="T3" fmla="*/ 0 h 10"/>
                <a:gd name="T4" fmla="*/ 5 w 35"/>
                <a:gd name="T5" fmla="*/ 0 h 10"/>
                <a:gd name="T6" fmla="*/ 5 w 35"/>
                <a:gd name="T7" fmla="*/ 0 h 10"/>
                <a:gd name="T8" fmla="*/ 0 w 35"/>
                <a:gd name="T9" fmla="*/ 5 h 10"/>
                <a:gd name="T10" fmla="*/ 5 w 35"/>
                <a:gd name="T11" fmla="*/ 10 h 10"/>
                <a:gd name="T12" fmla="*/ 5 w 35"/>
                <a:gd name="T13" fmla="*/ 10 h 10"/>
                <a:gd name="T14" fmla="*/ 5 w 35"/>
                <a:gd name="T15" fmla="*/ 10 h 10"/>
                <a:gd name="T16" fmla="*/ 5 w 35"/>
                <a:gd name="T17" fmla="*/ 10 h 10"/>
                <a:gd name="T18" fmla="*/ 5 w 35"/>
                <a:gd name="T19" fmla="*/ 10 h 10"/>
                <a:gd name="T20" fmla="*/ 30 w 35"/>
                <a:gd name="T21" fmla="*/ 10 h 10"/>
                <a:gd name="T22" fmla="*/ 30 w 35"/>
                <a:gd name="T23" fmla="*/ 10 h 10"/>
                <a:gd name="T24" fmla="*/ 35 w 35"/>
                <a:gd name="T25" fmla="*/ 5 h 10"/>
                <a:gd name="T26" fmla="*/ 30 w 35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3" y="10"/>
                    <a:pt x="35" y="8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59"/>
            <p:cNvSpPr/>
            <p:nvPr/>
          </p:nvSpPr>
          <p:spPr bwMode="auto">
            <a:xfrm>
              <a:off x="3476629" y="1552576"/>
              <a:ext cx="123825" cy="85725"/>
            </a:xfrm>
            <a:custGeom>
              <a:avLst/>
              <a:gdLst>
                <a:gd name="T0" fmla="*/ 30 w 33"/>
                <a:gd name="T1" fmla="*/ 9 h 23"/>
                <a:gd name="T2" fmla="*/ 30 w 33"/>
                <a:gd name="T3" fmla="*/ 9 h 23"/>
                <a:gd name="T4" fmla="*/ 30 w 33"/>
                <a:gd name="T5" fmla="*/ 9 h 23"/>
                <a:gd name="T6" fmla="*/ 30 w 33"/>
                <a:gd name="T7" fmla="*/ 9 h 23"/>
                <a:gd name="T8" fmla="*/ 32 w 33"/>
                <a:gd name="T9" fmla="*/ 3 h 23"/>
                <a:gd name="T10" fmla="*/ 25 w 33"/>
                <a:gd name="T11" fmla="*/ 1 h 23"/>
                <a:gd name="T12" fmla="*/ 25 w 33"/>
                <a:gd name="T13" fmla="*/ 1 h 23"/>
                <a:gd name="T14" fmla="*/ 3 w 33"/>
                <a:gd name="T15" fmla="*/ 13 h 23"/>
                <a:gd name="T16" fmla="*/ 3 w 33"/>
                <a:gd name="T17" fmla="*/ 13 h 23"/>
                <a:gd name="T18" fmla="*/ 2 w 33"/>
                <a:gd name="T19" fmla="*/ 20 h 23"/>
                <a:gd name="T20" fmla="*/ 8 w 33"/>
                <a:gd name="T21" fmla="*/ 22 h 23"/>
                <a:gd name="T22" fmla="*/ 8 w 33"/>
                <a:gd name="T23" fmla="*/ 22 h 23"/>
                <a:gd name="T24" fmla="*/ 30 w 33"/>
                <a:gd name="T25" fmla="*/ 9 h 23"/>
                <a:gd name="T26" fmla="*/ 30 w 33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0" y="9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8"/>
                    <a:pt x="33" y="5"/>
                    <a:pt x="32" y="3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5"/>
                    <a:pt x="0" y="18"/>
                    <a:pt x="2" y="20"/>
                  </a:cubicBezTo>
                  <a:cubicBezTo>
                    <a:pt x="3" y="22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60"/>
            <p:cNvSpPr/>
            <p:nvPr/>
          </p:nvSpPr>
          <p:spPr bwMode="auto">
            <a:xfrm>
              <a:off x="3781429" y="1376364"/>
              <a:ext cx="123825" cy="85725"/>
            </a:xfrm>
            <a:custGeom>
              <a:avLst/>
              <a:gdLst>
                <a:gd name="T0" fmla="*/ 3 w 33"/>
                <a:gd name="T1" fmla="*/ 14 h 23"/>
                <a:gd name="T2" fmla="*/ 3 w 33"/>
                <a:gd name="T3" fmla="*/ 14 h 23"/>
                <a:gd name="T4" fmla="*/ 1 w 33"/>
                <a:gd name="T5" fmla="*/ 20 h 23"/>
                <a:gd name="T6" fmla="*/ 8 w 33"/>
                <a:gd name="T7" fmla="*/ 22 h 23"/>
                <a:gd name="T8" fmla="*/ 8 w 33"/>
                <a:gd name="T9" fmla="*/ 22 h 23"/>
                <a:gd name="T10" fmla="*/ 8 w 33"/>
                <a:gd name="T11" fmla="*/ 22 h 23"/>
                <a:gd name="T12" fmla="*/ 8 w 33"/>
                <a:gd name="T13" fmla="*/ 22 h 23"/>
                <a:gd name="T14" fmla="*/ 8 w 33"/>
                <a:gd name="T15" fmla="*/ 22 h 23"/>
                <a:gd name="T16" fmla="*/ 30 w 33"/>
                <a:gd name="T17" fmla="*/ 10 h 23"/>
                <a:gd name="T18" fmla="*/ 30 w 33"/>
                <a:gd name="T19" fmla="*/ 10 h 23"/>
                <a:gd name="T20" fmla="*/ 31 w 33"/>
                <a:gd name="T21" fmla="*/ 3 h 23"/>
                <a:gd name="T22" fmla="*/ 25 w 33"/>
                <a:gd name="T23" fmla="*/ 1 h 23"/>
                <a:gd name="T24" fmla="*/ 25 w 33"/>
                <a:gd name="T25" fmla="*/ 1 h 23"/>
                <a:gd name="T26" fmla="*/ 3 w 33"/>
                <a:gd name="T27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3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0" y="18"/>
                    <a:pt x="1" y="20"/>
                  </a:cubicBezTo>
                  <a:cubicBezTo>
                    <a:pt x="3" y="23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2" y="8"/>
                    <a:pt x="33" y="5"/>
                    <a:pt x="31" y="3"/>
                  </a:cubicBezTo>
                  <a:cubicBezTo>
                    <a:pt x="30" y="1"/>
                    <a:pt x="27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lnTo>
                    <a:pt x="3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61"/>
            <p:cNvSpPr/>
            <p:nvPr/>
          </p:nvSpPr>
          <p:spPr bwMode="auto">
            <a:xfrm>
              <a:off x="3559179" y="1597026"/>
              <a:ext cx="87313" cy="123825"/>
            </a:xfrm>
            <a:custGeom>
              <a:avLst/>
              <a:gdLst>
                <a:gd name="T0" fmla="*/ 20 w 23"/>
                <a:gd name="T1" fmla="*/ 2 h 33"/>
                <a:gd name="T2" fmla="*/ 14 w 23"/>
                <a:gd name="T3" fmla="*/ 3 h 33"/>
                <a:gd name="T4" fmla="*/ 14 w 23"/>
                <a:gd name="T5" fmla="*/ 3 h 33"/>
                <a:gd name="T6" fmla="*/ 1 w 23"/>
                <a:gd name="T7" fmla="*/ 25 h 33"/>
                <a:gd name="T8" fmla="*/ 1 w 23"/>
                <a:gd name="T9" fmla="*/ 25 h 33"/>
                <a:gd name="T10" fmla="*/ 3 w 23"/>
                <a:gd name="T11" fmla="*/ 31 h 33"/>
                <a:gd name="T12" fmla="*/ 10 w 23"/>
                <a:gd name="T13" fmla="*/ 30 h 33"/>
                <a:gd name="T14" fmla="*/ 10 w 23"/>
                <a:gd name="T15" fmla="*/ 30 h 33"/>
                <a:gd name="T16" fmla="*/ 22 w 23"/>
                <a:gd name="T17" fmla="*/ 8 h 33"/>
                <a:gd name="T18" fmla="*/ 22 w 23"/>
                <a:gd name="T19" fmla="*/ 8 h 33"/>
                <a:gd name="T20" fmla="*/ 22 w 23"/>
                <a:gd name="T21" fmla="*/ 8 h 33"/>
                <a:gd name="T22" fmla="*/ 22 w 23"/>
                <a:gd name="T23" fmla="*/ 8 h 33"/>
                <a:gd name="T24" fmla="*/ 22 w 23"/>
                <a:gd name="T25" fmla="*/ 8 h 33"/>
                <a:gd name="T26" fmla="*/ 20 w 23"/>
                <a:gd name="T27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20" y="2"/>
                  </a:moveTo>
                  <a:cubicBezTo>
                    <a:pt x="18" y="0"/>
                    <a:pt x="15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1"/>
                  </a:cubicBezTo>
                  <a:cubicBezTo>
                    <a:pt x="5" y="33"/>
                    <a:pt x="8" y="32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6"/>
                    <a:pt x="23" y="3"/>
                    <a:pt x="20" y="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62"/>
            <p:cNvSpPr/>
            <p:nvPr/>
          </p:nvSpPr>
          <p:spPr bwMode="auto">
            <a:xfrm>
              <a:off x="3736979" y="1293814"/>
              <a:ext cx="85725" cy="123825"/>
            </a:xfrm>
            <a:custGeom>
              <a:avLst/>
              <a:gdLst>
                <a:gd name="T0" fmla="*/ 3 w 23"/>
                <a:gd name="T1" fmla="*/ 32 h 33"/>
                <a:gd name="T2" fmla="*/ 9 w 23"/>
                <a:gd name="T3" fmla="*/ 30 h 33"/>
                <a:gd name="T4" fmla="*/ 9 w 23"/>
                <a:gd name="T5" fmla="*/ 30 h 33"/>
                <a:gd name="T6" fmla="*/ 9 w 23"/>
                <a:gd name="T7" fmla="*/ 30 h 33"/>
                <a:gd name="T8" fmla="*/ 9 w 23"/>
                <a:gd name="T9" fmla="*/ 30 h 33"/>
                <a:gd name="T10" fmla="*/ 9 w 23"/>
                <a:gd name="T11" fmla="*/ 30 h 33"/>
                <a:gd name="T12" fmla="*/ 22 w 23"/>
                <a:gd name="T13" fmla="*/ 8 h 33"/>
                <a:gd name="T14" fmla="*/ 22 w 23"/>
                <a:gd name="T15" fmla="*/ 8 h 33"/>
                <a:gd name="T16" fmla="*/ 20 w 23"/>
                <a:gd name="T17" fmla="*/ 2 h 33"/>
                <a:gd name="T18" fmla="*/ 13 w 23"/>
                <a:gd name="T19" fmla="*/ 3 h 33"/>
                <a:gd name="T20" fmla="*/ 13 w 23"/>
                <a:gd name="T21" fmla="*/ 3 h 33"/>
                <a:gd name="T22" fmla="*/ 1 w 23"/>
                <a:gd name="T23" fmla="*/ 25 h 33"/>
                <a:gd name="T24" fmla="*/ 1 w 23"/>
                <a:gd name="T25" fmla="*/ 25 h 33"/>
                <a:gd name="T26" fmla="*/ 3 w 23"/>
                <a:gd name="T2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33">
                  <a:moveTo>
                    <a:pt x="3" y="32"/>
                  </a:moveTo>
                  <a:cubicBezTo>
                    <a:pt x="5" y="33"/>
                    <a:pt x="8" y="32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6"/>
                    <a:pt x="22" y="3"/>
                    <a:pt x="20" y="2"/>
                  </a:cubicBezTo>
                  <a:cubicBezTo>
                    <a:pt x="18" y="0"/>
                    <a:pt x="15" y="1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0" y="30"/>
                    <a:pt x="3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4" name="Freeform 203"/>
          <p:cNvSpPr/>
          <p:nvPr/>
        </p:nvSpPr>
        <p:spPr bwMode="auto">
          <a:xfrm>
            <a:off x="2948261" y="1130299"/>
            <a:ext cx="384824" cy="384824"/>
          </a:xfrm>
          <a:custGeom>
            <a:avLst/>
            <a:gdLst>
              <a:gd name="T0" fmla="*/ 303 w 303"/>
              <a:gd name="T1" fmla="*/ 50 h 303"/>
              <a:gd name="T2" fmla="*/ 253 w 303"/>
              <a:gd name="T3" fmla="*/ 0 h 303"/>
              <a:gd name="T4" fmla="*/ 151 w 303"/>
              <a:gd name="T5" fmla="*/ 102 h 303"/>
              <a:gd name="T6" fmla="*/ 50 w 303"/>
              <a:gd name="T7" fmla="*/ 0 h 303"/>
              <a:gd name="T8" fmla="*/ 0 w 303"/>
              <a:gd name="T9" fmla="*/ 50 h 303"/>
              <a:gd name="T10" fmla="*/ 102 w 303"/>
              <a:gd name="T11" fmla="*/ 152 h 303"/>
              <a:gd name="T12" fmla="*/ 0 w 303"/>
              <a:gd name="T13" fmla="*/ 253 h 303"/>
              <a:gd name="T14" fmla="*/ 50 w 303"/>
              <a:gd name="T15" fmla="*/ 303 h 303"/>
              <a:gd name="T16" fmla="*/ 151 w 303"/>
              <a:gd name="T17" fmla="*/ 201 h 303"/>
              <a:gd name="T18" fmla="*/ 253 w 303"/>
              <a:gd name="T19" fmla="*/ 303 h 303"/>
              <a:gd name="T20" fmla="*/ 303 w 303"/>
              <a:gd name="T21" fmla="*/ 253 h 303"/>
              <a:gd name="T22" fmla="*/ 201 w 303"/>
              <a:gd name="T23" fmla="*/ 152 h 303"/>
              <a:gd name="T24" fmla="*/ 303 w 303"/>
              <a:gd name="T25" fmla="*/ 5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3" h="303">
                <a:moveTo>
                  <a:pt x="303" y="50"/>
                </a:moveTo>
                <a:lnTo>
                  <a:pt x="253" y="0"/>
                </a:lnTo>
                <a:lnTo>
                  <a:pt x="151" y="102"/>
                </a:lnTo>
                <a:lnTo>
                  <a:pt x="50" y="0"/>
                </a:lnTo>
                <a:lnTo>
                  <a:pt x="0" y="50"/>
                </a:lnTo>
                <a:lnTo>
                  <a:pt x="102" y="152"/>
                </a:lnTo>
                <a:lnTo>
                  <a:pt x="0" y="253"/>
                </a:lnTo>
                <a:lnTo>
                  <a:pt x="50" y="303"/>
                </a:lnTo>
                <a:lnTo>
                  <a:pt x="151" y="201"/>
                </a:lnTo>
                <a:lnTo>
                  <a:pt x="253" y="303"/>
                </a:lnTo>
                <a:lnTo>
                  <a:pt x="303" y="253"/>
                </a:lnTo>
                <a:lnTo>
                  <a:pt x="201" y="152"/>
                </a:lnTo>
                <a:lnTo>
                  <a:pt x="303" y="5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21"/>
          <p:cNvSpPr>
            <a:spLocks noEditPoints="1"/>
          </p:cNvSpPr>
          <p:nvPr/>
        </p:nvSpPr>
        <p:spPr bwMode="auto">
          <a:xfrm>
            <a:off x="2184689" y="5746914"/>
            <a:ext cx="384824" cy="384824"/>
          </a:xfrm>
          <a:custGeom>
            <a:avLst/>
            <a:gdLst>
              <a:gd name="T0" fmla="*/ 128 w 128"/>
              <a:gd name="T1" fmla="*/ 114 h 128"/>
              <a:gd name="T2" fmla="*/ 94 w 128"/>
              <a:gd name="T3" fmla="*/ 79 h 128"/>
              <a:gd name="T4" fmla="*/ 102 w 128"/>
              <a:gd name="T5" fmla="*/ 51 h 128"/>
              <a:gd name="T6" fmla="*/ 51 w 128"/>
              <a:gd name="T7" fmla="*/ 0 h 128"/>
              <a:gd name="T8" fmla="*/ 0 w 128"/>
              <a:gd name="T9" fmla="*/ 51 h 128"/>
              <a:gd name="T10" fmla="*/ 51 w 128"/>
              <a:gd name="T11" fmla="*/ 102 h 128"/>
              <a:gd name="T12" fmla="*/ 79 w 128"/>
              <a:gd name="T13" fmla="*/ 94 h 128"/>
              <a:gd name="T14" fmla="*/ 114 w 128"/>
              <a:gd name="T15" fmla="*/ 128 h 128"/>
              <a:gd name="T16" fmla="*/ 128 w 128"/>
              <a:gd name="T17" fmla="*/ 114 h 128"/>
              <a:gd name="T18" fmla="*/ 15 w 128"/>
              <a:gd name="T19" fmla="*/ 51 h 128"/>
              <a:gd name="T20" fmla="*/ 51 w 128"/>
              <a:gd name="T21" fmla="*/ 15 h 128"/>
              <a:gd name="T22" fmla="*/ 88 w 128"/>
              <a:gd name="T23" fmla="*/ 51 h 128"/>
              <a:gd name="T24" fmla="*/ 51 w 128"/>
              <a:gd name="T25" fmla="*/ 88 h 128"/>
              <a:gd name="T26" fmla="*/ 15 w 128"/>
              <a:gd name="T27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128">
                <a:moveTo>
                  <a:pt x="128" y="114"/>
                </a:moveTo>
                <a:cubicBezTo>
                  <a:pt x="94" y="79"/>
                  <a:pt x="94" y="79"/>
                  <a:pt x="94" y="79"/>
                </a:cubicBezTo>
                <a:cubicBezTo>
                  <a:pt x="99" y="71"/>
                  <a:pt x="102" y="62"/>
                  <a:pt x="102" y="51"/>
                </a:cubicBezTo>
                <a:cubicBezTo>
                  <a:pt x="102" y="23"/>
                  <a:pt x="79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62" y="102"/>
                  <a:pt x="71" y="99"/>
                  <a:pt x="79" y="94"/>
                </a:cubicBezTo>
                <a:cubicBezTo>
                  <a:pt x="114" y="128"/>
                  <a:pt x="114" y="128"/>
                  <a:pt x="114" y="128"/>
                </a:cubicBezTo>
                <a:lnTo>
                  <a:pt x="128" y="114"/>
                </a:lnTo>
                <a:close/>
                <a:moveTo>
                  <a:pt x="15" y="51"/>
                </a:moveTo>
                <a:cubicBezTo>
                  <a:pt x="15" y="31"/>
                  <a:pt x="31" y="15"/>
                  <a:pt x="51" y="15"/>
                </a:cubicBezTo>
                <a:cubicBezTo>
                  <a:pt x="71" y="15"/>
                  <a:pt x="88" y="31"/>
                  <a:pt x="88" y="51"/>
                </a:cubicBezTo>
                <a:cubicBezTo>
                  <a:pt x="88" y="71"/>
                  <a:pt x="71" y="88"/>
                  <a:pt x="51" y="88"/>
                </a:cubicBezTo>
                <a:cubicBezTo>
                  <a:pt x="31" y="88"/>
                  <a:pt x="15" y="71"/>
                  <a:pt x="15" y="51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230410" y="4977266"/>
            <a:ext cx="294651" cy="384825"/>
            <a:chOff x="2546353" y="5113342"/>
            <a:chExt cx="368301" cy="481014"/>
          </a:xfrm>
        </p:grpSpPr>
        <p:sp>
          <p:nvSpPr>
            <p:cNvPr id="222" name="Freeform 39"/>
            <p:cNvSpPr/>
            <p:nvPr/>
          </p:nvSpPr>
          <p:spPr bwMode="auto">
            <a:xfrm>
              <a:off x="2801941" y="5432430"/>
              <a:ext cx="112713" cy="161925"/>
            </a:xfrm>
            <a:custGeom>
              <a:avLst/>
              <a:gdLst>
                <a:gd name="T0" fmla="*/ 0 w 71"/>
                <a:gd name="T1" fmla="*/ 0 h 102"/>
                <a:gd name="T2" fmla="*/ 0 w 71"/>
                <a:gd name="T3" fmla="*/ 33 h 102"/>
                <a:gd name="T4" fmla="*/ 19 w 71"/>
                <a:gd name="T5" fmla="*/ 33 h 102"/>
                <a:gd name="T6" fmla="*/ 19 w 71"/>
                <a:gd name="T7" fmla="*/ 102 h 102"/>
                <a:gd name="T8" fmla="*/ 52 w 71"/>
                <a:gd name="T9" fmla="*/ 102 h 102"/>
                <a:gd name="T10" fmla="*/ 52 w 71"/>
                <a:gd name="T11" fmla="*/ 33 h 102"/>
                <a:gd name="T12" fmla="*/ 71 w 71"/>
                <a:gd name="T13" fmla="*/ 33 h 102"/>
                <a:gd name="T14" fmla="*/ 71 w 71"/>
                <a:gd name="T15" fmla="*/ 0 h 102"/>
                <a:gd name="T16" fmla="*/ 0 w 71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0"/>
                  </a:moveTo>
                  <a:lnTo>
                    <a:pt x="0" y="33"/>
                  </a:ln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Rectangle 40"/>
            <p:cNvSpPr>
              <a:spLocks noChangeArrowheads="1"/>
            </p:cNvSpPr>
            <p:nvPr/>
          </p:nvSpPr>
          <p:spPr bwMode="auto">
            <a:xfrm>
              <a:off x="2576515" y="5113342"/>
              <a:ext cx="52388" cy="2968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41"/>
            <p:cNvSpPr/>
            <p:nvPr/>
          </p:nvSpPr>
          <p:spPr bwMode="auto">
            <a:xfrm>
              <a:off x="2546353" y="5432430"/>
              <a:ext cx="112713" cy="161925"/>
            </a:xfrm>
            <a:custGeom>
              <a:avLst/>
              <a:gdLst>
                <a:gd name="T0" fmla="*/ 0 w 71"/>
                <a:gd name="T1" fmla="*/ 33 h 102"/>
                <a:gd name="T2" fmla="*/ 19 w 71"/>
                <a:gd name="T3" fmla="*/ 33 h 102"/>
                <a:gd name="T4" fmla="*/ 19 w 71"/>
                <a:gd name="T5" fmla="*/ 102 h 102"/>
                <a:gd name="T6" fmla="*/ 52 w 71"/>
                <a:gd name="T7" fmla="*/ 102 h 102"/>
                <a:gd name="T8" fmla="*/ 52 w 71"/>
                <a:gd name="T9" fmla="*/ 33 h 102"/>
                <a:gd name="T10" fmla="*/ 71 w 71"/>
                <a:gd name="T11" fmla="*/ 33 h 102"/>
                <a:gd name="T12" fmla="*/ 71 w 71"/>
                <a:gd name="T13" fmla="*/ 0 h 102"/>
                <a:gd name="T14" fmla="*/ 0 w 71"/>
                <a:gd name="T15" fmla="*/ 0 h 102"/>
                <a:gd name="T16" fmla="*/ 0 w 71"/>
                <a:gd name="T17" fmla="*/ 3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2">
                  <a:moveTo>
                    <a:pt x="0" y="33"/>
                  </a:moveTo>
                  <a:lnTo>
                    <a:pt x="19" y="33"/>
                  </a:lnTo>
                  <a:lnTo>
                    <a:pt x="19" y="102"/>
                  </a:lnTo>
                  <a:lnTo>
                    <a:pt x="52" y="102"/>
                  </a:lnTo>
                  <a:lnTo>
                    <a:pt x="52" y="33"/>
                  </a:lnTo>
                  <a:lnTo>
                    <a:pt x="71" y="33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Rectangle 42"/>
            <p:cNvSpPr>
              <a:spLocks noChangeArrowheads="1"/>
            </p:cNvSpPr>
            <p:nvPr/>
          </p:nvSpPr>
          <p:spPr bwMode="auto">
            <a:xfrm>
              <a:off x="2832103" y="5113342"/>
              <a:ext cx="52388" cy="2968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Rectangle 43"/>
            <p:cNvSpPr>
              <a:spLocks noChangeArrowheads="1"/>
            </p:cNvSpPr>
            <p:nvPr/>
          </p:nvSpPr>
          <p:spPr bwMode="auto">
            <a:xfrm>
              <a:off x="2703516" y="5113342"/>
              <a:ext cx="52388" cy="873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44"/>
            <p:cNvSpPr/>
            <p:nvPr/>
          </p:nvSpPr>
          <p:spPr bwMode="auto">
            <a:xfrm>
              <a:off x="2673353" y="5218118"/>
              <a:ext cx="112713" cy="376238"/>
            </a:xfrm>
            <a:custGeom>
              <a:avLst/>
              <a:gdLst>
                <a:gd name="T0" fmla="*/ 0 w 71"/>
                <a:gd name="T1" fmla="*/ 34 h 237"/>
                <a:gd name="T2" fmla="*/ 19 w 71"/>
                <a:gd name="T3" fmla="*/ 34 h 237"/>
                <a:gd name="T4" fmla="*/ 19 w 71"/>
                <a:gd name="T5" fmla="*/ 237 h 237"/>
                <a:gd name="T6" fmla="*/ 52 w 71"/>
                <a:gd name="T7" fmla="*/ 237 h 237"/>
                <a:gd name="T8" fmla="*/ 52 w 71"/>
                <a:gd name="T9" fmla="*/ 34 h 237"/>
                <a:gd name="T10" fmla="*/ 71 w 71"/>
                <a:gd name="T11" fmla="*/ 34 h 237"/>
                <a:gd name="T12" fmla="*/ 71 w 71"/>
                <a:gd name="T13" fmla="*/ 0 h 237"/>
                <a:gd name="T14" fmla="*/ 0 w 71"/>
                <a:gd name="T15" fmla="*/ 0 h 237"/>
                <a:gd name="T16" fmla="*/ 0 w 71"/>
                <a:gd name="T17" fmla="*/ 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237">
                  <a:moveTo>
                    <a:pt x="0" y="34"/>
                  </a:moveTo>
                  <a:lnTo>
                    <a:pt x="19" y="34"/>
                  </a:lnTo>
                  <a:lnTo>
                    <a:pt x="19" y="237"/>
                  </a:lnTo>
                  <a:lnTo>
                    <a:pt x="52" y="237"/>
                  </a:lnTo>
                  <a:lnTo>
                    <a:pt x="52" y="34"/>
                  </a:lnTo>
                  <a:lnTo>
                    <a:pt x="71" y="34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184689" y="4207619"/>
            <a:ext cx="384824" cy="384824"/>
            <a:chOff x="2489203" y="4151316"/>
            <a:chExt cx="481013" cy="481013"/>
          </a:xfrm>
        </p:grpSpPr>
        <p:sp>
          <p:nvSpPr>
            <p:cNvPr id="202" name="Rectangle 65"/>
            <p:cNvSpPr>
              <a:spLocks noChangeArrowheads="1"/>
            </p:cNvSpPr>
            <p:nvPr/>
          </p:nvSpPr>
          <p:spPr bwMode="auto">
            <a:xfrm>
              <a:off x="2489203" y="4151316"/>
              <a:ext cx="177800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Rectangle 66"/>
            <p:cNvSpPr>
              <a:spLocks noChangeArrowheads="1"/>
            </p:cNvSpPr>
            <p:nvPr/>
          </p:nvSpPr>
          <p:spPr bwMode="auto">
            <a:xfrm>
              <a:off x="2794003" y="4151316"/>
              <a:ext cx="176213" cy="4810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184689" y="3439241"/>
            <a:ext cx="384824" cy="384824"/>
            <a:chOff x="2489203" y="3190878"/>
            <a:chExt cx="481013" cy="481013"/>
          </a:xfrm>
        </p:grpSpPr>
        <p:sp>
          <p:nvSpPr>
            <p:cNvPr id="187" name="Freeform 85"/>
            <p:cNvSpPr/>
            <p:nvPr/>
          </p:nvSpPr>
          <p:spPr bwMode="auto">
            <a:xfrm>
              <a:off x="2794003" y="3190878"/>
              <a:ext cx="176213" cy="176213"/>
            </a:xfrm>
            <a:custGeom>
              <a:avLst/>
              <a:gdLst>
                <a:gd name="T0" fmla="*/ 19 w 111"/>
                <a:gd name="T1" fmla="*/ 0 h 111"/>
                <a:gd name="T2" fmla="*/ 47 w 111"/>
                <a:gd name="T3" fmla="*/ 30 h 111"/>
                <a:gd name="T4" fmla="*/ 0 w 111"/>
                <a:gd name="T5" fmla="*/ 78 h 111"/>
                <a:gd name="T6" fmla="*/ 33 w 111"/>
                <a:gd name="T7" fmla="*/ 111 h 111"/>
                <a:gd name="T8" fmla="*/ 80 w 111"/>
                <a:gd name="T9" fmla="*/ 64 h 111"/>
                <a:gd name="T10" fmla="*/ 111 w 111"/>
                <a:gd name="T11" fmla="*/ 92 h 111"/>
                <a:gd name="T12" fmla="*/ 111 w 111"/>
                <a:gd name="T13" fmla="*/ 0 h 111"/>
                <a:gd name="T14" fmla="*/ 19 w 111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11">
                  <a:moveTo>
                    <a:pt x="19" y="0"/>
                  </a:moveTo>
                  <a:lnTo>
                    <a:pt x="47" y="30"/>
                  </a:lnTo>
                  <a:lnTo>
                    <a:pt x="0" y="78"/>
                  </a:lnTo>
                  <a:lnTo>
                    <a:pt x="33" y="111"/>
                  </a:lnTo>
                  <a:lnTo>
                    <a:pt x="80" y="64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86"/>
            <p:cNvSpPr/>
            <p:nvPr/>
          </p:nvSpPr>
          <p:spPr bwMode="auto">
            <a:xfrm>
              <a:off x="2489203" y="3190878"/>
              <a:ext cx="173038" cy="176213"/>
            </a:xfrm>
            <a:custGeom>
              <a:avLst/>
              <a:gdLst>
                <a:gd name="T0" fmla="*/ 76 w 109"/>
                <a:gd name="T1" fmla="*/ 111 h 111"/>
                <a:gd name="T2" fmla="*/ 109 w 109"/>
                <a:gd name="T3" fmla="*/ 78 h 111"/>
                <a:gd name="T4" fmla="*/ 62 w 109"/>
                <a:gd name="T5" fmla="*/ 30 h 111"/>
                <a:gd name="T6" fmla="*/ 93 w 109"/>
                <a:gd name="T7" fmla="*/ 0 h 111"/>
                <a:gd name="T8" fmla="*/ 0 w 109"/>
                <a:gd name="T9" fmla="*/ 0 h 111"/>
                <a:gd name="T10" fmla="*/ 0 w 109"/>
                <a:gd name="T11" fmla="*/ 92 h 111"/>
                <a:gd name="T12" fmla="*/ 29 w 109"/>
                <a:gd name="T13" fmla="*/ 64 h 111"/>
                <a:gd name="T14" fmla="*/ 76 w 10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11">
                  <a:moveTo>
                    <a:pt x="76" y="111"/>
                  </a:moveTo>
                  <a:lnTo>
                    <a:pt x="109" y="78"/>
                  </a:lnTo>
                  <a:lnTo>
                    <a:pt x="62" y="30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29" y="64"/>
                  </a:lnTo>
                  <a:lnTo>
                    <a:pt x="76" y="111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2794003" y="3498853"/>
              <a:ext cx="176213" cy="173038"/>
            </a:xfrm>
            <a:custGeom>
              <a:avLst/>
              <a:gdLst>
                <a:gd name="T0" fmla="*/ 33 w 111"/>
                <a:gd name="T1" fmla="*/ 0 h 109"/>
                <a:gd name="T2" fmla="*/ 0 w 111"/>
                <a:gd name="T3" fmla="*/ 33 h 109"/>
                <a:gd name="T4" fmla="*/ 47 w 111"/>
                <a:gd name="T5" fmla="*/ 80 h 109"/>
                <a:gd name="T6" fmla="*/ 19 w 111"/>
                <a:gd name="T7" fmla="*/ 109 h 109"/>
                <a:gd name="T8" fmla="*/ 111 w 111"/>
                <a:gd name="T9" fmla="*/ 109 h 109"/>
                <a:gd name="T10" fmla="*/ 111 w 111"/>
                <a:gd name="T11" fmla="*/ 16 h 109"/>
                <a:gd name="T12" fmla="*/ 80 w 111"/>
                <a:gd name="T13" fmla="*/ 47 h 109"/>
                <a:gd name="T14" fmla="*/ 33 w 111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33" y="0"/>
                  </a:moveTo>
                  <a:lnTo>
                    <a:pt x="0" y="33"/>
                  </a:lnTo>
                  <a:lnTo>
                    <a:pt x="47" y="80"/>
                  </a:lnTo>
                  <a:lnTo>
                    <a:pt x="19" y="109"/>
                  </a:lnTo>
                  <a:lnTo>
                    <a:pt x="111" y="109"/>
                  </a:lnTo>
                  <a:lnTo>
                    <a:pt x="111" y="16"/>
                  </a:lnTo>
                  <a:lnTo>
                    <a:pt x="80" y="4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2489203" y="3494091"/>
              <a:ext cx="177800" cy="177800"/>
            </a:xfrm>
            <a:custGeom>
              <a:avLst/>
              <a:gdLst>
                <a:gd name="T0" fmla="*/ 78 w 112"/>
                <a:gd name="T1" fmla="*/ 0 h 112"/>
                <a:gd name="T2" fmla="*/ 31 w 112"/>
                <a:gd name="T3" fmla="*/ 48 h 112"/>
                <a:gd name="T4" fmla="*/ 0 w 112"/>
                <a:gd name="T5" fmla="*/ 19 h 112"/>
                <a:gd name="T6" fmla="*/ 0 w 112"/>
                <a:gd name="T7" fmla="*/ 112 h 112"/>
                <a:gd name="T8" fmla="*/ 93 w 112"/>
                <a:gd name="T9" fmla="*/ 112 h 112"/>
                <a:gd name="T10" fmla="*/ 64 w 112"/>
                <a:gd name="T11" fmla="*/ 81 h 112"/>
                <a:gd name="T12" fmla="*/ 112 w 112"/>
                <a:gd name="T13" fmla="*/ 33 h 112"/>
                <a:gd name="T14" fmla="*/ 78 w 112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2">
                  <a:moveTo>
                    <a:pt x="78" y="0"/>
                  </a:moveTo>
                  <a:lnTo>
                    <a:pt x="31" y="48"/>
                  </a:lnTo>
                  <a:lnTo>
                    <a:pt x="0" y="19"/>
                  </a:lnTo>
                  <a:lnTo>
                    <a:pt x="0" y="112"/>
                  </a:lnTo>
                  <a:lnTo>
                    <a:pt x="93" y="112"/>
                  </a:lnTo>
                  <a:lnTo>
                    <a:pt x="64" y="81"/>
                  </a:lnTo>
                  <a:lnTo>
                    <a:pt x="112" y="3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" name="Freeform 104"/>
          <p:cNvSpPr/>
          <p:nvPr/>
        </p:nvSpPr>
        <p:spPr bwMode="auto">
          <a:xfrm>
            <a:off x="2184689" y="2759768"/>
            <a:ext cx="384824" cy="204477"/>
          </a:xfrm>
          <a:custGeom>
            <a:avLst/>
            <a:gdLst>
              <a:gd name="T0" fmla="*/ 209 w 303"/>
              <a:gd name="T1" fmla="*/ 0 h 161"/>
              <a:gd name="T2" fmla="*/ 0 w 303"/>
              <a:gd name="T3" fmla="*/ 0 h 161"/>
              <a:gd name="T4" fmla="*/ 0 w 303"/>
              <a:gd name="T5" fmla="*/ 161 h 161"/>
              <a:gd name="T6" fmla="*/ 209 w 303"/>
              <a:gd name="T7" fmla="*/ 161 h 161"/>
              <a:gd name="T8" fmla="*/ 303 w 303"/>
              <a:gd name="T9" fmla="*/ 80 h 161"/>
              <a:gd name="T10" fmla="*/ 209 w 303"/>
              <a:gd name="T1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3" h="161">
                <a:moveTo>
                  <a:pt x="209" y="0"/>
                </a:moveTo>
                <a:lnTo>
                  <a:pt x="0" y="0"/>
                </a:lnTo>
                <a:lnTo>
                  <a:pt x="0" y="161"/>
                </a:lnTo>
                <a:lnTo>
                  <a:pt x="209" y="161"/>
                </a:lnTo>
                <a:lnTo>
                  <a:pt x="303" y="80"/>
                </a:lnTo>
                <a:lnTo>
                  <a:pt x="209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2184689" y="1899946"/>
            <a:ext cx="384824" cy="384824"/>
            <a:chOff x="2489203" y="1266826"/>
            <a:chExt cx="481013" cy="481013"/>
          </a:xfrm>
        </p:grpSpPr>
        <p:sp>
          <p:nvSpPr>
            <p:cNvPr id="112" name="Rectangle 163"/>
            <p:cNvSpPr>
              <a:spLocks noChangeArrowheads="1"/>
            </p:cNvSpPr>
            <p:nvPr/>
          </p:nvSpPr>
          <p:spPr bwMode="auto">
            <a:xfrm>
              <a:off x="2711453" y="1266826"/>
              <a:ext cx="38100" cy="1127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Rectangle 164"/>
            <p:cNvSpPr>
              <a:spLocks noChangeArrowheads="1"/>
            </p:cNvSpPr>
            <p:nvPr/>
          </p:nvSpPr>
          <p:spPr bwMode="auto">
            <a:xfrm>
              <a:off x="2711453" y="1635126"/>
              <a:ext cx="38100" cy="1127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65"/>
            <p:cNvSpPr/>
            <p:nvPr/>
          </p:nvSpPr>
          <p:spPr bwMode="auto">
            <a:xfrm>
              <a:off x="2595565" y="1289051"/>
              <a:ext cx="85725" cy="117475"/>
            </a:xfrm>
            <a:custGeom>
              <a:avLst/>
              <a:gdLst>
                <a:gd name="T0" fmla="*/ 0 w 54"/>
                <a:gd name="T1" fmla="*/ 12 h 74"/>
                <a:gd name="T2" fmla="*/ 35 w 54"/>
                <a:gd name="T3" fmla="*/ 74 h 74"/>
                <a:gd name="T4" fmla="*/ 54 w 54"/>
                <a:gd name="T5" fmla="*/ 62 h 74"/>
                <a:gd name="T6" fmla="*/ 19 w 54"/>
                <a:gd name="T7" fmla="*/ 0 h 74"/>
                <a:gd name="T8" fmla="*/ 0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12"/>
                  </a:moveTo>
                  <a:lnTo>
                    <a:pt x="35" y="74"/>
                  </a:lnTo>
                  <a:lnTo>
                    <a:pt x="54" y="62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66"/>
            <p:cNvSpPr/>
            <p:nvPr/>
          </p:nvSpPr>
          <p:spPr bwMode="auto">
            <a:xfrm>
              <a:off x="2779716" y="1608139"/>
              <a:ext cx="85725" cy="117475"/>
            </a:xfrm>
            <a:custGeom>
              <a:avLst/>
              <a:gdLst>
                <a:gd name="T0" fmla="*/ 0 w 54"/>
                <a:gd name="T1" fmla="*/ 12 h 74"/>
                <a:gd name="T2" fmla="*/ 35 w 54"/>
                <a:gd name="T3" fmla="*/ 74 h 74"/>
                <a:gd name="T4" fmla="*/ 54 w 54"/>
                <a:gd name="T5" fmla="*/ 62 h 74"/>
                <a:gd name="T6" fmla="*/ 18 w 54"/>
                <a:gd name="T7" fmla="*/ 0 h 74"/>
                <a:gd name="T8" fmla="*/ 0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12"/>
                  </a:moveTo>
                  <a:lnTo>
                    <a:pt x="35" y="74"/>
                  </a:lnTo>
                  <a:lnTo>
                    <a:pt x="54" y="62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67"/>
            <p:cNvSpPr/>
            <p:nvPr/>
          </p:nvSpPr>
          <p:spPr bwMode="auto">
            <a:xfrm>
              <a:off x="2513015" y="1371601"/>
              <a:ext cx="115888" cy="87313"/>
            </a:xfrm>
            <a:custGeom>
              <a:avLst/>
              <a:gdLst>
                <a:gd name="T0" fmla="*/ 73 w 73"/>
                <a:gd name="T1" fmla="*/ 36 h 55"/>
                <a:gd name="T2" fmla="*/ 11 w 73"/>
                <a:gd name="T3" fmla="*/ 0 h 55"/>
                <a:gd name="T4" fmla="*/ 0 w 73"/>
                <a:gd name="T5" fmla="*/ 19 h 55"/>
                <a:gd name="T6" fmla="*/ 61 w 73"/>
                <a:gd name="T7" fmla="*/ 55 h 55"/>
                <a:gd name="T8" fmla="*/ 73 w 73"/>
                <a:gd name="T9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73" y="36"/>
                  </a:moveTo>
                  <a:lnTo>
                    <a:pt x="11" y="0"/>
                  </a:lnTo>
                  <a:lnTo>
                    <a:pt x="0" y="19"/>
                  </a:lnTo>
                  <a:lnTo>
                    <a:pt x="61" y="55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68"/>
            <p:cNvSpPr/>
            <p:nvPr/>
          </p:nvSpPr>
          <p:spPr bwMode="auto">
            <a:xfrm>
              <a:off x="2832103" y="1555751"/>
              <a:ext cx="115888" cy="87313"/>
            </a:xfrm>
            <a:custGeom>
              <a:avLst/>
              <a:gdLst>
                <a:gd name="T0" fmla="*/ 0 w 73"/>
                <a:gd name="T1" fmla="*/ 19 h 55"/>
                <a:gd name="T2" fmla="*/ 61 w 73"/>
                <a:gd name="T3" fmla="*/ 55 h 55"/>
                <a:gd name="T4" fmla="*/ 73 w 73"/>
                <a:gd name="T5" fmla="*/ 36 h 55"/>
                <a:gd name="T6" fmla="*/ 11 w 73"/>
                <a:gd name="T7" fmla="*/ 0 h 55"/>
                <a:gd name="T8" fmla="*/ 0 w 73"/>
                <a:gd name="T9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0" y="19"/>
                  </a:moveTo>
                  <a:lnTo>
                    <a:pt x="61" y="55"/>
                  </a:lnTo>
                  <a:lnTo>
                    <a:pt x="73" y="36"/>
                  </a:lnTo>
                  <a:lnTo>
                    <a:pt x="1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Rectangle 169"/>
            <p:cNvSpPr>
              <a:spLocks noChangeArrowheads="1"/>
            </p:cNvSpPr>
            <p:nvPr/>
          </p:nvSpPr>
          <p:spPr bwMode="auto">
            <a:xfrm>
              <a:off x="2489203" y="1489076"/>
              <a:ext cx="112713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Rectangle 170"/>
            <p:cNvSpPr>
              <a:spLocks noChangeArrowheads="1"/>
            </p:cNvSpPr>
            <p:nvPr/>
          </p:nvSpPr>
          <p:spPr bwMode="auto">
            <a:xfrm>
              <a:off x="2857503" y="1489076"/>
              <a:ext cx="112713" cy="3651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71"/>
            <p:cNvSpPr/>
            <p:nvPr/>
          </p:nvSpPr>
          <p:spPr bwMode="auto">
            <a:xfrm>
              <a:off x="2513015" y="1555751"/>
              <a:ext cx="115888" cy="87313"/>
            </a:xfrm>
            <a:custGeom>
              <a:avLst/>
              <a:gdLst>
                <a:gd name="T0" fmla="*/ 61 w 73"/>
                <a:gd name="T1" fmla="*/ 0 h 55"/>
                <a:gd name="T2" fmla="*/ 0 w 73"/>
                <a:gd name="T3" fmla="*/ 36 h 55"/>
                <a:gd name="T4" fmla="*/ 11 w 73"/>
                <a:gd name="T5" fmla="*/ 55 h 55"/>
                <a:gd name="T6" fmla="*/ 73 w 73"/>
                <a:gd name="T7" fmla="*/ 19 h 55"/>
                <a:gd name="T8" fmla="*/ 61 w 7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61" y="0"/>
                  </a:moveTo>
                  <a:lnTo>
                    <a:pt x="0" y="36"/>
                  </a:lnTo>
                  <a:lnTo>
                    <a:pt x="11" y="55"/>
                  </a:lnTo>
                  <a:lnTo>
                    <a:pt x="73" y="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72"/>
            <p:cNvSpPr/>
            <p:nvPr/>
          </p:nvSpPr>
          <p:spPr bwMode="auto">
            <a:xfrm>
              <a:off x="2832103" y="1371601"/>
              <a:ext cx="115888" cy="87313"/>
            </a:xfrm>
            <a:custGeom>
              <a:avLst/>
              <a:gdLst>
                <a:gd name="T0" fmla="*/ 11 w 73"/>
                <a:gd name="T1" fmla="*/ 55 h 55"/>
                <a:gd name="T2" fmla="*/ 73 w 73"/>
                <a:gd name="T3" fmla="*/ 19 h 55"/>
                <a:gd name="T4" fmla="*/ 61 w 73"/>
                <a:gd name="T5" fmla="*/ 0 h 55"/>
                <a:gd name="T6" fmla="*/ 0 w 73"/>
                <a:gd name="T7" fmla="*/ 36 h 55"/>
                <a:gd name="T8" fmla="*/ 11 w 73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5">
                  <a:moveTo>
                    <a:pt x="11" y="55"/>
                  </a:moveTo>
                  <a:lnTo>
                    <a:pt x="73" y="19"/>
                  </a:lnTo>
                  <a:lnTo>
                    <a:pt x="61" y="0"/>
                  </a:lnTo>
                  <a:lnTo>
                    <a:pt x="0" y="36"/>
                  </a:lnTo>
                  <a:lnTo>
                    <a:pt x="11" y="5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73"/>
            <p:cNvSpPr/>
            <p:nvPr/>
          </p:nvSpPr>
          <p:spPr bwMode="auto">
            <a:xfrm>
              <a:off x="2595565" y="1608139"/>
              <a:ext cx="85725" cy="117475"/>
            </a:xfrm>
            <a:custGeom>
              <a:avLst/>
              <a:gdLst>
                <a:gd name="T0" fmla="*/ 0 w 54"/>
                <a:gd name="T1" fmla="*/ 62 h 74"/>
                <a:gd name="T2" fmla="*/ 19 w 54"/>
                <a:gd name="T3" fmla="*/ 74 h 74"/>
                <a:gd name="T4" fmla="*/ 54 w 54"/>
                <a:gd name="T5" fmla="*/ 12 h 74"/>
                <a:gd name="T6" fmla="*/ 35 w 54"/>
                <a:gd name="T7" fmla="*/ 0 h 74"/>
                <a:gd name="T8" fmla="*/ 0 w 54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0" y="62"/>
                  </a:moveTo>
                  <a:lnTo>
                    <a:pt x="19" y="74"/>
                  </a:lnTo>
                  <a:lnTo>
                    <a:pt x="54" y="12"/>
                  </a:lnTo>
                  <a:lnTo>
                    <a:pt x="35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74"/>
            <p:cNvSpPr/>
            <p:nvPr/>
          </p:nvSpPr>
          <p:spPr bwMode="auto">
            <a:xfrm>
              <a:off x="2779716" y="1289051"/>
              <a:ext cx="85725" cy="117475"/>
            </a:xfrm>
            <a:custGeom>
              <a:avLst/>
              <a:gdLst>
                <a:gd name="T0" fmla="*/ 54 w 54"/>
                <a:gd name="T1" fmla="*/ 12 h 74"/>
                <a:gd name="T2" fmla="*/ 35 w 54"/>
                <a:gd name="T3" fmla="*/ 0 h 74"/>
                <a:gd name="T4" fmla="*/ 0 w 54"/>
                <a:gd name="T5" fmla="*/ 62 h 74"/>
                <a:gd name="T6" fmla="*/ 18 w 54"/>
                <a:gd name="T7" fmla="*/ 74 h 74"/>
                <a:gd name="T8" fmla="*/ 54 w 54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54" y="12"/>
                  </a:moveTo>
                  <a:lnTo>
                    <a:pt x="35" y="0"/>
                  </a:lnTo>
                  <a:lnTo>
                    <a:pt x="0" y="62"/>
                  </a:lnTo>
                  <a:lnTo>
                    <a:pt x="18" y="74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5" name="Freeform 204"/>
          <p:cNvSpPr/>
          <p:nvPr/>
        </p:nvSpPr>
        <p:spPr bwMode="auto">
          <a:xfrm>
            <a:off x="2184689" y="1172211"/>
            <a:ext cx="384824" cy="301001"/>
          </a:xfrm>
          <a:custGeom>
            <a:avLst/>
            <a:gdLst>
              <a:gd name="T0" fmla="*/ 253 w 303"/>
              <a:gd name="T1" fmla="*/ 0 h 237"/>
              <a:gd name="T2" fmla="*/ 116 w 303"/>
              <a:gd name="T3" fmla="*/ 138 h 237"/>
              <a:gd name="T4" fmla="*/ 50 w 303"/>
              <a:gd name="T5" fmla="*/ 71 h 237"/>
              <a:gd name="T6" fmla="*/ 0 w 303"/>
              <a:gd name="T7" fmla="*/ 121 h 237"/>
              <a:gd name="T8" fmla="*/ 116 w 303"/>
              <a:gd name="T9" fmla="*/ 237 h 237"/>
              <a:gd name="T10" fmla="*/ 303 w 303"/>
              <a:gd name="T11" fmla="*/ 50 h 237"/>
              <a:gd name="T12" fmla="*/ 253 w 303"/>
              <a:gd name="T13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237">
                <a:moveTo>
                  <a:pt x="253" y="0"/>
                </a:moveTo>
                <a:lnTo>
                  <a:pt x="116" y="138"/>
                </a:lnTo>
                <a:lnTo>
                  <a:pt x="50" y="71"/>
                </a:lnTo>
                <a:lnTo>
                  <a:pt x="0" y="121"/>
                </a:lnTo>
                <a:lnTo>
                  <a:pt x="116" y="237"/>
                </a:lnTo>
                <a:lnTo>
                  <a:pt x="303" y="50"/>
                </a:lnTo>
                <a:lnTo>
                  <a:pt x="253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421116" y="5746914"/>
            <a:ext cx="384824" cy="384824"/>
            <a:chOff x="1528764" y="6075368"/>
            <a:chExt cx="481013" cy="481013"/>
          </a:xfrm>
        </p:grpSpPr>
        <p:sp>
          <p:nvSpPr>
            <p:cNvPr id="238" name="Freeform 22"/>
            <p:cNvSpPr/>
            <p:nvPr/>
          </p:nvSpPr>
          <p:spPr bwMode="auto">
            <a:xfrm>
              <a:off x="1528764" y="6075368"/>
              <a:ext cx="481013" cy="280988"/>
            </a:xfrm>
            <a:custGeom>
              <a:avLst/>
              <a:gdLst>
                <a:gd name="T0" fmla="*/ 255 w 303"/>
                <a:gd name="T1" fmla="*/ 104 h 177"/>
                <a:gd name="T2" fmla="*/ 255 w 303"/>
                <a:gd name="T3" fmla="*/ 38 h 177"/>
                <a:gd name="T4" fmla="*/ 222 w 303"/>
                <a:gd name="T5" fmla="*/ 38 h 177"/>
                <a:gd name="T6" fmla="*/ 222 w 303"/>
                <a:gd name="T7" fmla="*/ 71 h 177"/>
                <a:gd name="T8" fmla="*/ 156 w 303"/>
                <a:gd name="T9" fmla="*/ 5 h 177"/>
                <a:gd name="T10" fmla="*/ 151 w 303"/>
                <a:gd name="T11" fmla="*/ 0 h 177"/>
                <a:gd name="T12" fmla="*/ 147 w 303"/>
                <a:gd name="T13" fmla="*/ 5 h 177"/>
                <a:gd name="T14" fmla="*/ 0 w 303"/>
                <a:gd name="T15" fmla="*/ 151 h 177"/>
                <a:gd name="T16" fmla="*/ 26 w 303"/>
                <a:gd name="T17" fmla="*/ 177 h 177"/>
                <a:gd name="T18" fmla="*/ 151 w 303"/>
                <a:gd name="T19" fmla="*/ 50 h 177"/>
                <a:gd name="T20" fmla="*/ 277 w 303"/>
                <a:gd name="T21" fmla="*/ 175 h 177"/>
                <a:gd name="T22" fmla="*/ 303 w 303"/>
                <a:gd name="T23" fmla="*/ 151 h 177"/>
                <a:gd name="T24" fmla="*/ 255 w 303"/>
                <a:gd name="T25" fmla="*/ 10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177">
                  <a:moveTo>
                    <a:pt x="255" y="104"/>
                  </a:moveTo>
                  <a:lnTo>
                    <a:pt x="255" y="38"/>
                  </a:lnTo>
                  <a:lnTo>
                    <a:pt x="222" y="38"/>
                  </a:lnTo>
                  <a:lnTo>
                    <a:pt x="222" y="71"/>
                  </a:lnTo>
                  <a:lnTo>
                    <a:pt x="156" y="5"/>
                  </a:lnTo>
                  <a:lnTo>
                    <a:pt x="151" y="0"/>
                  </a:lnTo>
                  <a:lnTo>
                    <a:pt x="147" y="5"/>
                  </a:lnTo>
                  <a:lnTo>
                    <a:pt x="0" y="151"/>
                  </a:lnTo>
                  <a:lnTo>
                    <a:pt x="26" y="177"/>
                  </a:lnTo>
                  <a:lnTo>
                    <a:pt x="151" y="50"/>
                  </a:lnTo>
                  <a:lnTo>
                    <a:pt x="277" y="175"/>
                  </a:lnTo>
                  <a:lnTo>
                    <a:pt x="303" y="151"/>
                  </a:lnTo>
                  <a:lnTo>
                    <a:pt x="255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23"/>
            <p:cNvSpPr/>
            <p:nvPr/>
          </p:nvSpPr>
          <p:spPr bwMode="auto">
            <a:xfrm>
              <a:off x="1603377" y="6207131"/>
              <a:ext cx="330200" cy="349250"/>
            </a:xfrm>
            <a:custGeom>
              <a:avLst/>
              <a:gdLst>
                <a:gd name="T0" fmla="*/ 104 w 208"/>
                <a:gd name="T1" fmla="*/ 0 h 220"/>
                <a:gd name="T2" fmla="*/ 104 w 208"/>
                <a:gd name="T3" fmla="*/ 0 h 220"/>
                <a:gd name="T4" fmla="*/ 0 w 208"/>
                <a:gd name="T5" fmla="*/ 104 h 220"/>
                <a:gd name="T6" fmla="*/ 0 w 208"/>
                <a:gd name="T7" fmla="*/ 220 h 220"/>
                <a:gd name="T8" fmla="*/ 69 w 208"/>
                <a:gd name="T9" fmla="*/ 220 h 220"/>
                <a:gd name="T10" fmla="*/ 69 w 208"/>
                <a:gd name="T11" fmla="*/ 128 h 220"/>
                <a:gd name="T12" fmla="*/ 140 w 208"/>
                <a:gd name="T13" fmla="*/ 128 h 220"/>
                <a:gd name="T14" fmla="*/ 140 w 208"/>
                <a:gd name="T15" fmla="*/ 220 h 220"/>
                <a:gd name="T16" fmla="*/ 208 w 208"/>
                <a:gd name="T17" fmla="*/ 220 h 220"/>
                <a:gd name="T18" fmla="*/ 208 w 208"/>
                <a:gd name="T19" fmla="*/ 104 h 220"/>
                <a:gd name="T20" fmla="*/ 104 w 208"/>
                <a:gd name="T21" fmla="*/ 0 h 220"/>
                <a:gd name="T22" fmla="*/ 104 w 208"/>
                <a:gd name="T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20">
                  <a:moveTo>
                    <a:pt x="104" y="0"/>
                  </a:moveTo>
                  <a:lnTo>
                    <a:pt x="104" y="0"/>
                  </a:lnTo>
                  <a:lnTo>
                    <a:pt x="0" y="104"/>
                  </a:lnTo>
                  <a:lnTo>
                    <a:pt x="0" y="220"/>
                  </a:lnTo>
                  <a:lnTo>
                    <a:pt x="69" y="220"/>
                  </a:lnTo>
                  <a:lnTo>
                    <a:pt x="69" y="128"/>
                  </a:lnTo>
                  <a:lnTo>
                    <a:pt x="140" y="128"/>
                  </a:lnTo>
                  <a:lnTo>
                    <a:pt x="140" y="220"/>
                  </a:lnTo>
                  <a:lnTo>
                    <a:pt x="208" y="220"/>
                  </a:lnTo>
                  <a:lnTo>
                    <a:pt x="208" y="104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21116" y="4977266"/>
            <a:ext cx="384824" cy="384824"/>
            <a:chOff x="1528764" y="5113342"/>
            <a:chExt cx="481013" cy="481013"/>
          </a:xfrm>
        </p:grpSpPr>
        <p:sp>
          <p:nvSpPr>
            <p:cNvPr id="220" name="Freeform 45"/>
            <p:cNvSpPr>
              <a:spLocks noEditPoints="1"/>
            </p:cNvSpPr>
            <p:nvPr/>
          </p:nvSpPr>
          <p:spPr bwMode="auto">
            <a:xfrm>
              <a:off x="1528764" y="5113342"/>
              <a:ext cx="363538" cy="365125"/>
            </a:xfrm>
            <a:custGeom>
              <a:avLst/>
              <a:gdLst>
                <a:gd name="T0" fmla="*/ 87 w 97"/>
                <a:gd name="T1" fmla="*/ 72 h 97"/>
                <a:gd name="T2" fmla="*/ 91 w 97"/>
                <a:gd name="T3" fmla="*/ 74 h 97"/>
                <a:gd name="T4" fmla="*/ 91 w 97"/>
                <a:gd name="T5" fmla="*/ 74 h 97"/>
                <a:gd name="T6" fmla="*/ 97 w 97"/>
                <a:gd name="T7" fmla="*/ 60 h 97"/>
                <a:gd name="T8" fmla="*/ 97 w 97"/>
                <a:gd name="T9" fmla="*/ 60 h 97"/>
                <a:gd name="T10" fmla="*/ 93 w 97"/>
                <a:gd name="T11" fmla="*/ 58 h 97"/>
                <a:gd name="T12" fmla="*/ 93 w 97"/>
                <a:gd name="T13" fmla="*/ 38 h 97"/>
                <a:gd name="T14" fmla="*/ 97 w 97"/>
                <a:gd name="T15" fmla="*/ 36 h 97"/>
                <a:gd name="T16" fmla="*/ 97 w 97"/>
                <a:gd name="T17" fmla="*/ 36 h 97"/>
                <a:gd name="T18" fmla="*/ 91 w 97"/>
                <a:gd name="T19" fmla="*/ 22 h 97"/>
                <a:gd name="T20" fmla="*/ 91 w 97"/>
                <a:gd name="T21" fmla="*/ 22 h 97"/>
                <a:gd name="T22" fmla="*/ 91 w 97"/>
                <a:gd name="T23" fmla="*/ 22 h 97"/>
                <a:gd name="T24" fmla="*/ 73 w 97"/>
                <a:gd name="T25" fmla="*/ 17 h 97"/>
                <a:gd name="T26" fmla="*/ 74 w 97"/>
                <a:gd name="T27" fmla="*/ 6 h 97"/>
                <a:gd name="T28" fmla="*/ 74 w 97"/>
                <a:gd name="T29" fmla="*/ 6 h 97"/>
                <a:gd name="T30" fmla="*/ 74 w 97"/>
                <a:gd name="T31" fmla="*/ 6 h 97"/>
                <a:gd name="T32" fmla="*/ 60 w 97"/>
                <a:gd name="T33" fmla="*/ 0 h 97"/>
                <a:gd name="T34" fmla="*/ 60 w 97"/>
                <a:gd name="T35" fmla="*/ 0 h 97"/>
                <a:gd name="T36" fmla="*/ 44 w 97"/>
                <a:gd name="T37" fmla="*/ 9 h 97"/>
                <a:gd name="T38" fmla="*/ 37 w 97"/>
                <a:gd name="T39" fmla="*/ 0 h 97"/>
                <a:gd name="T40" fmla="*/ 37 w 97"/>
                <a:gd name="T41" fmla="*/ 0 h 97"/>
                <a:gd name="T42" fmla="*/ 22 w 97"/>
                <a:gd name="T43" fmla="*/ 6 h 97"/>
                <a:gd name="T44" fmla="*/ 22 w 97"/>
                <a:gd name="T45" fmla="*/ 6 h 97"/>
                <a:gd name="T46" fmla="*/ 22 w 97"/>
                <a:gd name="T47" fmla="*/ 6 h 97"/>
                <a:gd name="T48" fmla="*/ 24 w 97"/>
                <a:gd name="T49" fmla="*/ 10 h 97"/>
                <a:gd name="T50" fmla="*/ 10 w 97"/>
                <a:gd name="T51" fmla="*/ 24 h 97"/>
                <a:gd name="T52" fmla="*/ 6 w 97"/>
                <a:gd name="T53" fmla="*/ 23 h 97"/>
                <a:gd name="T54" fmla="*/ 6 w 97"/>
                <a:gd name="T55" fmla="*/ 23 h 97"/>
                <a:gd name="T56" fmla="*/ 0 w 97"/>
                <a:gd name="T57" fmla="*/ 37 h 97"/>
                <a:gd name="T58" fmla="*/ 0 w 97"/>
                <a:gd name="T59" fmla="*/ 37 h 97"/>
                <a:gd name="T60" fmla="*/ 4 w 97"/>
                <a:gd name="T61" fmla="*/ 39 h 97"/>
                <a:gd name="T62" fmla="*/ 5 w 97"/>
                <a:gd name="T63" fmla="*/ 59 h 97"/>
                <a:gd name="T64" fmla="*/ 1 w 97"/>
                <a:gd name="T65" fmla="*/ 60 h 97"/>
                <a:gd name="T66" fmla="*/ 1 w 97"/>
                <a:gd name="T67" fmla="*/ 60 h 97"/>
                <a:gd name="T68" fmla="*/ 7 w 97"/>
                <a:gd name="T69" fmla="*/ 75 h 97"/>
                <a:gd name="T70" fmla="*/ 7 w 97"/>
                <a:gd name="T71" fmla="*/ 75 h 97"/>
                <a:gd name="T72" fmla="*/ 7 w 97"/>
                <a:gd name="T73" fmla="*/ 75 h 97"/>
                <a:gd name="T74" fmla="*/ 24 w 97"/>
                <a:gd name="T75" fmla="*/ 80 h 97"/>
                <a:gd name="T76" fmla="*/ 23 w 97"/>
                <a:gd name="T77" fmla="*/ 91 h 97"/>
                <a:gd name="T78" fmla="*/ 23 w 97"/>
                <a:gd name="T79" fmla="*/ 91 h 97"/>
                <a:gd name="T80" fmla="*/ 23 w 97"/>
                <a:gd name="T81" fmla="*/ 91 h 97"/>
                <a:gd name="T82" fmla="*/ 38 w 97"/>
                <a:gd name="T83" fmla="*/ 97 h 97"/>
                <a:gd name="T84" fmla="*/ 38 w 97"/>
                <a:gd name="T85" fmla="*/ 97 h 97"/>
                <a:gd name="T86" fmla="*/ 54 w 97"/>
                <a:gd name="T87" fmla="*/ 88 h 97"/>
                <a:gd name="T88" fmla="*/ 61 w 97"/>
                <a:gd name="T89" fmla="*/ 97 h 97"/>
                <a:gd name="T90" fmla="*/ 61 w 97"/>
                <a:gd name="T91" fmla="*/ 97 h 97"/>
                <a:gd name="T92" fmla="*/ 75 w 97"/>
                <a:gd name="T93" fmla="*/ 91 h 97"/>
                <a:gd name="T94" fmla="*/ 75 w 97"/>
                <a:gd name="T95" fmla="*/ 91 h 97"/>
                <a:gd name="T96" fmla="*/ 75 w 97"/>
                <a:gd name="T97" fmla="*/ 91 h 97"/>
                <a:gd name="T98" fmla="*/ 73 w 97"/>
                <a:gd name="T99" fmla="*/ 87 h 97"/>
                <a:gd name="T100" fmla="*/ 56 w 97"/>
                <a:gd name="T101" fmla="*/ 66 h 97"/>
                <a:gd name="T102" fmla="*/ 41 w 97"/>
                <a:gd name="T103" fmla="*/ 31 h 97"/>
                <a:gd name="T104" fmla="*/ 56 w 97"/>
                <a:gd name="T105" fmla="*/ 6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97">
                  <a:moveTo>
                    <a:pt x="80" y="73"/>
                  </a:moveTo>
                  <a:cubicBezTo>
                    <a:pt x="83" y="72"/>
                    <a:pt x="85" y="72"/>
                    <a:pt x="87" y="72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88" y="55"/>
                    <a:pt x="86" y="49"/>
                    <a:pt x="89" y="44"/>
                  </a:cubicBezTo>
                  <a:cubicBezTo>
                    <a:pt x="89" y="41"/>
                    <a:pt x="91" y="39"/>
                    <a:pt x="93" y="38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25"/>
                    <a:pt x="76" y="22"/>
                    <a:pt x="73" y="17"/>
                  </a:cubicBezTo>
                  <a:cubicBezTo>
                    <a:pt x="72" y="15"/>
                    <a:pt x="72" y="12"/>
                    <a:pt x="73" y="1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5" y="9"/>
                    <a:pt x="49" y="11"/>
                    <a:pt x="44" y="9"/>
                  </a:cubicBezTo>
                  <a:cubicBezTo>
                    <a:pt x="42" y="8"/>
                    <a:pt x="40" y="6"/>
                    <a:pt x="39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7"/>
                    <a:pt x="2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6"/>
                    <a:pt x="23" y="21"/>
                    <a:pt x="17" y="24"/>
                  </a:cubicBezTo>
                  <a:cubicBezTo>
                    <a:pt x="15" y="25"/>
                    <a:pt x="13" y="25"/>
                    <a:pt x="10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1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9" y="42"/>
                    <a:pt x="11" y="48"/>
                    <a:pt x="9" y="53"/>
                  </a:cubicBezTo>
                  <a:cubicBezTo>
                    <a:pt x="8" y="56"/>
                    <a:pt x="6" y="57"/>
                    <a:pt x="5" y="59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6" y="72"/>
                    <a:pt x="22" y="75"/>
                    <a:pt x="24" y="80"/>
                  </a:cubicBezTo>
                  <a:cubicBezTo>
                    <a:pt x="25" y="82"/>
                    <a:pt x="25" y="85"/>
                    <a:pt x="25" y="87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2" y="88"/>
                    <a:pt x="48" y="86"/>
                    <a:pt x="54" y="88"/>
                  </a:cubicBezTo>
                  <a:cubicBezTo>
                    <a:pt x="56" y="89"/>
                    <a:pt x="58" y="91"/>
                    <a:pt x="59" y="93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81"/>
                    <a:pt x="75" y="75"/>
                    <a:pt x="80" y="73"/>
                  </a:cubicBezTo>
                  <a:close/>
                  <a:moveTo>
                    <a:pt x="56" y="66"/>
                  </a:moveTo>
                  <a:cubicBezTo>
                    <a:pt x="47" y="70"/>
                    <a:pt x="35" y="65"/>
                    <a:pt x="31" y="56"/>
                  </a:cubicBezTo>
                  <a:cubicBezTo>
                    <a:pt x="27" y="46"/>
                    <a:pt x="32" y="35"/>
                    <a:pt x="41" y="31"/>
                  </a:cubicBezTo>
                  <a:cubicBezTo>
                    <a:pt x="51" y="27"/>
                    <a:pt x="62" y="31"/>
                    <a:pt x="66" y="41"/>
                  </a:cubicBezTo>
                  <a:cubicBezTo>
                    <a:pt x="70" y="51"/>
                    <a:pt x="66" y="62"/>
                    <a:pt x="56" y="6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46"/>
            <p:cNvSpPr>
              <a:spLocks noEditPoints="1"/>
            </p:cNvSpPr>
            <p:nvPr/>
          </p:nvSpPr>
          <p:spPr bwMode="auto">
            <a:xfrm>
              <a:off x="1825627" y="5410205"/>
              <a:ext cx="184150" cy="184150"/>
            </a:xfrm>
            <a:custGeom>
              <a:avLst/>
              <a:gdLst>
                <a:gd name="T0" fmla="*/ 49 w 49"/>
                <a:gd name="T1" fmla="*/ 29 h 49"/>
                <a:gd name="T2" fmla="*/ 49 w 49"/>
                <a:gd name="T3" fmla="*/ 20 h 49"/>
                <a:gd name="T4" fmla="*/ 43 w 49"/>
                <a:gd name="T5" fmla="*/ 20 h 49"/>
                <a:gd name="T6" fmla="*/ 41 w 49"/>
                <a:gd name="T7" fmla="*/ 15 h 49"/>
                <a:gd name="T8" fmla="*/ 45 w 49"/>
                <a:gd name="T9" fmla="*/ 11 h 49"/>
                <a:gd name="T10" fmla="*/ 38 w 49"/>
                <a:gd name="T11" fmla="*/ 4 h 49"/>
                <a:gd name="T12" fmla="*/ 34 w 49"/>
                <a:gd name="T13" fmla="*/ 8 h 49"/>
                <a:gd name="T14" fmla="*/ 29 w 49"/>
                <a:gd name="T15" fmla="*/ 5 h 49"/>
                <a:gd name="T16" fmla="*/ 29 w 49"/>
                <a:gd name="T17" fmla="*/ 0 h 49"/>
                <a:gd name="T18" fmla="*/ 19 w 49"/>
                <a:gd name="T19" fmla="*/ 0 h 49"/>
                <a:gd name="T20" fmla="*/ 19 w 49"/>
                <a:gd name="T21" fmla="*/ 5 h 49"/>
                <a:gd name="T22" fmla="*/ 14 w 49"/>
                <a:gd name="T23" fmla="*/ 8 h 49"/>
                <a:gd name="T24" fmla="*/ 10 w 49"/>
                <a:gd name="T25" fmla="*/ 4 h 49"/>
                <a:gd name="T26" fmla="*/ 3 w 49"/>
                <a:gd name="T27" fmla="*/ 11 h 49"/>
                <a:gd name="T28" fmla="*/ 7 w 49"/>
                <a:gd name="T29" fmla="*/ 15 h 49"/>
                <a:gd name="T30" fmla="*/ 5 w 49"/>
                <a:gd name="T31" fmla="*/ 20 h 49"/>
                <a:gd name="T32" fmla="*/ 0 w 49"/>
                <a:gd name="T33" fmla="*/ 20 h 49"/>
                <a:gd name="T34" fmla="*/ 0 w 49"/>
                <a:gd name="T35" fmla="*/ 29 h 49"/>
                <a:gd name="T36" fmla="*/ 5 w 49"/>
                <a:gd name="T37" fmla="*/ 29 h 49"/>
                <a:gd name="T38" fmla="*/ 7 w 49"/>
                <a:gd name="T39" fmla="*/ 35 h 49"/>
                <a:gd name="T40" fmla="*/ 3 w 49"/>
                <a:gd name="T41" fmla="*/ 38 h 49"/>
                <a:gd name="T42" fmla="*/ 10 w 49"/>
                <a:gd name="T43" fmla="*/ 45 h 49"/>
                <a:gd name="T44" fmla="*/ 14 w 49"/>
                <a:gd name="T45" fmla="*/ 41 h 49"/>
                <a:gd name="T46" fmla="*/ 19 w 49"/>
                <a:gd name="T47" fmla="*/ 43 h 49"/>
                <a:gd name="T48" fmla="*/ 19 w 49"/>
                <a:gd name="T49" fmla="*/ 49 h 49"/>
                <a:gd name="T50" fmla="*/ 29 w 49"/>
                <a:gd name="T51" fmla="*/ 49 h 49"/>
                <a:gd name="T52" fmla="*/ 29 w 49"/>
                <a:gd name="T53" fmla="*/ 43 h 49"/>
                <a:gd name="T54" fmla="*/ 34 w 49"/>
                <a:gd name="T55" fmla="*/ 41 h 49"/>
                <a:gd name="T56" fmla="*/ 38 w 49"/>
                <a:gd name="T57" fmla="*/ 45 h 49"/>
                <a:gd name="T58" fmla="*/ 45 w 49"/>
                <a:gd name="T59" fmla="*/ 38 h 49"/>
                <a:gd name="T60" fmla="*/ 41 w 49"/>
                <a:gd name="T61" fmla="*/ 34 h 49"/>
                <a:gd name="T62" fmla="*/ 43 w 49"/>
                <a:gd name="T63" fmla="*/ 29 h 49"/>
                <a:gd name="T64" fmla="*/ 49 w 49"/>
                <a:gd name="T65" fmla="*/ 29 h 49"/>
                <a:gd name="T66" fmla="*/ 24 w 49"/>
                <a:gd name="T67" fmla="*/ 32 h 49"/>
                <a:gd name="T68" fmla="*/ 17 w 49"/>
                <a:gd name="T69" fmla="*/ 24 h 49"/>
                <a:gd name="T70" fmla="*/ 24 w 49"/>
                <a:gd name="T71" fmla="*/ 17 h 49"/>
                <a:gd name="T72" fmla="*/ 31 w 49"/>
                <a:gd name="T73" fmla="*/ 24 h 49"/>
                <a:gd name="T74" fmla="*/ 24 w 49"/>
                <a:gd name="T75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9" y="29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18"/>
                    <a:pt x="42" y="16"/>
                    <a:pt x="41" y="15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1" y="6"/>
                    <a:pt x="29" y="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7" y="6"/>
                    <a:pt x="16" y="7"/>
                    <a:pt x="14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8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6" y="33"/>
                    <a:pt x="7" y="35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7" y="43"/>
                    <a:pt x="19" y="43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1" y="43"/>
                    <a:pt x="33" y="42"/>
                    <a:pt x="34" y="41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3" y="31"/>
                    <a:pt x="43" y="29"/>
                  </a:cubicBezTo>
                  <a:lnTo>
                    <a:pt x="49" y="29"/>
                  </a:lnTo>
                  <a:close/>
                  <a:moveTo>
                    <a:pt x="24" y="32"/>
                  </a:moveTo>
                  <a:cubicBezTo>
                    <a:pt x="20" y="32"/>
                    <a:pt x="17" y="28"/>
                    <a:pt x="17" y="24"/>
                  </a:cubicBezTo>
                  <a:cubicBezTo>
                    <a:pt x="17" y="20"/>
                    <a:pt x="20" y="17"/>
                    <a:pt x="24" y="17"/>
                  </a:cubicBezTo>
                  <a:cubicBezTo>
                    <a:pt x="28" y="17"/>
                    <a:pt x="31" y="20"/>
                    <a:pt x="31" y="24"/>
                  </a:cubicBezTo>
                  <a:cubicBezTo>
                    <a:pt x="31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Rectangle 67"/>
          <p:cNvSpPr>
            <a:spLocks noChangeArrowheads="1"/>
          </p:cNvSpPr>
          <p:nvPr/>
        </p:nvSpPr>
        <p:spPr bwMode="auto">
          <a:xfrm>
            <a:off x="1421116" y="4207619"/>
            <a:ext cx="384824" cy="384824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1421116" y="3439241"/>
            <a:ext cx="384825" cy="384824"/>
            <a:chOff x="1528764" y="3190878"/>
            <a:chExt cx="481014" cy="481013"/>
          </a:xfrm>
        </p:grpSpPr>
        <p:sp>
          <p:nvSpPr>
            <p:cNvPr id="185" name="Freeform 89"/>
            <p:cNvSpPr/>
            <p:nvPr/>
          </p:nvSpPr>
          <p:spPr bwMode="auto">
            <a:xfrm>
              <a:off x="1528764" y="3482978"/>
              <a:ext cx="187325" cy="188913"/>
            </a:xfrm>
            <a:custGeom>
              <a:avLst/>
              <a:gdLst>
                <a:gd name="T0" fmla="*/ 26 w 118"/>
                <a:gd name="T1" fmla="*/ 0 h 119"/>
                <a:gd name="T2" fmla="*/ 57 w 118"/>
                <a:gd name="T3" fmla="*/ 31 h 119"/>
                <a:gd name="T4" fmla="*/ 0 w 118"/>
                <a:gd name="T5" fmla="*/ 85 h 119"/>
                <a:gd name="T6" fmla="*/ 33 w 118"/>
                <a:gd name="T7" fmla="*/ 119 h 119"/>
                <a:gd name="T8" fmla="*/ 88 w 118"/>
                <a:gd name="T9" fmla="*/ 62 h 119"/>
                <a:gd name="T10" fmla="*/ 118 w 118"/>
                <a:gd name="T11" fmla="*/ 92 h 119"/>
                <a:gd name="T12" fmla="*/ 118 w 118"/>
                <a:gd name="T13" fmla="*/ 0 h 119"/>
                <a:gd name="T14" fmla="*/ 26 w 118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9">
                  <a:moveTo>
                    <a:pt x="26" y="0"/>
                  </a:moveTo>
                  <a:lnTo>
                    <a:pt x="57" y="31"/>
                  </a:lnTo>
                  <a:lnTo>
                    <a:pt x="0" y="85"/>
                  </a:lnTo>
                  <a:lnTo>
                    <a:pt x="33" y="119"/>
                  </a:lnTo>
                  <a:lnTo>
                    <a:pt x="88" y="62"/>
                  </a:lnTo>
                  <a:lnTo>
                    <a:pt x="118" y="92"/>
                  </a:lnTo>
                  <a:lnTo>
                    <a:pt x="11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90"/>
            <p:cNvSpPr/>
            <p:nvPr/>
          </p:nvSpPr>
          <p:spPr bwMode="auto">
            <a:xfrm>
              <a:off x="1820865" y="3190878"/>
              <a:ext cx="188913" cy="190500"/>
            </a:xfrm>
            <a:custGeom>
              <a:avLst/>
              <a:gdLst>
                <a:gd name="T0" fmla="*/ 119 w 119"/>
                <a:gd name="T1" fmla="*/ 33 h 120"/>
                <a:gd name="T2" fmla="*/ 86 w 119"/>
                <a:gd name="T3" fmla="*/ 0 h 120"/>
                <a:gd name="T4" fmla="*/ 29 w 119"/>
                <a:gd name="T5" fmla="*/ 56 h 120"/>
                <a:gd name="T6" fmla="*/ 0 w 119"/>
                <a:gd name="T7" fmla="*/ 28 h 120"/>
                <a:gd name="T8" fmla="*/ 0 w 119"/>
                <a:gd name="T9" fmla="*/ 120 h 120"/>
                <a:gd name="T10" fmla="*/ 93 w 119"/>
                <a:gd name="T11" fmla="*/ 120 h 120"/>
                <a:gd name="T12" fmla="*/ 62 w 119"/>
                <a:gd name="T13" fmla="*/ 90 h 120"/>
                <a:gd name="T14" fmla="*/ 119 w 119"/>
                <a:gd name="T15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20">
                  <a:moveTo>
                    <a:pt x="119" y="33"/>
                  </a:moveTo>
                  <a:lnTo>
                    <a:pt x="86" y="0"/>
                  </a:lnTo>
                  <a:lnTo>
                    <a:pt x="29" y="56"/>
                  </a:lnTo>
                  <a:lnTo>
                    <a:pt x="0" y="28"/>
                  </a:lnTo>
                  <a:lnTo>
                    <a:pt x="0" y="120"/>
                  </a:lnTo>
                  <a:lnTo>
                    <a:pt x="93" y="120"/>
                  </a:lnTo>
                  <a:lnTo>
                    <a:pt x="62" y="90"/>
                  </a:lnTo>
                  <a:lnTo>
                    <a:pt x="119" y="33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Freeform 105"/>
          <p:cNvSpPr/>
          <p:nvPr/>
        </p:nvSpPr>
        <p:spPr bwMode="auto">
          <a:xfrm>
            <a:off x="1421116" y="2759768"/>
            <a:ext cx="384824" cy="204477"/>
          </a:xfrm>
          <a:custGeom>
            <a:avLst/>
            <a:gdLst>
              <a:gd name="T0" fmla="*/ 208 w 303"/>
              <a:gd name="T1" fmla="*/ 0 h 161"/>
              <a:gd name="T2" fmla="*/ 0 w 303"/>
              <a:gd name="T3" fmla="*/ 0 h 161"/>
              <a:gd name="T4" fmla="*/ 95 w 303"/>
              <a:gd name="T5" fmla="*/ 80 h 161"/>
              <a:gd name="T6" fmla="*/ 0 w 303"/>
              <a:gd name="T7" fmla="*/ 161 h 161"/>
              <a:gd name="T8" fmla="*/ 208 w 303"/>
              <a:gd name="T9" fmla="*/ 161 h 161"/>
              <a:gd name="T10" fmla="*/ 303 w 303"/>
              <a:gd name="T11" fmla="*/ 80 h 161"/>
              <a:gd name="T12" fmla="*/ 208 w 303"/>
              <a:gd name="T13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161">
                <a:moveTo>
                  <a:pt x="208" y="0"/>
                </a:moveTo>
                <a:lnTo>
                  <a:pt x="0" y="0"/>
                </a:lnTo>
                <a:lnTo>
                  <a:pt x="95" y="80"/>
                </a:lnTo>
                <a:lnTo>
                  <a:pt x="0" y="161"/>
                </a:lnTo>
                <a:lnTo>
                  <a:pt x="208" y="161"/>
                </a:lnTo>
                <a:lnTo>
                  <a:pt x="303" y="80"/>
                </a:lnTo>
                <a:lnTo>
                  <a:pt x="208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4" name="组合 73"/>
          <p:cNvGrpSpPr/>
          <p:nvPr/>
        </p:nvGrpSpPr>
        <p:grpSpPr>
          <a:xfrm>
            <a:off x="1421116" y="1899946"/>
            <a:ext cx="384825" cy="384824"/>
            <a:chOff x="1528764" y="1266826"/>
            <a:chExt cx="481014" cy="481013"/>
          </a:xfrm>
        </p:grpSpPr>
        <p:sp>
          <p:nvSpPr>
            <p:cNvPr id="104" name="Freeform 175"/>
            <p:cNvSpPr/>
            <p:nvPr/>
          </p:nvSpPr>
          <p:spPr bwMode="auto">
            <a:xfrm>
              <a:off x="1743077" y="1616076"/>
              <a:ext cx="52388" cy="131763"/>
            </a:xfrm>
            <a:custGeom>
              <a:avLst/>
              <a:gdLst>
                <a:gd name="T0" fmla="*/ 14 w 14"/>
                <a:gd name="T1" fmla="*/ 8 h 35"/>
                <a:gd name="T2" fmla="*/ 7 w 14"/>
                <a:gd name="T3" fmla="*/ 0 h 35"/>
                <a:gd name="T4" fmla="*/ 0 w 14"/>
                <a:gd name="T5" fmla="*/ 8 h 35"/>
                <a:gd name="T6" fmla="*/ 0 w 14"/>
                <a:gd name="T7" fmla="*/ 8 h 35"/>
                <a:gd name="T8" fmla="*/ 0 w 14"/>
                <a:gd name="T9" fmla="*/ 28 h 35"/>
                <a:gd name="T10" fmla="*/ 0 w 14"/>
                <a:gd name="T11" fmla="*/ 28 h 35"/>
                <a:gd name="T12" fmla="*/ 7 w 14"/>
                <a:gd name="T13" fmla="*/ 35 h 35"/>
                <a:gd name="T14" fmla="*/ 14 w 14"/>
                <a:gd name="T15" fmla="*/ 28 h 35"/>
                <a:gd name="T16" fmla="*/ 14 w 14"/>
                <a:gd name="T17" fmla="*/ 28 h 35"/>
                <a:gd name="T18" fmla="*/ 14 w 14"/>
                <a:gd name="T19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5">
                  <a:moveTo>
                    <a:pt x="14" y="8"/>
                  </a:moveTo>
                  <a:cubicBezTo>
                    <a:pt x="14" y="4"/>
                    <a:pt x="11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3" y="35"/>
                    <a:pt x="7" y="35"/>
                  </a:cubicBezTo>
                  <a:cubicBezTo>
                    <a:pt x="11" y="35"/>
                    <a:pt x="14" y="32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8"/>
                    <a:pt x="14" y="8"/>
                    <a:pt x="14" y="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76"/>
            <p:cNvSpPr/>
            <p:nvPr/>
          </p:nvSpPr>
          <p:spPr bwMode="auto">
            <a:xfrm>
              <a:off x="1743077" y="1266826"/>
              <a:ext cx="52388" cy="131763"/>
            </a:xfrm>
            <a:custGeom>
              <a:avLst/>
              <a:gdLst>
                <a:gd name="T0" fmla="*/ 14 w 14"/>
                <a:gd name="T1" fmla="*/ 7 h 35"/>
                <a:gd name="T2" fmla="*/ 14 w 14"/>
                <a:gd name="T3" fmla="*/ 7 h 35"/>
                <a:gd name="T4" fmla="*/ 7 w 14"/>
                <a:gd name="T5" fmla="*/ 0 h 35"/>
                <a:gd name="T6" fmla="*/ 0 w 14"/>
                <a:gd name="T7" fmla="*/ 7 h 35"/>
                <a:gd name="T8" fmla="*/ 0 w 14"/>
                <a:gd name="T9" fmla="*/ 7 h 35"/>
                <a:gd name="T10" fmla="*/ 0 w 14"/>
                <a:gd name="T11" fmla="*/ 27 h 35"/>
                <a:gd name="T12" fmla="*/ 0 w 14"/>
                <a:gd name="T13" fmla="*/ 27 h 35"/>
                <a:gd name="T14" fmla="*/ 7 w 14"/>
                <a:gd name="T15" fmla="*/ 35 h 35"/>
                <a:gd name="T16" fmla="*/ 14 w 14"/>
                <a:gd name="T17" fmla="*/ 27 h 35"/>
                <a:gd name="T18" fmla="*/ 14 w 14"/>
                <a:gd name="T19" fmla="*/ 7 h 35"/>
                <a:gd name="T20" fmla="*/ 14 w 14"/>
                <a:gd name="T21" fmla="*/ 7 h 35"/>
                <a:gd name="T22" fmla="*/ 14 w 14"/>
                <a:gd name="T23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5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5"/>
                    <a:pt x="7" y="35"/>
                  </a:cubicBezTo>
                  <a:cubicBezTo>
                    <a:pt x="11" y="35"/>
                    <a:pt x="14" y="31"/>
                    <a:pt x="14" y="2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77"/>
            <p:cNvSpPr/>
            <p:nvPr/>
          </p:nvSpPr>
          <p:spPr bwMode="auto">
            <a:xfrm>
              <a:off x="1836740" y="1574801"/>
              <a:ext cx="112713" cy="112713"/>
            </a:xfrm>
            <a:custGeom>
              <a:avLst/>
              <a:gdLst>
                <a:gd name="T0" fmla="*/ 27 w 30"/>
                <a:gd name="T1" fmla="*/ 17 h 30"/>
                <a:gd name="T2" fmla="*/ 13 w 30"/>
                <a:gd name="T3" fmla="*/ 3 h 30"/>
                <a:gd name="T4" fmla="*/ 13 w 30"/>
                <a:gd name="T5" fmla="*/ 3 h 30"/>
                <a:gd name="T6" fmla="*/ 3 w 30"/>
                <a:gd name="T7" fmla="*/ 3 h 30"/>
                <a:gd name="T8" fmla="*/ 3 w 30"/>
                <a:gd name="T9" fmla="*/ 13 h 30"/>
                <a:gd name="T10" fmla="*/ 3 w 30"/>
                <a:gd name="T11" fmla="*/ 13 h 30"/>
                <a:gd name="T12" fmla="*/ 17 w 30"/>
                <a:gd name="T13" fmla="*/ 27 h 30"/>
                <a:gd name="T14" fmla="*/ 17 w 30"/>
                <a:gd name="T15" fmla="*/ 27 h 30"/>
                <a:gd name="T16" fmla="*/ 27 w 30"/>
                <a:gd name="T17" fmla="*/ 27 h 30"/>
                <a:gd name="T18" fmla="*/ 27 w 30"/>
                <a:gd name="T19" fmla="*/ 17 h 30"/>
                <a:gd name="T20" fmla="*/ 27 w 30"/>
                <a:gd name="T21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0">
                  <a:moveTo>
                    <a:pt x="27" y="17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6" y="0"/>
                    <a:pt x="3" y="3"/>
                  </a:cubicBezTo>
                  <a:cubicBezTo>
                    <a:pt x="0" y="6"/>
                    <a:pt x="0" y="10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0" y="30"/>
                    <a:pt x="24" y="30"/>
                    <a:pt x="27" y="27"/>
                  </a:cubicBezTo>
                  <a:cubicBezTo>
                    <a:pt x="30" y="24"/>
                    <a:pt x="30" y="20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78"/>
            <p:cNvSpPr/>
            <p:nvPr/>
          </p:nvSpPr>
          <p:spPr bwMode="auto">
            <a:xfrm>
              <a:off x="1589089" y="1327151"/>
              <a:ext cx="112713" cy="112713"/>
            </a:xfrm>
            <a:custGeom>
              <a:avLst/>
              <a:gdLst>
                <a:gd name="T0" fmla="*/ 3 w 30"/>
                <a:gd name="T1" fmla="*/ 13 h 30"/>
                <a:gd name="T2" fmla="*/ 17 w 30"/>
                <a:gd name="T3" fmla="*/ 27 h 30"/>
                <a:gd name="T4" fmla="*/ 17 w 30"/>
                <a:gd name="T5" fmla="*/ 27 h 30"/>
                <a:gd name="T6" fmla="*/ 27 w 30"/>
                <a:gd name="T7" fmla="*/ 27 h 30"/>
                <a:gd name="T8" fmla="*/ 27 w 30"/>
                <a:gd name="T9" fmla="*/ 17 h 30"/>
                <a:gd name="T10" fmla="*/ 13 w 30"/>
                <a:gd name="T11" fmla="*/ 3 h 30"/>
                <a:gd name="T12" fmla="*/ 13 w 30"/>
                <a:gd name="T13" fmla="*/ 3 h 30"/>
                <a:gd name="T14" fmla="*/ 13 w 30"/>
                <a:gd name="T15" fmla="*/ 3 h 30"/>
                <a:gd name="T16" fmla="*/ 13 w 30"/>
                <a:gd name="T17" fmla="*/ 3 h 30"/>
                <a:gd name="T18" fmla="*/ 13 w 30"/>
                <a:gd name="T19" fmla="*/ 3 h 30"/>
                <a:gd name="T20" fmla="*/ 3 w 30"/>
                <a:gd name="T21" fmla="*/ 3 h 30"/>
                <a:gd name="T22" fmla="*/ 3 w 30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0">
                  <a:moveTo>
                    <a:pt x="3" y="13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0" y="30"/>
                    <a:pt x="24" y="30"/>
                    <a:pt x="27" y="27"/>
                  </a:cubicBezTo>
                  <a:cubicBezTo>
                    <a:pt x="30" y="24"/>
                    <a:pt x="30" y="20"/>
                    <a:pt x="27" y="1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6" y="0"/>
                    <a:pt x="3" y="3"/>
                  </a:cubicBezTo>
                  <a:cubicBezTo>
                    <a:pt x="0" y="6"/>
                    <a:pt x="0" y="10"/>
                    <a:pt x="3" y="1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79"/>
            <p:cNvSpPr/>
            <p:nvPr/>
          </p:nvSpPr>
          <p:spPr bwMode="auto">
            <a:xfrm>
              <a:off x="1878015" y="1481139"/>
              <a:ext cx="131763" cy="52388"/>
            </a:xfrm>
            <a:custGeom>
              <a:avLst/>
              <a:gdLst>
                <a:gd name="T0" fmla="*/ 28 w 35"/>
                <a:gd name="T1" fmla="*/ 0 h 14"/>
                <a:gd name="T2" fmla="*/ 28 w 35"/>
                <a:gd name="T3" fmla="*/ 0 h 14"/>
                <a:gd name="T4" fmla="*/ 8 w 35"/>
                <a:gd name="T5" fmla="*/ 0 h 14"/>
                <a:gd name="T6" fmla="*/ 8 w 35"/>
                <a:gd name="T7" fmla="*/ 0 h 14"/>
                <a:gd name="T8" fmla="*/ 0 w 35"/>
                <a:gd name="T9" fmla="*/ 7 h 14"/>
                <a:gd name="T10" fmla="*/ 8 w 35"/>
                <a:gd name="T11" fmla="*/ 14 h 14"/>
                <a:gd name="T12" fmla="*/ 8 w 35"/>
                <a:gd name="T13" fmla="*/ 14 h 14"/>
                <a:gd name="T14" fmla="*/ 28 w 35"/>
                <a:gd name="T15" fmla="*/ 14 h 14"/>
                <a:gd name="T16" fmla="*/ 28 w 35"/>
                <a:gd name="T17" fmla="*/ 14 h 14"/>
                <a:gd name="T18" fmla="*/ 35 w 35"/>
                <a:gd name="T19" fmla="*/ 7 h 14"/>
                <a:gd name="T20" fmla="*/ 28 w 35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2" y="14"/>
                    <a:pt x="35" y="11"/>
                    <a:pt x="35" y="7"/>
                  </a:cubicBezTo>
                  <a:cubicBezTo>
                    <a:pt x="35" y="3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80"/>
            <p:cNvSpPr/>
            <p:nvPr/>
          </p:nvSpPr>
          <p:spPr bwMode="auto">
            <a:xfrm>
              <a:off x="1528764" y="1481139"/>
              <a:ext cx="131763" cy="52388"/>
            </a:xfrm>
            <a:custGeom>
              <a:avLst/>
              <a:gdLst>
                <a:gd name="T0" fmla="*/ 27 w 35"/>
                <a:gd name="T1" fmla="*/ 14 h 14"/>
                <a:gd name="T2" fmla="*/ 27 w 35"/>
                <a:gd name="T3" fmla="*/ 14 h 14"/>
                <a:gd name="T4" fmla="*/ 35 w 35"/>
                <a:gd name="T5" fmla="*/ 7 h 14"/>
                <a:gd name="T6" fmla="*/ 27 w 35"/>
                <a:gd name="T7" fmla="*/ 0 h 14"/>
                <a:gd name="T8" fmla="*/ 7 w 35"/>
                <a:gd name="T9" fmla="*/ 0 h 14"/>
                <a:gd name="T10" fmla="*/ 7 w 35"/>
                <a:gd name="T11" fmla="*/ 0 h 14"/>
                <a:gd name="T12" fmla="*/ 7 w 35"/>
                <a:gd name="T13" fmla="*/ 0 h 14"/>
                <a:gd name="T14" fmla="*/ 7 w 35"/>
                <a:gd name="T15" fmla="*/ 0 h 14"/>
                <a:gd name="T16" fmla="*/ 7 w 35"/>
                <a:gd name="T17" fmla="*/ 0 h 14"/>
                <a:gd name="T18" fmla="*/ 0 w 35"/>
                <a:gd name="T19" fmla="*/ 7 h 14"/>
                <a:gd name="T20" fmla="*/ 7 w 35"/>
                <a:gd name="T21" fmla="*/ 14 h 14"/>
                <a:gd name="T22" fmla="*/ 7 w 35"/>
                <a:gd name="T23" fmla="*/ 14 h 14"/>
                <a:gd name="T24" fmla="*/ 27 w 35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4"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31" y="14"/>
                    <a:pt x="35" y="11"/>
                    <a:pt x="35" y="7"/>
                  </a:cubicBezTo>
                  <a:cubicBezTo>
                    <a:pt x="35" y="3"/>
                    <a:pt x="31" y="0"/>
                    <a:pt x="2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lnTo>
                    <a:pt x="27" y="1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81"/>
            <p:cNvSpPr/>
            <p:nvPr/>
          </p:nvSpPr>
          <p:spPr bwMode="auto">
            <a:xfrm>
              <a:off x="1836740" y="1327151"/>
              <a:ext cx="112713" cy="112713"/>
            </a:xfrm>
            <a:custGeom>
              <a:avLst/>
              <a:gdLst>
                <a:gd name="T0" fmla="*/ 13 w 30"/>
                <a:gd name="T1" fmla="*/ 27 h 30"/>
                <a:gd name="T2" fmla="*/ 13 w 30"/>
                <a:gd name="T3" fmla="*/ 27 h 30"/>
                <a:gd name="T4" fmla="*/ 27 w 30"/>
                <a:gd name="T5" fmla="*/ 13 h 30"/>
                <a:gd name="T6" fmla="*/ 27 w 30"/>
                <a:gd name="T7" fmla="*/ 13 h 30"/>
                <a:gd name="T8" fmla="*/ 27 w 30"/>
                <a:gd name="T9" fmla="*/ 3 h 30"/>
                <a:gd name="T10" fmla="*/ 17 w 30"/>
                <a:gd name="T11" fmla="*/ 3 h 30"/>
                <a:gd name="T12" fmla="*/ 17 w 30"/>
                <a:gd name="T13" fmla="*/ 3 h 30"/>
                <a:gd name="T14" fmla="*/ 3 w 30"/>
                <a:gd name="T15" fmla="*/ 17 h 30"/>
                <a:gd name="T16" fmla="*/ 3 w 30"/>
                <a:gd name="T17" fmla="*/ 17 h 30"/>
                <a:gd name="T18" fmla="*/ 3 w 30"/>
                <a:gd name="T19" fmla="*/ 27 h 30"/>
                <a:gd name="T20" fmla="*/ 13 w 30"/>
                <a:gd name="T2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0">
                  <a:moveTo>
                    <a:pt x="13" y="27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0" y="10"/>
                    <a:pt x="30" y="6"/>
                    <a:pt x="27" y="3"/>
                  </a:cubicBezTo>
                  <a:cubicBezTo>
                    <a:pt x="24" y="0"/>
                    <a:pt x="20" y="0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0"/>
                    <a:pt x="0" y="24"/>
                    <a:pt x="3" y="27"/>
                  </a:cubicBezTo>
                  <a:cubicBezTo>
                    <a:pt x="6" y="30"/>
                    <a:pt x="10" y="30"/>
                    <a:pt x="13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82"/>
            <p:cNvSpPr/>
            <p:nvPr/>
          </p:nvSpPr>
          <p:spPr bwMode="auto">
            <a:xfrm>
              <a:off x="1589089" y="1574801"/>
              <a:ext cx="112713" cy="112713"/>
            </a:xfrm>
            <a:custGeom>
              <a:avLst/>
              <a:gdLst>
                <a:gd name="T0" fmla="*/ 17 w 30"/>
                <a:gd name="T1" fmla="*/ 3 h 30"/>
                <a:gd name="T2" fmla="*/ 3 w 30"/>
                <a:gd name="T3" fmla="*/ 17 h 30"/>
                <a:gd name="T4" fmla="*/ 3 w 30"/>
                <a:gd name="T5" fmla="*/ 17 h 30"/>
                <a:gd name="T6" fmla="*/ 3 w 30"/>
                <a:gd name="T7" fmla="*/ 17 h 30"/>
                <a:gd name="T8" fmla="*/ 3 w 30"/>
                <a:gd name="T9" fmla="*/ 17 h 30"/>
                <a:gd name="T10" fmla="*/ 3 w 30"/>
                <a:gd name="T11" fmla="*/ 17 h 30"/>
                <a:gd name="T12" fmla="*/ 3 w 30"/>
                <a:gd name="T13" fmla="*/ 27 h 30"/>
                <a:gd name="T14" fmla="*/ 13 w 30"/>
                <a:gd name="T15" fmla="*/ 27 h 30"/>
                <a:gd name="T16" fmla="*/ 13 w 30"/>
                <a:gd name="T17" fmla="*/ 27 h 30"/>
                <a:gd name="T18" fmla="*/ 27 w 30"/>
                <a:gd name="T19" fmla="*/ 13 h 30"/>
                <a:gd name="T20" fmla="*/ 27 w 30"/>
                <a:gd name="T21" fmla="*/ 13 h 30"/>
                <a:gd name="T22" fmla="*/ 27 w 30"/>
                <a:gd name="T23" fmla="*/ 3 h 30"/>
                <a:gd name="T24" fmla="*/ 17 w 30"/>
                <a:gd name="T2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7" y="3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0"/>
                    <a:pt x="0" y="24"/>
                    <a:pt x="3" y="27"/>
                  </a:cubicBezTo>
                  <a:cubicBezTo>
                    <a:pt x="6" y="30"/>
                    <a:pt x="10" y="30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0" y="10"/>
                    <a:pt x="30" y="6"/>
                    <a:pt x="27" y="3"/>
                  </a:cubicBezTo>
                  <a:cubicBezTo>
                    <a:pt x="24" y="0"/>
                    <a:pt x="20" y="0"/>
                    <a:pt x="17" y="3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6" name="Rectangle 206"/>
          <p:cNvSpPr>
            <a:spLocks noChangeArrowheads="1"/>
          </p:cNvSpPr>
          <p:nvPr/>
        </p:nvSpPr>
        <p:spPr bwMode="auto">
          <a:xfrm>
            <a:off x="1421115" y="1277624"/>
            <a:ext cx="384824" cy="90174"/>
          </a:xfrm>
          <a:prstGeom prst="rect">
            <a:avLst/>
          </a:pr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58814" y="5746914"/>
            <a:ext cx="383553" cy="384824"/>
            <a:chOff x="568326" y="6075368"/>
            <a:chExt cx="479425" cy="481013"/>
          </a:xfrm>
        </p:grpSpPr>
        <p:sp>
          <p:nvSpPr>
            <p:cNvPr id="236" name="Freeform 24"/>
            <p:cNvSpPr/>
            <p:nvPr/>
          </p:nvSpPr>
          <p:spPr bwMode="auto">
            <a:xfrm>
              <a:off x="568326" y="6075368"/>
              <a:ext cx="479425" cy="280988"/>
            </a:xfrm>
            <a:custGeom>
              <a:avLst/>
              <a:gdLst>
                <a:gd name="T0" fmla="*/ 255 w 302"/>
                <a:gd name="T1" fmla="*/ 104 h 177"/>
                <a:gd name="T2" fmla="*/ 255 w 302"/>
                <a:gd name="T3" fmla="*/ 38 h 177"/>
                <a:gd name="T4" fmla="*/ 222 w 302"/>
                <a:gd name="T5" fmla="*/ 38 h 177"/>
                <a:gd name="T6" fmla="*/ 222 w 302"/>
                <a:gd name="T7" fmla="*/ 71 h 177"/>
                <a:gd name="T8" fmla="*/ 156 w 302"/>
                <a:gd name="T9" fmla="*/ 5 h 177"/>
                <a:gd name="T10" fmla="*/ 151 w 302"/>
                <a:gd name="T11" fmla="*/ 0 h 177"/>
                <a:gd name="T12" fmla="*/ 146 w 302"/>
                <a:gd name="T13" fmla="*/ 5 h 177"/>
                <a:gd name="T14" fmla="*/ 0 w 302"/>
                <a:gd name="T15" fmla="*/ 151 h 177"/>
                <a:gd name="T16" fmla="*/ 26 w 302"/>
                <a:gd name="T17" fmla="*/ 177 h 177"/>
                <a:gd name="T18" fmla="*/ 151 w 302"/>
                <a:gd name="T19" fmla="*/ 50 h 177"/>
                <a:gd name="T20" fmla="*/ 276 w 302"/>
                <a:gd name="T21" fmla="*/ 175 h 177"/>
                <a:gd name="T22" fmla="*/ 302 w 302"/>
                <a:gd name="T23" fmla="*/ 151 h 177"/>
                <a:gd name="T24" fmla="*/ 255 w 302"/>
                <a:gd name="T25" fmla="*/ 10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177">
                  <a:moveTo>
                    <a:pt x="255" y="104"/>
                  </a:moveTo>
                  <a:lnTo>
                    <a:pt x="255" y="38"/>
                  </a:lnTo>
                  <a:lnTo>
                    <a:pt x="222" y="38"/>
                  </a:lnTo>
                  <a:lnTo>
                    <a:pt x="222" y="71"/>
                  </a:lnTo>
                  <a:lnTo>
                    <a:pt x="156" y="5"/>
                  </a:lnTo>
                  <a:lnTo>
                    <a:pt x="151" y="0"/>
                  </a:lnTo>
                  <a:lnTo>
                    <a:pt x="146" y="5"/>
                  </a:lnTo>
                  <a:lnTo>
                    <a:pt x="0" y="151"/>
                  </a:lnTo>
                  <a:lnTo>
                    <a:pt x="26" y="177"/>
                  </a:lnTo>
                  <a:lnTo>
                    <a:pt x="151" y="50"/>
                  </a:lnTo>
                  <a:lnTo>
                    <a:pt x="276" y="175"/>
                  </a:lnTo>
                  <a:lnTo>
                    <a:pt x="302" y="151"/>
                  </a:lnTo>
                  <a:lnTo>
                    <a:pt x="255" y="10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25"/>
            <p:cNvSpPr/>
            <p:nvPr/>
          </p:nvSpPr>
          <p:spPr bwMode="auto">
            <a:xfrm>
              <a:off x="642939" y="6207131"/>
              <a:ext cx="330200" cy="349250"/>
            </a:xfrm>
            <a:custGeom>
              <a:avLst/>
              <a:gdLst>
                <a:gd name="T0" fmla="*/ 104 w 208"/>
                <a:gd name="T1" fmla="*/ 0 h 220"/>
                <a:gd name="T2" fmla="*/ 104 w 208"/>
                <a:gd name="T3" fmla="*/ 0 h 220"/>
                <a:gd name="T4" fmla="*/ 0 w 208"/>
                <a:gd name="T5" fmla="*/ 104 h 220"/>
                <a:gd name="T6" fmla="*/ 0 w 208"/>
                <a:gd name="T7" fmla="*/ 220 h 220"/>
                <a:gd name="T8" fmla="*/ 208 w 208"/>
                <a:gd name="T9" fmla="*/ 220 h 220"/>
                <a:gd name="T10" fmla="*/ 208 w 208"/>
                <a:gd name="T11" fmla="*/ 104 h 220"/>
                <a:gd name="T12" fmla="*/ 104 w 208"/>
                <a:gd name="T13" fmla="*/ 0 h 220"/>
                <a:gd name="T14" fmla="*/ 104 w 208"/>
                <a:gd name="T1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220">
                  <a:moveTo>
                    <a:pt x="104" y="0"/>
                  </a:moveTo>
                  <a:lnTo>
                    <a:pt x="104" y="0"/>
                  </a:lnTo>
                  <a:lnTo>
                    <a:pt x="0" y="104"/>
                  </a:lnTo>
                  <a:lnTo>
                    <a:pt x="0" y="220"/>
                  </a:lnTo>
                  <a:lnTo>
                    <a:pt x="208" y="220"/>
                  </a:lnTo>
                  <a:lnTo>
                    <a:pt x="208" y="104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" name="Freeform 47"/>
          <p:cNvSpPr>
            <a:spLocks noEditPoints="1"/>
          </p:cNvSpPr>
          <p:nvPr/>
        </p:nvSpPr>
        <p:spPr bwMode="auto">
          <a:xfrm>
            <a:off x="658814" y="4977266"/>
            <a:ext cx="383553" cy="384824"/>
          </a:xfrm>
          <a:custGeom>
            <a:avLst/>
            <a:gdLst>
              <a:gd name="T0" fmla="*/ 128 w 128"/>
              <a:gd name="T1" fmla="*/ 74 h 128"/>
              <a:gd name="T2" fmla="*/ 128 w 128"/>
              <a:gd name="T3" fmla="*/ 54 h 128"/>
              <a:gd name="T4" fmla="*/ 128 w 128"/>
              <a:gd name="T5" fmla="*/ 54 h 128"/>
              <a:gd name="T6" fmla="*/ 128 w 128"/>
              <a:gd name="T7" fmla="*/ 54 h 128"/>
              <a:gd name="T8" fmla="*/ 110 w 128"/>
              <a:gd name="T9" fmla="*/ 39 h 128"/>
              <a:gd name="T10" fmla="*/ 116 w 128"/>
              <a:gd name="T11" fmla="*/ 26 h 128"/>
              <a:gd name="T12" fmla="*/ 116 w 128"/>
              <a:gd name="T13" fmla="*/ 26 h 128"/>
              <a:gd name="T14" fmla="*/ 116 w 128"/>
              <a:gd name="T15" fmla="*/ 26 h 128"/>
              <a:gd name="T16" fmla="*/ 102 w 128"/>
              <a:gd name="T17" fmla="*/ 12 h 128"/>
              <a:gd name="T18" fmla="*/ 102 w 128"/>
              <a:gd name="T19" fmla="*/ 12 h 128"/>
              <a:gd name="T20" fmla="*/ 78 w 128"/>
              <a:gd name="T21" fmla="*/ 14 h 128"/>
              <a:gd name="T22" fmla="*/ 74 w 128"/>
              <a:gd name="T23" fmla="*/ 0 h 128"/>
              <a:gd name="T24" fmla="*/ 74 w 128"/>
              <a:gd name="T25" fmla="*/ 0 h 128"/>
              <a:gd name="T26" fmla="*/ 54 w 128"/>
              <a:gd name="T27" fmla="*/ 0 h 128"/>
              <a:gd name="T28" fmla="*/ 54 w 128"/>
              <a:gd name="T29" fmla="*/ 0 h 128"/>
              <a:gd name="T30" fmla="*/ 54 w 128"/>
              <a:gd name="T31" fmla="*/ 0 h 128"/>
              <a:gd name="T32" fmla="*/ 54 w 128"/>
              <a:gd name="T33" fmla="*/ 6 h 128"/>
              <a:gd name="T34" fmla="*/ 30 w 128"/>
              <a:gd name="T35" fmla="*/ 16 h 128"/>
              <a:gd name="T36" fmla="*/ 26 w 128"/>
              <a:gd name="T37" fmla="*/ 12 h 128"/>
              <a:gd name="T38" fmla="*/ 26 w 128"/>
              <a:gd name="T39" fmla="*/ 12 h 128"/>
              <a:gd name="T40" fmla="*/ 12 w 128"/>
              <a:gd name="T41" fmla="*/ 26 h 128"/>
              <a:gd name="T42" fmla="*/ 11 w 128"/>
              <a:gd name="T43" fmla="*/ 26 h 128"/>
              <a:gd name="T44" fmla="*/ 15 w 128"/>
              <a:gd name="T45" fmla="*/ 30 h 128"/>
              <a:gd name="T46" fmla="*/ 6 w 128"/>
              <a:gd name="T47" fmla="*/ 54 h 128"/>
              <a:gd name="T48" fmla="*/ 0 w 128"/>
              <a:gd name="T49" fmla="*/ 54 h 128"/>
              <a:gd name="T50" fmla="*/ 0 w 128"/>
              <a:gd name="T51" fmla="*/ 54 h 128"/>
              <a:gd name="T52" fmla="*/ 0 w 128"/>
              <a:gd name="T53" fmla="*/ 74 h 128"/>
              <a:gd name="T54" fmla="*/ 0 w 128"/>
              <a:gd name="T55" fmla="*/ 74 h 128"/>
              <a:gd name="T56" fmla="*/ 0 w 128"/>
              <a:gd name="T57" fmla="*/ 74 h 128"/>
              <a:gd name="T58" fmla="*/ 18 w 128"/>
              <a:gd name="T59" fmla="*/ 89 h 128"/>
              <a:gd name="T60" fmla="*/ 12 w 128"/>
              <a:gd name="T61" fmla="*/ 102 h 128"/>
              <a:gd name="T62" fmla="*/ 12 w 128"/>
              <a:gd name="T63" fmla="*/ 102 h 128"/>
              <a:gd name="T64" fmla="*/ 12 w 128"/>
              <a:gd name="T65" fmla="*/ 102 h 128"/>
              <a:gd name="T66" fmla="*/ 26 w 128"/>
              <a:gd name="T67" fmla="*/ 116 h 128"/>
              <a:gd name="T68" fmla="*/ 26 w 128"/>
              <a:gd name="T69" fmla="*/ 116 h 128"/>
              <a:gd name="T70" fmla="*/ 50 w 128"/>
              <a:gd name="T71" fmla="*/ 114 h 128"/>
              <a:gd name="T72" fmla="*/ 54 w 128"/>
              <a:gd name="T73" fmla="*/ 128 h 128"/>
              <a:gd name="T74" fmla="*/ 54 w 128"/>
              <a:gd name="T75" fmla="*/ 128 h 128"/>
              <a:gd name="T76" fmla="*/ 74 w 128"/>
              <a:gd name="T77" fmla="*/ 128 h 128"/>
              <a:gd name="T78" fmla="*/ 74 w 128"/>
              <a:gd name="T79" fmla="*/ 128 h 128"/>
              <a:gd name="T80" fmla="*/ 74 w 128"/>
              <a:gd name="T81" fmla="*/ 128 h 128"/>
              <a:gd name="T82" fmla="*/ 74 w 128"/>
              <a:gd name="T83" fmla="*/ 122 h 128"/>
              <a:gd name="T84" fmla="*/ 98 w 128"/>
              <a:gd name="T85" fmla="*/ 112 h 128"/>
              <a:gd name="T86" fmla="*/ 102 w 128"/>
              <a:gd name="T87" fmla="*/ 116 h 128"/>
              <a:gd name="T88" fmla="*/ 102 w 128"/>
              <a:gd name="T89" fmla="*/ 116 h 128"/>
              <a:gd name="T90" fmla="*/ 116 w 128"/>
              <a:gd name="T91" fmla="*/ 102 h 128"/>
              <a:gd name="T92" fmla="*/ 117 w 128"/>
              <a:gd name="T93" fmla="*/ 102 h 128"/>
              <a:gd name="T94" fmla="*/ 113 w 128"/>
              <a:gd name="T95" fmla="*/ 98 h 128"/>
              <a:gd name="T96" fmla="*/ 122 w 128"/>
              <a:gd name="T97" fmla="*/ 74 h 128"/>
              <a:gd name="T98" fmla="*/ 128 w 128"/>
              <a:gd name="T99" fmla="*/ 74 h 128"/>
              <a:gd name="T100" fmla="*/ 39 w 128"/>
              <a:gd name="T101" fmla="*/ 64 h 128"/>
              <a:gd name="T102" fmla="*/ 89 w 128"/>
              <a:gd name="T103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8" h="128">
                <a:moveTo>
                  <a:pt x="128" y="74"/>
                </a:moveTo>
                <a:cubicBezTo>
                  <a:pt x="128" y="74"/>
                  <a:pt x="128" y="74"/>
                  <a:pt x="128" y="7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15" y="53"/>
                  <a:pt x="110" y="46"/>
                  <a:pt x="110" y="39"/>
                </a:cubicBezTo>
                <a:cubicBezTo>
                  <a:pt x="110" y="36"/>
                  <a:pt x="111" y="33"/>
                  <a:pt x="112" y="30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98" y="15"/>
                  <a:pt x="98" y="15"/>
                  <a:pt x="98" y="15"/>
                </a:cubicBezTo>
                <a:cubicBezTo>
                  <a:pt x="92" y="20"/>
                  <a:pt x="84" y="19"/>
                  <a:pt x="78" y="14"/>
                </a:cubicBezTo>
                <a:cubicBezTo>
                  <a:pt x="76" y="12"/>
                  <a:pt x="75" y="9"/>
                  <a:pt x="74" y="6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13"/>
                  <a:pt x="46" y="18"/>
                  <a:pt x="39" y="18"/>
                </a:cubicBezTo>
                <a:cubicBezTo>
                  <a:pt x="35" y="18"/>
                  <a:pt x="33" y="17"/>
                  <a:pt x="30" y="16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5" y="30"/>
                  <a:pt x="15" y="30"/>
                  <a:pt x="15" y="30"/>
                </a:cubicBezTo>
                <a:cubicBezTo>
                  <a:pt x="20" y="36"/>
                  <a:pt x="19" y="44"/>
                  <a:pt x="14" y="50"/>
                </a:cubicBezTo>
                <a:cubicBezTo>
                  <a:pt x="11" y="52"/>
                  <a:pt x="9" y="53"/>
                  <a:pt x="6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6" y="74"/>
                  <a:pt x="6" y="74"/>
                  <a:pt x="6" y="74"/>
                </a:cubicBezTo>
                <a:cubicBezTo>
                  <a:pt x="13" y="75"/>
                  <a:pt x="18" y="82"/>
                  <a:pt x="18" y="89"/>
                </a:cubicBezTo>
                <a:cubicBezTo>
                  <a:pt x="18" y="93"/>
                  <a:pt x="17" y="95"/>
                  <a:pt x="16" y="98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6" y="108"/>
                  <a:pt x="44" y="109"/>
                  <a:pt x="50" y="114"/>
                </a:cubicBezTo>
                <a:cubicBezTo>
                  <a:pt x="52" y="117"/>
                  <a:pt x="53" y="119"/>
                  <a:pt x="54" y="122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54" y="128"/>
                  <a:pt x="54" y="128"/>
                  <a:pt x="5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5" y="115"/>
                  <a:pt x="82" y="110"/>
                  <a:pt x="89" y="110"/>
                </a:cubicBezTo>
                <a:cubicBezTo>
                  <a:pt x="93" y="110"/>
                  <a:pt x="95" y="111"/>
                  <a:pt x="98" y="112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6" y="102"/>
                  <a:pt x="116" y="102"/>
                  <a:pt x="116" y="102"/>
                </a:cubicBezTo>
                <a:cubicBezTo>
                  <a:pt x="113" y="98"/>
                  <a:pt x="113" y="98"/>
                  <a:pt x="113" y="98"/>
                </a:cubicBezTo>
                <a:cubicBezTo>
                  <a:pt x="108" y="92"/>
                  <a:pt x="109" y="84"/>
                  <a:pt x="114" y="78"/>
                </a:cubicBezTo>
                <a:cubicBezTo>
                  <a:pt x="116" y="76"/>
                  <a:pt x="119" y="75"/>
                  <a:pt x="122" y="74"/>
                </a:cubicBezTo>
                <a:cubicBezTo>
                  <a:pt x="128" y="74"/>
                  <a:pt x="128" y="74"/>
                  <a:pt x="128" y="74"/>
                </a:cubicBezTo>
                <a:cubicBezTo>
                  <a:pt x="128" y="74"/>
                  <a:pt x="128" y="74"/>
                  <a:pt x="128" y="74"/>
                </a:cubicBezTo>
                <a:close/>
                <a:moveTo>
                  <a:pt x="64" y="89"/>
                </a:moveTo>
                <a:cubicBezTo>
                  <a:pt x="50" y="89"/>
                  <a:pt x="39" y="78"/>
                  <a:pt x="39" y="64"/>
                </a:cubicBezTo>
                <a:cubicBezTo>
                  <a:pt x="39" y="50"/>
                  <a:pt x="50" y="39"/>
                  <a:pt x="64" y="39"/>
                </a:cubicBezTo>
                <a:cubicBezTo>
                  <a:pt x="78" y="39"/>
                  <a:pt x="89" y="50"/>
                  <a:pt x="89" y="64"/>
                </a:cubicBezTo>
                <a:cubicBezTo>
                  <a:pt x="89" y="78"/>
                  <a:pt x="78" y="89"/>
                  <a:pt x="64" y="8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68"/>
          <p:cNvSpPr/>
          <p:nvPr/>
        </p:nvSpPr>
        <p:spPr bwMode="auto">
          <a:xfrm>
            <a:off x="696915" y="4207619"/>
            <a:ext cx="307351" cy="384824"/>
          </a:xfrm>
          <a:custGeom>
            <a:avLst/>
            <a:gdLst>
              <a:gd name="T0" fmla="*/ 0 w 242"/>
              <a:gd name="T1" fmla="*/ 0 h 303"/>
              <a:gd name="T2" fmla="*/ 0 w 242"/>
              <a:gd name="T3" fmla="*/ 303 h 303"/>
              <a:gd name="T4" fmla="*/ 242 w 242"/>
              <a:gd name="T5" fmla="*/ 152 h 303"/>
              <a:gd name="T6" fmla="*/ 0 w 242"/>
              <a:gd name="T7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2" h="303">
                <a:moveTo>
                  <a:pt x="0" y="0"/>
                </a:moveTo>
                <a:lnTo>
                  <a:pt x="0" y="303"/>
                </a:lnTo>
                <a:lnTo>
                  <a:pt x="242" y="152"/>
                </a:lnTo>
                <a:lnTo>
                  <a:pt x="0" y="0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658814" y="3439241"/>
            <a:ext cx="383553" cy="384824"/>
            <a:chOff x="568326" y="3190878"/>
            <a:chExt cx="479425" cy="481013"/>
          </a:xfrm>
        </p:grpSpPr>
        <p:sp>
          <p:nvSpPr>
            <p:cNvPr id="183" name="Freeform 91"/>
            <p:cNvSpPr/>
            <p:nvPr/>
          </p:nvSpPr>
          <p:spPr bwMode="auto">
            <a:xfrm>
              <a:off x="860426" y="3190878"/>
              <a:ext cx="187325" cy="187325"/>
            </a:xfrm>
            <a:custGeom>
              <a:avLst/>
              <a:gdLst>
                <a:gd name="T0" fmla="*/ 118 w 118"/>
                <a:gd name="T1" fmla="*/ 0 h 118"/>
                <a:gd name="T2" fmla="*/ 26 w 118"/>
                <a:gd name="T3" fmla="*/ 0 h 118"/>
                <a:gd name="T4" fmla="*/ 54 w 118"/>
                <a:gd name="T5" fmla="*/ 30 h 118"/>
                <a:gd name="T6" fmla="*/ 0 w 118"/>
                <a:gd name="T7" fmla="*/ 85 h 118"/>
                <a:gd name="T8" fmla="*/ 33 w 118"/>
                <a:gd name="T9" fmla="*/ 118 h 118"/>
                <a:gd name="T10" fmla="*/ 88 w 118"/>
                <a:gd name="T11" fmla="*/ 64 h 118"/>
                <a:gd name="T12" fmla="*/ 118 w 118"/>
                <a:gd name="T13" fmla="*/ 92 h 118"/>
                <a:gd name="T14" fmla="*/ 118 w 118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8">
                  <a:moveTo>
                    <a:pt x="118" y="0"/>
                  </a:moveTo>
                  <a:lnTo>
                    <a:pt x="26" y="0"/>
                  </a:lnTo>
                  <a:lnTo>
                    <a:pt x="54" y="30"/>
                  </a:lnTo>
                  <a:lnTo>
                    <a:pt x="0" y="85"/>
                  </a:lnTo>
                  <a:lnTo>
                    <a:pt x="33" y="118"/>
                  </a:lnTo>
                  <a:lnTo>
                    <a:pt x="88" y="64"/>
                  </a:lnTo>
                  <a:lnTo>
                    <a:pt x="118" y="9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92"/>
            <p:cNvSpPr/>
            <p:nvPr/>
          </p:nvSpPr>
          <p:spPr bwMode="auto">
            <a:xfrm>
              <a:off x="568326" y="3482978"/>
              <a:ext cx="187325" cy="188913"/>
            </a:xfrm>
            <a:custGeom>
              <a:avLst/>
              <a:gdLst>
                <a:gd name="T0" fmla="*/ 85 w 118"/>
                <a:gd name="T1" fmla="*/ 0 h 119"/>
                <a:gd name="T2" fmla="*/ 30 w 118"/>
                <a:gd name="T3" fmla="*/ 55 h 119"/>
                <a:gd name="T4" fmla="*/ 0 w 118"/>
                <a:gd name="T5" fmla="*/ 26 h 119"/>
                <a:gd name="T6" fmla="*/ 0 w 118"/>
                <a:gd name="T7" fmla="*/ 119 h 119"/>
                <a:gd name="T8" fmla="*/ 92 w 118"/>
                <a:gd name="T9" fmla="*/ 119 h 119"/>
                <a:gd name="T10" fmla="*/ 63 w 118"/>
                <a:gd name="T11" fmla="*/ 88 h 119"/>
                <a:gd name="T12" fmla="*/ 118 w 118"/>
                <a:gd name="T13" fmla="*/ 33 h 119"/>
                <a:gd name="T14" fmla="*/ 85 w 118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9">
                  <a:moveTo>
                    <a:pt x="85" y="0"/>
                  </a:moveTo>
                  <a:lnTo>
                    <a:pt x="30" y="55"/>
                  </a:lnTo>
                  <a:lnTo>
                    <a:pt x="0" y="26"/>
                  </a:lnTo>
                  <a:lnTo>
                    <a:pt x="0" y="119"/>
                  </a:lnTo>
                  <a:lnTo>
                    <a:pt x="92" y="119"/>
                  </a:lnTo>
                  <a:lnTo>
                    <a:pt x="63" y="88"/>
                  </a:lnTo>
                  <a:lnTo>
                    <a:pt x="118" y="3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Freeform 106"/>
          <p:cNvSpPr/>
          <p:nvPr/>
        </p:nvSpPr>
        <p:spPr bwMode="auto">
          <a:xfrm>
            <a:off x="658814" y="2735636"/>
            <a:ext cx="383553" cy="252739"/>
          </a:xfrm>
          <a:custGeom>
            <a:avLst/>
            <a:gdLst>
              <a:gd name="T0" fmla="*/ 128 w 128"/>
              <a:gd name="T1" fmla="*/ 39 h 84"/>
              <a:gd name="T2" fmla="*/ 79 w 128"/>
              <a:gd name="T3" fmla="*/ 0 h 84"/>
              <a:gd name="T4" fmla="*/ 79 w 128"/>
              <a:gd name="T5" fmla="*/ 18 h 84"/>
              <a:gd name="T6" fmla="*/ 0 w 128"/>
              <a:gd name="T7" fmla="*/ 84 h 84"/>
              <a:gd name="T8" fmla="*/ 61 w 128"/>
              <a:gd name="T9" fmla="*/ 59 h 84"/>
              <a:gd name="T10" fmla="*/ 79 w 128"/>
              <a:gd name="T11" fmla="*/ 60 h 84"/>
              <a:gd name="T12" fmla="*/ 79 w 128"/>
              <a:gd name="T13" fmla="*/ 78 h 84"/>
              <a:gd name="T14" fmla="*/ 128 w 128"/>
              <a:gd name="T15" fmla="*/ 3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84">
                <a:moveTo>
                  <a:pt x="128" y="39"/>
                </a:moveTo>
                <a:cubicBezTo>
                  <a:pt x="79" y="0"/>
                  <a:pt x="79" y="0"/>
                  <a:pt x="79" y="0"/>
                </a:cubicBezTo>
                <a:cubicBezTo>
                  <a:pt x="79" y="18"/>
                  <a:pt x="79" y="18"/>
                  <a:pt x="79" y="18"/>
                </a:cubicBezTo>
                <a:cubicBezTo>
                  <a:pt x="41" y="21"/>
                  <a:pt x="9" y="48"/>
                  <a:pt x="0" y="84"/>
                </a:cubicBezTo>
                <a:cubicBezTo>
                  <a:pt x="15" y="68"/>
                  <a:pt x="37" y="59"/>
                  <a:pt x="61" y="59"/>
                </a:cubicBezTo>
                <a:cubicBezTo>
                  <a:pt x="67" y="59"/>
                  <a:pt x="73" y="59"/>
                  <a:pt x="79" y="60"/>
                </a:cubicBezTo>
                <a:cubicBezTo>
                  <a:pt x="79" y="78"/>
                  <a:pt x="79" y="78"/>
                  <a:pt x="79" y="78"/>
                </a:cubicBezTo>
                <a:lnTo>
                  <a:pt x="128" y="39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658814" y="1899946"/>
            <a:ext cx="383553" cy="384824"/>
            <a:chOff x="568326" y="1266826"/>
            <a:chExt cx="479425" cy="481013"/>
          </a:xfrm>
        </p:grpSpPr>
        <p:sp>
          <p:nvSpPr>
            <p:cNvPr id="96" name="Rectangle 183"/>
            <p:cNvSpPr>
              <a:spLocks noChangeArrowheads="1"/>
            </p:cNvSpPr>
            <p:nvPr/>
          </p:nvSpPr>
          <p:spPr bwMode="auto">
            <a:xfrm>
              <a:off x="781051" y="1266826"/>
              <a:ext cx="52388" cy="1317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Rectangle 184"/>
            <p:cNvSpPr>
              <a:spLocks noChangeArrowheads="1"/>
            </p:cNvSpPr>
            <p:nvPr/>
          </p:nvSpPr>
          <p:spPr bwMode="auto">
            <a:xfrm>
              <a:off x="781051" y="1616076"/>
              <a:ext cx="52388" cy="131763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85"/>
            <p:cNvSpPr/>
            <p:nvPr/>
          </p:nvSpPr>
          <p:spPr bwMode="auto">
            <a:xfrm>
              <a:off x="620714" y="1319214"/>
              <a:ext cx="127000" cy="128588"/>
            </a:xfrm>
            <a:custGeom>
              <a:avLst/>
              <a:gdLst>
                <a:gd name="T0" fmla="*/ 0 w 80"/>
                <a:gd name="T1" fmla="*/ 24 h 81"/>
                <a:gd name="T2" fmla="*/ 56 w 80"/>
                <a:gd name="T3" fmla="*/ 81 h 81"/>
                <a:gd name="T4" fmla="*/ 80 w 80"/>
                <a:gd name="T5" fmla="*/ 57 h 81"/>
                <a:gd name="T6" fmla="*/ 23 w 80"/>
                <a:gd name="T7" fmla="*/ 0 h 81"/>
                <a:gd name="T8" fmla="*/ 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24"/>
                  </a:moveTo>
                  <a:lnTo>
                    <a:pt x="56" y="81"/>
                  </a:lnTo>
                  <a:lnTo>
                    <a:pt x="80" y="57"/>
                  </a:lnTo>
                  <a:lnTo>
                    <a:pt x="2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86"/>
            <p:cNvSpPr/>
            <p:nvPr/>
          </p:nvSpPr>
          <p:spPr bwMode="auto">
            <a:xfrm>
              <a:off x="868364" y="1566864"/>
              <a:ext cx="127000" cy="128588"/>
            </a:xfrm>
            <a:custGeom>
              <a:avLst/>
              <a:gdLst>
                <a:gd name="T0" fmla="*/ 0 w 80"/>
                <a:gd name="T1" fmla="*/ 24 h 81"/>
                <a:gd name="T2" fmla="*/ 57 w 80"/>
                <a:gd name="T3" fmla="*/ 81 h 81"/>
                <a:gd name="T4" fmla="*/ 80 w 80"/>
                <a:gd name="T5" fmla="*/ 57 h 81"/>
                <a:gd name="T6" fmla="*/ 23 w 80"/>
                <a:gd name="T7" fmla="*/ 0 h 81"/>
                <a:gd name="T8" fmla="*/ 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24"/>
                  </a:moveTo>
                  <a:lnTo>
                    <a:pt x="57" y="81"/>
                  </a:lnTo>
                  <a:lnTo>
                    <a:pt x="80" y="57"/>
                  </a:lnTo>
                  <a:lnTo>
                    <a:pt x="2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Rectangle 187"/>
            <p:cNvSpPr>
              <a:spLocks noChangeArrowheads="1"/>
            </p:cNvSpPr>
            <p:nvPr/>
          </p:nvSpPr>
          <p:spPr bwMode="auto">
            <a:xfrm>
              <a:off x="568326" y="1481139"/>
              <a:ext cx="130175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Rectangle 188"/>
            <p:cNvSpPr>
              <a:spLocks noChangeArrowheads="1"/>
            </p:cNvSpPr>
            <p:nvPr/>
          </p:nvSpPr>
          <p:spPr bwMode="auto">
            <a:xfrm>
              <a:off x="917576" y="1481139"/>
              <a:ext cx="130175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89"/>
            <p:cNvSpPr/>
            <p:nvPr/>
          </p:nvSpPr>
          <p:spPr bwMode="auto">
            <a:xfrm>
              <a:off x="620714" y="1566864"/>
              <a:ext cx="127000" cy="128588"/>
            </a:xfrm>
            <a:custGeom>
              <a:avLst/>
              <a:gdLst>
                <a:gd name="T0" fmla="*/ 0 w 80"/>
                <a:gd name="T1" fmla="*/ 57 h 81"/>
                <a:gd name="T2" fmla="*/ 23 w 80"/>
                <a:gd name="T3" fmla="*/ 81 h 81"/>
                <a:gd name="T4" fmla="*/ 80 w 80"/>
                <a:gd name="T5" fmla="*/ 24 h 81"/>
                <a:gd name="T6" fmla="*/ 56 w 80"/>
                <a:gd name="T7" fmla="*/ 0 h 81"/>
                <a:gd name="T8" fmla="*/ 0 w 80"/>
                <a:gd name="T9" fmla="*/ 5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0" y="57"/>
                  </a:moveTo>
                  <a:lnTo>
                    <a:pt x="23" y="81"/>
                  </a:lnTo>
                  <a:lnTo>
                    <a:pt x="80" y="2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90"/>
            <p:cNvSpPr/>
            <p:nvPr/>
          </p:nvSpPr>
          <p:spPr bwMode="auto">
            <a:xfrm>
              <a:off x="868364" y="1319214"/>
              <a:ext cx="127000" cy="128588"/>
            </a:xfrm>
            <a:custGeom>
              <a:avLst/>
              <a:gdLst>
                <a:gd name="T0" fmla="*/ 80 w 80"/>
                <a:gd name="T1" fmla="*/ 24 h 81"/>
                <a:gd name="T2" fmla="*/ 57 w 80"/>
                <a:gd name="T3" fmla="*/ 0 h 81"/>
                <a:gd name="T4" fmla="*/ 0 w 80"/>
                <a:gd name="T5" fmla="*/ 57 h 81"/>
                <a:gd name="T6" fmla="*/ 23 w 80"/>
                <a:gd name="T7" fmla="*/ 81 h 81"/>
                <a:gd name="T8" fmla="*/ 80 w 80"/>
                <a:gd name="T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80" y="24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3" y="81"/>
                  </a:lnTo>
                  <a:lnTo>
                    <a:pt x="8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Freeform 207"/>
          <p:cNvSpPr/>
          <p:nvPr/>
        </p:nvSpPr>
        <p:spPr bwMode="auto">
          <a:xfrm>
            <a:off x="658813" y="1130299"/>
            <a:ext cx="383553" cy="384824"/>
          </a:xfrm>
          <a:custGeom>
            <a:avLst/>
            <a:gdLst>
              <a:gd name="T0" fmla="*/ 302 w 302"/>
              <a:gd name="T1" fmla="*/ 116 h 303"/>
              <a:gd name="T2" fmla="*/ 186 w 302"/>
              <a:gd name="T3" fmla="*/ 116 h 303"/>
              <a:gd name="T4" fmla="*/ 186 w 302"/>
              <a:gd name="T5" fmla="*/ 0 h 303"/>
              <a:gd name="T6" fmla="*/ 115 w 302"/>
              <a:gd name="T7" fmla="*/ 0 h 303"/>
              <a:gd name="T8" fmla="*/ 115 w 302"/>
              <a:gd name="T9" fmla="*/ 116 h 303"/>
              <a:gd name="T10" fmla="*/ 0 w 302"/>
              <a:gd name="T11" fmla="*/ 116 h 303"/>
              <a:gd name="T12" fmla="*/ 0 w 302"/>
              <a:gd name="T13" fmla="*/ 187 h 303"/>
              <a:gd name="T14" fmla="*/ 115 w 302"/>
              <a:gd name="T15" fmla="*/ 187 h 303"/>
              <a:gd name="T16" fmla="*/ 115 w 302"/>
              <a:gd name="T17" fmla="*/ 303 h 303"/>
              <a:gd name="T18" fmla="*/ 186 w 302"/>
              <a:gd name="T19" fmla="*/ 303 h 303"/>
              <a:gd name="T20" fmla="*/ 186 w 302"/>
              <a:gd name="T21" fmla="*/ 187 h 303"/>
              <a:gd name="T22" fmla="*/ 302 w 302"/>
              <a:gd name="T23" fmla="*/ 187 h 303"/>
              <a:gd name="T24" fmla="*/ 302 w 302"/>
              <a:gd name="T25" fmla="*/ 11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2" h="303">
                <a:moveTo>
                  <a:pt x="302" y="116"/>
                </a:moveTo>
                <a:lnTo>
                  <a:pt x="186" y="116"/>
                </a:lnTo>
                <a:lnTo>
                  <a:pt x="186" y="0"/>
                </a:lnTo>
                <a:lnTo>
                  <a:pt x="115" y="0"/>
                </a:lnTo>
                <a:lnTo>
                  <a:pt x="115" y="116"/>
                </a:lnTo>
                <a:lnTo>
                  <a:pt x="0" y="116"/>
                </a:lnTo>
                <a:lnTo>
                  <a:pt x="0" y="187"/>
                </a:lnTo>
                <a:lnTo>
                  <a:pt x="115" y="187"/>
                </a:lnTo>
                <a:lnTo>
                  <a:pt x="115" y="303"/>
                </a:lnTo>
                <a:lnTo>
                  <a:pt x="186" y="303"/>
                </a:lnTo>
                <a:lnTo>
                  <a:pt x="186" y="187"/>
                </a:lnTo>
                <a:lnTo>
                  <a:pt x="302" y="187"/>
                </a:lnTo>
                <a:lnTo>
                  <a:pt x="302" y="11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0" name="组合 359"/>
          <p:cNvGrpSpPr/>
          <p:nvPr/>
        </p:nvGrpSpPr>
        <p:grpSpPr>
          <a:xfrm>
            <a:off x="11391974" y="5758345"/>
            <a:ext cx="382283" cy="382283"/>
            <a:chOff x="11139488" y="6073776"/>
            <a:chExt cx="481013" cy="481013"/>
          </a:xfrm>
        </p:grpSpPr>
        <p:sp>
          <p:nvSpPr>
            <p:cNvPr id="423" name="Freeform 5"/>
            <p:cNvSpPr/>
            <p:nvPr/>
          </p:nvSpPr>
          <p:spPr bwMode="auto">
            <a:xfrm>
              <a:off x="11158538" y="6073776"/>
              <a:ext cx="442913" cy="161925"/>
            </a:xfrm>
            <a:custGeom>
              <a:avLst/>
              <a:gdLst>
                <a:gd name="T0" fmla="*/ 279 w 279"/>
                <a:gd name="T1" fmla="*/ 90 h 102"/>
                <a:gd name="T2" fmla="*/ 140 w 279"/>
                <a:gd name="T3" fmla="*/ 0 h 102"/>
                <a:gd name="T4" fmla="*/ 0 w 279"/>
                <a:gd name="T5" fmla="*/ 90 h 102"/>
                <a:gd name="T6" fmla="*/ 0 w 279"/>
                <a:gd name="T7" fmla="*/ 102 h 102"/>
                <a:gd name="T8" fmla="*/ 279 w 279"/>
                <a:gd name="T9" fmla="*/ 102 h 102"/>
                <a:gd name="T10" fmla="*/ 279 w 279"/>
                <a:gd name="T11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102">
                  <a:moveTo>
                    <a:pt x="279" y="90"/>
                  </a:moveTo>
                  <a:lnTo>
                    <a:pt x="140" y="0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279" y="102"/>
                  </a:lnTo>
                  <a:lnTo>
                    <a:pt x="279" y="9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4" name="Rectangle 6"/>
            <p:cNvSpPr>
              <a:spLocks noChangeArrowheads="1"/>
            </p:cNvSpPr>
            <p:nvPr/>
          </p:nvSpPr>
          <p:spPr bwMode="auto">
            <a:xfrm>
              <a:off x="11139488" y="6502401"/>
              <a:ext cx="481013" cy="523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5" name="Rectangle 7"/>
            <p:cNvSpPr>
              <a:spLocks noChangeArrowheads="1"/>
            </p:cNvSpPr>
            <p:nvPr/>
          </p:nvSpPr>
          <p:spPr bwMode="auto">
            <a:xfrm>
              <a:off x="11174413" y="6423026"/>
              <a:ext cx="412750" cy="571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6" name="Rectangle 8"/>
            <p:cNvSpPr>
              <a:spLocks noChangeArrowheads="1"/>
            </p:cNvSpPr>
            <p:nvPr/>
          </p:nvSpPr>
          <p:spPr bwMode="auto">
            <a:xfrm>
              <a:off x="11210925" y="6257926"/>
              <a:ext cx="76200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7" name="Rectangle 9"/>
            <p:cNvSpPr>
              <a:spLocks noChangeArrowheads="1"/>
            </p:cNvSpPr>
            <p:nvPr/>
          </p:nvSpPr>
          <p:spPr bwMode="auto">
            <a:xfrm>
              <a:off x="11474450" y="6257926"/>
              <a:ext cx="74613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8" name="Rectangle 10"/>
            <p:cNvSpPr>
              <a:spLocks noChangeArrowheads="1"/>
            </p:cNvSpPr>
            <p:nvPr/>
          </p:nvSpPr>
          <p:spPr bwMode="auto">
            <a:xfrm>
              <a:off x="11342688" y="6257926"/>
              <a:ext cx="74613" cy="1476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3" name="组合 362"/>
          <p:cNvGrpSpPr/>
          <p:nvPr/>
        </p:nvGrpSpPr>
        <p:grpSpPr>
          <a:xfrm>
            <a:off x="11391974" y="4993779"/>
            <a:ext cx="382283" cy="382283"/>
            <a:chOff x="11139488" y="5111751"/>
            <a:chExt cx="481013" cy="481013"/>
          </a:xfrm>
        </p:grpSpPr>
        <p:sp>
          <p:nvSpPr>
            <p:cNvPr id="418" name="Rectangle 34"/>
            <p:cNvSpPr>
              <a:spLocks noChangeArrowheads="1"/>
            </p:cNvSpPr>
            <p:nvPr/>
          </p:nvSpPr>
          <p:spPr bwMode="auto">
            <a:xfrm>
              <a:off x="11466513" y="5111751"/>
              <a:ext cx="57150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9" name="Rectangle 35"/>
            <p:cNvSpPr>
              <a:spLocks noChangeArrowheads="1"/>
            </p:cNvSpPr>
            <p:nvPr/>
          </p:nvSpPr>
          <p:spPr bwMode="auto">
            <a:xfrm>
              <a:off x="11237913" y="5111751"/>
              <a:ext cx="55563" cy="7937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Freeform 36"/>
            <p:cNvSpPr>
              <a:spLocks noEditPoints="1"/>
            </p:cNvSpPr>
            <p:nvPr/>
          </p:nvSpPr>
          <p:spPr bwMode="auto">
            <a:xfrm>
              <a:off x="11139488" y="5153026"/>
              <a:ext cx="481013" cy="439738"/>
            </a:xfrm>
            <a:custGeom>
              <a:avLst/>
              <a:gdLst>
                <a:gd name="T0" fmla="*/ 253 w 303"/>
                <a:gd name="T1" fmla="*/ 0 h 277"/>
                <a:gd name="T2" fmla="*/ 253 w 303"/>
                <a:gd name="T3" fmla="*/ 36 h 277"/>
                <a:gd name="T4" fmla="*/ 194 w 303"/>
                <a:gd name="T5" fmla="*/ 36 h 277"/>
                <a:gd name="T6" fmla="*/ 194 w 303"/>
                <a:gd name="T7" fmla="*/ 0 h 277"/>
                <a:gd name="T8" fmla="*/ 111 w 303"/>
                <a:gd name="T9" fmla="*/ 0 h 277"/>
                <a:gd name="T10" fmla="*/ 111 w 303"/>
                <a:gd name="T11" fmla="*/ 36 h 277"/>
                <a:gd name="T12" fmla="*/ 50 w 303"/>
                <a:gd name="T13" fmla="*/ 36 h 277"/>
                <a:gd name="T14" fmla="*/ 50 w 303"/>
                <a:gd name="T15" fmla="*/ 0 h 277"/>
                <a:gd name="T16" fmla="*/ 0 w 303"/>
                <a:gd name="T17" fmla="*/ 0 h 277"/>
                <a:gd name="T18" fmla="*/ 0 w 303"/>
                <a:gd name="T19" fmla="*/ 41 h 277"/>
                <a:gd name="T20" fmla="*/ 0 w 303"/>
                <a:gd name="T21" fmla="*/ 277 h 277"/>
                <a:gd name="T22" fmla="*/ 303 w 303"/>
                <a:gd name="T23" fmla="*/ 277 h 277"/>
                <a:gd name="T24" fmla="*/ 303 w 303"/>
                <a:gd name="T25" fmla="*/ 0 h 277"/>
                <a:gd name="T26" fmla="*/ 253 w 303"/>
                <a:gd name="T27" fmla="*/ 0 h 277"/>
                <a:gd name="T28" fmla="*/ 268 w 303"/>
                <a:gd name="T29" fmla="*/ 242 h 277"/>
                <a:gd name="T30" fmla="*/ 36 w 303"/>
                <a:gd name="T31" fmla="*/ 242 h 277"/>
                <a:gd name="T32" fmla="*/ 36 w 303"/>
                <a:gd name="T33" fmla="*/ 71 h 277"/>
                <a:gd name="T34" fmla="*/ 268 w 303"/>
                <a:gd name="T35" fmla="*/ 71 h 277"/>
                <a:gd name="T36" fmla="*/ 268 w 303"/>
                <a:gd name="T37" fmla="*/ 24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3" h="277">
                  <a:moveTo>
                    <a:pt x="253" y="0"/>
                  </a:moveTo>
                  <a:lnTo>
                    <a:pt x="253" y="36"/>
                  </a:lnTo>
                  <a:lnTo>
                    <a:pt x="194" y="36"/>
                  </a:lnTo>
                  <a:lnTo>
                    <a:pt x="194" y="0"/>
                  </a:lnTo>
                  <a:lnTo>
                    <a:pt x="111" y="0"/>
                  </a:lnTo>
                  <a:lnTo>
                    <a:pt x="111" y="36"/>
                  </a:lnTo>
                  <a:lnTo>
                    <a:pt x="50" y="3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0" y="277"/>
                  </a:lnTo>
                  <a:lnTo>
                    <a:pt x="303" y="277"/>
                  </a:lnTo>
                  <a:lnTo>
                    <a:pt x="303" y="0"/>
                  </a:lnTo>
                  <a:lnTo>
                    <a:pt x="253" y="0"/>
                  </a:lnTo>
                  <a:close/>
                  <a:moveTo>
                    <a:pt x="268" y="242"/>
                  </a:moveTo>
                  <a:lnTo>
                    <a:pt x="36" y="242"/>
                  </a:lnTo>
                  <a:lnTo>
                    <a:pt x="36" y="71"/>
                  </a:lnTo>
                  <a:lnTo>
                    <a:pt x="268" y="71"/>
                  </a:lnTo>
                  <a:lnTo>
                    <a:pt x="268" y="24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Freeform 37"/>
            <p:cNvSpPr/>
            <p:nvPr/>
          </p:nvSpPr>
          <p:spPr bwMode="auto">
            <a:xfrm>
              <a:off x="11249025" y="5326063"/>
              <a:ext cx="123825" cy="153988"/>
            </a:xfrm>
            <a:custGeom>
              <a:avLst/>
              <a:gdLst>
                <a:gd name="T0" fmla="*/ 14 w 33"/>
                <a:gd name="T1" fmla="*/ 21 h 41"/>
                <a:gd name="T2" fmla="*/ 3 w 33"/>
                <a:gd name="T3" fmla="*/ 31 h 41"/>
                <a:gd name="T4" fmla="*/ 0 w 33"/>
                <a:gd name="T5" fmla="*/ 41 h 41"/>
                <a:gd name="T6" fmla="*/ 33 w 33"/>
                <a:gd name="T7" fmla="*/ 41 h 41"/>
                <a:gd name="T8" fmla="*/ 33 w 33"/>
                <a:gd name="T9" fmla="*/ 32 h 41"/>
                <a:gd name="T10" fmla="*/ 16 w 33"/>
                <a:gd name="T11" fmla="*/ 32 h 41"/>
                <a:gd name="T12" fmla="*/ 18 w 33"/>
                <a:gd name="T13" fmla="*/ 29 h 41"/>
                <a:gd name="T14" fmla="*/ 23 w 33"/>
                <a:gd name="T15" fmla="*/ 26 h 41"/>
                <a:gd name="T16" fmla="*/ 31 w 33"/>
                <a:gd name="T17" fmla="*/ 19 h 41"/>
                <a:gd name="T18" fmla="*/ 33 w 33"/>
                <a:gd name="T19" fmla="*/ 12 h 41"/>
                <a:gd name="T20" fmla="*/ 31 w 33"/>
                <a:gd name="T21" fmla="*/ 6 h 41"/>
                <a:gd name="T22" fmla="*/ 26 w 33"/>
                <a:gd name="T23" fmla="*/ 2 h 41"/>
                <a:gd name="T24" fmla="*/ 17 w 33"/>
                <a:gd name="T25" fmla="*/ 0 h 41"/>
                <a:gd name="T26" fmla="*/ 8 w 33"/>
                <a:gd name="T27" fmla="*/ 2 h 41"/>
                <a:gd name="T28" fmla="*/ 3 w 33"/>
                <a:gd name="T29" fmla="*/ 6 h 41"/>
                <a:gd name="T30" fmla="*/ 1 w 33"/>
                <a:gd name="T31" fmla="*/ 13 h 41"/>
                <a:gd name="T32" fmla="*/ 12 w 33"/>
                <a:gd name="T33" fmla="*/ 14 h 41"/>
                <a:gd name="T34" fmla="*/ 14 w 33"/>
                <a:gd name="T35" fmla="*/ 9 h 41"/>
                <a:gd name="T36" fmla="*/ 17 w 33"/>
                <a:gd name="T37" fmla="*/ 8 h 41"/>
                <a:gd name="T38" fmla="*/ 20 w 33"/>
                <a:gd name="T39" fmla="*/ 9 h 41"/>
                <a:gd name="T40" fmla="*/ 22 w 33"/>
                <a:gd name="T41" fmla="*/ 12 h 41"/>
                <a:gd name="T42" fmla="*/ 20 w 33"/>
                <a:gd name="T43" fmla="*/ 16 h 41"/>
                <a:gd name="T44" fmla="*/ 14 w 33"/>
                <a:gd name="T45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41">
                  <a:moveTo>
                    <a:pt x="14" y="21"/>
                  </a:moveTo>
                  <a:cubicBezTo>
                    <a:pt x="9" y="25"/>
                    <a:pt x="5" y="29"/>
                    <a:pt x="3" y="31"/>
                  </a:cubicBezTo>
                  <a:cubicBezTo>
                    <a:pt x="1" y="34"/>
                    <a:pt x="0" y="37"/>
                    <a:pt x="0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1"/>
                    <a:pt x="18" y="30"/>
                    <a:pt x="18" y="29"/>
                  </a:cubicBezTo>
                  <a:cubicBezTo>
                    <a:pt x="19" y="29"/>
                    <a:pt x="21" y="28"/>
                    <a:pt x="23" y="26"/>
                  </a:cubicBezTo>
                  <a:cubicBezTo>
                    <a:pt x="27" y="23"/>
                    <a:pt x="29" y="21"/>
                    <a:pt x="31" y="19"/>
                  </a:cubicBezTo>
                  <a:cubicBezTo>
                    <a:pt x="32" y="17"/>
                    <a:pt x="33" y="14"/>
                    <a:pt x="33" y="12"/>
                  </a:cubicBezTo>
                  <a:cubicBezTo>
                    <a:pt x="33" y="9"/>
                    <a:pt x="32" y="7"/>
                    <a:pt x="31" y="6"/>
                  </a:cubicBezTo>
                  <a:cubicBezTo>
                    <a:pt x="30" y="4"/>
                    <a:pt x="28" y="2"/>
                    <a:pt x="26" y="2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13" y="0"/>
                    <a:pt x="10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1" y="10"/>
                    <a:pt x="1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2"/>
                    <a:pt x="13" y="10"/>
                    <a:pt x="14" y="9"/>
                  </a:cubicBezTo>
                  <a:cubicBezTo>
                    <a:pt x="14" y="8"/>
                    <a:pt x="16" y="8"/>
                    <a:pt x="17" y="8"/>
                  </a:cubicBezTo>
                  <a:cubicBezTo>
                    <a:pt x="18" y="8"/>
                    <a:pt x="19" y="8"/>
                    <a:pt x="20" y="9"/>
                  </a:cubicBezTo>
                  <a:cubicBezTo>
                    <a:pt x="21" y="10"/>
                    <a:pt x="22" y="11"/>
                    <a:pt x="22" y="12"/>
                  </a:cubicBezTo>
                  <a:cubicBezTo>
                    <a:pt x="22" y="13"/>
                    <a:pt x="21" y="14"/>
                    <a:pt x="20" y="16"/>
                  </a:cubicBezTo>
                  <a:cubicBezTo>
                    <a:pt x="19" y="17"/>
                    <a:pt x="17" y="19"/>
                    <a:pt x="14" y="2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Freeform 38"/>
            <p:cNvSpPr/>
            <p:nvPr/>
          </p:nvSpPr>
          <p:spPr bwMode="auto">
            <a:xfrm>
              <a:off x="11387138" y="5326063"/>
              <a:ext cx="123825" cy="153988"/>
            </a:xfrm>
            <a:custGeom>
              <a:avLst/>
              <a:gdLst>
                <a:gd name="T0" fmla="*/ 17 w 33"/>
                <a:gd name="T1" fmla="*/ 35 h 41"/>
                <a:gd name="T2" fmla="*/ 13 w 33"/>
                <a:gd name="T3" fmla="*/ 33 h 41"/>
                <a:gd name="T4" fmla="*/ 11 w 33"/>
                <a:gd name="T5" fmla="*/ 29 h 41"/>
                <a:gd name="T6" fmla="*/ 0 w 33"/>
                <a:gd name="T7" fmla="*/ 30 h 41"/>
                <a:gd name="T8" fmla="*/ 3 w 33"/>
                <a:gd name="T9" fmla="*/ 36 h 41"/>
                <a:gd name="T10" fmla="*/ 9 w 33"/>
                <a:gd name="T11" fmla="*/ 40 h 41"/>
                <a:gd name="T12" fmla="*/ 17 w 33"/>
                <a:gd name="T13" fmla="*/ 41 h 41"/>
                <a:gd name="T14" fmla="*/ 26 w 33"/>
                <a:gd name="T15" fmla="*/ 40 h 41"/>
                <a:gd name="T16" fmla="*/ 31 w 33"/>
                <a:gd name="T17" fmla="*/ 35 h 41"/>
                <a:gd name="T18" fmla="*/ 33 w 33"/>
                <a:gd name="T19" fmla="*/ 28 h 41"/>
                <a:gd name="T20" fmla="*/ 32 w 33"/>
                <a:gd name="T21" fmla="*/ 23 h 41"/>
                <a:gd name="T22" fmla="*/ 29 w 33"/>
                <a:gd name="T23" fmla="*/ 20 h 41"/>
                <a:gd name="T24" fmla="*/ 25 w 33"/>
                <a:gd name="T25" fmla="*/ 19 h 41"/>
                <a:gd name="T26" fmla="*/ 30 w 33"/>
                <a:gd name="T27" fmla="*/ 15 h 41"/>
                <a:gd name="T28" fmla="*/ 31 w 33"/>
                <a:gd name="T29" fmla="*/ 10 h 41"/>
                <a:gd name="T30" fmla="*/ 28 w 33"/>
                <a:gd name="T31" fmla="*/ 3 h 41"/>
                <a:gd name="T32" fmla="*/ 16 w 33"/>
                <a:gd name="T33" fmla="*/ 0 h 41"/>
                <a:gd name="T34" fmla="*/ 6 w 33"/>
                <a:gd name="T35" fmla="*/ 3 h 41"/>
                <a:gd name="T36" fmla="*/ 1 w 33"/>
                <a:gd name="T37" fmla="*/ 10 h 41"/>
                <a:gd name="T38" fmla="*/ 11 w 33"/>
                <a:gd name="T39" fmla="*/ 12 h 41"/>
                <a:gd name="T40" fmla="*/ 13 w 33"/>
                <a:gd name="T41" fmla="*/ 8 h 41"/>
                <a:gd name="T42" fmla="*/ 16 w 33"/>
                <a:gd name="T43" fmla="*/ 7 h 41"/>
                <a:gd name="T44" fmla="*/ 19 w 33"/>
                <a:gd name="T45" fmla="*/ 8 h 41"/>
                <a:gd name="T46" fmla="*/ 20 w 33"/>
                <a:gd name="T47" fmla="*/ 11 h 41"/>
                <a:gd name="T48" fmla="*/ 19 w 33"/>
                <a:gd name="T49" fmla="*/ 14 h 41"/>
                <a:gd name="T50" fmla="*/ 15 w 33"/>
                <a:gd name="T51" fmla="*/ 16 h 41"/>
                <a:gd name="T52" fmla="*/ 14 w 33"/>
                <a:gd name="T53" fmla="*/ 16 h 41"/>
                <a:gd name="T54" fmla="*/ 13 w 33"/>
                <a:gd name="T55" fmla="*/ 23 h 41"/>
                <a:gd name="T56" fmla="*/ 17 w 33"/>
                <a:gd name="T57" fmla="*/ 23 h 41"/>
                <a:gd name="T58" fmla="*/ 21 w 33"/>
                <a:gd name="T59" fmla="*/ 24 h 41"/>
                <a:gd name="T60" fmla="*/ 22 w 33"/>
                <a:gd name="T61" fmla="*/ 29 h 41"/>
                <a:gd name="T62" fmla="*/ 21 w 33"/>
                <a:gd name="T63" fmla="*/ 33 h 41"/>
                <a:gd name="T64" fmla="*/ 17 w 33"/>
                <a:gd name="T6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1">
                  <a:moveTo>
                    <a:pt x="17" y="35"/>
                  </a:moveTo>
                  <a:cubicBezTo>
                    <a:pt x="15" y="35"/>
                    <a:pt x="14" y="34"/>
                    <a:pt x="13" y="33"/>
                  </a:cubicBezTo>
                  <a:cubicBezTo>
                    <a:pt x="12" y="32"/>
                    <a:pt x="12" y="31"/>
                    <a:pt x="1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3"/>
                    <a:pt x="2" y="35"/>
                    <a:pt x="3" y="36"/>
                  </a:cubicBezTo>
                  <a:cubicBezTo>
                    <a:pt x="5" y="38"/>
                    <a:pt x="7" y="39"/>
                    <a:pt x="9" y="40"/>
                  </a:cubicBezTo>
                  <a:cubicBezTo>
                    <a:pt x="11" y="41"/>
                    <a:pt x="14" y="41"/>
                    <a:pt x="17" y="41"/>
                  </a:cubicBezTo>
                  <a:cubicBezTo>
                    <a:pt x="21" y="41"/>
                    <a:pt x="24" y="41"/>
                    <a:pt x="26" y="40"/>
                  </a:cubicBezTo>
                  <a:cubicBezTo>
                    <a:pt x="28" y="38"/>
                    <a:pt x="30" y="37"/>
                    <a:pt x="31" y="35"/>
                  </a:cubicBezTo>
                  <a:cubicBezTo>
                    <a:pt x="33" y="33"/>
                    <a:pt x="33" y="30"/>
                    <a:pt x="33" y="28"/>
                  </a:cubicBezTo>
                  <a:cubicBezTo>
                    <a:pt x="33" y="26"/>
                    <a:pt x="33" y="25"/>
                    <a:pt x="32" y="23"/>
                  </a:cubicBezTo>
                  <a:cubicBezTo>
                    <a:pt x="31" y="22"/>
                    <a:pt x="30" y="21"/>
                    <a:pt x="29" y="20"/>
                  </a:cubicBezTo>
                  <a:cubicBezTo>
                    <a:pt x="28" y="20"/>
                    <a:pt x="27" y="19"/>
                    <a:pt x="25" y="19"/>
                  </a:cubicBezTo>
                  <a:cubicBezTo>
                    <a:pt x="27" y="18"/>
                    <a:pt x="29" y="16"/>
                    <a:pt x="30" y="15"/>
                  </a:cubicBezTo>
                  <a:cubicBezTo>
                    <a:pt x="31" y="14"/>
                    <a:pt x="31" y="12"/>
                    <a:pt x="31" y="10"/>
                  </a:cubicBezTo>
                  <a:cubicBezTo>
                    <a:pt x="31" y="7"/>
                    <a:pt x="30" y="5"/>
                    <a:pt x="28" y="3"/>
                  </a:cubicBezTo>
                  <a:cubicBezTo>
                    <a:pt x="25" y="1"/>
                    <a:pt x="22" y="0"/>
                    <a:pt x="16" y="0"/>
                  </a:cubicBezTo>
                  <a:cubicBezTo>
                    <a:pt x="12" y="0"/>
                    <a:pt x="8" y="1"/>
                    <a:pt x="6" y="3"/>
                  </a:cubicBezTo>
                  <a:cubicBezTo>
                    <a:pt x="3" y="5"/>
                    <a:pt x="2" y="7"/>
                    <a:pt x="1" y="1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0"/>
                    <a:pt x="12" y="9"/>
                    <a:pt x="13" y="8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0"/>
                    <a:pt x="20" y="11"/>
                  </a:cubicBezTo>
                  <a:cubicBezTo>
                    <a:pt x="20" y="12"/>
                    <a:pt x="20" y="13"/>
                    <a:pt x="19" y="14"/>
                  </a:cubicBezTo>
                  <a:cubicBezTo>
                    <a:pt x="18" y="15"/>
                    <a:pt x="17" y="16"/>
                    <a:pt x="15" y="16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8" y="23"/>
                    <a:pt x="20" y="23"/>
                    <a:pt x="21" y="24"/>
                  </a:cubicBezTo>
                  <a:cubicBezTo>
                    <a:pt x="22" y="25"/>
                    <a:pt x="22" y="27"/>
                    <a:pt x="22" y="29"/>
                  </a:cubicBezTo>
                  <a:cubicBezTo>
                    <a:pt x="22" y="30"/>
                    <a:pt x="22" y="32"/>
                    <a:pt x="21" y="33"/>
                  </a:cubicBezTo>
                  <a:cubicBezTo>
                    <a:pt x="20" y="34"/>
                    <a:pt x="18" y="35"/>
                    <a:pt x="17" y="3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6" name="组合 365"/>
          <p:cNvGrpSpPr/>
          <p:nvPr/>
        </p:nvGrpSpPr>
        <p:grpSpPr>
          <a:xfrm>
            <a:off x="11386927" y="4229213"/>
            <a:ext cx="387330" cy="388591"/>
            <a:chOff x="11133138" y="4149726"/>
            <a:chExt cx="487363" cy="488950"/>
          </a:xfrm>
        </p:grpSpPr>
        <p:sp>
          <p:nvSpPr>
            <p:cNvPr id="403" name="Freeform 72"/>
            <p:cNvSpPr/>
            <p:nvPr/>
          </p:nvSpPr>
          <p:spPr bwMode="auto">
            <a:xfrm>
              <a:off x="11218863" y="4473576"/>
              <a:ext cx="79375" cy="79375"/>
            </a:xfrm>
            <a:custGeom>
              <a:avLst/>
              <a:gdLst>
                <a:gd name="T0" fmla="*/ 0 w 50"/>
                <a:gd name="T1" fmla="*/ 24 h 50"/>
                <a:gd name="T2" fmla="*/ 26 w 50"/>
                <a:gd name="T3" fmla="*/ 50 h 50"/>
                <a:gd name="T4" fmla="*/ 50 w 50"/>
                <a:gd name="T5" fmla="*/ 24 h 50"/>
                <a:gd name="T6" fmla="*/ 26 w 50"/>
                <a:gd name="T7" fmla="*/ 0 h 50"/>
                <a:gd name="T8" fmla="*/ 0 w 50"/>
                <a:gd name="T9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0" y="24"/>
                  </a:moveTo>
                  <a:lnTo>
                    <a:pt x="26" y="50"/>
                  </a:lnTo>
                  <a:lnTo>
                    <a:pt x="50" y="24"/>
                  </a:lnTo>
                  <a:lnTo>
                    <a:pt x="26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Freeform 73"/>
            <p:cNvSpPr>
              <a:spLocks noEditPoints="1"/>
            </p:cNvSpPr>
            <p:nvPr/>
          </p:nvSpPr>
          <p:spPr bwMode="auto">
            <a:xfrm>
              <a:off x="11133138" y="4149726"/>
              <a:ext cx="487363" cy="488950"/>
            </a:xfrm>
            <a:custGeom>
              <a:avLst/>
              <a:gdLst>
                <a:gd name="T0" fmla="*/ 116 w 130"/>
                <a:gd name="T1" fmla="*/ 28 h 130"/>
                <a:gd name="T2" fmla="*/ 130 w 130"/>
                <a:gd name="T3" fmla="*/ 14 h 130"/>
                <a:gd name="T4" fmla="*/ 116 w 130"/>
                <a:gd name="T5" fmla="*/ 0 h 130"/>
                <a:gd name="T6" fmla="*/ 102 w 130"/>
                <a:gd name="T7" fmla="*/ 14 h 130"/>
                <a:gd name="T8" fmla="*/ 104 w 130"/>
                <a:gd name="T9" fmla="*/ 16 h 130"/>
                <a:gd name="T10" fmla="*/ 57 w 130"/>
                <a:gd name="T11" fmla="*/ 63 h 130"/>
                <a:gd name="T12" fmla="*/ 56 w 130"/>
                <a:gd name="T13" fmla="*/ 52 h 130"/>
                <a:gd name="T14" fmla="*/ 56 w 130"/>
                <a:gd name="T15" fmla="*/ 52 h 130"/>
                <a:gd name="T16" fmla="*/ 54 w 130"/>
                <a:gd name="T17" fmla="*/ 48 h 130"/>
                <a:gd name="T18" fmla="*/ 46 w 130"/>
                <a:gd name="T19" fmla="*/ 47 h 130"/>
                <a:gd name="T20" fmla="*/ 45 w 130"/>
                <a:gd name="T21" fmla="*/ 49 h 130"/>
                <a:gd name="T22" fmla="*/ 44 w 130"/>
                <a:gd name="T23" fmla="*/ 51 h 130"/>
                <a:gd name="T24" fmla="*/ 44 w 130"/>
                <a:gd name="T25" fmla="*/ 51 h 130"/>
                <a:gd name="T26" fmla="*/ 44 w 130"/>
                <a:gd name="T27" fmla="*/ 51 h 130"/>
                <a:gd name="T28" fmla="*/ 36 w 130"/>
                <a:gd name="T29" fmla="*/ 67 h 130"/>
                <a:gd name="T30" fmla="*/ 19 w 130"/>
                <a:gd name="T31" fmla="*/ 75 h 130"/>
                <a:gd name="T32" fmla="*/ 7 w 130"/>
                <a:gd name="T33" fmla="*/ 80 h 130"/>
                <a:gd name="T34" fmla="*/ 9 w 130"/>
                <a:gd name="T35" fmla="*/ 109 h 130"/>
                <a:gd name="T36" fmla="*/ 21 w 130"/>
                <a:gd name="T37" fmla="*/ 121 h 130"/>
                <a:gd name="T38" fmla="*/ 50 w 130"/>
                <a:gd name="T39" fmla="*/ 123 h 130"/>
                <a:gd name="T40" fmla="*/ 55 w 130"/>
                <a:gd name="T41" fmla="*/ 111 h 130"/>
                <a:gd name="T42" fmla="*/ 63 w 130"/>
                <a:gd name="T43" fmla="*/ 94 h 130"/>
                <a:gd name="T44" fmla="*/ 79 w 130"/>
                <a:gd name="T45" fmla="*/ 86 h 130"/>
                <a:gd name="T46" fmla="*/ 79 w 130"/>
                <a:gd name="T47" fmla="*/ 86 h 130"/>
                <a:gd name="T48" fmla="*/ 79 w 130"/>
                <a:gd name="T49" fmla="*/ 86 h 130"/>
                <a:gd name="T50" fmla="*/ 83 w 130"/>
                <a:gd name="T51" fmla="*/ 84 h 130"/>
                <a:gd name="T52" fmla="*/ 82 w 130"/>
                <a:gd name="T53" fmla="*/ 76 h 130"/>
                <a:gd name="T54" fmla="*/ 78 w 130"/>
                <a:gd name="T55" fmla="*/ 74 h 130"/>
                <a:gd name="T56" fmla="*/ 78 w 130"/>
                <a:gd name="T57" fmla="*/ 74 h 130"/>
                <a:gd name="T58" fmla="*/ 67 w 130"/>
                <a:gd name="T59" fmla="*/ 73 h 130"/>
                <a:gd name="T60" fmla="*/ 114 w 130"/>
                <a:gd name="T61" fmla="*/ 26 h 130"/>
                <a:gd name="T62" fmla="*/ 116 w 130"/>
                <a:gd name="T63" fmla="*/ 28 h 130"/>
                <a:gd name="T64" fmla="*/ 77 w 130"/>
                <a:gd name="T65" fmla="*/ 79 h 130"/>
                <a:gd name="T66" fmla="*/ 78 w 130"/>
                <a:gd name="T67" fmla="*/ 79 h 130"/>
                <a:gd name="T68" fmla="*/ 78 w 130"/>
                <a:gd name="T69" fmla="*/ 79 h 130"/>
                <a:gd name="T70" fmla="*/ 78 w 130"/>
                <a:gd name="T71" fmla="*/ 79 h 130"/>
                <a:gd name="T72" fmla="*/ 78 w 130"/>
                <a:gd name="T73" fmla="*/ 79 h 130"/>
                <a:gd name="T74" fmla="*/ 78 w 130"/>
                <a:gd name="T75" fmla="*/ 81 h 130"/>
                <a:gd name="T76" fmla="*/ 73 w 130"/>
                <a:gd name="T77" fmla="*/ 82 h 130"/>
                <a:gd name="T78" fmla="*/ 59 w 130"/>
                <a:gd name="T79" fmla="*/ 90 h 130"/>
                <a:gd name="T80" fmla="*/ 49 w 130"/>
                <a:gd name="T81" fmla="*/ 110 h 130"/>
                <a:gd name="T82" fmla="*/ 48 w 130"/>
                <a:gd name="T83" fmla="*/ 115 h 130"/>
                <a:gd name="T84" fmla="*/ 46 w 130"/>
                <a:gd name="T85" fmla="*/ 119 h 130"/>
                <a:gd name="T86" fmla="*/ 41 w 130"/>
                <a:gd name="T87" fmla="*/ 122 h 130"/>
                <a:gd name="T88" fmla="*/ 15 w 130"/>
                <a:gd name="T89" fmla="*/ 96 h 130"/>
                <a:gd name="T90" fmla="*/ 51 w 130"/>
                <a:gd name="T91" fmla="*/ 60 h 130"/>
                <a:gd name="T92" fmla="*/ 52 w 130"/>
                <a:gd name="T93" fmla="*/ 69 h 130"/>
                <a:gd name="T94" fmla="*/ 55 w 130"/>
                <a:gd name="T95" fmla="*/ 75 h 130"/>
                <a:gd name="T96" fmla="*/ 60 w 130"/>
                <a:gd name="T97" fmla="*/ 78 h 130"/>
                <a:gd name="T98" fmla="*/ 60 w 130"/>
                <a:gd name="T99" fmla="*/ 78 h 130"/>
                <a:gd name="T100" fmla="*/ 76 w 130"/>
                <a:gd name="T101" fmla="*/ 79 h 130"/>
                <a:gd name="T102" fmla="*/ 77 w 130"/>
                <a:gd name="T103" fmla="*/ 7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130">
                  <a:moveTo>
                    <a:pt x="116" y="28"/>
                  </a:moveTo>
                  <a:cubicBezTo>
                    <a:pt x="130" y="14"/>
                    <a:pt x="130" y="14"/>
                    <a:pt x="130" y="1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5" y="49"/>
                    <a:pt x="54" y="48"/>
                  </a:cubicBezTo>
                  <a:cubicBezTo>
                    <a:pt x="52" y="46"/>
                    <a:pt x="48" y="45"/>
                    <a:pt x="46" y="47"/>
                  </a:cubicBezTo>
                  <a:cubicBezTo>
                    <a:pt x="45" y="48"/>
                    <a:pt x="45" y="49"/>
                    <a:pt x="45" y="49"/>
                  </a:cubicBezTo>
                  <a:cubicBezTo>
                    <a:pt x="45" y="50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3" y="57"/>
                    <a:pt x="40" y="62"/>
                    <a:pt x="36" y="67"/>
                  </a:cubicBezTo>
                  <a:cubicBezTo>
                    <a:pt x="31" y="72"/>
                    <a:pt x="25" y="74"/>
                    <a:pt x="19" y="75"/>
                  </a:cubicBezTo>
                  <a:cubicBezTo>
                    <a:pt x="19" y="75"/>
                    <a:pt x="10" y="77"/>
                    <a:pt x="7" y="80"/>
                  </a:cubicBezTo>
                  <a:cubicBezTo>
                    <a:pt x="0" y="88"/>
                    <a:pt x="1" y="100"/>
                    <a:pt x="9" y="10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30" y="129"/>
                    <a:pt x="42" y="130"/>
                    <a:pt x="50" y="123"/>
                  </a:cubicBezTo>
                  <a:cubicBezTo>
                    <a:pt x="53" y="120"/>
                    <a:pt x="55" y="111"/>
                    <a:pt x="55" y="111"/>
                  </a:cubicBezTo>
                  <a:cubicBezTo>
                    <a:pt x="55" y="105"/>
                    <a:pt x="58" y="99"/>
                    <a:pt x="63" y="94"/>
                  </a:cubicBezTo>
                  <a:cubicBezTo>
                    <a:pt x="68" y="90"/>
                    <a:pt x="73" y="87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82" y="85"/>
                    <a:pt x="83" y="84"/>
                  </a:cubicBezTo>
                  <a:cubicBezTo>
                    <a:pt x="85" y="82"/>
                    <a:pt x="85" y="78"/>
                    <a:pt x="82" y="76"/>
                  </a:cubicBezTo>
                  <a:cubicBezTo>
                    <a:pt x="81" y="75"/>
                    <a:pt x="79" y="74"/>
                    <a:pt x="78" y="74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114" y="26"/>
                    <a:pt x="114" y="26"/>
                    <a:pt x="114" y="26"/>
                  </a:cubicBezTo>
                  <a:lnTo>
                    <a:pt x="116" y="28"/>
                  </a:lnTo>
                  <a:close/>
                  <a:moveTo>
                    <a:pt x="77" y="79"/>
                  </a:move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80"/>
                    <a:pt x="78" y="80"/>
                    <a:pt x="78" y="81"/>
                  </a:cubicBezTo>
                  <a:cubicBezTo>
                    <a:pt x="78" y="81"/>
                    <a:pt x="73" y="82"/>
                    <a:pt x="73" y="82"/>
                  </a:cubicBezTo>
                  <a:cubicBezTo>
                    <a:pt x="68" y="84"/>
                    <a:pt x="63" y="86"/>
                    <a:pt x="59" y="90"/>
                  </a:cubicBezTo>
                  <a:cubicBezTo>
                    <a:pt x="54" y="96"/>
                    <a:pt x="50" y="103"/>
                    <a:pt x="49" y="110"/>
                  </a:cubicBezTo>
                  <a:cubicBezTo>
                    <a:pt x="49" y="111"/>
                    <a:pt x="49" y="113"/>
                    <a:pt x="48" y="115"/>
                  </a:cubicBezTo>
                  <a:cubicBezTo>
                    <a:pt x="47" y="118"/>
                    <a:pt x="46" y="119"/>
                    <a:pt x="46" y="119"/>
                  </a:cubicBezTo>
                  <a:cubicBezTo>
                    <a:pt x="45" y="121"/>
                    <a:pt x="43" y="121"/>
                    <a:pt x="41" y="122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3" y="74"/>
                    <a:pt x="55" y="75"/>
                  </a:cubicBezTo>
                  <a:cubicBezTo>
                    <a:pt x="56" y="77"/>
                    <a:pt x="58" y="78"/>
                    <a:pt x="60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79"/>
                    <a:pt x="77" y="79"/>
                    <a:pt x="77" y="7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9" name="Freeform 96"/>
          <p:cNvSpPr>
            <a:spLocks noEditPoints="1"/>
          </p:cNvSpPr>
          <p:nvPr/>
        </p:nvSpPr>
        <p:spPr bwMode="auto">
          <a:xfrm>
            <a:off x="11407114" y="3465908"/>
            <a:ext cx="352004" cy="381021"/>
          </a:xfrm>
          <a:custGeom>
            <a:avLst/>
            <a:gdLst>
              <a:gd name="T0" fmla="*/ 0 w 279"/>
              <a:gd name="T1" fmla="*/ 302 h 302"/>
              <a:gd name="T2" fmla="*/ 279 w 279"/>
              <a:gd name="T3" fmla="*/ 0 h 302"/>
              <a:gd name="T4" fmla="*/ 59 w 279"/>
              <a:gd name="T5" fmla="*/ 281 h 302"/>
              <a:gd name="T6" fmla="*/ 24 w 279"/>
              <a:gd name="T7" fmla="*/ 246 h 302"/>
              <a:gd name="T8" fmla="*/ 59 w 279"/>
              <a:gd name="T9" fmla="*/ 281 h 302"/>
              <a:gd name="T10" fmla="*/ 24 w 279"/>
              <a:gd name="T11" fmla="*/ 224 h 302"/>
              <a:gd name="T12" fmla="*/ 59 w 279"/>
              <a:gd name="T13" fmla="*/ 191 h 302"/>
              <a:gd name="T14" fmla="*/ 59 w 279"/>
              <a:gd name="T15" fmla="*/ 168 h 302"/>
              <a:gd name="T16" fmla="*/ 24 w 279"/>
              <a:gd name="T17" fmla="*/ 134 h 302"/>
              <a:gd name="T18" fmla="*/ 59 w 279"/>
              <a:gd name="T19" fmla="*/ 168 h 302"/>
              <a:gd name="T20" fmla="*/ 24 w 279"/>
              <a:gd name="T21" fmla="*/ 113 h 302"/>
              <a:gd name="T22" fmla="*/ 59 w 279"/>
              <a:gd name="T23" fmla="*/ 78 h 302"/>
              <a:gd name="T24" fmla="*/ 59 w 279"/>
              <a:gd name="T25" fmla="*/ 56 h 302"/>
              <a:gd name="T26" fmla="*/ 24 w 279"/>
              <a:gd name="T27" fmla="*/ 23 h 302"/>
              <a:gd name="T28" fmla="*/ 59 w 279"/>
              <a:gd name="T29" fmla="*/ 56 h 302"/>
              <a:gd name="T30" fmla="*/ 81 w 279"/>
              <a:gd name="T31" fmla="*/ 281 h 302"/>
              <a:gd name="T32" fmla="*/ 199 w 279"/>
              <a:gd name="T33" fmla="*/ 165 h 302"/>
              <a:gd name="T34" fmla="*/ 199 w 279"/>
              <a:gd name="T35" fmla="*/ 139 h 302"/>
              <a:gd name="T36" fmla="*/ 81 w 279"/>
              <a:gd name="T37" fmla="*/ 23 h 302"/>
              <a:gd name="T38" fmla="*/ 199 w 279"/>
              <a:gd name="T39" fmla="*/ 139 h 302"/>
              <a:gd name="T40" fmla="*/ 220 w 279"/>
              <a:gd name="T41" fmla="*/ 281 h 302"/>
              <a:gd name="T42" fmla="*/ 256 w 279"/>
              <a:gd name="T43" fmla="*/ 246 h 302"/>
              <a:gd name="T44" fmla="*/ 256 w 279"/>
              <a:gd name="T45" fmla="*/ 224 h 302"/>
              <a:gd name="T46" fmla="*/ 220 w 279"/>
              <a:gd name="T47" fmla="*/ 191 h 302"/>
              <a:gd name="T48" fmla="*/ 256 w 279"/>
              <a:gd name="T49" fmla="*/ 224 h 302"/>
              <a:gd name="T50" fmla="*/ 220 w 279"/>
              <a:gd name="T51" fmla="*/ 168 h 302"/>
              <a:gd name="T52" fmla="*/ 256 w 279"/>
              <a:gd name="T53" fmla="*/ 134 h 302"/>
              <a:gd name="T54" fmla="*/ 256 w 279"/>
              <a:gd name="T55" fmla="*/ 113 h 302"/>
              <a:gd name="T56" fmla="*/ 220 w 279"/>
              <a:gd name="T57" fmla="*/ 78 h 302"/>
              <a:gd name="T58" fmla="*/ 256 w 279"/>
              <a:gd name="T59" fmla="*/ 113 h 302"/>
              <a:gd name="T60" fmla="*/ 220 w 279"/>
              <a:gd name="T61" fmla="*/ 56 h 302"/>
              <a:gd name="T62" fmla="*/ 256 w 279"/>
              <a:gd name="T63" fmla="*/ 23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" h="302">
                <a:moveTo>
                  <a:pt x="0" y="0"/>
                </a:moveTo>
                <a:lnTo>
                  <a:pt x="0" y="302"/>
                </a:lnTo>
                <a:lnTo>
                  <a:pt x="279" y="302"/>
                </a:lnTo>
                <a:lnTo>
                  <a:pt x="279" y="0"/>
                </a:lnTo>
                <a:lnTo>
                  <a:pt x="0" y="0"/>
                </a:lnTo>
                <a:close/>
                <a:moveTo>
                  <a:pt x="59" y="281"/>
                </a:moveTo>
                <a:lnTo>
                  <a:pt x="24" y="281"/>
                </a:lnTo>
                <a:lnTo>
                  <a:pt x="24" y="246"/>
                </a:lnTo>
                <a:lnTo>
                  <a:pt x="59" y="246"/>
                </a:lnTo>
                <a:lnTo>
                  <a:pt x="59" y="281"/>
                </a:lnTo>
                <a:close/>
                <a:moveTo>
                  <a:pt x="59" y="224"/>
                </a:moveTo>
                <a:lnTo>
                  <a:pt x="24" y="224"/>
                </a:lnTo>
                <a:lnTo>
                  <a:pt x="24" y="191"/>
                </a:lnTo>
                <a:lnTo>
                  <a:pt x="59" y="191"/>
                </a:lnTo>
                <a:lnTo>
                  <a:pt x="59" y="224"/>
                </a:lnTo>
                <a:close/>
                <a:moveTo>
                  <a:pt x="59" y="168"/>
                </a:moveTo>
                <a:lnTo>
                  <a:pt x="24" y="168"/>
                </a:lnTo>
                <a:lnTo>
                  <a:pt x="24" y="134"/>
                </a:lnTo>
                <a:lnTo>
                  <a:pt x="59" y="134"/>
                </a:lnTo>
                <a:lnTo>
                  <a:pt x="59" y="168"/>
                </a:lnTo>
                <a:close/>
                <a:moveTo>
                  <a:pt x="59" y="113"/>
                </a:moveTo>
                <a:lnTo>
                  <a:pt x="24" y="113"/>
                </a:lnTo>
                <a:lnTo>
                  <a:pt x="24" y="78"/>
                </a:lnTo>
                <a:lnTo>
                  <a:pt x="59" y="78"/>
                </a:lnTo>
                <a:lnTo>
                  <a:pt x="59" y="113"/>
                </a:lnTo>
                <a:close/>
                <a:moveTo>
                  <a:pt x="59" y="56"/>
                </a:moveTo>
                <a:lnTo>
                  <a:pt x="24" y="56"/>
                </a:lnTo>
                <a:lnTo>
                  <a:pt x="24" y="23"/>
                </a:lnTo>
                <a:lnTo>
                  <a:pt x="59" y="23"/>
                </a:lnTo>
                <a:lnTo>
                  <a:pt x="59" y="56"/>
                </a:lnTo>
                <a:close/>
                <a:moveTo>
                  <a:pt x="199" y="281"/>
                </a:moveTo>
                <a:lnTo>
                  <a:pt x="81" y="281"/>
                </a:lnTo>
                <a:lnTo>
                  <a:pt x="81" y="165"/>
                </a:lnTo>
                <a:lnTo>
                  <a:pt x="199" y="165"/>
                </a:lnTo>
                <a:lnTo>
                  <a:pt x="199" y="281"/>
                </a:lnTo>
                <a:close/>
                <a:moveTo>
                  <a:pt x="199" y="139"/>
                </a:moveTo>
                <a:lnTo>
                  <a:pt x="81" y="139"/>
                </a:lnTo>
                <a:lnTo>
                  <a:pt x="81" y="23"/>
                </a:lnTo>
                <a:lnTo>
                  <a:pt x="199" y="23"/>
                </a:lnTo>
                <a:lnTo>
                  <a:pt x="199" y="139"/>
                </a:lnTo>
                <a:close/>
                <a:moveTo>
                  <a:pt x="256" y="281"/>
                </a:moveTo>
                <a:lnTo>
                  <a:pt x="220" y="281"/>
                </a:lnTo>
                <a:lnTo>
                  <a:pt x="220" y="246"/>
                </a:lnTo>
                <a:lnTo>
                  <a:pt x="256" y="246"/>
                </a:lnTo>
                <a:lnTo>
                  <a:pt x="256" y="281"/>
                </a:lnTo>
                <a:close/>
                <a:moveTo>
                  <a:pt x="256" y="224"/>
                </a:moveTo>
                <a:lnTo>
                  <a:pt x="220" y="224"/>
                </a:lnTo>
                <a:lnTo>
                  <a:pt x="220" y="191"/>
                </a:lnTo>
                <a:lnTo>
                  <a:pt x="256" y="191"/>
                </a:lnTo>
                <a:lnTo>
                  <a:pt x="256" y="224"/>
                </a:lnTo>
                <a:close/>
                <a:moveTo>
                  <a:pt x="256" y="168"/>
                </a:moveTo>
                <a:lnTo>
                  <a:pt x="220" y="168"/>
                </a:lnTo>
                <a:lnTo>
                  <a:pt x="220" y="134"/>
                </a:lnTo>
                <a:lnTo>
                  <a:pt x="256" y="134"/>
                </a:lnTo>
                <a:lnTo>
                  <a:pt x="256" y="168"/>
                </a:lnTo>
                <a:close/>
                <a:moveTo>
                  <a:pt x="256" y="113"/>
                </a:moveTo>
                <a:lnTo>
                  <a:pt x="220" y="113"/>
                </a:lnTo>
                <a:lnTo>
                  <a:pt x="220" y="78"/>
                </a:lnTo>
                <a:lnTo>
                  <a:pt x="256" y="78"/>
                </a:lnTo>
                <a:lnTo>
                  <a:pt x="256" y="113"/>
                </a:lnTo>
                <a:close/>
                <a:moveTo>
                  <a:pt x="256" y="56"/>
                </a:moveTo>
                <a:lnTo>
                  <a:pt x="220" y="56"/>
                </a:lnTo>
                <a:lnTo>
                  <a:pt x="220" y="23"/>
                </a:lnTo>
                <a:lnTo>
                  <a:pt x="256" y="23"/>
                </a:lnTo>
                <a:lnTo>
                  <a:pt x="256" y="56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72" name="组合 371"/>
          <p:cNvGrpSpPr/>
          <p:nvPr/>
        </p:nvGrpSpPr>
        <p:grpSpPr>
          <a:xfrm>
            <a:off x="11389450" y="2701343"/>
            <a:ext cx="384806" cy="384807"/>
            <a:chOff x="11136313" y="2227263"/>
            <a:chExt cx="484187" cy="484188"/>
          </a:xfrm>
        </p:grpSpPr>
        <p:sp>
          <p:nvSpPr>
            <p:cNvPr id="397" name="Freeform 126"/>
            <p:cNvSpPr>
              <a:spLocks noEditPoints="1"/>
            </p:cNvSpPr>
            <p:nvPr/>
          </p:nvSpPr>
          <p:spPr bwMode="auto">
            <a:xfrm>
              <a:off x="11410950" y="2227263"/>
              <a:ext cx="209550" cy="209550"/>
            </a:xfrm>
            <a:custGeom>
              <a:avLst/>
              <a:gdLst>
                <a:gd name="T0" fmla="*/ 66 w 132"/>
                <a:gd name="T1" fmla="*/ 0 h 132"/>
                <a:gd name="T2" fmla="*/ 0 w 132"/>
                <a:gd name="T3" fmla="*/ 66 h 132"/>
                <a:gd name="T4" fmla="*/ 66 w 132"/>
                <a:gd name="T5" fmla="*/ 132 h 132"/>
                <a:gd name="T6" fmla="*/ 132 w 132"/>
                <a:gd name="T7" fmla="*/ 66 h 132"/>
                <a:gd name="T8" fmla="*/ 66 w 132"/>
                <a:gd name="T9" fmla="*/ 0 h 132"/>
                <a:gd name="T10" fmla="*/ 45 w 132"/>
                <a:gd name="T11" fmla="*/ 78 h 132"/>
                <a:gd name="T12" fmla="*/ 28 w 132"/>
                <a:gd name="T13" fmla="*/ 61 h 132"/>
                <a:gd name="T14" fmla="*/ 37 w 132"/>
                <a:gd name="T15" fmla="*/ 52 h 132"/>
                <a:gd name="T16" fmla="*/ 54 w 132"/>
                <a:gd name="T17" fmla="*/ 68 h 132"/>
                <a:gd name="T18" fmla="*/ 45 w 132"/>
                <a:gd name="T19" fmla="*/ 78 h 132"/>
                <a:gd name="T20" fmla="*/ 56 w 132"/>
                <a:gd name="T21" fmla="*/ 87 h 132"/>
                <a:gd name="T22" fmla="*/ 63 w 132"/>
                <a:gd name="T23" fmla="*/ 78 h 132"/>
                <a:gd name="T24" fmla="*/ 80 w 132"/>
                <a:gd name="T25" fmla="*/ 94 h 132"/>
                <a:gd name="T26" fmla="*/ 71 w 132"/>
                <a:gd name="T27" fmla="*/ 104 h 132"/>
                <a:gd name="T28" fmla="*/ 56 w 132"/>
                <a:gd name="T29" fmla="*/ 8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0" y="66"/>
                  </a:lnTo>
                  <a:lnTo>
                    <a:pt x="66" y="132"/>
                  </a:lnTo>
                  <a:lnTo>
                    <a:pt x="132" y="66"/>
                  </a:lnTo>
                  <a:lnTo>
                    <a:pt x="66" y="0"/>
                  </a:lnTo>
                  <a:close/>
                  <a:moveTo>
                    <a:pt x="45" y="78"/>
                  </a:moveTo>
                  <a:lnTo>
                    <a:pt x="28" y="61"/>
                  </a:lnTo>
                  <a:lnTo>
                    <a:pt x="37" y="52"/>
                  </a:lnTo>
                  <a:lnTo>
                    <a:pt x="54" y="68"/>
                  </a:lnTo>
                  <a:lnTo>
                    <a:pt x="45" y="78"/>
                  </a:lnTo>
                  <a:close/>
                  <a:moveTo>
                    <a:pt x="56" y="87"/>
                  </a:moveTo>
                  <a:lnTo>
                    <a:pt x="63" y="78"/>
                  </a:lnTo>
                  <a:lnTo>
                    <a:pt x="80" y="94"/>
                  </a:lnTo>
                  <a:lnTo>
                    <a:pt x="71" y="104"/>
                  </a:lnTo>
                  <a:lnTo>
                    <a:pt x="56" y="87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Freeform 127"/>
            <p:cNvSpPr/>
            <p:nvPr/>
          </p:nvSpPr>
          <p:spPr bwMode="auto">
            <a:xfrm>
              <a:off x="11136313" y="2332038"/>
              <a:ext cx="379413" cy="379413"/>
            </a:xfrm>
            <a:custGeom>
              <a:avLst/>
              <a:gdLst>
                <a:gd name="T0" fmla="*/ 4 w 101"/>
                <a:gd name="T1" fmla="*/ 56 h 101"/>
                <a:gd name="T2" fmla="*/ 4 w 101"/>
                <a:gd name="T3" fmla="*/ 69 h 101"/>
                <a:gd name="T4" fmla="*/ 32 w 101"/>
                <a:gd name="T5" fmla="*/ 97 h 101"/>
                <a:gd name="T6" fmla="*/ 46 w 101"/>
                <a:gd name="T7" fmla="*/ 97 h 101"/>
                <a:gd name="T8" fmla="*/ 101 w 101"/>
                <a:gd name="T9" fmla="*/ 42 h 101"/>
                <a:gd name="T10" fmla="*/ 59 w 101"/>
                <a:gd name="T11" fmla="*/ 0 h 101"/>
                <a:gd name="T12" fmla="*/ 4 w 101"/>
                <a:gd name="T13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01">
                  <a:moveTo>
                    <a:pt x="4" y="56"/>
                  </a:moveTo>
                  <a:cubicBezTo>
                    <a:pt x="0" y="59"/>
                    <a:pt x="0" y="66"/>
                    <a:pt x="4" y="69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5" y="101"/>
                    <a:pt x="42" y="101"/>
                    <a:pt x="46" y="97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" y="56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5" name="组合 374"/>
          <p:cNvGrpSpPr/>
          <p:nvPr/>
        </p:nvGrpSpPr>
        <p:grpSpPr>
          <a:xfrm>
            <a:off x="11391974" y="1998599"/>
            <a:ext cx="382283" cy="257379"/>
            <a:chOff x="11139488" y="1343026"/>
            <a:chExt cx="481013" cy="323850"/>
          </a:xfrm>
        </p:grpSpPr>
        <p:sp>
          <p:nvSpPr>
            <p:cNvPr id="390" name="Freeform 147"/>
            <p:cNvSpPr/>
            <p:nvPr/>
          </p:nvSpPr>
          <p:spPr bwMode="auto">
            <a:xfrm>
              <a:off x="11422063" y="1343026"/>
              <a:ext cx="198438" cy="320675"/>
            </a:xfrm>
            <a:custGeom>
              <a:avLst/>
              <a:gdLst>
                <a:gd name="T0" fmla="*/ 30 w 53"/>
                <a:gd name="T1" fmla="*/ 66 h 85"/>
                <a:gd name="T2" fmla="*/ 26 w 53"/>
                <a:gd name="T3" fmla="*/ 85 h 85"/>
                <a:gd name="T4" fmla="*/ 53 w 53"/>
                <a:gd name="T5" fmla="*/ 42 h 85"/>
                <a:gd name="T6" fmla="*/ 53 w 53"/>
                <a:gd name="T7" fmla="*/ 42 h 85"/>
                <a:gd name="T8" fmla="*/ 53 w 53"/>
                <a:gd name="T9" fmla="*/ 0 h 85"/>
                <a:gd name="T10" fmla="*/ 0 w 53"/>
                <a:gd name="T11" fmla="*/ 0 h 85"/>
                <a:gd name="T12" fmla="*/ 0 w 53"/>
                <a:gd name="T13" fmla="*/ 54 h 85"/>
                <a:gd name="T14" fmla="*/ 29 w 53"/>
                <a:gd name="T15" fmla="*/ 54 h 85"/>
                <a:gd name="T16" fmla="*/ 30 w 53"/>
                <a:gd name="T17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30" y="66"/>
                  </a:moveTo>
                  <a:cubicBezTo>
                    <a:pt x="30" y="72"/>
                    <a:pt x="29" y="79"/>
                    <a:pt x="26" y="85"/>
                  </a:cubicBezTo>
                  <a:cubicBezTo>
                    <a:pt x="42" y="75"/>
                    <a:pt x="52" y="59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8"/>
                    <a:pt x="30" y="61"/>
                    <a:pt x="30" y="66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1" name="Freeform 148"/>
            <p:cNvSpPr/>
            <p:nvPr/>
          </p:nvSpPr>
          <p:spPr bwMode="auto">
            <a:xfrm>
              <a:off x="11139488" y="1343026"/>
              <a:ext cx="200025" cy="323850"/>
            </a:xfrm>
            <a:custGeom>
              <a:avLst/>
              <a:gdLst>
                <a:gd name="T0" fmla="*/ 29 w 53"/>
                <a:gd name="T1" fmla="*/ 54 h 86"/>
                <a:gd name="T2" fmla="*/ 31 w 53"/>
                <a:gd name="T3" fmla="*/ 66 h 86"/>
                <a:gd name="T4" fmla="*/ 26 w 53"/>
                <a:gd name="T5" fmla="*/ 86 h 86"/>
                <a:gd name="T6" fmla="*/ 53 w 53"/>
                <a:gd name="T7" fmla="*/ 42 h 86"/>
                <a:gd name="T8" fmla="*/ 53 w 53"/>
                <a:gd name="T9" fmla="*/ 42 h 86"/>
                <a:gd name="T10" fmla="*/ 53 w 53"/>
                <a:gd name="T11" fmla="*/ 41 h 86"/>
                <a:gd name="T12" fmla="*/ 53 w 53"/>
                <a:gd name="T13" fmla="*/ 41 h 86"/>
                <a:gd name="T14" fmla="*/ 53 w 53"/>
                <a:gd name="T15" fmla="*/ 41 h 86"/>
                <a:gd name="T16" fmla="*/ 53 w 53"/>
                <a:gd name="T17" fmla="*/ 0 h 86"/>
                <a:gd name="T18" fmla="*/ 0 w 53"/>
                <a:gd name="T19" fmla="*/ 0 h 86"/>
                <a:gd name="T20" fmla="*/ 0 w 53"/>
                <a:gd name="T21" fmla="*/ 54 h 86"/>
                <a:gd name="T22" fmla="*/ 29 w 53"/>
                <a:gd name="T23" fmla="*/ 5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6">
                  <a:moveTo>
                    <a:pt x="29" y="54"/>
                  </a:moveTo>
                  <a:cubicBezTo>
                    <a:pt x="30" y="58"/>
                    <a:pt x="31" y="62"/>
                    <a:pt x="31" y="66"/>
                  </a:cubicBezTo>
                  <a:cubicBezTo>
                    <a:pt x="31" y="73"/>
                    <a:pt x="29" y="79"/>
                    <a:pt x="26" y="86"/>
                  </a:cubicBezTo>
                  <a:cubicBezTo>
                    <a:pt x="43" y="75"/>
                    <a:pt x="53" y="59"/>
                    <a:pt x="53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8" name="组合 377"/>
          <p:cNvGrpSpPr/>
          <p:nvPr/>
        </p:nvGrpSpPr>
        <p:grpSpPr>
          <a:xfrm>
            <a:off x="11391974" y="1264313"/>
            <a:ext cx="382283" cy="196819"/>
            <a:chOff x="11139488" y="419101"/>
            <a:chExt cx="481013" cy="247650"/>
          </a:xfrm>
        </p:grpSpPr>
        <p:sp>
          <p:nvSpPr>
            <p:cNvPr id="383" name="Freeform 168"/>
            <p:cNvSpPr/>
            <p:nvPr/>
          </p:nvSpPr>
          <p:spPr bwMode="auto">
            <a:xfrm>
              <a:off x="11252200" y="419101"/>
              <a:ext cx="255588" cy="247650"/>
            </a:xfrm>
            <a:custGeom>
              <a:avLst/>
              <a:gdLst>
                <a:gd name="T0" fmla="*/ 62 w 68"/>
                <a:gd name="T1" fmla="*/ 52 h 66"/>
                <a:gd name="T2" fmla="*/ 44 w 68"/>
                <a:gd name="T3" fmla="*/ 44 h 66"/>
                <a:gd name="T4" fmla="*/ 45 w 68"/>
                <a:gd name="T5" fmla="*/ 37 h 66"/>
                <a:gd name="T6" fmla="*/ 46 w 68"/>
                <a:gd name="T7" fmla="*/ 35 h 66"/>
                <a:gd name="T8" fmla="*/ 46 w 68"/>
                <a:gd name="T9" fmla="*/ 35 h 66"/>
                <a:gd name="T10" fmla="*/ 51 w 68"/>
                <a:gd name="T11" fmla="*/ 18 h 66"/>
                <a:gd name="T12" fmla="*/ 34 w 68"/>
                <a:gd name="T13" fmla="*/ 0 h 66"/>
                <a:gd name="T14" fmla="*/ 34 w 68"/>
                <a:gd name="T15" fmla="*/ 0 h 66"/>
                <a:gd name="T16" fmla="*/ 34 w 68"/>
                <a:gd name="T17" fmla="*/ 0 h 66"/>
                <a:gd name="T18" fmla="*/ 34 w 68"/>
                <a:gd name="T19" fmla="*/ 0 h 66"/>
                <a:gd name="T20" fmla="*/ 34 w 68"/>
                <a:gd name="T21" fmla="*/ 0 h 66"/>
                <a:gd name="T22" fmla="*/ 17 w 68"/>
                <a:gd name="T23" fmla="*/ 18 h 66"/>
                <a:gd name="T24" fmla="*/ 22 w 68"/>
                <a:gd name="T25" fmla="*/ 35 h 66"/>
                <a:gd name="T26" fmla="*/ 22 w 68"/>
                <a:gd name="T27" fmla="*/ 35 h 66"/>
                <a:gd name="T28" fmla="*/ 22 w 68"/>
                <a:gd name="T29" fmla="*/ 35 h 66"/>
                <a:gd name="T30" fmla="*/ 23 w 68"/>
                <a:gd name="T31" fmla="*/ 37 h 66"/>
                <a:gd name="T32" fmla="*/ 24 w 68"/>
                <a:gd name="T33" fmla="*/ 44 h 66"/>
                <a:gd name="T34" fmla="*/ 6 w 68"/>
                <a:gd name="T35" fmla="*/ 52 h 66"/>
                <a:gd name="T36" fmla="*/ 0 w 68"/>
                <a:gd name="T37" fmla="*/ 59 h 66"/>
                <a:gd name="T38" fmla="*/ 0 w 68"/>
                <a:gd name="T39" fmla="*/ 66 h 66"/>
                <a:gd name="T40" fmla="*/ 68 w 68"/>
                <a:gd name="T41" fmla="*/ 66 h 66"/>
                <a:gd name="T42" fmla="*/ 68 w 68"/>
                <a:gd name="T43" fmla="*/ 59 h 66"/>
                <a:gd name="T44" fmla="*/ 62 w 68"/>
                <a:gd name="T45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6">
                  <a:moveTo>
                    <a:pt x="62" y="52"/>
                  </a:moveTo>
                  <a:cubicBezTo>
                    <a:pt x="62" y="52"/>
                    <a:pt x="46" y="48"/>
                    <a:pt x="44" y="44"/>
                  </a:cubicBezTo>
                  <a:cubicBezTo>
                    <a:pt x="43" y="42"/>
                    <a:pt x="44" y="39"/>
                    <a:pt x="45" y="37"/>
                  </a:cubicBezTo>
                  <a:cubicBezTo>
                    <a:pt x="46" y="37"/>
                    <a:pt x="46" y="36"/>
                    <a:pt x="46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9" y="31"/>
                    <a:pt x="51" y="25"/>
                    <a:pt x="51" y="18"/>
                  </a:cubicBezTo>
                  <a:cubicBezTo>
                    <a:pt x="52" y="8"/>
                    <a:pt x="4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6" y="8"/>
                    <a:pt x="17" y="18"/>
                  </a:cubicBezTo>
                  <a:cubicBezTo>
                    <a:pt x="17" y="25"/>
                    <a:pt x="19" y="31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2" y="37"/>
                    <a:pt x="23" y="37"/>
                  </a:cubicBezTo>
                  <a:cubicBezTo>
                    <a:pt x="24" y="39"/>
                    <a:pt x="25" y="42"/>
                    <a:pt x="24" y="44"/>
                  </a:cubicBezTo>
                  <a:cubicBezTo>
                    <a:pt x="22" y="48"/>
                    <a:pt x="6" y="52"/>
                    <a:pt x="6" y="52"/>
                  </a:cubicBezTo>
                  <a:cubicBezTo>
                    <a:pt x="3" y="53"/>
                    <a:pt x="0" y="56"/>
                    <a:pt x="0" y="5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56"/>
                    <a:pt x="65" y="53"/>
                    <a:pt x="62" y="52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4" name="Freeform 169"/>
            <p:cNvSpPr/>
            <p:nvPr/>
          </p:nvSpPr>
          <p:spPr bwMode="auto">
            <a:xfrm>
              <a:off x="11482388" y="487363"/>
              <a:ext cx="138113" cy="179388"/>
            </a:xfrm>
            <a:custGeom>
              <a:avLst/>
              <a:gdLst>
                <a:gd name="T0" fmla="*/ 33 w 37"/>
                <a:gd name="T1" fmla="*/ 38 h 48"/>
                <a:gd name="T2" fmla="*/ 33 w 37"/>
                <a:gd name="T3" fmla="*/ 38 h 48"/>
                <a:gd name="T4" fmla="*/ 20 w 37"/>
                <a:gd name="T5" fmla="*/ 32 h 48"/>
                <a:gd name="T6" fmla="*/ 21 w 37"/>
                <a:gd name="T7" fmla="*/ 27 h 48"/>
                <a:gd name="T8" fmla="*/ 22 w 37"/>
                <a:gd name="T9" fmla="*/ 26 h 48"/>
                <a:gd name="T10" fmla="*/ 22 w 37"/>
                <a:gd name="T11" fmla="*/ 26 h 48"/>
                <a:gd name="T12" fmla="*/ 25 w 37"/>
                <a:gd name="T13" fmla="*/ 14 h 48"/>
                <a:gd name="T14" fmla="*/ 13 w 37"/>
                <a:gd name="T15" fmla="*/ 0 h 48"/>
                <a:gd name="T16" fmla="*/ 13 w 37"/>
                <a:gd name="T17" fmla="*/ 0 h 48"/>
                <a:gd name="T18" fmla="*/ 13 w 37"/>
                <a:gd name="T19" fmla="*/ 0 h 48"/>
                <a:gd name="T20" fmla="*/ 13 w 37"/>
                <a:gd name="T21" fmla="*/ 0 h 48"/>
                <a:gd name="T22" fmla="*/ 13 w 37"/>
                <a:gd name="T23" fmla="*/ 0 h 48"/>
                <a:gd name="T24" fmla="*/ 0 w 37"/>
                <a:gd name="T25" fmla="*/ 14 h 48"/>
                <a:gd name="T26" fmla="*/ 4 w 37"/>
                <a:gd name="T27" fmla="*/ 26 h 48"/>
                <a:gd name="T28" fmla="*/ 4 w 37"/>
                <a:gd name="T29" fmla="*/ 26 h 48"/>
                <a:gd name="T30" fmla="*/ 4 w 37"/>
                <a:gd name="T31" fmla="*/ 26 h 48"/>
                <a:gd name="T32" fmla="*/ 5 w 37"/>
                <a:gd name="T33" fmla="*/ 27 h 48"/>
                <a:gd name="T34" fmla="*/ 5 w 37"/>
                <a:gd name="T35" fmla="*/ 27 h 48"/>
                <a:gd name="T36" fmla="*/ 14 w 37"/>
                <a:gd name="T37" fmla="*/ 41 h 48"/>
                <a:gd name="T38" fmla="*/ 14 w 37"/>
                <a:gd name="T39" fmla="*/ 48 h 48"/>
                <a:gd name="T40" fmla="*/ 37 w 37"/>
                <a:gd name="T41" fmla="*/ 48 h 48"/>
                <a:gd name="T42" fmla="*/ 37 w 37"/>
                <a:gd name="T43" fmla="*/ 43 h 48"/>
                <a:gd name="T44" fmla="*/ 33 w 37"/>
                <a:gd name="T45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8"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22" y="35"/>
                    <a:pt x="20" y="32"/>
                  </a:cubicBezTo>
                  <a:cubicBezTo>
                    <a:pt x="19" y="30"/>
                    <a:pt x="20" y="28"/>
                    <a:pt x="21" y="27"/>
                  </a:cubicBezTo>
                  <a:cubicBezTo>
                    <a:pt x="21" y="27"/>
                    <a:pt x="21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4" y="23"/>
                    <a:pt x="25" y="19"/>
                    <a:pt x="25" y="14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9"/>
                    <a:pt x="2" y="23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10" y="30"/>
                    <a:pt x="14" y="35"/>
                    <a:pt x="14" y="41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7" y="41"/>
                    <a:pt x="35" y="39"/>
                    <a:pt x="33" y="38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5" name="Freeform 170"/>
            <p:cNvSpPr/>
            <p:nvPr/>
          </p:nvSpPr>
          <p:spPr bwMode="auto">
            <a:xfrm>
              <a:off x="11139488" y="487363"/>
              <a:ext cx="139700" cy="179388"/>
            </a:xfrm>
            <a:custGeom>
              <a:avLst/>
              <a:gdLst>
                <a:gd name="T0" fmla="*/ 32 w 37"/>
                <a:gd name="T1" fmla="*/ 27 h 48"/>
                <a:gd name="T2" fmla="*/ 33 w 37"/>
                <a:gd name="T3" fmla="*/ 26 h 48"/>
                <a:gd name="T4" fmla="*/ 33 w 37"/>
                <a:gd name="T5" fmla="*/ 26 h 48"/>
                <a:gd name="T6" fmla="*/ 33 w 37"/>
                <a:gd name="T7" fmla="*/ 26 h 48"/>
                <a:gd name="T8" fmla="*/ 37 w 37"/>
                <a:gd name="T9" fmla="*/ 14 h 48"/>
                <a:gd name="T10" fmla="*/ 24 w 37"/>
                <a:gd name="T11" fmla="*/ 0 h 48"/>
                <a:gd name="T12" fmla="*/ 24 w 37"/>
                <a:gd name="T13" fmla="*/ 0 h 48"/>
                <a:gd name="T14" fmla="*/ 24 w 37"/>
                <a:gd name="T15" fmla="*/ 0 h 48"/>
                <a:gd name="T16" fmla="*/ 24 w 37"/>
                <a:gd name="T17" fmla="*/ 0 h 48"/>
                <a:gd name="T18" fmla="*/ 24 w 37"/>
                <a:gd name="T19" fmla="*/ 0 h 48"/>
                <a:gd name="T20" fmla="*/ 12 w 37"/>
                <a:gd name="T21" fmla="*/ 14 h 48"/>
                <a:gd name="T22" fmla="*/ 15 w 37"/>
                <a:gd name="T23" fmla="*/ 26 h 48"/>
                <a:gd name="T24" fmla="*/ 15 w 37"/>
                <a:gd name="T25" fmla="*/ 26 h 48"/>
                <a:gd name="T26" fmla="*/ 16 w 37"/>
                <a:gd name="T27" fmla="*/ 27 h 48"/>
                <a:gd name="T28" fmla="*/ 17 w 37"/>
                <a:gd name="T29" fmla="*/ 32 h 48"/>
                <a:gd name="T30" fmla="*/ 4 w 37"/>
                <a:gd name="T31" fmla="*/ 38 h 48"/>
                <a:gd name="T32" fmla="*/ 4 w 37"/>
                <a:gd name="T33" fmla="*/ 38 h 48"/>
                <a:gd name="T34" fmla="*/ 0 w 37"/>
                <a:gd name="T35" fmla="*/ 43 h 48"/>
                <a:gd name="T36" fmla="*/ 0 w 37"/>
                <a:gd name="T37" fmla="*/ 48 h 48"/>
                <a:gd name="T38" fmla="*/ 23 w 37"/>
                <a:gd name="T39" fmla="*/ 48 h 48"/>
                <a:gd name="T40" fmla="*/ 23 w 37"/>
                <a:gd name="T41" fmla="*/ 41 h 48"/>
                <a:gd name="T42" fmla="*/ 32 w 37"/>
                <a:gd name="T43" fmla="*/ 27 h 48"/>
                <a:gd name="T44" fmla="*/ 32 w 37"/>
                <a:gd name="T45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8">
                  <a:moveTo>
                    <a:pt x="32" y="27"/>
                  </a:moveTo>
                  <a:cubicBezTo>
                    <a:pt x="33" y="27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5" y="23"/>
                    <a:pt x="37" y="19"/>
                    <a:pt x="37" y="14"/>
                  </a:cubicBezTo>
                  <a:cubicBezTo>
                    <a:pt x="37" y="6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2" y="6"/>
                    <a:pt x="12" y="14"/>
                  </a:cubicBezTo>
                  <a:cubicBezTo>
                    <a:pt x="12" y="19"/>
                    <a:pt x="13" y="23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7" y="28"/>
                    <a:pt x="18" y="30"/>
                    <a:pt x="17" y="32"/>
                  </a:cubicBezTo>
                  <a:cubicBezTo>
                    <a:pt x="15" y="35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9"/>
                    <a:pt x="0" y="41"/>
                    <a:pt x="0" y="4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35"/>
                    <a:pt x="27" y="30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1" name="Freeform 11"/>
          <p:cNvSpPr>
            <a:spLocks noEditPoints="1"/>
          </p:cNvSpPr>
          <p:nvPr/>
        </p:nvSpPr>
        <p:spPr bwMode="auto">
          <a:xfrm>
            <a:off x="10625891" y="5773485"/>
            <a:ext cx="382283" cy="352003"/>
          </a:xfrm>
          <a:custGeom>
            <a:avLst/>
            <a:gdLst>
              <a:gd name="T0" fmla="*/ 128 w 128"/>
              <a:gd name="T1" fmla="*/ 29 h 118"/>
              <a:gd name="T2" fmla="*/ 118 w 128"/>
              <a:gd name="T3" fmla="*/ 20 h 118"/>
              <a:gd name="T4" fmla="*/ 14 w 128"/>
              <a:gd name="T5" fmla="*/ 20 h 118"/>
              <a:gd name="T6" fmla="*/ 14 w 128"/>
              <a:gd name="T7" fmla="*/ 20 h 118"/>
              <a:gd name="T8" fmla="*/ 10 w 128"/>
              <a:gd name="T9" fmla="*/ 15 h 118"/>
              <a:gd name="T10" fmla="*/ 14 w 128"/>
              <a:gd name="T11" fmla="*/ 10 h 118"/>
              <a:gd name="T12" fmla="*/ 14 w 128"/>
              <a:gd name="T13" fmla="*/ 10 h 118"/>
              <a:gd name="T14" fmla="*/ 118 w 128"/>
              <a:gd name="T15" fmla="*/ 10 h 118"/>
              <a:gd name="T16" fmla="*/ 128 w 128"/>
              <a:gd name="T17" fmla="*/ 20 h 118"/>
              <a:gd name="T18" fmla="*/ 128 w 128"/>
              <a:gd name="T19" fmla="*/ 10 h 118"/>
              <a:gd name="T20" fmla="*/ 118 w 128"/>
              <a:gd name="T21" fmla="*/ 0 h 118"/>
              <a:gd name="T22" fmla="*/ 15 w 128"/>
              <a:gd name="T23" fmla="*/ 0 h 118"/>
              <a:gd name="T24" fmla="*/ 0 w 128"/>
              <a:gd name="T25" fmla="*/ 15 h 118"/>
              <a:gd name="T26" fmla="*/ 0 w 128"/>
              <a:gd name="T27" fmla="*/ 118 h 118"/>
              <a:gd name="T28" fmla="*/ 118 w 128"/>
              <a:gd name="T29" fmla="*/ 118 h 118"/>
              <a:gd name="T30" fmla="*/ 128 w 128"/>
              <a:gd name="T31" fmla="*/ 108 h 118"/>
              <a:gd name="T32" fmla="*/ 128 w 128"/>
              <a:gd name="T33" fmla="*/ 29 h 118"/>
              <a:gd name="T34" fmla="*/ 128 w 128"/>
              <a:gd name="T35" fmla="*/ 49 h 118"/>
              <a:gd name="T36" fmla="*/ 128 w 128"/>
              <a:gd name="T37" fmla="*/ 54 h 118"/>
              <a:gd name="T38" fmla="*/ 69 w 128"/>
              <a:gd name="T39" fmla="*/ 54 h 118"/>
              <a:gd name="T40" fmla="*/ 69 w 128"/>
              <a:gd name="T41" fmla="*/ 84 h 118"/>
              <a:gd name="T42" fmla="*/ 128 w 128"/>
              <a:gd name="T43" fmla="*/ 84 h 118"/>
              <a:gd name="T44" fmla="*/ 128 w 128"/>
              <a:gd name="T45" fmla="*/ 89 h 118"/>
              <a:gd name="T46" fmla="*/ 128 w 128"/>
              <a:gd name="T47" fmla="*/ 93 h 118"/>
              <a:gd name="T48" fmla="*/ 59 w 128"/>
              <a:gd name="T49" fmla="*/ 93 h 118"/>
              <a:gd name="T50" fmla="*/ 59 w 128"/>
              <a:gd name="T51" fmla="*/ 44 h 118"/>
              <a:gd name="T52" fmla="*/ 128 w 128"/>
              <a:gd name="T53" fmla="*/ 44 h 118"/>
              <a:gd name="T54" fmla="*/ 128 w 128"/>
              <a:gd name="T55" fmla="*/ 49 h 118"/>
              <a:gd name="T56" fmla="*/ 91 w 128"/>
              <a:gd name="T57" fmla="*/ 69 h 118"/>
              <a:gd name="T58" fmla="*/ 83 w 128"/>
              <a:gd name="T59" fmla="*/ 76 h 118"/>
              <a:gd name="T60" fmla="*/ 76 w 128"/>
              <a:gd name="T61" fmla="*/ 69 h 118"/>
              <a:gd name="T62" fmla="*/ 83 w 128"/>
              <a:gd name="T63" fmla="*/ 62 h 118"/>
              <a:gd name="T64" fmla="*/ 91 w 128"/>
              <a:gd name="T65" fmla="*/ 6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18">
                <a:moveTo>
                  <a:pt x="128" y="29"/>
                </a:moveTo>
                <a:cubicBezTo>
                  <a:pt x="128" y="24"/>
                  <a:pt x="123" y="20"/>
                  <a:pt x="11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20"/>
                  <a:pt x="10" y="17"/>
                  <a:pt x="10" y="15"/>
                </a:cubicBezTo>
                <a:cubicBezTo>
                  <a:pt x="10" y="12"/>
                  <a:pt x="12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118" y="10"/>
                  <a:pt x="118" y="10"/>
                </a:cubicBezTo>
                <a:cubicBezTo>
                  <a:pt x="124" y="10"/>
                  <a:pt x="128" y="14"/>
                  <a:pt x="128" y="20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5"/>
                  <a:pt x="124" y="0"/>
                  <a:pt x="118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7"/>
                  <a:pt x="0" y="118"/>
                  <a:pt x="0" y="118"/>
                </a:cubicBezTo>
                <a:cubicBezTo>
                  <a:pt x="118" y="118"/>
                  <a:pt x="118" y="118"/>
                  <a:pt x="118" y="118"/>
                </a:cubicBezTo>
                <a:cubicBezTo>
                  <a:pt x="124" y="118"/>
                  <a:pt x="128" y="113"/>
                  <a:pt x="128" y="108"/>
                </a:cubicBezTo>
                <a:lnTo>
                  <a:pt x="128" y="29"/>
                </a:lnTo>
                <a:close/>
                <a:moveTo>
                  <a:pt x="128" y="49"/>
                </a:moveTo>
                <a:cubicBezTo>
                  <a:pt x="128" y="54"/>
                  <a:pt x="128" y="54"/>
                  <a:pt x="128" y="5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84"/>
                  <a:pt x="69" y="84"/>
                  <a:pt x="69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8" y="93"/>
                  <a:pt x="128" y="93"/>
                  <a:pt x="128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59" y="44"/>
                  <a:pt x="59" y="44"/>
                  <a:pt x="59" y="44"/>
                </a:cubicBezTo>
                <a:cubicBezTo>
                  <a:pt x="128" y="44"/>
                  <a:pt x="128" y="44"/>
                  <a:pt x="128" y="44"/>
                </a:cubicBezTo>
                <a:lnTo>
                  <a:pt x="128" y="49"/>
                </a:lnTo>
                <a:close/>
                <a:moveTo>
                  <a:pt x="91" y="69"/>
                </a:moveTo>
                <a:cubicBezTo>
                  <a:pt x="91" y="73"/>
                  <a:pt x="87" y="76"/>
                  <a:pt x="83" y="76"/>
                </a:cubicBezTo>
                <a:cubicBezTo>
                  <a:pt x="79" y="76"/>
                  <a:pt x="76" y="73"/>
                  <a:pt x="76" y="69"/>
                </a:cubicBezTo>
                <a:cubicBezTo>
                  <a:pt x="76" y="65"/>
                  <a:pt x="79" y="62"/>
                  <a:pt x="83" y="62"/>
                </a:cubicBezTo>
                <a:cubicBezTo>
                  <a:pt x="87" y="62"/>
                  <a:pt x="91" y="65"/>
                  <a:pt x="91" y="6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4" name="组合 363"/>
          <p:cNvGrpSpPr/>
          <p:nvPr/>
        </p:nvGrpSpPr>
        <p:grpSpPr>
          <a:xfrm>
            <a:off x="10625891" y="4993779"/>
            <a:ext cx="382283" cy="382283"/>
            <a:chOff x="10179050" y="5111751"/>
            <a:chExt cx="481013" cy="481013"/>
          </a:xfrm>
        </p:grpSpPr>
        <p:sp>
          <p:nvSpPr>
            <p:cNvPr id="409" name="Rectangle 39"/>
            <p:cNvSpPr>
              <a:spLocks noChangeArrowheads="1"/>
            </p:cNvSpPr>
            <p:nvPr/>
          </p:nvSpPr>
          <p:spPr bwMode="auto">
            <a:xfrm>
              <a:off x="10264775" y="5307013"/>
              <a:ext cx="79375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Rectangle 40"/>
            <p:cNvSpPr>
              <a:spLocks noChangeArrowheads="1"/>
            </p:cNvSpPr>
            <p:nvPr/>
          </p:nvSpPr>
          <p:spPr bwMode="auto">
            <a:xfrm>
              <a:off x="10382250" y="5307013"/>
              <a:ext cx="74613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1" name="Rectangle 41"/>
            <p:cNvSpPr>
              <a:spLocks noChangeArrowheads="1"/>
            </p:cNvSpPr>
            <p:nvPr/>
          </p:nvSpPr>
          <p:spPr bwMode="auto">
            <a:xfrm>
              <a:off x="10494963" y="5307013"/>
              <a:ext cx="77788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2" name="Rectangle 42"/>
            <p:cNvSpPr>
              <a:spLocks noChangeArrowheads="1"/>
            </p:cNvSpPr>
            <p:nvPr/>
          </p:nvSpPr>
          <p:spPr bwMode="auto">
            <a:xfrm>
              <a:off x="10264775" y="5421313"/>
              <a:ext cx="79375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3" name="Rectangle 43"/>
            <p:cNvSpPr>
              <a:spLocks noChangeArrowheads="1"/>
            </p:cNvSpPr>
            <p:nvPr/>
          </p:nvSpPr>
          <p:spPr bwMode="auto">
            <a:xfrm>
              <a:off x="10382250" y="5421313"/>
              <a:ext cx="74613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4" name="Rectangle 44"/>
            <p:cNvSpPr>
              <a:spLocks noChangeArrowheads="1"/>
            </p:cNvSpPr>
            <p:nvPr/>
          </p:nvSpPr>
          <p:spPr bwMode="auto">
            <a:xfrm>
              <a:off x="10494963" y="5421313"/>
              <a:ext cx="77788" cy="7778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Rectangle 45"/>
            <p:cNvSpPr>
              <a:spLocks noChangeArrowheads="1"/>
            </p:cNvSpPr>
            <p:nvPr/>
          </p:nvSpPr>
          <p:spPr bwMode="auto">
            <a:xfrm>
              <a:off x="10506075" y="5111751"/>
              <a:ext cx="55563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Rectangle 46"/>
            <p:cNvSpPr>
              <a:spLocks noChangeArrowheads="1"/>
            </p:cNvSpPr>
            <p:nvPr/>
          </p:nvSpPr>
          <p:spPr bwMode="auto">
            <a:xfrm>
              <a:off x="10275888" y="5111751"/>
              <a:ext cx="57150" cy="7620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Freeform 47"/>
            <p:cNvSpPr>
              <a:spLocks noEditPoints="1"/>
            </p:cNvSpPr>
            <p:nvPr/>
          </p:nvSpPr>
          <p:spPr bwMode="auto">
            <a:xfrm>
              <a:off x="10179050" y="5153026"/>
              <a:ext cx="481013" cy="439738"/>
            </a:xfrm>
            <a:custGeom>
              <a:avLst/>
              <a:gdLst>
                <a:gd name="T0" fmla="*/ 303 w 303"/>
                <a:gd name="T1" fmla="*/ 41 h 277"/>
                <a:gd name="T2" fmla="*/ 303 w 303"/>
                <a:gd name="T3" fmla="*/ 0 h 277"/>
                <a:gd name="T4" fmla="*/ 253 w 303"/>
                <a:gd name="T5" fmla="*/ 0 h 277"/>
                <a:gd name="T6" fmla="*/ 253 w 303"/>
                <a:gd name="T7" fmla="*/ 36 h 277"/>
                <a:gd name="T8" fmla="*/ 191 w 303"/>
                <a:gd name="T9" fmla="*/ 36 h 277"/>
                <a:gd name="T10" fmla="*/ 191 w 303"/>
                <a:gd name="T11" fmla="*/ 0 h 277"/>
                <a:gd name="T12" fmla="*/ 111 w 303"/>
                <a:gd name="T13" fmla="*/ 0 h 277"/>
                <a:gd name="T14" fmla="*/ 111 w 303"/>
                <a:gd name="T15" fmla="*/ 36 h 277"/>
                <a:gd name="T16" fmla="*/ 50 w 303"/>
                <a:gd name="T17" fmla="*/ 36 h 277"/>
                <a:gd name="T18" fmla="*/ 50 w 303"/>
                <a:gd name="T19" fmla="*/ 0 h 277"/>
                <a:gd name="T20" fmla="*/ 0 w 303"/>
                <a:gd name="T21" fmla="*/ 0 h 277"/>
                <a:gd name="T22" fmla="*/ 0 w 303"/>
                <a:gd name="T23" fmla="*/ 277 h 277"/>
                <a:gd name="T24" fmla="*/ 303 w 303"/>
                <a:gd name="T25" fmla="*/ 277 h 277"/>
                <a:gd name="T26" fmla="*/ 303 w 303"/>
                <a:gd name="T27" fmla="*/ 41 h 277"/>
                <a:gd name="T28" fmla="*/ 267 w 303"/>
                <a:gd name="T29" fmla="*/ 244 h 277"/>
                <a:gd name="T30" fmla="*/ 35 w 303"/>
                <a:gd name="T31" fmla="*/ 244 h 277"/>
                <a:gd name="T32" fmla="*/ 35 w 303"/>
                <a:gd name="T33" fmla="*/ 71 h 277"/>
                <a:gd name="T34" fmla="*/ 267 w 303"/>
                <a:gd name="T35" fmla="*/ 71 h 277"/>
                <a:gd name="T36" fmla="*/ 267 w 303"/>
                <a:gd name="T37" fmla="*/ 24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3" h="277">
                  <a:moveTo>
                    <a:pt x="303" y="41"/>
                  </a:moveTo>
                  <a:lnTo>
                    <a:pt x="303" y="0"/>
                  </a:lnTo>
                  <a:lnTo>
                    <a:pt x="253" y="0"/>
                  </a:lnTo>
                  <a:lnTo>
                    <a:pt x="253" y="36"/>
                  </a:lnTo>
                  <a:lnTo>
                    <a:pt x="191" y="36"/>
                  </a:lnTo>
                  <a:lnTo>
                    <a:pt x="191" y="0"/>
                  </a:lnTo>
                  <a:lnTo>
                    <a:pt x="111" y="0"/>
                  </a:lnTo>
                  <a:lnTo>
                    <a:pt x="111" y="36"/>
                  </a:lnTo>
                  <a:lnTo>
                    <a:pt x="50" y="36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277"/>
                  </a:lnTo>
                  <a:lnTo>
                    <a:pt x="303" y="277"/>
                  </a:lnTo>
                  <a:lnTo>
                    <a:pt x="303" y="41"/>
                  </a:lnTo>
                  <a:close/>
                  <a:moveTo>
                    <a:pt x="267" y="244"/>
                  </a:moveTo>
                  <a:lnTo>
                    <a:pt x="35" y="244"/>
                  </a:lnTo>
                  <a:lnTo>
                    <a:pt x="35" y="71"/>
                  </a:lnTo>
                  <a:lnTo>
                    <a:pt x="267" y="71"/>
                  </a:lnTo>
                  <a:lnTo>
                    <a:pt x="267" y="244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7" name="Freeform 74"/>
          <p:cNvSpPr>
            <a:spLocks noEditPoints="1"/>
          </p:cNvSpPr>
          <p:nvPr/>
        </p:nvSpPr>
        <p:spPr bwMode="auto">
          <a:xfrm>
            <a:off x="10625891" y="4229213"/>
            <a:ext cx="382283" cy="382283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18 w 128"/>
              <a:gd name="T11" fmla="*/ 36 h 128"/>
              <a:gd name="T12" fmla="*/ 36 w 128"/>
              <a:gd name="T13" fmla="*/ 18 h 128"/>
              <a:gd name="T14" fmla="*/ 39 w 128"/>
              <a:gd name="T15" fmla="*/ 23 h 128"/>
              <a:gd name="T16" fmla="*/ 22 w 128"/>
              <a:gd name="T17" fmla="*/ 39 h 128"/>
              <a:gd name="T18" fmla="*/ 18 w 128"/>
              <a:gd name="T19" fmla="*/ 36 h 128"/>
              <a:gd name="T20" fmla="*/ 27 w 128"/>
              <a:gd name="T21" fmla="*/ 42 h 128"/>
              <a:gd name="T22" fmla="*/ 42 w 128"/>
              <a:gd name="T23" fmla="*/ 27 h 128"/>
              <a:gd name="T24" fmla="*/ 45 w 128"/>
              <a:gd name="T25" fmla="*/ 32 h 128"/>
              <a:gd name="T26" fmla="*/ 32 w 128"/>
              <a:gd name="T27" fmla="*/ 45 h 128"/>
              <a:gd name="T28" fmla="*/ 27 w 128"/>
              <a:gd name="T29" fmla="*/ 42 h 128"/>
              <a:gd name="T30" fmla="*/ 43 w 128"/>
              <a:gd name="T31" fmla="*/ 52 h 128"/>
              <a:gd name="T32" fmla="*/ 37 w 128"/>
              <a:gd name="T33" fmla="*/ 48 h 128"/>
              <a:gd name="T34" fmla="*/ 48 w 128"/>
              <a:gd name="T35" fmla="*/ 37 h 128"/>
              <a:gd name="T36" fmla="*/ 51 w 128"/>
              <a:gd name="T37" fmla="*/ 43 h 128"/>
              <a:gd name="T38" fmla="*/ 43 w 128"/>
              <a:gd name="T39" fmla="*/ 52 h 128"/>
              <a:gd name="T40" fmla="*/ 64 w 128"/>
              <a:gd name="T41" fmla="*/ 74 h 128"/>
              <a:gd name="T42" fmla="*/ 54 w 128"/>
              <a:gd name="T43" fmla="*/ 64 h 128"/>
              <a:gd name="T44" fmla="*/ 64 w 128"/>
              <a:gd name="T45" fmla="*/ 54 h 128"/>
              <a:gd name="T46" fmla="*/ 74 w 128"/>
              <a:gd name="T47" fmla="*/ 64 h 128"/>
              <a:gd name="T48" fmla="*/ 64 w 128"/>
              <a:gd name="T49" fmla="*/ 74 h 128"/>
              <a:gd name="T50" fmla="*/ 83 w 128"/>
              <a:gd name="T51" fmla="*/ 89 h 128"/>
              <a:gd name="T52" fmla="*/ 79 w 128"/>
              <a:gd name="T53" fmla="*/ 84 h 128"/>
              <a:gd name="T54" fmla="*/ 83 w 128"/>
              <a:gd name="T55" fmla="*/ 79 h 128"/>
              <a:gd name="T56" fmla="*/ 89 w 128"/>
              <a:gd name="T57" fmla="*/ 83 h 128"/>
              <a:gd name="T58" fmla="*/ 83 w 128"/>
              <a:gd name="T59" fmla="*/ 89 h 128"/>
              <a:gd name="T60" fmla="*/ 87 w 128"/>
              <a:gd name="T61" fmla="*/ 94 h 128"/>
              <a:gd name="T62" fmla="*/ 94 w 128"/>
              <a:gd name="T63" fmla="*/ 87 h 128"/>
              <a:gd name="T64" fmla="*/ 98 w 128"/>
              <a:gd name="T65" fmla="*/ 90 h 128"/>
              <a:gd name="T66" fmla="*/ 90 w 128"/>
              <a:gd name="T67" fmla="*/ 98 h 128"/>
              <a:gd name="T68" fmla="*/ 87 w 128"/>
              <a:gd name="T69" fmla="*/ 94 h 128"/>
              <a:gd name="T70" fmla="*/ 97 w 128"/>
              <a:gd name="T71" fmla="*/ 107 h 128"/>
              <a:gd name="T72" fmla="*/ 93 w 128"/>
              <a:gd name="T73" fmla="*/ 103 h 128"/>
              <a:gd name="T74" fmla="*/ 102 w 128"/>
              <a:gd name="T75" fmla="*/ 94 h 128"/>
              <a:gd name="T76" fmla="*/ 107 w 128"/>
              <a:gd name="T77" fmla="*/ 97 h 128"/>
              <a:gd name="T78" fmla="*/ 97 w 128"/>
              <a:gd name="T79" fmla="*/ 10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18" y="36"/>
                </a:moveTo>
                <a:cubicBezTo>
                  <a:pt x="22" y="29"/>
                  <a:pt x="29" y="22"/>
                  <a:pt x="36" y="18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27"/>
                  <a:pt x="26" y="32"/>
                  <a:pt x="22" y="39"/>
                </a:cubicBezTo>
                <a:lnTo>
                  <a:pt x="18" y="36"/>
                </a:lnTo>
                <a:close/>
                <a:moveTo>
                  <a:pt x="27" y="42"/>
                </a:moveTo>
                <a:cubicBezTo>
                  <a:pt x="31" y="36"/>
                  <a:pt x="36" y="31"/>
                  <a:pt x="42" y="27"/>
                </a:cubicBezTo>
                <a:cubicBezTo>
                  <a:pt x="45" y="32"/>
                  <a:pt x="45" y="32"/>
                  <a:pt x="45" y="32"/>
                </a:cubicBezTo>
                <a:cubicBezTo>
                  <a:pt x="39" y="35"/>
                  <a:pt x="35" y="40"/>
                  <a:pt x="32" y="45"/>
                </a:cubicBezTo>
                <a:lnTo>
                  <a:pt x="27" y="42"/>
                </a:lnTo>
                <a:close/>
                <a:moveTo>
                  <a:pt x="43" y="52"/>
                </a:moveTo>
                <a:cubicBezTo>
                  <a:pt x="37" y="48"/>
                  <a:pt x="37" y="48"/>
                  <a:pt x="37" y="48"/>
                </a:cubicBezTo>
                <a:cubicBezTo>
                  <a:pt x="39" y="43"/>
                  <a:pt x="43" y="40"/>
                  <a:pt x="48" y="37"/>
                </a:cubicBezTo>
                <a:cubicBezTo>
                  <a:pt x="51" y="43"/>
                  <a:pt x="51" y="43"/>
                  <a:pt x="51" y="43"/>
                </a:cubicBezTo>
                <a:cubicBezTo>
                  <a:pt x="48" y="45"/>
                  <a:pt x="45" y="48"/>
                  <a:pt x="43" y="52"/>
                </a:cubicBezTo>
                <a:close/>
                <a:moveTo>
                  <a:pt x="64" y="74"/>
                </a:moveTo>
                <a:cubicBezTo>
                  <a:pt x="59" y="74"/>
                  <a:pt x="54" y="69"/>
                  <a:pt x="54" y="64"/>
                </a:cubicBez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lose/>
                <a:moveTo>
                  <a:pt x="83" y="89"/>
                </a:moveTo>
                <a:cubicBezTo>
                  <a:pt x="79" y="84"/>
                  <a:pt x="79" y="84"/>
                  <a:pt x="79" y="84"/>
                </a:cubicBezTo>
                <a:cubicBezTo>
                  <a:pt x="81" y="82"/>
                  <a:pt x="82" y="81"/>
                  <a:pt x="83" y="79"/>
                </a:cubicBezTo>
                <a:cubicBezTo>
                  <a:pt x="89" y="83"/>
                  <a:pt x="89" y="83"/>
                  <a:pt x="89" y="83"/>
                </a:cubicBezTo>
                <a:cubicBezTo>
                  <a:pt x="88" y="86"/>
                  <a:pt x="86" y="88"/>
                  <a:pt x="83" y="89"/>
                </a:cubicBezTo>
                <a:close/>
                <a:moveTo>
                  <a:pt x="87" y="94"/>
                </a:moveTo>
                <a:cubicBezTo>
                  <a:pt x="89" y="92"/>
                  <a:pt x="92" y="89"/>
                  <a:pt x="94" y="87"/>
                </a:cubicBezTo>
                <a:cubicBezTo>
                  <a:pt x="98" y="90"/>
                  <a:pt x="98" y="90"/>
                  <a:pt x="98" y="90"/>
                </a:cubicBezTo>
                <a:cubicBezTo>
                  <a:pt x="96" y="93"/>
                  <a:pt x="93" y="96"/>
                  <a:pt x="90" y="98"/>
                </a:cubicBezTo>
                <a:lnTo>
                  <a:pt x="87" y="94"/>
                </a:lnTo>
                <a:close/>
                <a:moveTo>
                  <a:pt x="97" y="107"/>
                </a:moveTo>
                <a:cubicBezTo>
                  <a:pt x="93" y="103"/>
                  <a:pt x="93" y="103"/>
                  <a:pt x="93" y="103"/>
                </a:cubicBezTo>
                <a:cubicBezTo>
                  <a:pt x="97" y="100"/>
                  <a:pt x="100" y="97"/>
                  <a:pt x="102" y="94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4" y="101"/>
                  <a:pt x="101" y="104"/>
                  <a:pt x="97" y="10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0" name="Freeform 97"/>
          <p:cNvSpPr>
            <a:spLocks noEditPoints="1"/>
          </p:cNvSpPr>
          <p:nvPr/>
        </p:nvSpPr>
        <p:spPr bwMode="auto">
          <a:xfrm>
            <a:off x="10625891" y="3465908"/>
            <a:ext cx="382283" cy="381021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25 w 128"/>
              <a:gd name="T11" fmla="*/ 79 h 128"/>
              <a:gd name="T12" fmla="*/ 10 w 128"/>
              <a:gd name="T13" fmla="*/ 64 h 128"/>
              <a:gd name="T14" fmla="*/ 25 w 128"/>
              <a:gd name="T15" fmla="*/ 49 h 128"/>
              <a:gd name="T16" fmla="*/ 40 w 128"/>
              <a:gd name="T17" fmla="*/ 64 h 128"/>
              <a:gd name="T18" fmla="*/ 25 w 128"/>
              <a:gd name="T19" fmla="*/ 79 h 128"/>
              <a:gd name="T20" fmla="*/ 64 w 128"/>
              <a:gd name="T21" fmla="*/ 118 h 128"/>
              <a:gd name="T22" fmla="*/ 49 w 128"/>
              <a:gd name="T23" fmla="*/ 103 h 128"/>
              <a:gd name="T24" fmla="*/ 64 w 128"/>
              <a:gd name="T25" fmla="*/ 89 h 128"/>
              <a:gd name="T26" fmla="*/ 79 w 128"/>
              <a:gd name="T27" fmla="*/ 103 h 128"/>
              <a:gd name="T28" fmla="*/ 64 w 128"/>
              <a:gd name="T29" fmla="*/ 118 h 128"/>
              <a:gd name="T30" fmla="*/ 54 w 128"/>
              <a:gd name="T31" fmla="*/ 64 h 128"/>
              <a:gd name="T32" fmla="*/ 64 w 128"/>
              <a:gd name="T33" fmla="*/ 54 h 128"/>
              <a:gd name="T34" fmla="*/ 74 w 128"/>
              <a:gd name="T35" fmla="*/ 64 h 128"/>
              <a:gd name="T36" fmla="*/ 64 w 128"/>
              <a:gd name="T37" fmla="*/ 74 h 128"/>
              <a:gd name="T38" fmla="*/ 54 w 128"/>
              <a:gd name="T39" fmla="*/ 64 h 128"/>
              <a:gd name="T40" fmla="*/ 64 w 128"/>
              <a:gd name="T41" fmla="*/ 40 h 128"/>
              <a:gd name="T42" fmla="*/ 49 w 128"/>
              <a:gd name="T43" fmla="*/ 25 h 128"/>
              <a:gd name="T44" fmla="*/ 64 w 128"/>
              <a:gd name="T45" fmla="*/ 10 h 128"/>
              <a:gd name="T46" fmla="*/ 79 w 128"/>
              <a:gd name="T47" fmla="*/ 25 h 128"/>
              <a:gd name="T48" fmla="*/ 64 w 128"/>
              <a:gd name="T49" fmla="*/ 40 h 128"/>
              <a:gd name="T50" fmla="*/ 103 w 128"/>
              <a:gd name="T51" fmla="*/ 79 h 128"/>
              <a:gd name="T52" fmla="*/ 89 w 128"/>
              <a:gd name="T53" fmla="*/ 64 h 128"/>
              <a:gd name="T54" fmla="*/ 103 w 128"/>
              <a:gd name="T55" fmla="*/ 50 h 128"/>
              <a:gd name="T56" fmla="*/ 118 w 128"/>
              <a:gd name="T57" fmla="*/ 64 h 128"/>
              <a:gd name="T58" fmla="*/ 103 w 128"/>
              <a:gd name="T59" fmla="*/ 7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25" y="79"/>
                </a:moveTo>
                <a:cubicBezTo>
                  <a:pt x="17" y="79"/>
                  <a:pt x="10" y="72"/>
                  <a:pt x="10" y="64"/>
                </a:cubicBezTo>
                <a:cubicBezTo>
                  <a:pt x="10" y="56"/>
                  <a:pt x="17" y="49"/>
                  <a:pt x="25" y="49"/>
                </a:cubicBezTo>
                <a:cubicBezTo>
                  <a:pt x="33" y="49"/>
                  <a:pt x="40" y="56"/>
                  <a:pt x="40" y="64"/>
                </a:cubicBezTo>
                <a:cubicBezTo>
                  <a:pt x="40" y="72"/>
                  <a:pt x="33" y="79"/>
                  <a:pt x="25" y="79"/>
                </a:cubicBezTo>
                <a:close/>
                <a:moveTo>
                  <a:pt x="64" y="118"/>
                </a:moveTo>
                <a:cubicBezTo>
                  <a:pt x="56" y="118"/>
                  <a:pt x="49" y="112"/>
                  <a:pt x="49" y="103"/>
                </a:cubicBezTo>
                <a:cubicBezTo>
                  <a:pt x="49" y="95"/>
                  <a:pt x="56" y="89"/>
                  <a:pt x="64" y="89"/>
                </a:cubicBezTo>
                <a:cubicBezTo>
                  <a:pt x="72" y="89"/>
                  <a:pt x="79" y="95"/>
                  <a:pt x="79" y="103"/>
                </a:cubicBezTo>
                <a:cubicBezTo>
                  <a:pt x="79" y="112"/>
                  <a:pt x="72" y="118"/>
                  <a:pt x="64" y="118"/>
                </a:cubicBezTo>
                <a:close/>
                <a:moveTo>
                  <a:pt x="54" y="64"/>
                </a:move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ubicBezTo>
                  <a:pt x="59" y="74"/>
                  <a:pt x="54" y="69"/>
                  <a:pt x="54" y="64"/>
                </a:cubicBezTo>
                <a:close/>
                <a:moveTo>
                  <a:pt x="64" y="40"/>
                </a:moveTo>
                <a:cubicBezTo>
                  <a:pt x="56" y="40"/>
                  <a:pt x="49" y="33"/>
                  <a:pt x="49" y="25"/>
                </a:cubicBezTo>
                <a:cubicBezTo>
                  <a:pt x="49" y="17"/>
                  <a:pt x="56" y="10"/>
                  <a:pt x="64" y="10"/>
                </a:cubicBezTo>
                <a:cubicBezTo>
                  <a:pt x="72" y="10"/>
                  <a:pt x="79" y="17"/>
                  <a:pt x="79" y="25"/>
                </a:cubicBezTo>
                <a:cubicBezTo>
                  <a:pt x="79" y="33"/>
                  <a:pt x="72" y="40"/>
                  <a:pt x="64" y="40"/>
                </a:cubicBezTo>
                <a:close/>
                <a:moveTo>
                  <a:pt x="103" y="79"/>
                </a:moveTo>
                <a:cubicBezTo>
                  <a:pt x="95" y="79"/>
                  <a:pt x="89" y="73"/>
                  <a:pt x="89" y="64"/>
                </a:cubicBezTo>
                <a:cubicBezTo>
                  <a:pt x="89" y="56"/>
                  <a:pt x="95" y="50"/>
                  <a:pt x="103" y="50"/>
                </a:cubicBezTo>
                <a:cubicBezTo>
                  <a:pt x="111" y="50"/>
                  <a:pt x="118" y="56"/>
                  <a:pt x="118" y="64"/>
                </a:cubicBezTo>
                <a:cubicBezTo>
                  <a:pt x="118" y="73"/>
                  <a:pt x="111" y="79"/>
                  <a:pt x="103" y="79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3" name="Freeform 128"/>
          <p:cNvSpPr>
            <a:spLocks noEditPoints="1"/>
          </p:cNvSpPr>
          <p:nvPr/>
        </p:nvSpPr>
        <p:spPr bwMode="auto">
          <a:xfrm>
            <a:off x="10625891" y="2701343"/>
            <a:ext cx="382283" cy="382283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64 h 128"/>
              <a:gd name="T4" fmla="*/ 64 w 128"/>
              <a:gd name="T5" fmla="*/ 128 h 128"/>
              <a:gd name="T6" fmla="*/ 128 w 128"/>
              <a:gd name="T7" fmla="*/ 64 h 128"/>
              <a:gd name="T8" fmla="*/ 64 w 128"/>
              <a:gd name="T9" fmla="*/ 0 h 128"/>
              <a:gd name="T10" fmla="*/ 43 w 128"/>
              <a:gd name="T11" fmla="*/ 51 h 128"/>
              <a:gd name="T12" fmla="*/ 17 w 128"/>
              <a:gd name="T13" fmla="*/ 36 h 128"/>
              <a:gd name="T14" fmla="*/ 36 w 128"/>
              <a:gd name="T15" fmla="*/ 17 h 128"/>
              <a:gd name="T16" fmla="*/ 51 w 128"/>
              <a:gd name="T17" fmla="*/ 43 h 128"/>
              <a:gd name="T18" fmla="*/ 43 w 128"/>
              <a:gd name="T19" fmla="*/ 51 h 128"/>
              <a:gd name="T20" fmla="*/ 64 w 128"/>
              <a:gd name="T21" fmla="*/ 74 h 128"/>
              <a:gd name="T22" fmla="*/ 54 w 128"/>
              <a:gd name="T23" fmla="*/ 64 h 128"/>
              <a:gd name="T24" fmla="*/ 64 w 128"/>
              <a:gd name="T25" fmla="*/ 54 h 128"/>
              <a:gd name="T26" fmla="*/ 74 w 128"/>
              <a:gd name="T27" fmla="*/ 64 h 128"/>
              <a:gd name="T28" fmla="*/ 64 w 128"/>
              <a:gd name="T29" fmla="*/ 74 h 128"/>
              <a:gd name="T30" fmla="*/ 97 w 128"/>
              <a:gd name="T31" fmla="*/ 107 h 128"/>
              <a:gd name="T32" fmla="*/ 79 w 128"/>
              <a:gd name="T33" fmla="*/ 84 h 128"/>
              <a:gd name="T34" fmla="*/ 83 w 128"/>
              <a:gd name="T35" fmla="*/ 79 h 128"/>
              <a:gd name="T36" fmla="*/ 107 w 128"/>
              <a:gd name="T37" fmla="*/ 97 h 128"/>
              <a:gd name="T38" fmla="*/ 97 w 128"/>
              <a:gd name="T39" fmla="*/ 10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43" y="51"/>
                </a:moveTo>
                <a:cubicBezTo>
                  <a:pt x="17" y="36"/>
                  <a:pt x="17" y="36"/>
                  <a:pt x="17" y="36"/>
                </a:cubicBezTo>
                <a:cubicBezTo>
                  <a:pt x="22" y="29"/>
                  <a:pt x="29" y="22"/>
                  <a:pt x="36" y="17"/>
                </a:cubicBezTo>
                <a:cubicBezTo>
                  <a:pt x="51" y="43"/>
                  <a:pt x="51" y="43"/>
                  <a:pt x="51" y="43"/>
                </a:cubicBezTo>
                <a:cubicBezTo>
                  <a:pt x="48" y="45"/>
                  <a:pt x="45" y="48"/>
                  <a:pt x="43" y="51"/>
                </a:cubicBezTo>
                <a:close/>
                <a:moveTo>
                  <a:pt x="64" y="74"/>
                </a:moveTo>
                <a:cubicBezTo>
                  <a:pt x="59" y="74"/>
                  <a:pt x="54" y="69"/>
                  <a:pt x="54" y="64"/>
                </a:cubicBezTo>
                <a:cubicBezTo>
                  <a:pt x="54" y="59"/>
                  <a:pt x="59" y="54"/>
                  <a:pt x="64" y="54"/>
                </a:cubicBezTo>
                <a:cubicBezTo>
                  <a:pt x="69" y="54"/>
                  <a:pt x="74" y="59"/>
                  <a:pt x="74" y="64"/>
                </a:cubicBezTo>
                <a:cubicBezTo>
                  <a:pt x="74" y="69"/>
                  <a:pt x="69" y="74"/>
                  <a:pt x="64" y="74"/>
                </a:cubicBezTo>
                <a:close/>
                <a:moveTo>
                  <a:pt x="97" y="107"/>
                </a:moveTo>
                <a:cubicBezTo>
                  <a:pt x="79" y="84"/>
                  <a:pt x="79" y="84"/>
                  <a:pt x="79" y="84"/>
                </a:cubicBezTo>
                <a:cubicBezTo>
                  <a:pt x="81" y="82"/>
                  <a:pt x="82" y="81"/>
                  <a:pt x="83" y="79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4" y="101"/>
                  <a:pt x="101" y="104"/>
                  <a:pt x="97" y="107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76" name="组合 375"/>
          <p:cNvGrpSpPr/>
          <p:nvPr/>
        </p:nvGrpSpPr>
        <p:grpSpPr>
          <a:xfrm>
            <a:off x="10625891" y="1998599"/>
            <a:ext cx="382283" cy="257379"/>
            <a:chOff x="10179050" y="1343026"/>
            <a:chExt cx="481013" cy="323850"/>
          </a:xfrm>
        </p:grpSpPr>
        <p:sp>
          <p:nvSpPr>
            <p:cNvPr id="388" name="Freeform 149"/>
            <p:cNvSpPr/>
            <p:nvPr/>
          </p:nvSpPr>
          <p:spPr bwMode="auto">
            <a:xfrm>
              <a:off x="10179050" y="1347788"/>
              <a:ext cx="198438" cy="319088"/>
            </a:xfrm>
            <a:custGeom>
              <a:avLst/>
              <a:gdLst>
                <a:gd name="T0" fmla="*/ 23 w 53"/>
                <a:gd name="T1" fmla="*/ 20 h 85"/>
                <a:gd name="T2" fmla="*/ 27 w 53"/>
                <a:gd name="T3" fmla="*/ 0 h 85"/>
                <a:gd name="T4" fmla="*/ 0 w 53"/>
                <a:gd name="T5" fmla="*/ 43 h 85"/>
                <a:gd name="T6" fmla="*/ 0 w 53"/>
                <a:gd name="T7" fmla="*/ 43 h 85"/>
                <a:gd name="T8" fmla="*/ 0 w 53"/>
                <a:gd name="T9" fmla="*/ 85 h 85"/>
                <a:gd name="T10" fmla="*/ 53 w 53"/>
                <a:gd name="T11" fmla="*/ 85 h 85"/>
                <a:gd name="T12" fmla="*/ 53 w 53"/>
                <a:gd name="T13" fmla="*/ 31 h 85"/>
                <a:gd name="T14" fmla="*/ 24 w 53"/>
                <a:gd name="T15" fmla="*/ 31 h 85"/>
                <a:gd name="T16" fmla="*/ 23 w 53"/>
                <a:gd name="T1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5">
                  <a:moveTo>
                    <a:pt x="23" y="20"/>
                  </a:moveTo>
                  <a:cubicBezTo>
                    <a:pt x="23" y="13"/>
                    <a:pt x="24" y="6"/>
                    <a:pt x="27" y="0"/>
                  </a:cubicBezTo>
                  <a:cubicBezTo>
                    <a:pt x="11" y="10"/>
                    <a:pt x="1" y="2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28"/>
                    <a:pt x="23" y="24"/>
                    <a:pt x="23" y="2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" name="Freeform 150"/>
            <p:cNvSpPr/>
            <p:nvPr/>
          </p:nvSpPr>
          <p:spPr bwMode="auto">
            <a:xfrm>
              <a:off x="10460038" y="1343026"/>
              <a:ext cx="200025" cy="323850"/>
            </a:xfrm>
            <a:custGeom>
              <a:avLst/>
              <a:gdLst>
                <a:gd name="T0" fmla="*/ 24 w 53"/>
                <a:gd name="T1" fmla="*/ 32 h 86"/>
                <a:gd name="T2" fmla="*/ 22 w 53"/>
                <a:gd name="T3" fmla="*/ 20 h 86"/>
                <a:gd name="T4" fmla="*/ 27 w 53"/>
                <a:gd name="T5" fmla="*/ 0 h 86"/>
                <a:gd name="T6" fmla="*/ 0 w 53"/>
                <a:gd name="T7" fmla="*/ 44 h 86"/>
                <a:gd name="T8" fmla="*/ 0 w 53"/>
                <a:gd name="T9" fmla="*/ 44 h 86"/>
                <a:gd name="T10" fmla="*/ 0 w 53"/>
                <a:gd name="T11" fmla="*/ 45 h 86"/>
                <a:gd name="T12" fmla="*/ 0 w 53"/>
                <a:gd name="T13" fmla="*/ 45 h 86"/>
                <a:gd name="T14" fmla="*/ 0 w 53"/>
                <a:gd name="T15" fmla="*/ 45 h 86"/>
                <a:gd name="T16" fmla="*/ 0 w 53"/>
                <a:gd name="T17" fmla="*/ 86 h 86"/>
                <a:gd name="T18" fmla="*/ 53 w 53"/>
                <a:gd name="T19" fmla="*/ 86 h 86"/>
                <a:gd name="T20" fmla="*/ 53 w 53"/>
                <a:gd name="T21" fmla="*/ 32 h 86"/>
                <a:gd name="T22" fmla="*/ 24 w 53"/>
                <a:gd name="T23" fmla="*/ 3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86">
                  <a:moveTo>
                    <a:pt x="24" y="32"/>
                  </a:moveTo>
                  <a:cubicBezTo>
                    <a:pt x="23" y="28"/>
                    <a:pt x="22" y="24"/>
                    <a:pt x="22" y="20"/>
                  </a:cubicBezTo>
                  <a:cubicBezTo>
                    <a:pt x="22" y="13"/>
                    <a:pt x="24" y="7"/>
                    <a:pt x="27" y="0"/>
                  </a:cubicBezTo>
                  <a:cubicBezTo>
                    <a:pt x="10" y="11"/>
                    <a:pt x="0" y="27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3" y="32"/>
                    <a:pt x="53" y="32"/>
                    <a:pt x="53" y="32"/>
                  </a:cubicBezTo>
                  <a:lnTo>
                    <a:pt x="24" y="32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9" name="组合 378"/>
          <p:cNvGrpSpPr/>
          <p:nvPr/>
        </p:nvGrpSpPr>
        <p:grpSpPr>
          <a:xfrm>
            <a:off x="10625891" y="1231509"/>
            <a:ext cx="382283" cy="262425"/>
            <a:chOff x="10179050" y="377826"/>
            <a:chExt cx="481013" cy="330200"/>
          </a:xfrm>
        </p:grpSpPr>
        <p:sp>
          <p:nvSpPr>
            <p:cNvPr id="381" name="Freeform 171"/>
            <p:cNvSpPr/>
            <p:nvPr/>
          </p:nvSpPr>
          <p:spPr bwMode="auto">
            <a:xfrm>
              <a:off x="10179050" y="377826"/>
              <a:ext cx="330200" cy="330200"/>
            </a:xfrm>
            <a:custGeom>
              <a:avLst/>
              <a:gdLst>
                <a:gd name="T0" fmla="*/ 81 w 88"/>
                <a:gd name="T1" fmla="*/ 69 h 88"/>
                <a:gd name="T2" fmla="*/ 57 w 88"/>
                <a:gd name="T3" fmla="*/ 58 h 88"/>
                <a:gd name="T4" fmla="*/ 59 w 88"/>
                <a:gd name="T5" fmla="*/ 49 h 88"/>
                <a:gd name="T6" fmla="*/ 60 w 88"/>
                <a:gd name="T7" fmla="*/ 47 h 88"/>
                <a:gd name="T8" fmla="*/ 60 w 88"/>
                <a:gd name="T9" fmla="*/ 47 h 88"/>
                <a:gd name="T10" fmla="*/ 67 w 88"/>
                <a:gd name="T11" fmla="*/ 25 h 88"/>
                <a:gd name="T12" fmla="*/ 44 w 88"/>
                <a:gd name="T13" fmla="*/ 0 h 88"/>
                <a:gd name="T14" fmla="*/ 44 w 88"/>
                <a:gd name="T15" fmla="*/ 0 h 88"/>
                <a:gd name="T16" fmla="*/ 44 w 88"/>
                <a:gd name="T17" fmla="*/ 0 h 88"/>
                <a:gd name="T18" fmla="*/ 44 w 88"/>
                <a:gd name="T19" fmla="*/ 0 h 88"/>
                <a:gd name="T20" fmla="*/ 44 w 88"/>
                <a:gd name="T21" fmla="*/ 0 h 88"/>
                <a:gd name="T22" fmla="*/ 21 w 88"/>
                <a:gd name="T23" fmla="*/ 25 h 88"/>
                <a:gd name="T24" fmla="*/ 28 w 88"/>
                <a:gd name="T25" fmla="*/ 47 h 88"/>
                <a:gd name="T26" fmla="*/ 28 w 88"/>
                <a:gd name="T27" fmla="*/ 47 h 88"/>
                <a:gd name="T28" fmla="*/ 28 w 88"/>
                <a:gd name="T29" fmla="*/ 47 h 88"/>
                <a:gd name="T30" fmla="*/ 29 w 88"/>
                <a:gd name="T31" fmla="*/ 49 h 88"/>
                <a:gd name="T32" fmla="*/ 31 w 88"/>
                <a:gd name="T33" fmla="*/ 58 h 88"/>
                <a:gd name="T34" fmla="*/ 7 w 88"/>
                <a:gd name="T35" fmla="*/ 69 h 88"/>
                <a:gd name="T36" fmla="*/ 0 w 88"/>
                <a:gd name="T37" fmla="*/ 79 h 88"/>
                <a:gd name="T38" fmla="*/ 0 w 88"/>
                <a:gd name="T39" fmla="*/ 88 h 88"/>
                <a:gd name="T40" fmla="*/ 88 w 88"/>
                <a:gd name="T41" fmla="*/ 88 h 88"/>
                <a:gd name="T42" fmla="*/ 88 w 88"/>
                <a:gd name="T43" fmla="*/ 79 h 88"/>
                <a:gd name="T44" fmla="*/ 81 w 88"/>
                <a:gd name="T45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88">
                  <a:moveTo>
                    <a:pt x="81" y="69"/>
                  </a:moveTo>
                  <a:cubicBezTo>
                    <a:pt x="81" y="69"/>
                    <a:pt x="60" y="64"/>
                    <a:pt x="57" y="58"/>
                  </a:cubicBezTo>
                  <a:cubicBezTo>
                    <a:pt x="56" y="55"/>
                    <a:pt x="57" y="52"/>
                    <a:pt x="59" y="49"/>
                  </a:cubicBezTo>
                  <a:cubicBezTo>
                    <a:pt x="59" y="49"/>
                    <a:pt x="60" y="48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4" y="41"/>
                    <a:pt x="67" y="34"/>
                    <a:pt x="67" y="25"/>
                  </a:cubicBezTo>
                  <a:cubicBezTo>
                    <a:pt x="67" y="11"/>
                    <a:pt x="57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1" y="0"/>
                    <a:pt x="21" y="11"/>
                    <a:pt x="21" y="25"/>
                  </a:cubicBezTo>
                  <a:cubicBezTo>
                    <a:pt x="22" y="34"/>
                    <a:pt x="24" y="41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1" y="52"/>
                    <a:pt x="32" y="55"/>
                    <a:pt x="31" y="58"/>
                  </a:cubicBezTo>
                  <a:cubicBezTo>
                    <a:pt x="28" y="64"/>
                    <a:pt x="7" y="69"/>
                    <a:pt x="7" y="69"/>
                  </a:cubicBezTo>
                  <a:cubicBezTo>
                    <a:pt x="3" y="70"/>
                    <a:pt x="0" y="74"/>
                    <a:pt x="0" y="7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74"/>
                    <a:pt x="85" y="70"/>
                    <a:pt x="81" y="6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2" name="Freeform 172"/>
            <p:cNvSpPr/>
            <p:nvPr/>
          </p:nvSpPr>
          <p:spPr bwMode="auto">
            <a:xfrm>
              <a:off x="10475913" y="468313"/>
              <a:ext cx="184150" cy="239713"/>
            </a:xfrm>
            <a:custGeom>
              <a:avLst/>
              <a:gdLst>
                <a:gd name="T0" fmla="*/ 44 w 49"/>
                <a:gd name="T1" fmla="*/ 50 h 64"/>
                <a:gd name="T2" fmla="*/ 44 w 49"/>
                <a:gd name="T3" fmla="*/ 50 h 64"/>
                <a:gd name="T4" fmla="*/ 27 w 49"/>
                <a:gd name="T5" fmla="*/ 42 h 64"/>
                <a:gd name="T6" fmla="*/ 28 w 49"/>
                <a:gd name="T7" fmla="*/ 36 h 64"/>
                <a:gd name="T8" fmla="*/ 29 w 49"/>
                <a:gd name="T9" fmla="*/ 34 h 64"/>
                <a:gd name="T10" fmla="*/ 29 w 49"/>
                <a:gd name="T11" fmla="*/ 34 h 64"/>
                <a:gd name="T12" fmla="*/ 34 w 49"/>
                <a:gd name="T13" fmla="*/ 18 h 64"/>
                <a:gd name="T14" fmla="*/ 17 w 49"/>
                <a:gd name="T15" fmla="*/ 0 h 64"/>
                <a:gd name="T16" fmla="*/ 17 w 49"/>
                <a:gd name="T17" fmla="*/ 0 h 64"/>
                <a:gd name="T18" fmla="*/ 17 w 49"/>
                <a:gd name="T19" fmla="*/ 0 h 64"/>
                <a:gd name="T20" fmla="*/ 17 w 49"/>
                <a:gd name="T21" fmla="*/ 0 h 64"/>
                <a:gd name="T22" fmla="*/ 17 w 49"/>
                <a:gd name="T23" fmla="*/ 0 h 64"/>
                <a:gd name="T24" fmla="*/ 0 w 49"/>
                <a:gd name="T25" fmla="*/ 18 h 64"/>
                <a:gd name="T26" fmla="*/ 5 w 49"/>
                <a:gd name="T27" fmla="*/ 34 h 64"/>
                <a:gd name="T28" fmla="*/ 5 w 49"/>
                <a:gd name="T29" fmla="*/ 34 h 64"/>
                <a:gd name="T30" fmla="*/ 5 w 49"/>
                <a:gd name="T31" fmla="*/ 34 h 64"/>
                <a:gd name="T32" fmla="*/ 6 w 49"/>
                <a:gd name="T33" fmla="*/ 36 h 64"/>
                <a:gd name="T34" fmla="*/ 7 w 49"/>
                <a:gd name="T35" fmla="*/ 36 h 64"/>
                <a:gd name="T36" fmla="*/ 19 w 49"/>
                <a:gd name="T37" fmla="*/ 55 h 64"/>
                <a:gd name="T38" fmla="*/ 19 w 49"/>
                <a:gd name="T39" fmla="*/ 64 h 64"/>
                <a:gd name="T40" fmla="*/ 49 w 49"/>
                <a:gd name="T41" fmla="*/ 64 h 64"/>
                <a:gd name="T42" fmla="*/ 49 w 49"/>
                <a:gd name="T43" fmla="*/ 57 h 64"/>
                <a:gd name="T44" fmla="*/ 44 w 49"/>
                <a:gd name="T45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64">
                  <a:moveTo>
                    <a:pt x="44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4" y="50"/>
                    <a:pt x="29" y="46"/>
                    <a:pt x="27" y="42"/>
                  </a:cubicBezTo>
                  <a:cubicBezTo>
                    <a:pt x="26" y="40"/>
                    <a:pt x="27" y="38"/>
                    <a:pt x="28" y="36"/>
                  </a:cubicBezTo>
                  <a:cubicBezTo>
                    <a:pt x="28" y="35"/>
                    <a:pt x="28" y="35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0"/>
                    <a:pt x="33" y="25"/>
                    <a:pt x="34" y="18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1" y="25"/>
                    <a:pt x="3" y="30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5"/>
                    <a:pt x="6" y="36"/>
                  </a:cubicBezTo>
                  <a:cubicBezTo>
                    <a:pt x="6" y="36"/>
                    <a:pt x="7" y="36"/>
                    <a:pt x="7" y="36"/>
                  </a:cubicBezTo>
                  <a:cubicBezTo>
                    <a:pt x="14" y="39"/>
                    <a:pt x="19" y="47"/>
                    <a:pt x="19" y="5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4"/>
                    <a:pt x="47" y="51"/>
                    <a:pt x="44" y="5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62" name="Freeform 12"/>
          <p:cNvSpPr>
            <a:spLocks noEditPoints="1"/>
          </p:cNvSpPr>
          <p:nvPr/>
        </p:nvSpPr>
        <p:spPr bwMode="auto">
          <a:xfrm>
            <a:off x="9864860" y="5818904"/>
            <a:ext cx="382283" cy="262425"/>
          </a:xfrm>
          <a:custGeom>
            <a:avLst/>
            <a:gdLst>
              <a:gd name="T0" fmla="*/ 118 w 128"/>
              <a:gd name="T1" fmla="*/ 0 h 88"/>
              <a:gd name="T2" fmla="*/ 10 w 128"/>
              <a:gd name="T3" fmla="*/ 0 h 88"/>
              <a:gd name="T4" fmla="*/ 0 w 128"/>
              <a:gd name="T5" fmla="*/ 10 h 88"/>
              <a:gd name="T6" fmla="*/ 0 w 128"/>
              <a:gd name="T7" fmla="*/ 78 h 88"/>
              <a:gd name="T8" fmla="*/ 10 w 128"/>
              <a:gd name="T9" fmla="*/ 88 h 88"/>
              <a:gd name="T10" fmla="*/ 118 w 128"/>
              <a:gd name="T11" fmla="*/ 88 h 88"/>
              <a:gd name="T12" fmla="*/ 128 w 128"/>
              <a:gd name="T13" fmla="*/ 78 h 88"/>
              <a:gd name="T14" fmla="*/ 128 w 128"/>
              <a:gd name="T15" fmla="*/ 10 h 88"/>
              <a:gd name="T16" fmla="*/ 118 w 128"/>
              <a:gd name="T17" fmla="*/ 0 h 88"/>
              <a:gd name="T18" fmla="*/ 118 w 128"/>
              <a:gd name="T19" fmla="*/ 10 h 88"/>
              <a:gd name="T20" fmla="*/ 118 w 128"/>
              <a:gd name="T21" fmla="*/ 19 h 88"/>
              <a:gd name="T22" fmla="*/ 10 w 128"/>
              <a:gd name="T23" fmla="*/ 19 h 88"/>
              <a:gd name="T24" fmla="*/ 10 w 128"/>
              <a:gd name="T25" fmla="*/ 10 h 88"/>
              <a:gd name="T26" fmla="*/ 118 w 128"/>
              <a:gd name="T27" fmla="*/ 10 h 88"/>
              <a:gd name="T28" fmla="*/ 10 w 128"/>
              <a:gd name="T29" fmla="*/ 78 h 88"/>
              <a:gd name="T30" fmla="*/ 10 w 128"/>
              <a:gd name="T31" fmla="*/ 39 h 88"/>
              <a:gd name="T32" fmla="*/ 118 w 128"/>
              <a:gd name="T33" fmla="*/ 39 h 88"/>
              <a:gd name="T34" fmla="*/ 118 w 128"/>
              <a:gd name="T35" fmla="*/ 78 h 88"/>
              <a:gd name="T36" fmla="*/ 10 w 128"/>
              <a:gd name="T37" fmla="*/ 7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88">
                <a:moveTo>
                  <a:pt x="11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118" y="88"/>
                  <a:pt x="118" y="88"/>
                  <a:pt x="118" y="88"/>
                </a:cubicBezTo>
                <a:cubicBezTo>
                  <a:pt x="124" y="88"/>
                  <a:pt x="128" y="84"/>
                  <a:pt x="128" y="78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28" y="4"/>
                  <a:pt x="124" y="0"/>
                  <a:pt x="118" y="0"/>
                </a:cubicBezTo>
                <a:close/>
                <a:moveTo>
                  <a:pt x="118" y="10"/>
                </a:moveTo>
                <a:cubicBezTo>
                  <a:pt x="118" y="19"/>
                  <a:pt x="118" y="19"/>
                  <a:pt x="118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0"/>
                  <a:pt x="10" y="10"/>
                  <a:pt x="10" y="10"/>
                </a:cubicBezTo>
                <a:lnTo>
                  <a:pt x="118" y="10"/>
                </a:lnTo>
                <a:close/>
                <a:moveTo>
                  <a:pt x="10" y="78"/>
                </a:moveTo>
                <a:cubicBezTo>
                  <a:pt x="10" y="39"/>
                  <a:pt x="10" y="39"/>
                  <a:pt x="10" y="39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18" y="78"/>
                  <a:pt x="118" y="78"/>
                  <a:pt x="118" y="78"/>
                </a:cubicBezTo>
                <a:lnTo>
                  <a:pt x="10" y="78"/>
                </a:ln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5" name="组合 364"/>
          <p:cNvGrpSpPr/>
          <p:nvPr/>
        </p:nvGrpSpPr>
        <p:grpSpPr>
          <a:xfrm>
            <a:off x="9864860" y="4993779"/>
            <a:ext cx="382283" cy="382283"/>
            <a:chOff x="9217025" y="5111751"/>
            <a:chExt cx="481013" cy="481013"/>
          </a:xfrm>
        </p:grpSpPr>
        <p:sp>
          <p:nvSpPr>
            <p:cNvPr id="405" name="Freeform 48"/>
            <p:cNvSpPr/>
            <p:nvPr/>
          </p:nvSpPr>
          <p:spPr bwMode="auto">
            <a:xfrm>
              <a:off x="9217025" y="5111751"/>
              <a:ext cx="161925" cy="161925"/>
            </a:xfrm>
            <a:custGeom>
              <a:avLst/>
              <a:gdLst>
                <a:gd name="T0" fmla="*/ 41 w 43"/>
                <a:gd name="T1" fmla="*/ 10 h 43"/>
                <a:gd name="T2" fmla="*/ 43 w 43"/>
                <a:gd name="T3" fmla="*/ 9 h 43"/>
                <a:gd name="T4" fmla="*/ 25 w 43"/>
                <a:gd name="T5" fmla="*/ 0 h 43"/>
                <a:gd name="T6" fmla="*/ 0 w 43"/>
                <a:gd name="T7" fmla="*/ 25 h 43"/>
                <a:gd name="T8" fmla="*/ 9 w 43"/>
                <a:gd name="T9" fmla="*/ 43 h 43"/>
                <a:gd name="T10" fmla="*/ 10 w 43"/>
                <a:gd name="T11" fmla="*/ 41 h 43"/>
                <a:gd name="T12" fmla="*/ 22 w 43"/>
                <a:gd name="T13" fmla="*/ 22 h 43"/>
                <a:gd name="T14" fmla="*/ 41 w 43"/>
                <a:gd name="T15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41" y="10"/>
                  </a:moveTo>
                  <a:cubicBezTo>
                    <a:pt x="42" y="9"/>
                    <a:pt x="43" y="9"/>
                    <a:pt x="43" y="9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9"/>
                    <a:pt x="9" y="43"/>
                  </a:cubicBezTo>
                  <a:cubicBezTo>
                    <a:pt x="9" y="43"/>
                    <a:pt x="9" y="42"/>
                    <a:pt x="10" y="41"/>
                  </a:cubicBezTo>
                  <a:cubicBezTo>
                    <a:pt x="13" y="34"/>
                    <a:pt x="17" y="28"/>
                    <a:pt x="22" y="22"/>
                  </a:cubicBezTo>
                  <a:cubicBezTo>
                    <a:pt x="28" y="17"/>
                    <a:pt x="34" y="13"/>
                    <a:pt x="41" y="1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6" name="Freeform 49"/>
            <p:cNvSpPr/>
            <p:nvPr/>
          </p:nvSpPr>
          <p:spPr bwMode="auto">
            <a:xfrm>
              <a:off x="9536113" y="5111751"/>
              <a:ext cx="161925" cy="161925"/>
            </a:xfrm>
            <a:custGeom>
              <a:avLst/>
              <a:gdLst>
                <a:gd name="T0" fmla="*/ 18 w 43"/>
                <a:gd name="T1" fmla="*/ 0 h 43"/>
                <a:gd name="T2" fmla="*/ 0 w 43"/>
                <a:gd name="T3" fmla="*/ 9 h 43"/>
                <a:gd name="T4" fmla="*/ 2 w 43"/>
                <a:gd name="T5" fmla="*/ 10 h 43"/>
                <a:gd name="T6" fmla="*/ 21 w 43"/>
                <a:gd name="T7" fmla="*/ 22 h 43"/>
                <a:gd name="T8" fmla="*/ 33 w 43"/>
                <a:gd name="T9" fmla="*/ 41 h 43"/>
                <a:gd name="T10" fmla="*/ 34 w 43"/>
                <a:gd name="T11" fmla="*/ 43 h 43"/>
                <a:gd name="T12" fmla="*/ 43 w 43"/>
                <a:gd name="T13" fmla="*/ 25 h 43"/>
                <a:gd name="T14" fmla="*/ 18 w 43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3">
                  <a:moveTo>
                    <a:pt x="18" y="0"/>
                  </a:moveTo>
                  <a:cubicBezTo>
                    <a:pt x="11" y="0"/>
                    <a:pt x="4" y="3"/>
                    <a:pt x="0" y="9"/>
                  </a:cubicBezTo>
                  <a:cubicBezTo>
                    <a:pt x="0" y="9"/>
                    <a:pt x="1" y="9"/>
                    <a:pt x="2" y="10"/>
                  </a:cubicBezTo>
                  <a:cubicBezTo>
                    <a:pt x="9" y="13"/>
                    <a:pt x="15" y="17"/>
                    <a:pt x="21" y="22"/>
                  </a:cubicBezTo>
                  <a:cubicBezTo>
                    <a:pt x="26" y="28"/>
                    <a:pt x="30" y="34"/>
                    <a:pt x="33" y="41"/>
                  </a:cubicBezTo>
                  <a:cubicBezTo>
                    <a:pt x="34" y="42"/>
                    <a:pt x="34" y="43"/>
                    <a:pt x="34" y="43"/>
                  </a:cubicBezTo>
                  <a:cubicBezTo>
                    <a:pt x="40" y="39"/>
                    <a:pt x="43" y="32"/>
                    <a:pt x="43" y="25"/>
                  </a:cubicBezTo>
                  <a:cubicBezTo>
                    <a:pt x="43" y="11"/>
                    <a:pt x="32" y="0"/>
                    <a:pt x="18" y="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7" name="Freeform 50"/>
            <p:cNvSpPr>
              <a:spLocks noEditPoints="1"/>
            </p:cNvSpPr>
            <p:nvPr/>
          </p:nvSpPr>
          <p:spPr bwMode="auto">
            <a:xfrm>
              <a:off x="9274175" y="5168901"/>
              <a:ext cx="368300" cy="423863"/>
            </a:xfrm>
            <a:custGeom>
              <a:avLst/>
              <a:gdLst>
                <a:gd name="T0" fmla="*/ 98 w 98"/>
                <a:gd name="T1" fmla="*/ 49 h 113"/>
                <a:gd name="T2" fmla="*/ 49 w 98"/>
                <a:gd name="T3" fmla="*/ 0 h 113"/>
                <a:gd name="T4" fmla="*/ 0 w 98"/>
                <a:gd name="T5" fmla="*/ 49 h 113"/>
                <a:gd name="T6" fmla="*/ 17 w 98"/>
                <a:gd name="T7" fmla="*/ 86 h 113"/>
                <a:gd name="T8" fmla="*/ 0 w 98"/>
                <a:gd name="T9" fmla="*/ 103 h 113"/>
                <a:gd name="T10" fmla="*/ 10 w 98"/>
                <a:gd name="T11" fmla="*/ 113 h 113"/>
                <a:gd name="T12" fmla="*/ 29 w 98"/>
                <a:gd name="T13" fmla="*/ 94 h 113"/>
                <a:gd name="T14" fmla="*/ 49 w 98"/>
                <a:gd name="T15" fmla="*/ 98 h 113"/>
                <a:gd name="T16" fmla="*/ 69 w 98"/>
                <a:gd name="T17" fmla="*/ 94 h 113"/>
                <a:gd name="T18" fmla="*/ 88 w 98"/>
                <a:gd name="T19" fmla="*/ 113 h 113"/>
                <a:gd name="T20" fmla="*/ 98 w 98"/>
                <a:gd name="T21" fmla="*/ 103 h 113"/>
                <a:gd name="T22" fmla="*/ 81 w 98"/>
                <a:gd name="T23" fmla="*/ 86 h 113"/>
                <a:gd name="T24" fmla="*/ 98 w 98"/>
                <a:gd name="T25" fmla="*/ 49 h 113"/>
                <a:gd name="T26" fmla="*/ 49 w 98"/>
                <a:gd name="T27" fmla="*/ 84 h 113"/>
                <a:gd name="T28" fmla="*/ 14 w 98"/>
                <a:gd name="T29" fmla="*/ 49 h 113"/>
                <a:gd name="T30" fmla="*/ 49 w 98"/>
                <a:gd name="T31" fmla="*/ 15 h 113"/>
                <a:gd name="T32" fmla="*/ 84 w 98"/>
                <a:gd name="T33" fmla="*/ 49 h 113"/>
                <a:gd name="T34" fmla="*/ 49 w 98"/>
                <a:gd name="T35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13">
                  <a:moveTo>
                    <a:pt x="98" y="49"/>
                  </a:move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64"/>
                    <a:pt x="6" y="77"/>
                    <a:pt x="17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5" y="97"/>
                    <a:pt x="42" y="98"/>
                    <a:pt x="49" y="98"/>
                  </a:cubicBezTo>
                  <a:cubicBezTo>
                    <a:pt x="56" y="98"/>
                    <a:pt x="63" y="97"/>
                    <a:pt x="69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2" y="77"/>
                    <a:pt x="98" y="64"/>
                    <a:pt x="98" y="49"/>
                  </a:cubicBezTo>
                  <a:close/>
                  <a:moveTo>
                    <a:pt x="49" y="84"/>
                  </a:moveTo>
                  <a:cubicBezTo>
                    <a:pt x="30" y="84"/>
                    <a:pt x="14" y="68"/>
                    <a:pt x="14" y="49"/>
                  </a:cubicBezTo>
                  <a:cubicBezTo>
                    <a:pt x="14" y="30"/>
                    <a:pt x="30" y="15"/>
                    <a:pt x="49" y="15"/>
                  </a:cubicBezTo>
                  <a:cubicBezTo>
                    <a:pt x="68" y="15"/>
                    <a:pt x="84" y="30"/>
                    <a:pt x="84" y="49"/>
                  </a:cubicBezTo>
                  <a:cubicBezTo>
                    <a:pt x="84" y="68"/>
                    <a:pt x="68" y="84"/>
                    <a:pt x="49" y="84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8" name="Freeform 51"/>
            <p:cNvSpPr/>
            <p:nvPr/>
          </p:nvSpPr>
          <p:spPr bwMode="auto">
            <a:xfrm>
              <a:off x="9439275" y="5262563"/>
              <a:ext cx="109538" cy="146050"/>
            </a:xfrm>
            <a:custGeom>
              <a:avLst/>
              <a:gdLst>
                <a:gd name="T0" fmla="*/ 24 w 69"/>
                <a:gd name="T1" fmla="*/ 0 h 92"/>
                <a:gd name="T2" fmla="*/ 0 w 69"/>
                <a:gd name="T3" fmla="*/ 0 h 92"/>
                <a:gd name="T4" fmla="*/ 0 w 69"/>
                <a:gd name="T5" fmla="*/ 69 h 92"/>
                <a:gd name="T6" fmla="*/ 59 w 69"/>
                <a:gd name="T7" fmla="*/ 92 h 92"/>
                <a:gd name="T8" fmla="*/ 69 w 69"/>
                <a:gd name="T9" fmla="*/ 71 h 92"/>
                <a:gd name="T10" fmla="*/ 24 w 69"/>
                <a:gd name="T11" fmla="*/ 52 h 92"/>
                <a:gd name="T12" fmla="*/ 24 w 69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2">
                  <a:moveTo>
                    <a:pt x="24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59" y="92"/>
                  </a:lnTo>
                  <a:lnTo>
                    <a:pt x="69" y="71"/>
                  </a:lnTo>
                  <a:lnTo>
                    <a:pt x="24" y="5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8" name="组合 367"/>
          <p:cNvGrpSpPr/>
          <p:nvPr/>
        </p:nvGrpSpPr>
        <p:grpSpPr>
          <a:xfrm>
            <a:off x="9864860" y="4280941"/>
            <a:ext cx="382283" cy="280088"/>
            <a:chOff x="9217025" y="4214813"/>
            <a:chExt cx="481013" cy="352425"/>
          </a:xfrm>
        </p:grpSpPr>
        <p:sp>
          <p:nvSpPr>
            <p:cNvPr id="401" name="Freeform 75"/>
            <p:cNvSpPr>
              <a:spLocks noEditPoints="1"/>
            </p:cNvSpPr>
            <p:nvPr/>
          </p:nvSpPr>
          <p:spPr bwMode="auto">
            <a:xfrm>
              <a:off x="9217025" y="4214813"/>
              <a:ext cx="481013" cy="352425"/>
            </a:xfrm>
            <a:custGeom>
              <a:avLst/>
              <a:gdLst>
                <a:gd name="T0" fmla="*/ 0 w 303"/>
                <a:gd name="T1" fmla="*/ 0 h 222"/>
                <a:gd name="T2" fmla="*/ 0 w 303"/>
                <a:gd name="T3" fmla="*/ 222 h 222"/>
                <a:gd name="T4" fmla="*/ 303 w 303"/>
                <a:gd name="T5" fmla="*/ 222 h 222"/>
                <a:gd name="T6" fmla="*/ 303 w 303"/>
                <a:gd name="T7" fmla="*/ 0 h 222"/>
                <a:gd name="T8" fmla="*/ 0 w 303"/>
                <a:gd name="T9" fmla="*/ 0 h 222"/>
                <a:gd name="T10" fmla="*/ 268 w 303"/>
                <a:gd name="T11" fmla="*/ 175 h 222"/>
                <a:gd name="T12" fmla="*/ 211 w 303"/>
                <a:gd name="T13" fmla="*/ 175 h 222"/>
                <a:gd name="T14" fmla="*/ 199 w 303"/>
                <a:gd name="T15" fmla="*/ 151 h 222"/>
                <a:gd name="T16" fmla="*/ 104 w 303"/>
                <a:gd name="T17" fmla="*/ 151 h 222"/>
                <a:gd name="T18" fmla="*/ 93 w 303"/>
                <a:gd name="T19" fmla="*/ 175 h 222"/>
                <a:gd name="T20" fmla="*/ 34 w 303"/>
                <a:gd name="T21" fmla="*/ 175 h 222"/>
                <a:gd name="T22" fmla="*/ 34 w 303"/>
                <a:gd name="T23" fmla="*/ 35 h 222"/>
                <a:gd name="T24" fmla="*/ 268 w 303"/>
                <a:gd name="T25" fmla="*/ 35 h 222"/>
                <a:gd name="T26" fmla="*/ 268 w 303"/>
                <a:gd name="T27" fmla="*/ 17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3" h="222">
                  <a:moveTo>
                    <a:pt x="0" y="0"/>
                  </a:moveTo>
                  <a:lnTo>
                    <a:pt x="0" y="222"/>
                  </a:lnTo>
                  <a:lnTo>
                    <a:pt x="303" y="222"/>
                  </a:lnTo>
                  <a:lnTo>
                    <a:pt x="303" y="0"/>
                  </a:lnTo>
                  <a:lnTo>
                    <a:pt x="0" y="0"/>
                  </a:lnTo>
                  <a:close/>
                  <a:moveTo>
                    <a:pt x="268" y="175"/>
                  </a:moveTo>
                  <a:lnTo>
                    <a:pt x="211" y="175"/>
                  </a:lnTo>
                  <a:lnTo>
                    <a:pt x="199" y="151"/>
                  </a:lnTo>
                  <a:lnTo>
                    <a:pt x="104" y="151"/>
                  </a:lnTo>
                  <a:lnTo>
                    <a:pt x="93" y="175"/>
                  </a:lnTo>
                  <a:lnTo>
                    <a:pt x="34" y="175"/>
                  </a:lnTo>
                  <a:lnTo>
                    <a:pt x="34" y="35"/>
                  </a:lnTo>
                  <a:lnTo>
                    <a:pt x="268" y="35"/>
                  </a:lnTo>
                  <a:lnTo>
                    <a:pt x="268" y="175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Freeform 76"/>
            <p:cNvSpPr>
              <a:spLocks noEditPoints="1"/>
            </p:cNvSpPr>
            <p:nvPr/>
          </p:nvSpPr>
          <p:spPr bwMode="auto">
            <a:xfrm>
              <a:off x="9307513" y="4308476"/>
              <a:ext cx="300038" cy="109538"/>
            </a:xfrm>
            <a:custGeom>
              <a:avLst/>
              <a:gdLst>
                <a:gd name="T0" fmla="*/ 15 w 80"/>
                <a:gd name="T1" fmla="*/ 29 h 29"/>
                <a:gd name="T2" fmla="*/ 65 w 80"/>
                <a:gd name="T3" fmla="*/ 29 h 29"/>
                <a:gd name="T4" fmla="*/ 80 w 80"/>
                <a:gd name="T5" fmla="*/ 14 h 29"/>
                <a:gd name="T6" fmla="*/ 65 w 80"/>
                <a:gd name="T7" fmla="*/ 0 h 29"/>
                <a:gd name="T8" fmla="*/ 15 w 80"/>
                <a:gd name="T9" fmla="*/ 0 h 29"/>
                <a:gd name="T10" fmla="*/ 0 w 80"/>
                <a:gd name="T11" fmla="*/ 14 h 29"/>
                <a:gd name="T12" fmla="*/ 15 w 80"/>
                <a:gd name="T13" fmla="*/ 29 h 29"/>
                <a:gd name="T14" fmla="*/ 65 w 80"/>
                <a:gd name="T15" fmla="*/ 9 h 29"/>
                <a:gd name="T16" fmla="*/ 70 w 80"/>
                <a:gd name="T17" fmla="*/ 14 h 29"/>
                <a:gd name="T18" fmla="*/ 65 w 80"/>
                <a:gd name="T19" fmla="*/ 19 h 29"/>
                <a:gd name="T20" fmla="*/ 60 w 80"/>
                <a:gd name="T21" fmla="*/ 14 h 29"/>
                <a:gd name="T22" fmla="*/ 65 w 80"/>
                <a:gd name="T23" fmla="*/ 9 h 29"/>
                <a:gd name="T24" fmla="*/ 33 w 80"/>
                <a:gd name="T25" fmla="*/ 10 h 29"/>
                <a:gd name="T26" fmla="*/ 47 w 80"/>
                <a:gd name="T27" fmla="*/ 10 h 29"/>
                <a:gd name="T28" fmla="*/ 47 w 80"/>
                <a:gd name="T29" fmla="*/ 19 h 29"/>
                <a:gd name="T30" fmla="*/ 33 w 80"/>
                <a:gd name="T31" fmla="*/ 19 h 29"/>
                <a:gd name="T32" fmla="*/ 33 w 80"/>
                <a:gd name="T33" fmla="*/ 10 h 29"/>
                <a:gd name="T34" fmla="*/ 15 w 80"/>
                <a:gd name="T35" fmla="*/ 9 h 29"/>
                <a:gd name="T36" fmla="*/ 20 w 80"/>
                <a:gd name="T37" fmla="*/ 14 h 29"/>
                <a:gd name="T38" fmla="*/ 15 w 80"/>
                <a:gd name="T39" fmla="*/ 19 h 29"/>
                <a:gd name="T40" fmla="*/ 10 w 80"/>
                <a:gd name="T41" fmla="*/ 14 h 29"/>
                <a:gd name="T42" fmla="*/ 15 w 80"/>
                <a:gd name="T43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29">
                  <a:moveTo>
                    <a:pt x="15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73" y="29"/>
                    <a:pt x="80" y="23"/>
                    <a:pt x="80" y="14"/>
                  </a:cubicBezTo>
                  <a:cubicBezTo>
                    <a:pt x="80" y="6"/>
                    <a:pt x="73" y="0"/>
                    <a:pt x="6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3"/>
                    <a:pt x="7" y="29"/>
                    <a:pt x="15" y="29"/>
                  </a:cubicBezTo>
                  <a:close/>
                  <a:moveTo>
                    <a:pt x="65" y="9"/>
                  </a:moveTo>
                  <a:cubicBezTo>
                    <a:pt x="68" y="9"/>
                    <a:pt x="70" y="12"/>
                    <a:pt x="70" y="14"/>
                  </a:cubicBezTo>
                  <a:cubicBezTo>
                    <a:pt x="70" y="17"/>
                    <a:pt x="68" y="19"/>
                    <a:pt x="65" y="19"/>
                  </a:cubicBezTo>
                  <a:cubicBezTo>
                    <a:pt x="62" y="19"/>
                    <a:pt x="60" y="17"/>
                    <a:pt x="60" y="14"/>
                  </a:cubicBezTo>
                  <a:cubicBezTo>
                    <a:pt x="60" y="12"/>
                    <a:pt x="62" y="9"/>
                    <a:pt x="65" y="9"/>
                  </a:cubicBezTo>
                  <a:close/>
                  <a:moveTo>
                    <a:pt x="33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3" y="10"/>
                  </a:lnTo>
                  <a:close/>
                  <a:moveTo>
                    <a:pt x="15" y="9"/>
                  </a:moveTo>
                  <a:cubicBezTo>
                    <a:pt x="18" y="9"/>
                    <a:pt x="20" y="12"/>
                    <a:pt x="20" y="14"/>
                  </a:cubicBezTo>
                  <a:cubicBezTo>
                    <a:pt x="20" y="17"/>
                    <a:pt x="18" y="19"/>
                    <a:pt x="15" y="19"/>
                  </a:cubicBezTo>
                  <a:cubicBezTo>
                    <a:pt x="12" y="19"/>
                    <a:pt x="10" y="17"/>
                    <a:pt x="10" y="14"/>
                  </a:cubicBezTo>
                  <a:cubicBezTo>
                    <a:pt x="10" y="12"/>
                    <a:pt x="12" y="9"/>
                    <a:pt x="15" y="9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1" name="组合 370"/>
          <p:cNvGrpSpPr/>
          <p:nvPr/>
        </p:nvGrpSpPr>
        <p:grpSpPr>
          <a:xfrm>
            <a:off x="9910280" y="3465908"/>
            <a:ext cx="292705" cy="381021"/>
            <a:chOff x="9274175" y="3189288"/>
            <a:chExt cx="368300" cy="479425"/>
          </a:xfrm>
        </p:grpSpPr>
        <p:sp>
          <p:nvSpPr>
            <p:cNvPr id="399" name="Oval 98"/>
            <p:cNvSpPr>
              <a:spLocks noChangeArrowheads="1"/>
            </p:cNvSpPr>
            <p:nvPr/>
          </p:nvSpPr>
          <p:spPr bwMode="auto">
            <a:xfrm>
              <a:off x="9420225" y="3343276"/>
              <a:ext cx="74613" cy="71438"/>
            </a:xfrm>
            <a:prstGeom prst="ellipse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Freeform 99"/>
            <p:cNvSpPr>
              <a:spLocks noEditPoints="1"/>
            </p:cNvSpPr>
            <p:nvPr/>
          </p:nvSpPr>
          <p:spPr bwMode="auto">
            <a:xfrm>
              <a:off x="9274175" y="3189288"/>
              <a:ext cx="368300" cy="479425"/>
            </a:xfrm>
            <a:custGeom>
              <a:avLst/>
              <a:gdLst>
                <a:gd name="T0" fmla="*/ 59 w 98"/>
                <a:gd name="T1" fmla="*/ 114 h 128"/>
                <a:gd name="T2" fmla="*/ 59 w 98"/>
                <a:gd name="T3" fmla="*/ 97 h 128"/>
                <a:gd name="T4" fmla="*/ 98 w 98"/>
                <a:gd name="T5" fmla="*/ 49 h 128"/>
                <a:gd name="T6" fmla="*/ 49 w 98"/>
                <a:gd name="T7" fmla="*/ 0 h 128"/>
                <a:gd name="T8" fmla="*/ 0 w 98"/>
                <a:gd name="T9" fmla="*/ 49 h 128"/>
                <a:gd name="T10" fmla="*/ 39 w 98"/>
                <a:gd name="T11" fmla="*/ 97 h 128"/>
                <a:gd name="T12" fmla="*/ 39 w 98"/>
                <a:gd name="T13" fmla="*/ 114 h 128"/>
                <a:gd name="T14" fmla="*/ 24 w 98"/>
                <a:gd name="T15" fmla="*/ 114 h 128"/>
                <a:gd name="T16" fmla="*/ 5 w 98"/>
                <a:gd name="T17" fmla="*/ 128 h 128"/>
                <a:gd name="T18" fmla="*/ 39 w 98"/>
                <a:gd name="T19" fmla="*/ 128 h 128"/>
                <a:gd name="T20" fmla="*/ 59 w 98"/>
                <a:gd name="T21" fmla="*/ 128 h 128"/>
                <a:gd name="T22" fmla="*/ 93 w 98"/>
                <a:gd name="T23" fmla="*/ 128 h 128"/>
                <a:gd name="T24" fmla="*/ 74 w 98"/>
                <a:gd name="T25" fmla="*/ 114 h 128"/>
                <a:gd name="T26" fmla="*/ 59 w 98"/>
                <a:gd name="T27" fmla="*/ 114 h 128"/>
                <a:gd name="T28" fmla="*/ 49 w 98"/>
                <a:gd name="T29" fmla="*/ 75 h 128"/>
                <a:gd name="T30" fmla="*/ 24 w 98"/>
                <a:gd name="T31" fmla="*/ 50 h 128"/>
                <a:gd name="T32" fmla="*/ 49 w 98"/>
                <a:gd name="T33" fmla="*/ 26 h 128"/>
                <a:gd name="T34" fmla="*/ 74 w 98"/>
                <a:gd name="T35" fmla="*/ 50 h 128"/>
                <a:gd name="T36" fmla="*/ 49 w 98"/>
                <a:gd name="T37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28">
                  <a:moveTo>
                    <a:pt x="59" y="114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81" y="93"/>
                    <a:pt x="98" y="73"/>
                    <a:pt x="98" y="49"/>
                  </a:cubicBez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73"/>
                    <a:pt x="17" y="93"/>
                    <a:pt x="39" y="97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74" y="114"/>
                    <a:pt x="74" y="114"/>
                    <a:pt x="74" y="114"/>
                  </a:cubicBezTo>
                  <a:lnTo>
                    <a:pt x="59" y="114"/>
                  </a:lnTo>
                  <a:close/>
                  <a:moveTo>
                    <a:pt x="49" y="75"/>
                  </a:moveTo>
                  <a:cubicBezTo>
                    <a:pt x="35" y="75"/>
                    <a:pt x="24" y="64"/>
                    <a:pt x="24" y="50"/>
                  </a:cubicBezTo>
                  <a:cubicBezTo>
                    <a:pt x="24" y="37"/>
                    <a:pt x="35" y="26"/>
                    <a:pt x="49" y="26"/>
                  </a:cubicBezTo>
                  <a:cubicBezTo>
                    <a:pt x="63" y="26"/>
                    <a:pt x="74" y="37"/>
                    <a:pt x="74" y="50"/>
                  </a:cubicBezTo>
                  <a:cubicBezTo>
                    <a:pt x="74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4" name="组合 373"/>
          <p:cNvGrpSpPr/>
          <p:nvPr/>
        </p:nvGrpSpPr>
        <p:grpSpPr>
          <a:xfrm>
            <a:off x="9864860" y="2701343"/>
            <a:ext cx="382283" cy="382283"/>
            <a:chOff x="9217025" y="2227263"/>
            <a:chExt cx="481013" cy="481013"/>
          </a:xfrm>
        </p:grpSpPr>
        <p:sp>
          <p:nvSpPr>
            <p:cNvPr id="392" name="Rectangle 129"/>
            <p:cNvSpPr>
              <a:spLocks noChangeArrowheads="1"/>
            </p:cNvSpPr>
            <p:nvPr/>
          </p:nvSpPr>
          <p:spPr bwMode="auto">
            <a:xfrm>
              <a:off x="9494838" y="2309813"/>
              <a:ext cx="46038" cy="71438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Rectangle 130"/>
            <p:cNvSpPr>
              <a:spLocks noChangeArrowheads="1"/>
            </p:cNvSpPr>
            <p:nvPr/>
          </p:nvSpPr>
          <p:spPr bwMode="auto">
            <a:xfrm>
              <a:off x="9348788" y="2549526"/>
              <a:ext cx="217488" cy="222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Rectangle 131"/>
            <p:cNvSpPr>
              <a:spLocks noChangeArrowheads="1"/>
            </p:cNvSpPr>
            <p:nvPr/>
          </p:nvSpPr>
          <p:spPr bwMode="auto">
            <a:xfrm>
              <a:off x="9348788" y="2508251"/>
              <a:ext cx="217488" cy="19050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132"/>
            <p:cNvSpPr>
              <a:spLocks noEditPoints="1"/>
            </p:cNvSpPr>
            <p:nvPr/>
          </p:nvSpPr>
          <p:spPr bwMode="auto">
            <a:xfrm>
              <a:off x="9217025" y="2227263"/>
              <a:ext cx="481013" cy="481013"/>
            </a:xfrm>
            <a:custGeom>
              <a:avLst/>
              <a:gdLst>
                <a:gd name="T0" fmla="*/ 235 w 303"/>
                <a:gd name="T1" fmla="*/ 0 h 303"/>
                <a:gd name="T2" fmla="*/ 0 w 303"/>
                <a:gd name="T3" fmla="*/ 0 h 303"/>
                <a:gd name="T4" fmla="*/ 0 w 303"/>
                <a:gd name="T5" fmla="*/ 303 h 303"/>
                <a:gd name="T6" fmla="*/ 303 w 303"/>
                <a:gd name="T7" fmla="*/ 303 h 303"/>
                <a:gd name="T8" fmla="*/ 303 w 303"/>
                <a:gd name="T9" fmla="*/ 68 h 303"/>
                <a:gd name="T10" fmla="*/ 235 w 303"/>
                <a:gd name="T11" fmla="*/ 0 h 303"/>
                <a:gd name="T12" fmla="*/ 83 w 303"/>
                <a:gd name="T13" fmla="*/ 35 h 303"/>
                <a:gd name="T14" fmla="*/ 220 w 303"/>
                <a:gd name="T15" fmla="*/ 35 h 303"/>
                <a:gd name="T16" fmla="*/ 220 w 303"/>
                <a:gd name="T17" fmla="*/ 116 h 303"/>
                <a:gd name="T18" fmla="*/ 83 w 303"/>
                <a:gd name="T19" fmla="*/ 116 h 303"/>
                <a:gd name="T20" fmla="*/ 83 w 303"/>
                <a:gd name="T21" fmla="*/ 35 h 303"/>
                <a:gd name="T22" fmla="*/ 256 w 303"/>
                <a:gd name="T23" fmla="*/ 269 h 303"/>
                <a:gd name="T24" fmla="*/ 48 w 303"/>
                <a:gd name="T25" fmla="*/ 269 h 303"/>
                <a:gd name="T26" fmla="*/ 48 w 303"/>
                <a:gd name="T27" fmla="*/ 151 h 303"/>
                <a:gd name="T28" fmla="*/ 256 w 303"/>
                <a:gd name="T29" fmla="*/ 151 h 303"/>
                <a:gd name="T30" fmla="*/ 256 w 303"/>
                <a:gd name="T31" fmla="*/ 26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" h="303">
                  <a:moveTo>
                    <a:pt x="235" y="0"/>
                  </a:moveTo>
                  <a:lnTo>
                    <a:pt x="0" y="0"/>
                  </a:lnTo>
                  <a:lnTo>
                    <a:pt x="0" y="303"/>
                  </a:lnTo>
                  <a:lnTo>
                    <a:pt x="303" y="303"/>
                  </a:lnTo>
                  <a:lnTo>
                    <a:pt x="303" y="68"/>
                  </a:lnTo>
                  <a:lnTo>
                    <a:pt x="235" y="0"/>
                  </a:lnTo>
                  <a:close/>
                  <a:moveTo>
                    <a:pt x="83" y="35"/>
                  </a:moveTo>
                  <a:lnTo>
                    <a:pt x="220" y="35"/>
                  </a:lnTo>
                  <a:lnTo>
                    <a:pt x="220" y="116"/>
                  </a:lnTo>
                  <a:lnTo>
                    <a:pt x="83" y="116"/>
                  </a:lnTo>
                  <a:lnTo>
                    <a:pt x="83" y="35"/>
                  </a:lnTo>
                  <a:close/>
                  <a:moveTo>
                    <a:pt x="256" y="269"/>
                  </a:moveTo>
                  <a:lnTo>
                    <a:pt x="48" y="269"/>
                  </a:lnTo>
                  <a:lnTo>
                    <a:pt x="48" y="151"/>
                  </a:lnTo>
                  <a:lnTo>
                    <a:pt x="256" y="151"/>
                  </a:lnTo>
                  <a:lnTo>
                    <a:pt x="256" y="269"/>
                  </a:ln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Rectangle 133"/>
            <p:cNvSpPr>
              <a:spLocks noChangeArrowheads="1"/>
            </p:cNvSpPr>
            <p:nvPr/>
          </p:nvSpPr>
          <p:spPr bwMode="auto">
            <a:xfrm>
              <a:off x="9348788" y="2590801"/>
              <a:ext cx="217488" cy="22225"/>
            </a:xfrm>
            <a:prstGeom prst="rect">
              <a:avLst/>
            </a:pr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7" name="组合 376"/>
          <p:cNvGrpSpPr/>
          <p:nvPr/>
        </p:nvGrpSpPr>
        <p:grpSpPr>
          <a:xfrm>
            <a:off x="9864860" y="1936777"/>
            <a:ext cx="382283" cy="382283"/>
            <a:chOff x="9217025" y="1265238"/>
            <a:chExt cx="481013" cy="481013"/>
          </a:xfrm>
        </p:grpSpPr>
        <p:sp>
          <p:nvSpPr>
            <p:cNvPr id="386" name="Freeform 151"/>
            <p:cNvSpPr/>
            <p:nvPr/>
          </p:nvSpPr>
          <p:spPr bwMode="auto">
            <a:xfrm>
              <a:off x="9401175" y="1490663"/>
              <a:ext cx="296863" cy="255588"/>
            </a:xfrm>
            <a:custGeom>
              <a:avLst/>
              <a:gdLst>
                <a:gd name="T0" fmla="*/ 79 w 79"/>
                <a:gd name="T1" fmla="*/ 30 h 68"/>
                <a:gd name="T2" fmla="*/ 40 w 79"/>
                <a:gd name="T3" fmla="*/ 0 h 68"/>
                <a:gd name="T4" fmla="*/ 0 w 79"/>
                <a:gd name="T5" fmla="*/ 30 h 68"/>
                <a:gd name="T6" fmla="*/ 40 w 79"/>
                <a:gd name="T7" fmla="*/ 60 h 68"/>
                <a:gd name="T8" fmla="*/ 50 w 79"/>
                <a:gd name="T9" fmla="*/ 59 h 68"/>
                <a:gd name="T10" fmla="*/ 73 w 79"/>
                <a:gd name="T11" fmla="*/ 68 h 68"/>
                <a:gd name="T12" fmla="*/ 70 w 79"/>
                <a:gd name="T13" fmla="*/ 49 h 68"/>
                <a:gd name="T14" fmla="*/ 79 w 79"/>
                <a:gd name="T15" fmla="*/ 3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68">
                  <a:moveTo>
                    <a:pt x="79" y="30"/>
                  </a:moveTo>
                  <a:cubicBezTo>
                    <a:pt x="79" y="13"/>
                    <a:pt x="61" y="0"/>
                    <a:pt x="40" y="0"/>
                  </a:cubicBezTo>
                  <a:cubicBezTo>
                    <a:pt x="18" y="0"/>
                    <a:pt x="0" y="13"/>
                    <a:pt x="0" y="30"/>
                  </a:cubicBezTo>
                  <a:cubicBezTo>
                    <a:pt x="0" y="47"/>
                    <a:pt x="18" y="60"/>
                    <a:pt x="40" y="60"/>
                  </a:cubicBezTo>
                  <a:cubicBezTo>
                    <a:pt x="43" y="60"/>
                    <a:pt x="47" y="60"/>
                    <a:pt x="50" y="5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6" y="44"/>
                    <a:pt x="79" y="37"/>
                    <a:pt x="79" y="30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7" name="Freeform 152"/>
            <p:cNvSpPr/>
            <p:nvPr/>
          </p:nvSpPr>
          <p:spPr bwMode="auto">
            <a:xfrm>
              <a:off x="9217025" y="1265238"/>
              <a:ext cx="481013" cy="415925"/>
            </a:xfrm>
            <a:custGeom>
              <a:avLst/>
              <a:gdLst>
                <a:gd name="T0" fmla="*/ 55 w 128"/>
                <a:gd name="T1" fmla="*/ 61 h 111"/>
                <a:gd name="T2" fmla="*/ 89 w 128"/>
                <a:gd name="T3" fmla="*/ 50 h 111"/>
                <a:gd name="T4" fmla="*/ 122 w 128"/>
                <a:gd name="T5" fmla="*/ 61 h 111"/>
                <a:gd name="T6" fmla="*/ 125 w 128"/>
                <a:gd name="T7" fmla="*/ 63 h 111"/>
                <a:gd name="T8" fmla="*/ 128 w 128"/>
                <a:gd name="T9" fmla="*/ 49 h 111"/>
                <a:gd name="T10" fmla="*/ 64 w 128"/>
                <a:gd name="T11" fmla="*/ 0 h 111"/>
                <a:gd name="T12" fmla="*/ 0 w 128"/>
                <a:gd name="T13" fmla="*/ 49 h 111"/>
                <a:gd name="T14" fmla="*/ 14 w 128"/>
                <a:gd name="T15" fmla="*/ 80 h 111"/>
                <a:gd name="T16" fmla="*/ 9 w 128"/>
                <a:gd name="T17" fmla="*/ 111 h 111"/>
                <a:gd name="T18" fmla="*/ 40 w 128"/>
                <a:gd name="T19" fmla="*/ 99 h 111"/>
                <a:gd name="T20" fmla="*/ 39 w 128"/>
                <a:gd name="T21" fmla="*/ 90 h 111"/>
                <a:gd name="T22" fmla="*/ 44 w 128"/>
                <a:gd name="T23" fmla="*/ 73 h 111"/>
                <a:gd name="T24" fmla="*/ 55 w 128"/>
                <a:gd name="T25" fmla="*/ 6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11">
                  <a:moveTo>
                    <a:pt x="55" y="61"/>
                  </a:moveTo>
                  <a:cubicBezTo>
                    <a:pt x="64" y="54"/>
                    <a:pt x="76" y="50"/>
                    <a:pt x="89" y="50"/>
                  </a:cubicBezTo>
                  <a:cubicBezTo>
                    <a:pt x="101" y="50"/>
                    <a:pt x="113" y="54"/>
                    <a:pt x="122" y="61"/>
                  </a:cubicBezTo>
                  <a:cubicBezTo>
                    <a:pt x="123" y="62"/>
                    <a:pt x="124" y="62"/>
                    <a:pt x="125" y="63"/>
                  </a:cubicBezTo>
                  <a:cubicBezTo>
                    <a:pt x="127" y="59"/>
                    <a:pt x="128" y="54"/>
                    <a:pt x="128" y="49"/>
                  </a:cubicBezTo>
                  <a:cubicBezTo>
                    <a:pt x="128" y="22"/>
                    <a:pt x="99" y="0"/>
                    <a:pt x="64" y="0"/>
                  </a:cubicBezTo>
                  <a:cubicBezTo>
                    <a:pt x="29" y="0"/>
                    <a:pt x="0" y="22"/>
                    <a:pt x="0" y="49"/>
                  </a:cubicBezTo>
                  <a:cubicBezTo>
                    <a:pt x="0" y="61"/>
                    <a:pt x="5" y="71"/>
                    <a:pt x="14" y="80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96"/>
                    <a:pt x="39" y="93"/>
                    <a:pt x="39" y="90"/>
                  </a:cubicBezTo>
                  <a:cubicBezTo>
                    <a:pt x="39" y="84"/>
                    <a:pt x="41" y="79"/>
                    <a:pt x="44" y="73"/>
                  </a:cubicBezTo>
                  <a:cubicBezTo>
                    <a:pt x="46" y="69"/>
                    <a:pt x="50" y="64"/>
                    <a:pt x="55" y="61"/>
                  </a:cubicBezTo>
                  <a:close/>
                </a:path>
              </a:pathLst>
            </a:custGeom>
            <a:solidFill>
              <a:srgbClr val="50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0" name="Freeform 173"/>
          <p:cNvSpPr/>
          <p:nvPr/>
        </p:nvSpPr>
        <p:spPr bwMode="auto">
          <a:xfrm>
            <a:off x="9864860" y="1172211"/>
            <a:ext cx="382283" cy="382283"/>
          </a:xfrm>
          <a:custGeom>
            <a:avLst/>
            <a:gdLst>
              <a:gd name="T0" fmla="*/ 118 w 128"/>
              <a:gd name="T1" fmla="*/ 108 h 128"/>
              <a:gd name="T2" fmla="*/ 82 w 128"/>
              <a:gd name="T3" fmla="*/ 96 h 128"/>
              <a:gd name="T4" fmla="*/ 81 w 128"/>
              <a:gd name="T5" fmla="*/ 88 h 128"/>
              <a:gd name="T6" fmla="*/ 113 w 128"/>
              <a:gd name="T7" fmla="*/ 77 h 128"/>
              <a:gd name="T8" fmla="*/ 94 w 128"/>
              <a:gd name="T9" fmla="*/ 56 h 128"/>
              <a:gd name="T10" fmla="*/ 94 w 128"/>
              <a:gd name="T11" fmla="*/ 55 h 128"/>
              <a:gd name="T12" fmla="*/ 97 w 128"/>
              <a:gd name="T13" fmla="*/ 36 h 128"/>
              <a:gd name="T14" fmla="*/ 64 w 128"/>
              <a:gd name="T15" fmla="*/ 0 h 128"/>
              <a:gd name="T16" fmla="*/ 64 w 128"/>
              <a:gd name="T17" fmla="*/ 0 h 128"/>
              <a:gd name="T18" fmla="*/ 64 w 128"/>
              <a:gd name="T19" fmla="*/ 0 h 128"/>
              <a:gd name="T20" fmla="*/ 64 w 128"/>
              <a:gd name="T21" fmla="*/ 0 h 128"/>
              <a:gd name="T22" fmla="*/ 64 w 128"/>
              <a:gd name="T23" fmla="*/ 0 h 128"/>
              <a:gd name="T24" fmla="*/ 64 w 128"/>
              <a:gd name="T25" fmla="*/ 0 h 128"/>
              <a:gd name="T26" fmla="*/ 64 w 128"/>
              <a:gd name="T27" fmla="*/ 0 h 128"/>
              <a:gd name="T28" fmla="*/ 64 w 128"/>
              <a:gd name="T29" fmla="*/ 0 h 128"/>
              <a:gd name="T30" fmla="*/ 64 w 128"/>
              <a:gd name="T31" fmla="*/ 0 h 128"/>
              <a:gd name="T32" fmla="*/ 64 w 128"/>
              <a:gd name="T33" fmla="*/ 0 h 128"/>
              <a:gd name="T34" fmla="*/ 64 w 128"/>
              <a:gd name="T35" fmla="*/ 0 h 128"/>
              <a:gd name="T36" fmla="*/ 31 w 128"/>
              <a:gd name="T37" fmla="*/ 36 h 128"/>
              <a:gd name="T38" fmla="*/ 34 w 128"/>
              <a:gd name="T39" fmla="*/ 55 h 128"/>
              <a:gd name="T40" fmla="*/ 34 w 128"/>
              <a:gd name="T41" fmla="*/ 56 h 128"/>
              <a:gd name="T42" fmla="*/ 15 w 128"/>
              <a:gd name="T43" fmla="*/ 77 h 128"/>
              <a:gd name="T44" fmla="*/ 47 w 128"/>
              <a:gd name="T45" fmla="*/ 88 h 128"/>
              <a:gd name="T46" fmla="*/ 46 w 128"/>
              <a:gd name="T47" fmla="*/ 96 h 128"/>
              <a:gd name="T48" fmla="*/ 10 w 128"/>
              <a:gd name="T49" fmla="*/ 108 h 128"/>
              <a:gd name="T50" fmla="*/ 0 w 128"/>
              <a:gd name="T51" fmla="*/ 122 h 128"/>
              <a:gd name="T52" fmla="*/ 0 w 128"/>
              <a:gd name="T53" fmla="*/ 128 h 128"/>
              <a:gd name="T54" fmla="*/ 64 w 128"/>
              <a:gd name="T55" fmla="*/ 128 h 128"/>
              <a:gd name="T56" fmla="*/ 128 w 128"/>
              <a:gd name="T57" fmla="*/ 128 h 128"/>
              <a:gd name="T58" fmla="*/ 128 w 128"/>
              <a:gd name="T59" fmla="*/ 122 h 128"/>
              <a:gd name="T60" fmla="*/ 118 w 128"/>
              <a:gd name="T61" fmla="*/ 10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128">
                <a:moveTo>
                  <a:pt x="118" y="108"/>
                </a:moveTo>
                <a:cubicBezTo>
                  <a:pt x="118" y="108"/>
                  <a:pt x="86" y="104"/>
                  <a:pt x="82" y="96"/>
                </a:cubicBezTo>
                <a:cubicBezTo>
                  <a:pt x="81" y="94"/>
                  <a:pt x="81" y="91"/>
                  <a:pt x="81" y="88"/>
                </a:cubicBezTo>
                <a:cubicBezTo>
                  <a:pt x="92" y="88"/>
                  <a:pt x="113" y="77"/>
                  <a:pt x="113" y="77"/>
                </a:cubicBezTo>
                <a:cubicBezTo>
                  <a:pt x="111" y="76"/>
                  <a:pt x="86" y="79"/>
                  <a:pt x="94" y="56"/>
                </a:cubicBezTo>
                <a:cubicBezTo>
                  <a:pt x="94" y="55"/>
                  <a:pt x="94" y="55"/>
                  <a:pt x="94" y="55"/>
                </a:cubicBezTo>
                <a:cubicBezTo>
                  <a:pt x="96" y="50"/>
                  <a:pt x="97" y="43"/>
                  <a:pt x="97" y="36"/>
                </a:cubicBezTo>
                <a:cubicBezTo>
                  <a:pt x="98" y="16"/>
                  <a:pt x="82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46" y="0"/>
                  <a:pt x="30" y="16"/>
                  <a:pt x="31" y="36"/>
                </a:cubicBezTo>
                <a:cubicBezTo>
                  <a:pt x="31" y="43"/>
                  <a:pt x="32" y="50"/>
                  <a:pt x="34" y="55"/>
                </a:cubicBezTo>
                <a:cubicBezTo>
                  <a:pt x="34" y="56"/>
                  <a:pt x="34" y="56"/>
                  <a:pt x="34" y="56"/>
                </a:cubicBezTo>
                <a:cubicBezTo>
                  <a:pt x="42" y="79"/>
                  <a:pt x="17" y="76"/>
                  <a:pt x="15" y="77"/>
                </a:cubicBezTo>
                <a:cubicBezTo>
                  <a:pt x="15" y="77"/>
                  <a:pt x="36" y="88"/>
                  <a:pt x="47" y="88"/>
                </a:cubicBezTo>
                <a:cubicBezTo>
                  <a:pt x="47" y="91"/>
                  <a:pt x="47" y="94"/>
                  <a:pt x="46" y="96"/>
                </a:cubicBezTo>
                <a:cubicBezTo>
                  <a:pt x="42" y="104"/>
                  <a:pt x="10" y="108"/>
                  <a:pt x="10" y="108"/>
                </a:cubicBezTo>
                <a:cubicBezTo>
                  <a:pt x="4" y="110"/>
                  <a:pt x="0" y="116"/>
                  <a:pt x="0" y="122"/>
                </a:cubicBezTo>
                <a:cubicBezTo>
                  <a:pt x="0" y="128"/>
                  <a:pt x="0" y="128"/>
                  <a:pt x="0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16"/>
                  <a:pt x="124" y="110"/>
                  <a:pt x="118" y="108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部分图片</a:t>
            </a:r>
            <a:endParaRPr lang="zh-CN" altLang="en-US" dirty="0"/>
          </a:p>
        </p:txBody>
      </p:sp>
      <p:pic>
        <p:nvPicPr>
          <p:cNvPr id="4" name="图片 3" descr="图片包含 天空, 户外, 地面&#10;&#10;自动生成的说明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130300"/>
            <a:ext cx="3516651" cy="23444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0400" y="5750299"/>
            <a:ext cx="10858500" cy="382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图片来源：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图说石大、中国石油大学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华东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官方网站，使用请注意版权。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图片 6" descr="图片包含 天空, 火车, 户外, 轨道&#10;&#10;自动生成的说明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75" y="1130024"/>
            <a:ext cx="3516651" cy="2344710"/>
          </a:xfrm>
          <a:prstGeom prst="rect">
            <a:avLst/>
          </a:prstGeom>
        </p:spPr>
      </p:pic>
      <p:pic>
        <p:nvPicPr>
          <p:cNvPr id="9" name="图片 8" descr="图片包含 天空, 树, 户外, 建筑物&#10;&#10;自动生成的说明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49" y="1130300"/>
            <a:ext cx="3516651" cy="2344434"/>
          </a:xfrm>
          <a:prstGeom prst="rect">
            <a:avLst/>
          </a:prstGeom>
        </p:spPr>
      </p:pic>
      <p:pic>
        <p:nvPicPr>
          <p:cNvPr id="11" name="图片 10" descr="图片包含 天空, 户外, 建筑物, 桥&#10;&#10;自动生成的说明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3632200"/>
            <a:ext cx="3503951" cy="2002712"/>
          </a:xfrm>
          <a:prstGeom prst="rect">
            <a:avLst/>
          </a:prstGeom>
        </p:spPr>
      </p:pic>
      <p:pic>
        <p:nvPicPr>
          <p:cNvPr id="13" name="图片 12" descr="图片包含 建筑物, 天空&#10;&#10;自动生成的说明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36" y="3632200"/>
            <a:ext cx="3004068" cy="2002712"/>
          </a:xfrm>
          <a:prstGeom prst="rect">
            <a:avLst/>
          </a:prstGeom>
        </p:spPr>
      </p:pic>
      <p:pic>
        <p:nvPicPr>
          <p:cNvPr id="19" name="图片 18" descr="图片包含 天空, 户外, 草, 云彩&#10;&#10;自动生成的说明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89" y="3611160"/>
            <a:ext cx="3063111" cy="200271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标志、墨稿及反白效果</a:t>
            </a:r>
            <a:endParaRPr lang="zh-CN" altLang="en-US" dirty="0"/>
          </a:p>
        </p:txBody>
      </p:sp>
      <p:sp>
        <p:nvSpPr>
          <p:cNvPr id="3" name="矩形 2"/>
          <p:cNvSpPr>
            <a:spLocks noChangeAspect="1"/>
          </p:cNvSpPr>
          <p:nvPr/>
        </p:nvSpPr>
        <p:spPr>
          <a:xfrm>
            <a:off x="986611" y="2244647"/>
            <a:ext cx="2880000" cy="2880000"/>
          </a:xfrm>
          <a:prstGeom prst="rect">
            <a:avLst/>
          </a:prstGeom>
          <a:noFill/>
          <a:ln>
            <a:solidFill>
              <a:srgbClr val="003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153" y="2402510"/>
            <a:ext cx="2570917" cy="2564274"/>
          </a:xfrm>
          <a:prstGeom prst="rect">
            <a:avLst/>
          </a:prstGeom>
        </p:spPr>
      </p:pic>
      <p:sp>
        <p:nvSpPr>
          <p:cNvPr id="5" name="矩形 4"/>
          <p:cNvSpPr>
            <a:spLocks noChangeAspect="1"/>
          </p:cNvSpPr>
          <p:nvPr/>
        </p:nvSpPr>
        <p:spPr>
          <a:xfrm>
            <a:off x="8327311" y="2244647"/>
            <a:ext cx="2880000" cy="288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91" y="2403047"/>
            <a:ext cx="2569841" cy="256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40" y="2403047"/>
            <a:ext cx="2578642" cy="2563200"/>
          </a:xfrm>
          <a:prstGeom prst="rect">
            <a:avLst/>
          </a:prstGeom>
        </p:spPr>
      </p:pic>
      <p:sp>
        <p:nvSpPr>
          <p:cNvPr id="8" name="矩形 7"/>
          <p:cNvSpPr>
            <a:spLocks noChangeAspect="1"/>
          </p:cNvSpPr>
          <p:nvPr/>
        </p:nvSpPr>
        <p:spPr>
          <a:xfrm>
            <a:off x="4656961" y="2244647"/>
            <a:ext cx="2880000" cy="2880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校名中英文标准字体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933911" y="1680892"/>
            <a:ext cx="5268571" cy="165693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0199" y="1934575"/>
            <a:ext cx="4815995" cy="11495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33910" y="4142226"/>
            <a:ext cx="5268571" cy="16569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44" y="4396493"/>
            <a:ext cx="4811103" cy="11484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85894" y="1680892"/>
            <a:ext cx="4539257" cy="9149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63" y="1776908"/>
            <a:ext cx="4053119" cy="7229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5893" y="3073021"/>
            <a:ext cx="4539257" cy="9149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055" y="3168697"/>
            <a:ext cx="4056933" cy="723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26" y="4592615"/>
            <a:ext cx="4296189" cy="17348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85892" y="4465150"/>
            <a:ext cx="4539257" cy="42841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85893" y="5370743"/>
            <a:ext cx="4539257" cy="42841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138" y="5502151"/>
            <a:ext cx="4316767" cy="165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标志校名组合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4784" y="1966070"/>
            <a:ext cx="4040750" cy="13542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002" y="2204830"/>
            <a:ext cx="3508314" cy="8767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18909" y="1572616"/>
            <a:ext cx="3020633" cy="17476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731" y="1702676"/>
            <a:ext cx="2358988" cy="14875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4784" y="3810625"/>
            <a:ext cx="4040750" cy="13542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36" y="4048544"/>
            <a:ext cx="3515046" cy="87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925" y="1716192"/>
            <a:ext cx="784475" cy="39534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732920" y="1568991"/>
            <a:ext cx="1266484" cy="42478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18908" y="3810625"/>
            <a:ext cx="3020633" cy="174769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343" y="3941071"/>
            <a:ext cx="2357763" cy="14868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252416" y="1568991"/>
            <a:ext cx="1266484" cy="42478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482" y="1716502"/>
            <a:ext cx="784352" cy="3952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校风、校训、学风标准字体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426231" y="1811439"/>
            <a:ext cx="4306967" cy="11921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948" y="2084401"/>
            <a:ext cx="3507533" cy="6462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58802" y="1811439"/>
            <a:ext cx="4306967" cy="119219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21" y="2083535"/>
            <a:ext cx="3516928" cy="64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26231" y="3421250"/>
            <a:ext cx="4306966" cy="8858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12" y="3551875"/>
            <a:ext cx="3615004" cy="62460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58801" y="3418481"/>
            <a:ext cx="4306966" cy="8858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09" y="3548437"/>
            <a:ext cx="3622749" cy="6259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448" y="4843504"/>
            <a:ext cx="3774535" cy="57701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426233" y="4721954"/>
            <a:ext cx="4306966" cy="8201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458801" y="4721954"/>
            <a:ext cx="4306966" cy="8201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016" y="4843503"/>
            <a:ext cx="3774535" cy="5770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单人介绍的时候可以用这张</a:t>
            </a:r>
            <a:endParaRPr lang="zh-CN" altLang="en-US" dirty="0"/>
          </a:p>
        </p:txBody>
      </p:sp>
      <p:sp>
        <p:nvSpPr>
          <p:cNvPr id="28" name="文本占位符 2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“这里可以写一句人物说过的话”</a:t>
            </a:r>
            <a:endParaRPr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姓名</a:t>
            </a:r>
            <a:endParaRPr lang="zh-CN" altLang="en-US" dirty="0"/>
          </a:p>
        </p:txBody>
      </p:sp>
      <p:sp>
        <p:nvSpPr>
          <p:cNvPr id="30" name="文本占位符 2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zh-CN" altLang="en-US" dirty="0"/>
              <a:t>职称</a:t>
            </a:r>
            <a:r>
              <a:rPr lang="en-US" altLang="zh-CN" dirty="0"/>
              <a:t>&amp;</a:t>
            </a:r>
            <a:r>
              <a:rPr lang="zh-CN" altLang="en-US" dirty="0"/>
              <a:t>职位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  <a:p>
            <a:r>
              <a:rPr lang="zh-CN" altLang="en-US" dirty="0"/>
              <a:t>请在这里输入你的内容 请在这里输入你的内容</a:t>
            </a:r>
            <a:endParaRPr lang="en-US" altLang="zh-CN" dirty="0"/>
          </a:p>
        </p:txBody>
      </p:sp>
      <p:pic>
        <p:nvPicPr>
          <p:cNvPr id="9" name="图片占位符 8" descr="图片包含 人员, 户外, 男士&#10;&#10;自动生成的说明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358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人物介绍页用于介绍团队成员等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957997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财务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41799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78761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27998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组长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511800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48762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697999" y="1538030"/>
            <a:ext cx="915241" cy="4001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策划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881801" y="4500152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姓名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318763" y="4900262"/>
            <a:ext cx="229447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请在这里输入你的内容 请在这里输入你的内容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图片占位符 10" descr="图片包含 人员, 户外, 男士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b="9149"/>
          <a:stretch>
            <a:fillRect/>
          </a:stretch>
        </p:blipFill>
        <p:spPr/>
      </p:pic>
      <p:pic>
        <p:nvPicPr>
          <p:cNvPr id="15" name="图片占位符 14" descr="图片包含 人员, 户外, 男士&#10;&#10;自动生成的说明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9121"/>
          <a:stretch>
            <a:fillRect/>
          </a:stretch>
        </p:blipFill>
        <p:spPr/>
      </p:pic>
      <p:pic>
        <p:nvPicPr>
          <p:cNvPr id="17" name="图片占位符 16" descr="图片包含 人员, 户外, 男士&#10;&#10;自动生成的说明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b="9150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如果你想在图片上加几条观点的话</a:t>
            </a:r>
            <a:endParaRPr lang="zh-CN" altLang="en-US" dirty="0"/>
          </a:p>
        </p:txBody>
      </p:sp>
      <p:pic>
        <p:nvPicPr>
          <p:cNvPr id="5" name="图片占位符 4" descr="图片包含 天空, 户外, 地面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28895"/>
          <a:stretch>
            <a:fillRect/>
          </a:stretch>
        </p:blipFill>
        <p:spPr>
          <a:xfrm>
            <a:off x="660400" y="1444625"/>
            <a:ext cx="10871200" cy="3059113"/>
          </a:xfrm>
        </p:spPr>
      </p:pic>
      <p:grpSp>
        <p:nvGrpSpPr>
          <p:cNvPr id="26" name="组合 25"/>
          <p:cNvGrpSpPr/>
          <p:nvPr/>
        </p:nvGrpSpPr>
        <p:grpSpPr>
          <a:xfrm>
            <a:off x="1435128" y="2734139"/>
            <a:ext cx="2679236" cy="2679236"/>
            <a:chOff x="1483361" y="2292582"/>
            <a:chExt cx="2679236" cy="2679236"/>
          </a:xfrm>
        </p:grpSpPr>
        <p:sp>
          <p:nvSpPr>
            <p:cNvPr id="20" name="椭圆 19"/>
            <p:cNvSpPr/>
            <p:nvPr/>
          </p:nvSpPr>
          <p:spPr>
            <a:xfrm>
              <a:off x="1483361" y="2292582"/>
              <a:ext cx="2679236" cy="2679236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121939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你的标题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79889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71405" y="2734139"/>
            <a:ext cx="2679236" cy="2679236"/>
            <a:chOff x="4756382" y="2292582"/>
            <a:chExt cx="2679236" cy="2679236"/>
          </a:xfrm>
        </p:grpSpPr>
        <p:sp>
          <p:nvSpPr>
            <p:cNvPr id="28" name="椭圆 27"/>
            <p:cNvSpPr/>
            <p:nvPr/>
          </p:nvSpPr>
          <p:spPr>
            <a:xfrm>
              <a:off x="4756382" y="2292582"/>
              <a:ext cx="2679236" cy="267923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94960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你的标题</a:t>
              </a:r>
              <a:endParaRPr lang="zh-CN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152910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  <a:endParaRPr lang="zh-CN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  <a:endParaRPr lang="zh-CN" altLang="en-US" dirty="0">
                <a:solidFill>
                  <a:schemeClr val="bg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输入一点内容吧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107681" y="2734139"/>
            <a:ext cx="2679236" cy="2679236"/>
            <a:chOff x="1483361" y="2292582"/>
            <a:chExt cx="2679236" cy="2679236"/>
          </a:xfrm>
        </p:grpSpPr>
        <p:sp>
          <p:nvSpPr>
            <p:cNvPr id="32" name="椭圆 31"/>
            <p:cNvSpPr/>
            <p:nvPr/>
          </p:nvSpPr>
          <p:spPr>
            <a:xfrm>
              <a:off x="1483361" y="2292582"/>
              <a:ext cx="2679236" cy="2679236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121939" y="2809240"/>
              <a:ext cx="1402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你的标题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79889" y="3286546"/>
              <a:ext cx="1886181" cy="113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  <a:p>
              <a:pPr algn="ctr">
                <a:lnSpc>
                  <a:spcPct val="130000"/>
                </a:lnSpc>
              </a:pPr>
              <a:r>
                <a:rPr lang="zh-CN" altLang="en-US" dirty="0"/>
                <a:t>输入一点内容吧</a:t>
              </a:r>
              <a:endParaRPr lang="zh-CN" altLang="en-US" dirty="0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666750" y="5781408"/>
            <a:ext cx="10858500" cy="3820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请在这里输入你的正文内容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660400" y="1444625"/>
            <a:ext cx="10871199" cy="370598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glow rad="254000">
              <a:schemeClr val="tx1">
                <a:lumMod val="95000"/>
                <a:lumOff val="5000"/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本页是用于单张图片展示的版式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47067" y="5283073"/>
            <a:ext cx="10871198" cy="77925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请在这里输入你的内容 请在这里输入你的内容 请在这里输入你的内容 请在这里输入你的内容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请在这里输入你的内容 请在这里输入你的内容 请在这里输入你的内容 请在这里输入你的内容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815080" y="4596439"/>
            <a:ext cx="4561840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在这里输入图片关键词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占位符 5" descr="图片包含 户外, 雪花, 自行车, 金属器皿&#10;&#10;自动生成的说明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28895"/>
          <a:stretch>
            <a:fillRect/>
          </a:stretch>
        </p:blipFill>
        <p:spPr/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UPC专属模板配色方案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3778"/>
      </a:accent1>
      <a:accent2>
        <a:srgbClr val="D00746"/>
      </a:accent2>
      <a:accent3>
        <a:srgbClr val="FEA200"/>
      </a:accent3>
      <a:accent4>
        <a:srgbClr val="14BAB0"/>
      </a:accent4>
      <a:accent5>
        <a:srgbClr val="CFDC2A"/>
      </a:accent5>
      <a:accent6>
        <a:srgbClr val="73B1C8"/>
      </a:accent6>
      <a:hlink>
        <a:srgbClr val="4472C4"/>
      </a:hlink>
      <a:folHlink>
        <a:srgbClr val="BFBFBF"/>
      </a:folHlink>
    </a:clrScheme>
    <a:fontScheme name="UPC专属模板字体方案">
      <a:majorFont>
        <a:latin typeface="Segoe UI"/>
        <a:ea typeface="微软雅黑"/>
        <a:cs typeface=""/>
      </a:majorFont>
      <a:minorFont>
        <a:latin typeface="Segoe U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4675</Words>
  <Application>WPS 演示</Application>
  <PresentationFormat>宽屏</PresentationFormat>
  <Paragraphs>899</Paragraphs>
  <Slides>58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81" baseType="lpstr">
      <vt:lpstr>Arial</vt:lpstr>
      <vt:lpstr>宋体</vt:lpstr>
      <vt:lpstr>Wingdings</vt:lpstr>
      <vt:lpstr>Microsoft YaHei UI</vt:lpstr>
      <vt:lpstr>Impact</vt:lpstr>
      <vt:lpstr>Roboto Light</vt:lpstr>
      <vt:lpstr>Calibri</vt:lpstr>
      <vt:lpstr>等线</vt:lpstr>
      <vt:lpstr>微软雅黑</vt:lpstr>
      <vt:lpstr>Segoe UI</vt:lpstr>
      <vt:lpstr>Segoe UI Light</vt:lpstr>
      <vt:lpstr>微软雅黑 Light</vt:lpstr>
      <vt:lpstr>Arial Unicode MS</vt:lpstr>
      <vt:lpstr>Gill Sans</vt:lpstr>
      <vt:lpstr>Times New Roman</vt:lpstr>
      <vt:lpstr>Segoe UI</vt:lpstr>
      <vt:lpstr>Segoe UI Black</vt:lpstr>
      <vt:lpstr>Segoe UI Light</vt:lpstr>
      <vt:lpstr>Roboto</vt:lpstr>
      <vt:lpstr>Gill Sans MT</vt:lpstr>
      <vt:lpstr>Century Gothic</vt:lpstr>
      <vt:lpstr>Office 主题​​</vt:lpstr>
      <vt:lpstr>2_OfficePLUS</vt:lpstr>
      <vt:lpstr>中国石油大学汇报答辩通用模板</vt:lpstr>
      <vt:lpstr>PowerPoint 演示文稿</vt:lpstr>
      <vt:lpstr>PowerPoint 演示文稿</vt:lpstr>
      <vt:lpstr>请各位老师批评指正!</vt:lpstr>
      <vt:lpstr>课题背景</vt:lpstr>
      <vt:lpstr>单人介绍的时候可以用这张</vt:lpstr>
      <vt:lpstr>人物介绍页用于介绍团队成员等</vt:lpstr>
      <vt:lpstr>如果你想在图片上加几条观点的话</vt:lpstr>
      <vt:lpstr>本页是用于单张图片展示的版式</vt:lpstr>
      <vt:lpstr>课题概述</vt:lpstr>
      <vt:lpstr>单张图片说明页面</vt:lpstr>
      <vt:lpstr>样机页面用于展示软件界面是非常好的</vt:lpstr>
      <vt:lpstr>世界地图页面</vt:lpstr>
      <vt:lpstr>三张图片说明页面</vt:lpstr>
      <vt:lpstr>研究方法</vt:lpstr>
      <vt:lpstr>这一页可以用来展示证书或者多张图片</vt:lpstr>
      <vt:lpstr>名人引言界面</vt:lpstr>
      <vt:lpstr>视频展示页面</vt:lpstr>
      <vt:lpstr>研究过程</vt:lpstr>
      <vt:lpstr>表格数据用三线表展示很学术范</vt:lpstr>
      <vt:lpstr>曲线图适合用来展示数据的变化趋势</vt:lpstr>
      <vt:lpstr>本页版式可以用于展示已完成和未完成的工作</vt:lpstr>
      <vt:lpstr>环形图表页面</vt:lpstr>
      <vt:lpstr>结论分析</vt:lpstr>
      <vt:lpstr>SWOT态势分析法</vt:lpstr>
      <vt:lpstr>时间轴页面可以使用这一页的版式</vt:lpstr>
      <vt:lpstr>鱼骨图一种发现问题根本原因的分析方法</vt:lpstr>
      <vt:lpstr>规划愿景</vt:lpstr>
      <vt:lpstr>本页用于说明国内外研究现状</vt:lpstr>
      <vt:lpstr>三项文字的说明可以用这一页</vt:lpstr>
      <vt:lpstr>四项内容页面</vt:lpstr>
      <vt:lpstr>四项文本说明版式</vt:lpstr>
      <vt:lpstr>这一页可以说明很多观点</vt:lpstr>
      <vt:lpstr>大段文字排版专用页面</vt:lpstr>
      <vt:lpstr>荣誉奖项展示页面</vt:lpstr>
      <vt:lpstr>本页版式可以用来说明对比</vt:lpstr>
      <vt:lpstr>参考文献</vt:lpstr>
      <vt:lpstr>PowerPoint 演示文稿</vt:lpstr>
      <vt:lpstr>PowerPoint 演示文稿</vt:lpstr>
      <vt:lpstr>PowerPoint 演示文稿</vt:lpstr>
      <vt:lpstr>PowerPoint 演示文稿</vt:lpstr>
      <vt:lpstr>模板使用手册</vt:lpstr>
      <vt:lpstr>一些说明</vt:lpstr>
      <vt:lpstr>一键替换配色和字体</vt:lpstr>
      <vt:lpstr>如何使用带有图片占位符页面</vt:lpstr>
      <vt:lpstr>版式乱了怎么办</vt:lpstr>
      <vt:lpstr>如何更改版式</vt:lpstr>
      <vt:lpstr>模板字体规范</vt:lpstr>
      <vt:lpstr>模板配色规范</vt:lpstr>
      <vt:lpstr>模板附赠素材</vt:lpstr>
      <vt:lpstr>图标页面1</vt:lpstr>
      <vt:lpstr>图标页面2</vt:lpstr>
      <vt:lpstr>图标页面3</vt:lpstr>
      <vt:lpstr>部分图片</vt:lpstr>
      <vt:lpstr>标志、墨稿及反白效果</vt:lpstr>
      <vt:lpstr>校名中英文标准字体</vt:lpstr>
      <vt:lpstr>标志校名组合</vt:lpstr>
      <vt:lpstr>校风、校训、学风标准字体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志浩 王</dc:creator>
  <cp:lastModifiedBy>封娅婷</cp:lastModifiedBy>
  <cp:revision>443</cp:revision>
  <dcterms:created xsi:type="dcterms:W3CDTF">2018-12-20T13:10:00Z</dcterms:created>
  <dcterms:modified xsi:type="dcterms:W3CDTF">2021-09-18T01:43:59Z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2019-04-12T02:32:11.3712254Z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33fb340e-0a7b-4f47-a53e-1f796744a0fc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37C4E41C96F64A80800E19BEB8047013</vt:lpwstr>
  </property>
  <property fmtid="{D5CDD505-2E9C-101B-9397-08002B2CF9AE}" pid="12" name="KSOProductBuildVer">
    <vt:lpwstr>2052-11.1.0.10700</vt:lpwstr>
  </property>
</Properties>
</file>